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718" autoAdjust="0"/>
  </p:normalViewPr>
  <p:slideViewPr>
    <p:cSldViewPr>
      <p:cViewPr>
        <p:scale>
          <a:sx n="77" d="100"/>
          <a:sy n="77" d="100"/>
        </p:scale>
        <p:origin x="-1164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C3CB-A4D0-4691-B93E-2214416C3ADA}" type="datetimeFigureOut">
              <a:rPr lang="en-US" smtClean="0"/>
              <a:t>6/28/2021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F6B101E-949F-4B4A-A7EA-36A64AD723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C3CB-A4D0-4691-B93E-2214416C3ADA}" type="datetimeFigureOut">
              <a:rPr lang="en-US" smtClean="0"/>
              <a:t>6/28/2021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101E-949F-4B4A-A7EA-36A64AD723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C3CB-A4D0-4691-B93E-2214416C3ADA}" type="datetimeFigureOut">
              <a:rPr lang="en-US" smtClean="0"/>
              <a:t>6/28/2021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101E-949F-4B4A-A7EA-36A64AD723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C3CB-A4D0-4691-B93E-2214416C3ADA}" type="datetimeFigureOut">
              <a:rPr lang="en-US" smtClean="0"/>
              <a:t>6/28/2021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F6B101E-949F-4B4A-A7EA-36A64AD723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C3CB-A4D0-4691-B93E-2214416C3ADA}" type="datetimeFigureOut">
              <a:rPr lang="en-US" smtClean="0"/>
              <a:t>6/28/2021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101E-949F-4B4A-A7EA-36A64AD7230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C3CB-A4D0-4691-B93E-2214416C3ADA}" type="datetimeFigureOut">
              <a:rPr lang="en-US" smtClean="0"/>
              <a:t>6/28/2021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101E-949F-4B4A-A7EA-36A64AD723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C3CB-A4D0-4691-B93E-2214416C3ADA}" type="datetimeFigureOut">
              <a:rPr lang="en-US" smtClean="0"/>
              <a:t>6/28/2021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F6B101E-949F-4B4A-A7EA-36A64AD7230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C3CB-A4D0-4691-B93E-2214416C3ADA}" type="datetimeFigureOut">
              <a:rPr lang="en-US" smtClean="0"/>
              <a:t>6/28/2021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101E-949F-4B4A-A7EA-36A64AD723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C3CB-A4D0-4691-B93E-2214416C3ADA}" type="datetimeFigureOut">
              <a:rPr lang="en-US" smtClean="0"/>
              <a:t>6/28/2021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101E-949F-4B4A-A7EA-36A64AD723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C3CB-A4D0-4691-B93E-2214416C3ADA}" type="datetimeFigureOut">
              <a:rPr lang="en-US" smtClean="0"/>
              <a:t>6/28/2021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101E-949F-4B4A-A7EA-36A64AD723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C3CB-A4D0-4691-B93E-2214416C3ADA}" type="datetimeFigureOut">
              <a:rPr lang="en-US" smtClean="0"/>
              <a:t>6/28/2021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101E-949F-4B4A-A7EA-36A64AD7230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8F4C3CB-A4D0-4691-B93E-2214416C3ADA}" type="datetimeFigureOut">
              <a:rPr lang="en-US" smtClean="0"/>
              <a:t>6/28/2021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F6B101E-949F-4B4A-A7EA-36A64AD7230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pmj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NPM PACKAGE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NPM means node package manager</a:t>
            </a:r>
          </a:p>
          <a:p>
            <a:pPr lvl="0"/>
            <a:r>
              <a:rPr lang="en-IN" dirty="0" smtClean="0"/>
              <a:t>The </a:t>
            </a:r>
            <a:r>
              <a:rPr lang="en-IN" dirty="0" err="1" smtClean="0"/>
              <a:t>npm</a:t>
            </a:r>
            <a:r>
              <a:rPr lang="en-IN" dirty="0" smtClean="0"/>
              <a:t> program is installed on our computer when we install node.js.</a:t>
            </a:r>
          </a:p>
          <a:p>
            <a:pPr lvl="0"/>
            <a:r>
              <a:rPr lang="en-IN" dirty="0" smtClean="0"/>
              <a:t>NPM install packages in two modes local and global.</a:t>
            </a:r>
          </a:p>
          <a:p>
            <a:pPr lvl="0"/>
            <a:r>
              <a:rPr lang="en-IN" b="1" dirty="0" smtClean="0"/>
              <a:t>PACKAGE.JSON</a:t>
            </a:r>
            <a:r>
              <a:rPr lang="en-IN" dirty="0" smtClean="0"/>
              <a:t> will store all information regarding application and its name etc. In node.js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npm ini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900112"/>
            <a:ext cx="6858048" cy="54578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36"/>
            <a:ext cx="8686800" cy="4929222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{</a:t>
            </a:r>
          </a:p>
          <a:p>
            <a:r>
              <a:rPr lang="en-IN" dirty="0" smtClean="0"/>
              <a:t>  "name": "</a:t>
            </a:r>
            <a:r>
              <a:rPr lang="en-IN" dirty="0" err="1" smtClean="0"/>
              <a:t>bansari</a:t>
            </a:r>
            <a:r>
              <a:rPr lang="en-IN" dirty="0" smtClean="0"/>
              <a:t>",</a:t>
            </a:r>
          </a:p>
          <a:p>
            <a:r>
              <a:rPr lang="en-IN" dirty="0" smtClean="0"/>
              <a:t>  "version": "1.0.0",</a:t>
            </a:r>
          </a:p>
          <a:p>
            <a:r>
              <a:rPr lang="en-IN" dirty="0" smtClean="0"/>
              <a:t>  "main": "app.js",</a:t>
            </a:r>
          </a:p>
          <a:p>
            <a:r>
              <a:rPr lang="en-IN" dirty="0" smtClean="0"/>
              <a:t>  "scripts": {</a:t>
            </a:r>
          </a:p>
          <a:p>
            <a:r>
              <a:rPr lang="en-IN" dirty="0" smtClean="0"/>
              <a:t>    "test": "echo \"Error: no test specified\" &amp;&amp; exit 1"</a:t>
            </a:r>
          </a:p>
          <a:p>
            <a:r>
              <a:rPr lang="en-IN" dirty="0" smtClean="0"/>
              <a:t>  },</a:t>
            </a:r>
          </a:p>
          <a:p>
            <a:r>
              <a:rPr lang="en-IN" dirty="0" smtClean="0"/>
              <a:t>  "author": "",</a:t>
            </a:r>
          </a:p>
          <a:p>
            <a:r>
              <a:rPr lang="en-IN" dirty="0" smtClean="0"/>
              <a:t>  "license": "ISC",</a:t>
            </a:r>
          </a:p>
          <a:p>
            <a:r>
              <a:rPr lang="en-IN" dirty="0" smtClean="0"/>
              <a:t>  "description": ""</a:t>
            </a:r>
          </a:p>
          <a:p>
            <a:r>
              <a:rPr lang="en-IN" dirty="0" smtClean="0"/>
              <a:t>}</a:t>
            </a:r>
          </a:p>
          <a:p>
            <a:r>
              <a:rPr lang="en-IN" sz="2800" b="1" i="1" dirty="0" smtClean="0"/>
              <a:t># Shortcut : </a:t>
            </a:r>
            <a:r>
              <a:rPr lang="en-IN" sz="2800" b="1" i="1" dirty="0" err="1" smtClean="0"/>
              <a:t>npm</a:t>
            </a:r>
            <a:r>
              <a:rPr lang="en-IN" sz="2800" b="1" i="1" dirty="0" smtClean="0"/>
              <a:t> init --y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CREATE  PACKAGE.JSON FILE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ONE FOLDER</a:t>
            </a:r>
          </a:p>
          <a:p>
            <a:r>
              <a:rPr lang="en-IN" dirty="0" smtClean="0"/>
              <a:t>NAVIGATE TO FOLDER</a:t>
            </a:r>
          </a:p>
          <a:p>
            <a:r>
              <a:rPr lang="en-IN" dirty="0" smtClean="0"/>
              <a:t>OPEN COMMAND PROMPT</a:t>
            </a:r>
          </a:p>
          <a:p>
            <a:r>
              <a:rPr lang="en-IN" dirty="0" smtClean="0"/>
              <a:t>TYPE BELOW COMMAND</a:t>
            </a:r>
          </a:p>
          <a:p>
            <a:r>
              <a:rPr lang="en-IN" b="1" dirty="0" smtClean="0"/>
              <a:t>“NPM INIT”</a:t>
            </a:r>
          </a:p>
          <a:p>
            <a:r>
              <a:rPr lang="en-IN" dirty="0" smtClean="0"/>
              <a:t>PROVIDE REQUIRED INFO.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Important term while creating </a:t>
            </a:r>
            <a:r>
              <a:rPr lang="en-IN" dirty="0" err="1" smtClean="0"/>
              <a:t>package.json</a:t>
            </a:r>
            <a:r>
              <a:rPr lang="en-IN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Dependencies: Every node </a:t>
            </a:r>
            <a:r>
              <a:rPr lang="en-IN" dirty="0" err="1" smtClean="0"/>
              <a:t>js</a:t>
            </a:r>
            <a:r>
              <a:rPr lang="en-IN" dirty="0" smtClean="0"/>
              <a:t> project or module may dependent on other node </a:t>
            </a:r>
            <a:r>
              <a:rPr lang="en-IN" dirty="0" err="1" smtClean="0"/>
              <a:t>js</a:t>
            </a:r>
            <a:r>
              <a:rPr lang="en-IN" dirty="0" smtClean="0"/>
              <a:t> /3</a:t>
            </a:r>
            <a:r>
              <a:rPr lang="en-IN" baseline="30000" dirty="0" smtClean="0"/>
              <a:t>rd</a:t>
            </a:r>
            <a:r>
              <a:rPr lang="en-IN" dirty="0" smtClean="0"/>
              <a:t> party modules or our own custom </a:t>
            </a:r>
            <a:r>
              <a:rPr lang="en-IN" dirty="0" err="1" smtClean="0"/>
              <a:t>modules.We</a:t>
            </a:r>
            <a:r>
              <a:rPr lang="en-IN" dirty="0" smtClean="0"/>
              <a:t> should provide all those dependencies by using this “dependencies” directive.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npm</a:t>
            </a:r>
            <a:r>
              <a:rPr lang="en-IN" dirty="0" smtClean="0"/>
              <a:t> init </a:t>
            </a:r>
            <a:r>
              <a:rPr lang="en-IN" dirty="0" err="1" smtClean="0"/>
              <a:t>nodemon</a:t>
            </a:r>
            <a:r>
              <a:rPr lang="en-IN" dirty="0" smtClean="0"/>
              <a:t> –g (globally)</a:t>
            </a:r>
          </a:p>
          <a:p>
            <a:r>
              <a:rPr lang="en-IN" dirty="0" err="1" smtClean="0"/>
              <a:t>npm</a:t>
            </a:r>
            <a:r>
              <a:rPr lang="en-IN" dirty="0" smtClean="0"/>
              <a:t> init </a:t>
            </a:r>
            <a:r>
              <a:rPr lang="en-IN" dirty="0" err="1" smtClean="0"/>
              <a:t>nodemon</a:t>
            </a:r>
            <a:r>
              <a:rPr lang="en-IN" dirty="0" smtClean="0"/>
              <a:t> –save (locally)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Npm</a:t>
            </a:r>
            <a:r>
              <a:rPr lang="en-IN" dirty="0" smtClean="0"/>
              <a:t> commands</a:t>
            </a:r>
            <a:endParaRPr lang="en-IN" dirty="0"/>
          </a:p>
        </p:txBody>
      </p:sp>
      <p:pic>
        <p:nvPicPr>
          <p:cNvPr id="4" name="Content Placeholder 3" descr="npm command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162" y="2357430"/>
            <a:ext cx="6176986" cy="3429024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npm commands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70" y="1554162"/>
            <a:ext cx="5929353" cy="494667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b="1" i="1" dirty="0" smtClean="0"/>
              <a:t>Comparing the scenario with android:</a:t>
            </a:r>
            <a:endParaRPr lang="en-IN" dirty="0" smtClean="0"/>
          </a:p>
          <a:p>
            <a:r>
              <a:rPr lang="en-IN" b="1" i="1" dirty="0" smtClean="0"/>
              <a:t> </a:t>
            </a:r>
            <a:endParaRPr lang="en-IN" dirty="0" smtClean="0"/>
          </a:p>
          <a:p>
            <a:r>
              <a:rPr lang="en-IN" b="1" i="1" dirty="0" err="1" smtClean="0"/>
              <a:t>Androird</a:t>
            </a:r>
            <a:r>
              <a:rPr lang="en-IN" b="1" i="1" dirty="0" smtClean="0"/>
              <a:t> -&gt; Mobile-&gt;Application-&gt; </a:t>
            </a:r>
            <a:r>
              <a:rPr lang="en-IN" b="1" i="1" dirty="0" err="1" smtClean="0"/>
              <a:t>Whatsapp</a:t>
            </a:r>
            <a:r>
              <a:rPr lang="en-IN" b="1" i="1" dirty="0" smtClean="0"/>
              <a:t> (click install)</a:t>
            </a:r>
            <a:endParaRPr lang="en-IN" dirty="0" smtClean="0"/>
          </a:p>
          <a:p>
            <a:r>
              <a:rPr lang="en-IN" b="1" i="1" dirty="0" smtClean="0"/>
              <a:t>-&gt;</a:t>
            </a:r>
            <a:r>
              <a:rPr lang="en-IN" b="1" i="1" dirty="0" err="1" smtClean="0"/>
              <a:t>Facebook</a:t>
            </a:r>
            <a:r>
              <a:rPr lang="en-IN" b="1" i="1" dirty="0" smtClean="0"/>
              <a:t> (click Update)</a:t>
            </a:r>
            <a:endParaRPr lang="en-IN" dirty="0" smtClean="0"/>
          </a:p>
          <a:p>
            <a:r>
              <a:rPr lang="en-IN" dirty="0" smtClean="0"/>
              <a:t>In this, we have to simply click  button but same thing doesn’t happen in node.js</a:t>
            </a:r>
          </a:p>
          <a:p>
            <a:pPr lvl="0"/>
            <a:r>
              <a:rPr lang="en-IN" b="1" i="1" dirty="0" smtClean="0"/>
              <a:t>Update: </a:t>
            </a:r>
            <a:r>
              <a:rPr lang="en-IN" b="1" i="1" dirty="0" err="1" smtClean="0"/>
              <a:t>LocalPackage.json</a:t>
            </a:r>
            <a:r>
              <a:rPr lang="en-IN" b="1" i="1" dirty="0" smtClean="0"/>
              <a:t> compare with Live Application Number </a:t>
            </a:r>
            <a:endParaRPr lang="en-IN" dirty="0" smtClean="0"/>
          </a:p>
          <a:p>
            <a:pPr lvl="0"/>
            <a:r>
              <a:rPr lang="en-IN" b="1" i="1" dirty="0" smtClean="0"/>
              <a:t>Local </a:t>
            </a:r>
            <a:r>
              <a:rPr lang="en-IN" b="1" i="1" dirty="0" err="1" smtClean="0"/>
              <a:t>vs</a:t>
            </a:r>
            <a:r>
              <a:rPr lang="en-IN" b="1" i="1" dirty="0" smtClean="0"/>
              <a:t> live</a:t>
            </a:r>
            <a:endParaRPr lang="en-IN" dirty="0" smtClean="0"/>
          </a:p>
          <a:p>
            <a:r>
              <a:rPr lang="en-IN" b="1" i="1" dirty="0" smtClean="0"/>
              <a:t> </a:t>
            </a:r>
            <a:endParaRPr lang="en-IN" dirty="0" smtClean="0"/>
          </a:p>
          <a:p>
            <a:r>
              <a:rPr lang="en-IN" b="1" i="1" dirty="0" smtClean="0"/>
              <a:t>NODE JS:  </a:t>
            </a:r>
            <a:r>
              <a:rPr lang="en-IN" dirty="0" smtClean="0"/>
              <a:t>Library 5000 files</a:t>
            </a:r>
          </a:p>
          <a:p>
            <a:r>
              <a:rPr lang="en-IN" b="1" i="1" dirty="0" smtClean="0"/>
              <a:t>                   	a. </a:t>
            </a:r>
            <a:r>
              <a:rPr lang="en-IN" dirty="0" err="1" smtClean="0"/>
              <a:t>js</a:t>
            </a:r>
            <a:r>
              <a:rPr lang="en-IN" dirty="0" smtClean="0"/>
              <a:t> 800 </a:t>
            </a:r>
            <a:r>
              <a:rPr lang="en-IN" dirty="0" err="1" smtClean="0"/>
              <a:t>mb</a:t>
            </a:r>
            <a:endParaRPr lang="en-IN" dirty="0" smtClean="0"/>
          </a:p>
          <a:p>
            <a:r>
              <a:rPr lang="en-IN" b="1" i="1" dirty="0" smtClean="0"/>
              <a:t>	          b.</a:t>
            </a:r>
            <a:r>
              <a:rPr lang="en-IN" dirty="0" smtClean="0"/>
              <a:t>js 900 </a:t>
            </a:r>
            <a:r>
              <a:rPr lang="en-IN" dirty="0" err="1" smtClean="0"/>
              <a:t>mb</a:t>
            </a:r>
            <a:endParaRPr lang="en-IN" dirty="0" smtClean="0"/>
          </a:p>
          <a:p>
            <a:r>
              <a:rPr lang="en-IN" dirty="0" smtClean="0"/>
              <a:t> </a:t>
            </a:r>
          </a:p>
          <a:p>
            <a:pPr lvl="0"/>
            <a:r>
              <a:rPr lang="en-IN" dirty="0" smtClean="0"/>
              <a:t>IN order to save bandwidth or work fast, the concept of global &amp; local must be clear</a:t>
            </a:r>
          </a:p>
          <a:p>
            <a:pPr lvl="0"/>
            <a:r>
              <a:rPr lang="en-IN" dirty="0" smtClean="0"/>
              <a:t>If some </a:t>
            </a:r>
            <a:r>
              <a:rPr lang="en-IN" dirty="0" err="1" smtClean="0"/>
              <a:t>some</a:t>
            </a:r>
            <a:r>
              <a:rPr lang="en-IN" dirty="0" smtClean="0"/>
              <a:t>  error occurs in node.js, then also it can’t be solved by deleting &amp; re-installing </a:t>
            </a:r>
            <a:r>
              <a:rPr lang="en-IN" dirty="0" err="1" smtClean="0"/>
              <a:t>npm</a:t>
            </a:r>
            <a:r>
              <a:rPr lang="en-IN" dirty="0" smtClean="0"/>
              <a:t> package.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USE OF NPM?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IN" dirty="0" smtClean="0"/>
          </a:p>
          <a:p>
            <a:pPr lvl="0"/>
            <a:r>
              <a:rPr lang="en-IN" dirty="0" err="1" smtClean="0"/>
              <a:t>Npm</a:t>
            </a:r>
            <a:r>
              <a:rPr lang="en-IN" dirty="0" smtClean="0"/>
              <a:t> makes it easy for JS developers to share and reuse code, and </a:t>
            </a:r>
            <a:r>
              <a:rPr lang="en-IN" dirty="0" err="1" smtClean="0"/>
              <a:t>itbmakes</a:t>
            </a:r>
            <a:r>
              <a:rPr lang="en-IN" dirty="0" smtClean="0"/>
              <a:t> it easy to update the code that you’re sharing.</a:t>
            </a:r>
          </a:p>
          <a:p>
            <a:pPr lvl="0"/>
            <a:r>
              <a:rPr lang="en-IN" dirty="0" smtClean="0"/>
              <a:t>Just like </a:t>
            </a:r>
            <a:r>
              <a:rPr lang="en-IN" dirty="0" err="1" smtClean="0"/>
              <a:t>php</a:t>
            </a:r>
            <a:r>
              <a:rPr lang="en-IN" dirty="0" smtClean="0"/>
              <a:t> has composer for downloading decencies which are just code in files.</a:t>
            </a:r>
          </a:p>
          <a:p>
            <a:pPr lvl="0"/>
            <a:r>
              <a:rPr lang="en-IN" dirty="0" smtClean="0"/>
              <a:t>Just like python has pip, ruby has gems etc.</a:t>
            </a:r>
          </a:p>
          <a:p>
            <a:pPr lvl="0"/>
            <a:r>
              <a:rPr lang="en-IN" dirty="0" smtClean="0"/>
              <a:t>To find various NPM packages visit </a:t>
            </a:r>
            <a:r>
              <a:rPr lang="en-IN" b="1" u="sng" dirty="0" smtClean="0">
                <a:hlinkClick r:id="rId2"/>
              </a:rPr>
              <a:t>www.npmjs.com</a:t>
            </a:r>
            <a:endParaRPr lang="en-IN" dirty="0" smtClean="0"/>
          </a:p>
          <a:p>
            <a:r>
              <a:rPr lang="en-IN" b="1" dirty="0" smtClean="0"/>
              <a:t>Example:  </a:t>
            </a:r>
            <a:r>
              <a:rPr lang="en-IN" dirty="0" err="1" smtClean="0"/>
              <a:t>Nodemon</a:t>
            </a:r>
            <a:r>
              <a:rPr lang="en-IN" dirty="0" smtClean="0"/>
              <a:t>  package</a:t>
            </a:r>
            <a:r>
              <a:rPr lang="en-IN" b="1" dirty="0" smtClean="0"/>
              <a:t> -&gt; </a:t>
            </a:r>
            <a:r>
              <a:rPr lang="en-IN" b="1" i="1" dirty="0" err="1" smtClean="0"/>
              <a:t>npm</a:t>
            </a:r>
            <a:r>
              <a:rPr lang="en-IN" b="1" i="1" dirty="0" smtClean="0"/>
              <a:t> </a:t>
            </a:r>
            <a:r>
              <a:rPr lang="en-IN" b="1" i="1" dirty="0" err="1" smtClean="0"/>
              <a:t>i</a:t>
            </a:r>
            <a:r>
              <a:rPr lang="en-IN" b="1" i="1" dirty="0" smtClean="0"/>
              <a:t> </a:t>
            </a:r>
            <a:r>
              <a:rPr lang="en-IN" b="1" i="1" dirty="0" err="1" smtClean="0"/>
              <a:t>nodemon</a:t>
            </a:r>
            <a:r>
              <a:rPr lang="en-IN" b="1" dirty="0" smtClean="0"/>
              <a:t> </a:t>
            </a:r>
            <a:r>
              <a:rPr lang="en-IN" dirty="0" smtClean="0"/>
              <a:t>command is used to install this package</a:t>
            </a:r>
          </a:p>
          <a:p>
            <a:r>
              <a:rPr lang="en-IN" b="1" dirty="0" smtClean="0"/>
              <a:t>Others are node restart, </a:t>
            </a:r>
            <a:r>
              <a:rPr lang="en-IN" b="1" dirty="0" err="1" smtClean="0"/>
              <a:t>chokidar</a:t>
            </a:r>
            <a:r>
              <a:rPr lang="en-IN" b="1" dirty="0" smtClean="0"/>
              <a:t>, react, angular, react-native etc.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nodemon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064" y="1071546"/>
            <a:ext cx="8295654" cy="56436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INSTALL/UPGRADE NPM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NPM INSTALL –G NPM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NPM INSTALL –G NPM@7.5.0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GLOBAL VS LOCAL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IN" b="1" i="1" u="sng" dirty="0" smtClean="0"/>
              <a:t>LOCAL: FOLDER BASED MODULES:</a:t>
            </a:r>
          </a:p>
          <a:p>
            <a:pPr>
              <a:buFont typeface="Wingdings" pitchFamily="2" charset="2"/>
              <a:buChar char="v"/>
            </a:pPr>
            <a:r>
              <a:rPr lang="en-IN" b="1" dirty="0" smtClean="0"/>
              <a:t>In the local </a:t>
            </a:r>
            <a:r>
              <a:rPr lang="en-IN" b="1" dirty="0" err="1" smtClean="0"/>
              <a:t>mode,NPM</a:t>
            </a:r>
            <a:r>
              <a:rPr lang="en-IN" b="1" dirty="0" smtClean="0"/>
              <a:t> packages in the </a:t>
            </a:r>
            <a:r>
              <a:rPr lang="en-IN" b="1" dirty="0" err="1" smtClean="0"/>
              <a:t>node_module</a:t>
            </a:r>
            <a:r>
              <a:rPr lang="en-IN" b="1" dirty="0" smtClean="0"/>
              <a:t> directory of the current working  directory which location is owned by the current user.</a:t>
            </a:r>
          </a:p>
          <a:p>
            <a:pPr>
              <a:buFont typeface="Wingdings" pitchFamily="2" charset="2"/>
              <a:buChar char="v"/>
            </a:pPr>
            <a:r>
              <a:rPr lang="en-IN" b="1" dirty="0" smtClean="0"/>
              <a:t>It always download package through internet.</a:t>
            </a:r>
          </a:p>
          <a:p>
            <a:pPr>
              <a:buNone/>
            </a:pPr>
            <a:r>
              <a:rPr lang="en-IN" b="1" dirty="0" smtClean="0"/>
              <a:t>EG : C</a:t>
            </a:r>
            <a:r>
              <a:rPr lang="en-IN" b="1" dirty="0" smtClean="0"/>
              <a:t>:\Users\node_modules</a:t>
            </a:r>
          </a:p>
          <a:p>
            <a:pPr>
              <a:buNone/>
            </a:pPr>
            <a:endParaRPr lang="en-IN" b="1" dirty="0" smtClean="0"/>
          </a:p>
          <a:p>
            <a:pPr>
              <a:buFont typeface="Wingdings" pitchFamily="2" charset="2"/>
              <a:buChar char="v"/>
            </a:pPr>
            <a:r>
              <a:rPr lang="en-IN" b="1" i="1" u="sng" dirty="0" smtClean="0"/>
              <a:t>GLOBAL- SYSTEM BASED MODULES:</a:t>
            </a:r>
          </a:p>
          <a:p>
            <a:pPr>
              <a:buFont typeface="Wingdings" pitchFamily="2" charset="2"/>
              <a:buChar char="v"/>
            </a:pPr>
            <a:r>
              <a:rPr lang="en-IN" b="1" dirty="0" smtClean="0"/>
              <a:t>Global packages installed in the directory where the node is installed and the location is owned by the root user.</a:t>
            </a:r>
          </a:p>
          <a:p>
            <a:pPr>
              <a:buNone/>
            </a:pPr>
            <a:r>
              <a:rPr lang="en-IN" b="1" dirty="0" smtClean="0"/>
              <a:t>EG</a:t>
            </a:r>
            <a:r>
              <a:rPr lang="en-IN" b="1" dirty="0" smtClean="0"/>
              <a:t>: file:///C:/Users/node_modules/npm/docs/output/commands/npm-cache.html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check the version?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npm</a:t>
            </a:r>
            <a:r>
              <a:rPr lang="en-IN" dirty="0" smtClean="0"/>
              <a:t> –v</a:t>
            </a:r>
          </a:p>
          <a:p>
            <a:r>
              <a:rPr lang="en-IN" dirty="0" err="1" smtClean="0"/>
              <a:t>n</a:t>
            </a:r>
            <a:r>
              <a:rPr lang="en-IN" dirty="0" err="1" smtClean="0"/>
              <a:t>pm</a:t>
            </a:r>
            <a:r>
              <a:rPr lang="en-IN" dirty="0" smtClean="0"/>
              <a:t> -version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MODULE?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Each </a:t>
            </a:r>
            <a:r>
              <a:rPr lang="en-IN" dirty="0" err="1" smtClean="0"/>
              <a:t>js</a:t>
            </a:r>
            <a:r>
              <a:rPr lang="en-IN" dirty="0" smtClean="0"/>
              <a:t> file is a module.</a:t>
            </a:r>
          </a:p>
          <a:p>
            <a:r>
              <a:rPr lang="en-IN" dirty="0" smtClean="0"/>
              <a:t>Variables outside the file cannot visible except there are global or expected.</a:t>
            </a:r>
          </a:p>
          <a:p>
            <a:r>
              <a:rPr lang="en-IN" dirty="0" smtClean="0"/>
              <a:t>Use </a:t>
            </a:r>
            <a:r>
              <a:rPr lang="en-IN" b="1" dirty="0" err="1" smtClean="0"/>
              <a:t>module.exports</a:t>
            </a:r>
            <a:r>
              <a:rPr lang="en-IN" b="1" dirty="0" smtClean="0"/>
              <a:t> </a:t>
            </a:r>
            <a:r>
              <a:rPr lang="en-IN" dirty="0" smtClean="0"/>
              <a:t>to write modules.</a:t>
            </a:r>
          </a:p>
          <a:p>
            <a:r>
              <a:rPr lang="en-IN" dirty="0" smtClean="0"/>
              <a:t>Use require (‘</a:t>
            </a:r>
            <a:r>
              <a:rPr lang="en-IN" dirty="0" err="1" smtClean="0"/>
              <a:t>fs’</a:t>
            </a:r>
            <a:r>
              <a:rPr lang="en-IN" dirty="0" smtClean="0"/>
              <a:t>) to import </a:t>
            </a:r>
            <a:r>
              <a:rPr lang="en-IN" dirty="0" err="1" smtClean="0"/>
              <a:t>fs</a:t>
            </a:r>
            <a:r>
              <a:rPr lang="en-IN" dirty="0" smtClean="0"/>
              <a:t> module.</a:t>
            </a:r>
          </a:p>
          <a:p>
            <a:endParaRPr lang="en-IN" sz="1600" b="1" i="1" dirty="0" smtClean="0">
              <a:latin typeface="Aharoni" pitchFamily="2" charset="-79"/>
              <a:cs typeface="Aharoni" pitchFamily="2" charset="-79"/>
            </a:endParaRPr>
          </a:p>
          <a:p>
            <a:pPr>
              <a:buNone/>
            </a:pPr>
            <a:r>
              <a:rPr lang="en-IN" sz="1600" b="1" i="1" dirty="0" smtClean="0">
                <a:latin typeface="Aharoni" pitchFamily="2" charset="-79"/>
                <a:cs typeface="Aharoni" pitchFamily="2" charset="-79"/>
              </a:rPr>
              <a:t>        WHAT IS PACKAGE?</a:t>
            </a:r>
          </a:p>
          <a:p>
            <a:endParaRPr lang="en-IN" sz="1600" b="1" i="1" dirty="0" smtClean="0">
              <a:latin typeface="Franklin Gothic Demi" pitchFamily="34" charset="0"/>
              <a:cs typeface="Aharoni" pitchFamily="2" charset="-79"/>
            </a:endParaRPr>
          </a:p>
          <a:p>
            <a:r>
              <a:rPr lang="en-IN" sz="1600" dirty="0" smtClean="0">
                <a:cs typeface="Aharoni" pitchFamily="2" charset="-79"/>
              </a:rPr>
              <a:t>Package is </a:t>
            </a:r>
            <a:r>
              <a:rPr lang="en-IN" sz="1600" dirty="0" err="1" smtClean="0">
                <a:cs typeface="Aharoni" pitchFamily="2" charset="-79"/>
              </a:rPr>
              <a:t>agroup</a:t>
            </a:r>
            <a:r>
              <a:rPr lang="en-IN" sz="1600" dirty="0" smtClean="0">
                <a:cs typeface="Aharoni" pitchFamily="2" charset="-79"/>
              </a:rPr>
              <a:t> of a module</a:t>
            </a:r>
          </a:p>
          <a:p>
            <a:r>
              <a:rPr lang="en-IN" sz="1600" dirty="0" smtClean="0">
                <a:cs typeface="Aharoni" pitchFamily="2" charset="-79"/>
              </a:rPr>
              <a:t>Package metadata is a defined in a </a:t>
            </a:r>
            <a:r>
              <a:rPr lang="en-IN" sz="1600" dirty="0" err="1" smtClean="0">
                <a:cs typeface="Aharoni" pitchFamily="2" charset="-79"/>
              </a:rPr>
              <a:t>package.json</a:t>
            </a:r>
            <a:endParaRPr lang="en-IN" sz="1600" dirty="0" smtClean="0">
              <a:cs typeface="Aharoni" pitchFamily="2" charset="-79"/>
            </a:endParaRPr>
          </a:p>
          <a:p>
            <a:r>
              <a:rPr lang="en-IN" sz="1600" b="1" dirty="0" err="1" smtClean="0">
                <a:cs typeface="Aharoni" pitchFamily="2" charset="-79"/>
              </a:rPr>
              <a:t>Package.json</a:t>
            </a:r>
            <a:r>
              <a:rPr lang="en-IN" sz="1600" dirty="0" smtClean="0">
                <a:cs typeface="Aharoni" pitchFamily="2" charset="-79"/>
              </a:rPr>
              <a:t> in the root of a </a:t>
            </a:r>
            <a:r>
              <a:rPr lang="en-IN" sz="1600" b="1" dirty="0" smtClean="0">
                <a:cs typeface="Aharoni" pitchFamily="2" charset="-79"/>
              </a:rPr>
              <a:t>package dir.</a:t>
            </a:r>
          </a:p>
          <a:p>
            <a:pPr lvl="8">
              <a:buNone/>
            </a:pPr>
            <a:endParaRPr lang="en-IN" sz="1600" b="1" i="1" dirty="0" smtClean="0">
              <a:latin typeface="Aharoni" pitchFamily="2" charset="-79"/>
              <a:cs typeface="Aharoni" pitchFamily="2" charset="-79"/>
            </a:endParaRPr>
          </a:p>
          <a:p>
            <a:pPr lvl="8">
              <a:buNone/>
            </a:pPr>
            <a:endParaRPr lang="en-IN" sz="1600" b="1" i="1" dirty="0" smtClean="0">
              <a:latin typeface="Aharoni" pitchFamily="2" charset="-79"/>
              <a:cs typeface="Aharoni" pitchFamily="2" charset="-79"/>
            </a:endParaRPr>
          </a:p>
          <a:p>
            <a:pPr lvl="8">
              <a:buNone/>
            </a:pPr>
            <a:endParaRPr lang="en-IN" sz="1600" b="1" i="1" dirty="0" smtClean="0">
              <a:latin typeface="Aharoni" pitchFamily="2" charset="-79"/>
              <a:cs typeface="Aharoni" pitchFamily="2" charset="-79"/>
            </a:endParaRPr>
          </a:p>
          <a:p>
            <a:pPr lvl="8"/>
            <a:endParaRPr lang="en-IN" sz="1600" b="1" i="1" dirty="0" smtClean="0">
              <a:latin typeface="Aharoni" pitchFamily="2" charset="-79"/>
              <a:cs typeface="Aharoni" pitchFamily="2" charset="-79"/>
            </a:endParaRPr>
          </a:p>
          <a:p>
            <a:pPr lvl="8"/>
            <a:endParaRPr lang="en-IN" sz="1600" b="1" i="1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PACKAGE.JSON?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Package.json</a:t>
            </a:r>
            <a:r>
              <a:rPr lang="en-IN" dirty="0" smtClean="0"/>
              <a:t> is a plain JSON text file which manages all  the packages which you installed in your application.</a:t>
            </a:r>
          </a:p>
          <a:p>
            <a:r>
              <a:rPr lang="en-IN" dirty="0" smtClean="0"/>
              <a:t>Very node.js applications should have this file at the root directory to describe the application metadata.</a:t>
            </a:r>
          </a:p>
          <a:p>
            <a:r>
              <a:rPr lang="en-IN" dirty="0" smtClean="0"/>
              <a:t>A simple </a:t>
            </a:r>
            <a:r>
              <a:rPr lang="en-IN" dirty="0" err="1" smtClean="0"/>
              <a:t>package.json</a:t>
            </a:r>
            <a:r>
              <a:rPr lang="en-IN" dirty="0" smtClean="0"/>
              <a:t> file looks like below:-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722</TotalTime>
  <Words>524</Words>
  <Application>Microsoft Office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Trek</vt:lpstr>
      <vt:lpstr>NPM PACKAGE</vt:lpstr>
      <vt:lpstr>Slide 2</vt:lpstr>
      <vt:lpstr>WHAT IS THE USE OF NPM?</vt:lpstr>
      <vt:lpstr>Slide 4</vt:lpstr>
      <vt:lpstr>How TO INSTALL/UPGRADE NPM ?</vt:lpstr>
      <vt:lpstr>GLOBAL VS LOCAL</vt:lpstr>
      <vt:lpstr>How to check the version?</vt:lpstr>
      <vt:lpstr>What is MODULE?</vt:lpstr>
      <vt:lpstr>WHAT IS PACKAGE.JSON?</vt:lpstr>
      <vt:lpstr>Slide 10</vt:lpstr>
      <vt:lpstr>Code:-</vt:lpstr>
      <vt:lpstr>HOW TO CREATE  PACKAGE.JSON FILE ?</vt:lpstr>
      <vt:lpstr>Important term while creating package.json:-</vt:lpstr>
      <vt:lpstr>Slide 14</vt:lpstr>
      <vt:lpstr>Npm commands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G50</dc:creator>
  <cp:lastModifiedBy>G50</cp:lastModifiedBy>
  <cp:revision>35</cp:revision>
  <dcterms:created xsi:type="dcterms:W3CDTF">2021-06-28T08:38:55Z</dcterms:created>
  <dcterms:modified xsi:type="dcterms:W3CDTF">2021-06-28T20:41:16Z</dcterms:modified>
</cp:coreProperties>
</file>