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5"/>
  </p:notesMasterIdLst>
  <p:sldIdLst>
    <p:sldId id="256" r:id="rId2"/>
    <p:sldId id="283" r:id="rId3"/>
    <p:sldId id="261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32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380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78FB-FCA6-4BC9-BE7F-C08E94C8F30D}" type="datetimeFigureOut">
              <a:rPr lang="en-IE" smtClean="0"/>
              <a:t>07/05/2021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244B6-578E-453B-B3AB-92199D7612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848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17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9EEDB0-F6E9-449E-9883-EBBC506B19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F2CD9C-3083-46BF-AA70-0AFB9F3FBCF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8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BGP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D4303-BC38-41FE-91E6-E428AD9A14AC}"/>
              </a:ext>
            </a:extLst>
          </p:cNvPr>
          <p:cNvSpPr txBox="1">
            <a:spLocks/>
          </p:cNvSpPr>
          <p:nvPr/>
        </p:nvSpPr>
        <p:spPr>
          <a:xfrm>
            <a:off x="4742576" y="6597349"/>
            <a:ext cx="2723155" cy="2606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9AD8889-AB12-4D17-995A-50DB4EE0957A}" type="slidenum">
              <a:rPr lang="en-IE" smtClean="0"/>
              <a:pPr lvl="0"/>
              <a:t>‹#›</a:t>
            </a:fld>
            <a:endParaRPr lang="en-I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80937C-1ACF-485A-8788-30154DA8AC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42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54864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BGP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D4303-BC38-41FE-91E6-E428AD9A14AC}"/>
              </a:ext>
            </a:extLst>
          </p:cNvPr>
          <p:cNvSpPr txBox="1">
            <a:spLocks/>
          </p:cNvSpPr>
          <p:nvPr/>
        </p:nvSpPr>
        <p:spPr>
          <a:xfrm>
            <a:off x="4742576" y="6597349"/>
            <a:ext cx="2723155" cy="2606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9AD8889-AB12-4D17-995A-50DB4EE0957A}" type="slidenum">
              <a:rPr lang="en-IE" smtClean="0"/>
              <a:pPr lvl="0"/>
              <a:t>‹#›</a:t>
            </a:fld>
            <a:endParaRPr lang="en-I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80937C-1ACF-485A-8788-30154DA8AC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D2CBF55E-104E-1E46-8BB3-8AF2BB736BD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6000" y="1196752"/>
            <a:ext cx="5490695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7977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следний слайд"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36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48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7" r:id="rId3"/>
    <p:sldLayoutId id="2147483666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CCIE Service Provider</a:t>
            </a:r>
            <a:br>
              <a:rPr lang="en-US" sz="7200" dirty="0"/>
            </a:br>
            <a:r>
              <a:rPr lang="en-US" sz="7200" dirty="0"/>
              <a:t>Bootcamp</a:t>
            </a:r>
            <a:endParaRPr lang="ru-RU" sz="7200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AB612E-2911-9047-A753-CA988F9F4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FFB2D-9B9F-D648-AD37-9C94822AD7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/>
              <a:t>Внедрение </a:t>
            </a:r>
            <a:r>
              <a:rPr lang="en-US" dirty="0"/>
              <a:t>VXLAN </a:t>
            </a:r>
            <a:r>
              <a:rPr lang="ru-RU" dirty="0"/>
              <a:t>на </a:t>
            </a:r>
            <a:r>
              <a:rPr lang="en-US" dirty="0"/>
              <a:t>Cisco IOS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D029A0-EEB2-6742-8553-8DDE2349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8820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941789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Educati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Education" id="{62A49AE1-29B6-4286-B8A8-A4E71126A7C5}" vid="{A7099C80-CCD7-414F-A5B0-91882BE45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NetworkEducation</Template>
  <TotalTime>5037</TotalTime>
  <Words>11</Words>
  <Application>Microsoft Macintosh PowerPoint</Application>
  <PresentationFormat>Widescreen</PresentationFormat>
  <Paragraphs>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NetworkEducation</vt:lpstr>
      <vt:lpstr>CCIE Service Provider Bootcamp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DMVPN</dc:title>
  <dc:subject/>
  <dc:creator>Alexey Gusev</dc:creator>
  <cp:keywords/>
  <dc:description/>
  <cp:lastModifiedBy>Alexey Gusev -X (alexguse - Flint Russia at Cisco)</cp:lastModifiedBy>
  <cp:revision>81</cp:revision>
  <dcterms:created xsi:type="dcterms:W3CDTF">2018-01-01T14:19:21Z</dcterms:created>
  <dcterms:modified xsi:type="dcterms:W3CDTF">2021-05-07T13:07:34Z</dcterms:modified>
  <cp:category/>
</cp:coreProperties>
</file>