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7"/>
  </p:notesMasterIdLst>
  <p:sldIdLst>
    <p:sldId id="256" r:id="rId2"/>
    <p:sldId id="283" r:id="rId3"/>
    <p:sldId id="284" r:id="rId4"/>
    <p:sldId id="285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32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EEDB0-F6E9-449E-9883-EBBC506B19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2CD9C-3083-46BF-AA70-0AFB9F3FBC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4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54864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D2CBF55E-104E-1E46-8BB3-8AF2BB736BD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196752"/>
            <a:ext cx="5490695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97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36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4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CCIE Service Provider</a:t>
            </a:r>
            <a:br>
              <a:rPr lang="en-US" sz="7200" dirty="0"/>
            </a:br>
            <a:r>
              <a:rPr lang="en-US" sz="7200" dirty="0"/>
              <a:t>Bootcamp</a:t>
            </a:r>
            <a:endParaRPr lang="ru-RU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Внедрение </a:t>
            </a:r>
            <a:r>
              <a:rPr lang="en-US" dirty="0"/>
              <a:t>IS-IS</a:t>
            </a:r>
          </a:p>
        </p:txBody>
      </p:sp>
    </p:spTree>
    <p:extLst>
      <p:ext uri="{BB962C8B-B14F-4D97-AF65-F5344CB8AC3E}">
        <p14:creationId xmlns:p14="http://schemas.microsoft.com/office/powerpoint/2010/main" val="20400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B612E-2911-9047-A753-CA988F9F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RU" dirty="0"/>
              <a:t>L1/L2 </a:t>
            </a:r>
            <a:r>
              <a:rPr lang="ru-RU" dirty="0"/>
              <a:t>маршрутизатор</a:t>
            </a:r>
          </a:p>
          <a:p>
            <a:pPr lvl="2"/>
            <a:r>
              <a:rPr lang="ru-RU" dirty="0"/>
              <a:t>Аналог </a:t>
            </a:r>
            <a:r>
              <a:rPr lang="en-US" dirty="0"/>
              <a:t>ABR </a:t>
            </a:r>
            <a:r>
              <a:rPr lang="ru-RU" dirty="0"/>
              <a:t>в </a:t>
            </a:r>
            <a:r>
              <a:rPr lang="en-US" dirty="0"/>
              <a:t>OSPF</a:t>
            </a:r>
          </a:p>
          <a:p>
            <a:pPr lvl="1"/>
            <a:r>
              <a:rPr lang="ru-RU" dirty="0" err="1"/>
              <a:t>Инжектирование</a:t>
            </a:r>
            <a:r>
              <a:rPr lang="ru-RU" dirty="0"/>
              <a:t> маршрута </a:t>
            </a:r>
            <a:r>
              <a:rPr lang="ru-RU" dirty="0" err="1"/>
              <a:t>по-умолчанию</a:t>
            </a:r>
            <a:r>
              <a:rPr lang="ru-RU" dirty="0"/>
              <a:t> внутрь </a:t>
            </a:r>
            <a:r>
              <a:rPr lang="en-US" dirty="0"/>
              <a:t>L1 </a:t>
            </a:r>
            <a:r>
              <a:rPr lang="ru-RU" dirty="0"/>
              <a:t>зоны</a:t>
            </a:r>
          </a:p>
          <a:p>
            <a:pPr lvl="2"/>
            <a:r>
              <a:rPr lang="ru-RU" dirty="0"/>
              <a:t>Используется </a:t>
            </a:r>
            <a:r>
              <a:rPr lang="en-US" dirty="0"/>
              <a:t>“attached” </a:t>
            </a:r>
            <a:r>
              <a:rPr lang="ru-RU" dirty="0"/>
              <a:t>бит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FFB2D-9B9F-D648-AD37-9C94822AD7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Service Provider: ISIS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D029A0-EEB2-6742-8553-8DDE2349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L1/L2 </a:t>
            </a:r>
            <a:r>
              <a:rPr lang="ru-RU" dirty="0"/>
              <a:t>маршрутизация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8820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03014-76B6-F841-8ACB-CD107172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L2 </a:t>
            </a:r>
            <a:r>
              <a:rPr lang="ru-RU" dirty="0"/>
              <a:t>домен знает все префиксы в сети</a:t>
            </a:r>
          </a:p>
          <a:p>
            <a:r>
              <a:rPr lang="en-US" dirty="0"/>
              <a:t>L1 </a:t>
            </a:r>
            <a:r>
              <a:rPr lang="ru-RU" dirty="0"/>
              <a:t>домен знает только префиксы своей зоны</a:t>
            </a:r>
          </a:p>
          <a:p>
            <a:r>
              <a:rPr lang="en-US" dirty="0"/>
              <a:t>Leaking </a:t>
            </a:r>
            <a:r>
              <a:rPr lang="ru-RU" dirty="0"/>
              <a:t>маршрутов позволяет:</a:t>
            </a:r>
          </a:p>
          <a:p>
            <a:pPr lvl="1"/>
            <a:r>
              <a:rPr lang="ru-RU" dirty="0"/>
              <a:t>Передавать </a:t>
            </a:r>
            <a:r>
              <a:rPr lang="en-US" dirty="0"/>
              <a:t>L2 </a:t>
            </a:r>
            <a:r>
              <a:rPr lang="ru-RU" dirty="0"/>
              <a:t>маршруты в </a:t>
            </a:r>
            <a:r>
              <a:rPr lang="en-US" dirty="0"/>
              <a:t>L1</a:t>
            </a:r>
          </a:p>
          <a:p>
            <a:pPr lvl="1"/>
            <a:r>
              <a:rPr lang="ru-RU" dirty="0"/>
              <a:t>Запретить передачу маршрутов </a:t>
            </a:r>
            <a:r>
              <a:rPr lang="en-US" dirty="0"/>
              <a:t>L1 </a:t>
            </a:r>
            <a:r>
              <a:rPr lang="ru-RU" dirty="0"/>
              <a:t>в </a:t>
            </a:r>
            <a:r>
              <a:rPr lang="en-US" dirty="0"/>
              <a:t>L2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7296-4D98-7F45-A379-D42AC74A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CBB126-4B70-3D4A-BDC1-2621166E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Leaking </a:t>
            </a:r>
            <a:r>
              <a:rPr lang="ru-RU" dirty="0"/>
              <a:t>маршрутов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7079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BD39F-B0B1-B94F-AB0B-A253F48C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IS-IS </a:t>
            </a:r>
            <a:r>
              <a:rPr lang="ru-RU" dirty="0"/>
              <a:t>поддерживает маршрутизацию для </a:t>
            </a:r>
            <a:r>
              <a:rPr lang="en-US" dirty="0"/>
              <a:t>IPv4 </a:t>
            </a:r>
            <a:r>
              <a:rPr lang="ru-RU" dirty="0"/>
              <a:t>и </a:t>
            </a:r>
            <a:r>
              <a:rPr lang="en-US" dirty="0"/>
              <a:t>IPv6</a:t>
            </a:r>
          </a:p>
          <a:p>
            <a:r>
              <a:rPr lang="en-US" dirty="0"/>
              <a:t>IPv6 </a:t>
            </a:r>
            <a:r>
              <a:rPr lang="ru-RU" dirty="0"/>
              <a:t>маршрутизация может запускаться в одном из двух режимов:</a:t>
            </a:r>
          </a:p>
          <a:p>
            <a:pPr lvl="1"/>
            <a:r>
              <a:rPr lang="en-US" dirty="0"/>
              <a:t>Single topology</a:t>
            </a:r>
          </a:p>
          <a:p>
            <a:pPr lvl="2"/>
            <a:r>
              <a:rPr lang="ru-RU" dirty="0"/>
              <a:t>Единый граф с </a:t>
            </a:r>
            <a:r>
              <a:rPr lang="en-US" dirty="0"/>
              <a:t>IPv4</a:t>
            </a:r>
          </a:p>
          <a:p>
            <a:pPr lvl="2"/>
            <a:r>
              <a:rPr lang="ru-RU" dirty="0"/>
              <a:t>Требует соответствия 1-к-1 </a:t>
            </a:r>
          </a:p>
          <a:p>
            <a:pPr marL="914400" lvl="2" indent="0">
              <a:buNone/>
            </a:pPr>
            <a:r>
              <a:rPr lang="ru-RU" dirty="0"/>
              <a:t>между </a:t>
            </a:r>
            <a:r>
              <a:rPr lang="en-US" dirty="0"/>
              <a:t>IPv4 </a:t>
            </a:r>
            <a:r>
              <a:rPr lang="ru-RU" dirty="0"/>
              <a:t>и </a:t>
            </a:r>
            <a:r>
              <a:rPr lang="en-US" dirty="0"/>
              <a:t>IPv6</a:t>
            </a:r>
          </a:p>
          <a:p>
            <a:pPr lvl="1"/>
            <a:r>
              <a:rPr lang="en-US" dirty="0"/>
              <a:t>Multi topology</a:t>
            </a:r>
          </a:p>
          <a:p>
            <a:pPr lvl="2"/>
            <a:r>
              <a:rPr lang="ru-RU" dirty="0"/>
              <a:t>Независимые графы для </a:t>
            </a:r>
            <a:r>
              <a:rPr lang="en-US" dirty="0"/>
              <a:t>IPv4 </a:t>
            </a:r>
            <a:r>
              <a:rPr lang="ru-RU" dirty="0"/>
              <a:t>и </a:t>
            </a:r>
            <a:r>
              <a:rPr lang="en-US" dirty="0"/>
              <a:t>IPv6</a:t>
            </a:r>
          </a:p>
          <a:p>
            <a:pPr lvl="2"/>
            <a:r>
              <a:rPr lang="ru-RU" dirty="0"/>
              <a:t>Настройки </a:t>
            </a:r>
            <a:r>
              <a:rPr lang="en-US" dirty="0"/>
              <a:t>IPv4 </a:t>
            </a:r>
            <a:r>
              <a:rPr lang="ru-RU" dirty="0"/>
              <a:t>и </a:t>
            </a:r>
            <a:r>
              <a:rPr lang="en-US" dirty="0"/>
              <a:t>IPv6 </a:t>
            </a:r>
            <a:endParaRPr lang="ru-RU" dirty="0"/>
          </a:p>
          <a:p>
            <a:pPr marL="914400" lvl="2" indent="0">
              <a:buNone/>
            </a:pPr>
            <a:r>
              <a:rPr lang="ru-RU" dirty="0"/>
              <a:t>полностью независимы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6B0C2-1F9D-EA44-B454-C046E36890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345FD-1203-E444-AB9E-6CFCDB7F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Мульти-топология</a:t>
            </a:r>
            <a:endParaRPr lang="en-RU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2FC85493-4DD1-6847-8BA1-7D6019136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40" y="2269867"/>
            <a:ext cx="5440326" cy="23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5048</TotalTime>
  <Words>120</Words>
  <Application>Microsoft Macintosh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NetworkEducation</vt:lpstr>
      <vt:lpstr>CCIE Service Provider Bootcamp</vt:lpstr>
      <vt:lpstr>L1/L2 маршрутизация</vt:lpstr>
      <vt:lpstr>Leaking маршрутов</vt:lpstr>
      <vt:lpstr>Мульти-топология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DMVPN</dc:title>
  <dc:subject/>
  <dc:creator>Alexey Gusev</dc:creator>
  <cp:keywords/>
  <dc:description/>
  <cp:lastModifiedBy>Alexey Gusev -X (alexguse - Flint Russia at Cisco)</cp:lastModifiedBy>
  <cp:revision>82</cp:revision>
  <dcterms:created xsi:type="dcterms:W3CDTF">2018-01-01T14:19:21Z</dcterms:created>
  <dcterms:modified xsi:type="dcterms:W3CDTF">2021-05-07T13:18:49Z</dcterms:modified>
  <cp:category/>
</cp:coreProperties>
</file>