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69" r:id="rId4"/>
    <p:sldId id="268" r:id="rId5"/>
    <p:sldId id="263" r:id="rId6"/>
    <p:sldId id="262" r:id="rId7"/>
    <p:sldId id="264" r:id="rId8"/>
    <p:sldId id="265" r:id="rId9"/>
    <p:sldId id="266" r:id="rId10"/>
    <p:sldId id="267" r:id="rId11"/>
    <p:sldId id="270" r:id="rId12"/>
    <p:sldId id="273" r:id="rId13"/>
    <p:sldId id="274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FCB3FAD6-EC12-49D9-B56C-5F17FC4168F9}"/>
    <pc:docChg chg="undo custSel addSld modSld">
      <pc:chgData name="Иннокентий Солнцев" userId="c345689b-ecfc-4a4f-b91d-b2cd3ac6c4a0" providerId="ADAL" clId="{FCB3FAD6-EC12-49D9-B56C-5F17FC4168F9}" dt="2018-04-01T11:31:36.406" v="3664" actId="1036"/>
      <pc:docMkLst>
        <pc:docMk/>
      </pc:docMkLst>
      <pc:sldChg chg="modSp">
        <pc:chgData name="Иннокентий Солнцев" userId="c345689b-ecfc-4a4f-b91d-b2cd3ac6c4a0" providerId="ADAL" clId="{FCB3FAD6-EC12-49D9-B56C-5F17FC4168F9}" dt="2018-03-30T18:49:33.143" v="2" actId="20577"/>
        <pc:sldMkLst>
          <pc:docMk/>
          <pc:sldMk cId="204004099" sldId="256"/>
        </pc:sldMkLst>
        <pc:spChg chg="mod">
          <ac:chgData name="Иннокентий Солнцев" userId="c345689b-ecfc-4a4f-b91d-b2cd3ac6c4a0" providerId="ADAL" clId="{FCB3FAD6-EC12-49D9-B56C-5F17FC4168F9}" dt="2018-03-30T18:49:33.143" v="2" actId="20577"/>
          <ac:spMkLst>
            <pc:docMk/>
            <pc:sldMk cId="204004099" sldId="256"/>
            <ac:spMk id="10" creationId="{00000000-0000-0000-0000-000000000000}"/>
          </ac:spMkLst>
        </pc:spChg>
      </pc:sldChg>
      <pc:sldChg chg="modSp">
        <pc:chgData name="Иннокентий Солнцев" userId="c345689b-ecfc-4a4f-b91d-b2cd3ac6c4a0" providerId="ADAL" clId="{FCB3FAD6-EC12-49D9-B56C-5F17FC4168F9}" dt="2018-04-01T10:56:23.387" v="2177" actId="1076"/>
        <pc:sldMkLst>
          <pc:docMk/>
          <pc:sldMk cId="3743780165" sldId="257"/>
        </pc:sldMkLst>
        <pc:spChg chg="mod">
          <ac:chgData name="Иннокентий Солнцев" userId="c345689b-ecfc-4a4f-b91d-b2cd3ac6c4a0" providerId="ADAL" clId="{FCB3FAD6-EC12-49D9-B56C-5F17FC4168F9}" dt="2018-04-01T10:55:36.859" v="2171" actId="5793"/>
          <ac:spMkLst>
            <pc:docMk/>
            <pc:sldMk cId="3743780165" sldId="257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FCB3FAD6-EC12-49D9-B56C-5F17FC4168F9}" dt="2018-04-01T10:56:23.387" v="2177" actId="1076"/>
          <ac:spMkLst>
            <pc:docMk/>
            <pc:sldMk cId="3743780165" sldId="257"/>
            <ac:spMk id="27" creationId="{00000000-0000-0000-0000-000000000000}"/>
          </ac:spMkLst>
        </pc:spChg>
        <pc:spChg chg="mod">
          <ac:chgData name="Иннокентий Солнцев" userId="c345689b-ecfc-4a4f-b91d-b2cd3ac6c4a0" providerId="ADAL" clId="{FCB3FAD6-EC12-49D9-B56C-5F17FC4168F9}" dt="2018-04-01T10:56:23.387" v="2177" actId="1076"/>
          <ac:spMkLst>
            <pc:docMk/>
            <pc:sldMk cId="3743780165" sldId="257"/>
            <ac:spMk id="46" creationId="{00000000-0000-0000-0000-000000000000}"/>
          </ac:spMkLst>
        </pc:spChg>
        <pc:spChg chg="mod">
          <ac:chgData name="Иннокентий Солнцев" userId="c345689b-ecfc-4a4f-b91d-b2cd3ac6c4a0" providerId="ADAL" clId="{FCB3FAD6-EC12-49D9-B56C-5F17FC4168F9}" dt="2018-04-01T10:56:15.653" v="2176" actId="1076"/>
          <ac:spMkLst>
            <pc:docMk/>
            <pc:sldMk cId="3743780165" sldId="257"/>
            <ac:spMk id="48" creationId="{00000000-0000-0000-0000-000000000000}"/>
          </ac:spMkLst>
        </pc:spChg>
        <pc:spChg chg="mod">
          <ac:chgData name="Иннокентий Солнцев" userId="c345689b-ecfc-4a4f-b91d-b2cd3ac6c4a0" providerId="ADAL" clId="{FCB3FAD6-EC12-49D9-B56C-5F17FC4168F9}" dt="2018-04-01T10:56:15.653" v="2176" actId="1076"/>
          <ac:spMkLst>
            <pc:docMk/>
            <pc:sldMk cId="3743780165" sldId="257"/>
            <ac:spMk id="49" creationId="{00000000-0000-0000-0000-000000000000}"/>
          </ac:spMkLst>
        </pc:spChg>
      </pc:sldChg>
      <pc:sldChg chg="addSp modSp add">
        <pc:chgData name="Иннокентий Солнцев" userId="c345689b-ecfc-4a4f-b91d-b2cd3ac6c4a0" providerId="ADAL" clId="{FCB3FAD6-EC12-49D9-B56C-5F17FC4168F9}" dt="2018-04-01T10:50:23.183" v="1959" actId="20577"/>
        <pc:sldMkLst>
          <pc:docMk/>
          <pc:sldMk cId="3240510803" sldId="262"/>
        </pc:sldMkLst>
        <pc:spChg chg="mod">
          <ac:chgData name="Иннокентий Солнцев" userId="c345689b-ecfc-4a4f-b91d-b2cd3ac6c4a0" providerId="ADAL" clId="{FCB3FAD6-EC12-49D9-B56C-5F17FC4168F9}" dt="2018-04-01T10:50:23.183" v="1959" actId="20577"/>
          <ac:spMkLst>
            <pc:docMk/>
            <pc:sldMk cId="3240510803" sldId="262"/>
            <ac:spMk id="2" creationId="{DD682F06-008F-4DDC-8AC0-5F4720556468}"/>
          </ac:spMkLst>
        </pc:spChg>
        <pc:spChg chg="mod">
          <ac:chgData name="Иннокентий Солнцев" userId="c345689b-ecfc-4a4f-b91d-b2cd3ac6c4a0" providerId="ADAL" clId="{FCB3FAD6-EC12-49D9-B56C-5F17FC4168F9}" dt="2018-03-30T18:52:20.501" v="32" actId="20577"/>
          <ac:spMkLst>
            <pc:docMk/>
            <pc:sldMk cId="3240510803" sldId="262"/>
            <ac:spMk id="3" creationId="{E7D2E20D-9D3B-416A-8978-AC582DEAB90E}"/>
          </ac:spMkLst>
        </pc:spChg>
        <pc:spChg chg="add mod">
          <ac:chgData name="Иннокентий Солнцев" userId="c345689b-ecfc-4a4f-b91d-b2cd3ac6c4a0" providerId="ADAL" clId="{FCB3FAD6-EC12-49D9-B56C-5F17FC4168F9}" dt="2018-03-30T19:31:53.789" v="518" actId="20577"/>
          <ac:spMkLst>
            <pc:docMk/>
            <pc:sldMk cId="3240510803" sldId="262"/>
            <ac:spMk id="6" creationId="{088A2391-B374-4B0D-915B-3AF5FD25292F}"/>
          </ac:spMkLst>
        </pc:spChg>
        <pc:spChg chg="mod">
          <ac:chgData name="Иннокентий Солнцев" userId="c345689b-ecfc-4a4f-b91d-b2cd3ac6c4a0" providerId="ADAL" clId="{FCB3FAD6-EC12-49D9-B56C-5F17FC4168F9}" dt="2018-03-30T19:31:56.998" v="520" actId="20577"/>
          <ac:spMkLst>
            <pc:docMk/>
            <pc:sldMk cId="3240510803" sldId="262"/>
            <ac:spMk id="19" creationId="{F0E4619E-EF9E-4F23-9DD7-574797BC9838}"/>
          </ac:spMkLst>
        </pc:spChg>
        <pc:spChg chg="mod">
          <ac:chgData name="Иннокентий Солнцев" userId="c345689b-ecfc-4a4f-b91d-b2cd3ac6c4a0" providerId="ADAL" clId="{FCB3FAD6-EC12-49D9-B56C-5F17FC4168F9}" dt="2018-03-30T19:31:59.687" v="522" actId="20577"/>
          <ac:spMkLst>
            <pc:docMk/>
            <pc:sldMk cId="3240510803" sldId="262"/>
            <ac:spMk id="22" creationId="{2F607BED-1AA5-4303-8B87-BD5B650D7240}"/>
          </ac:spMkLst>
        </pc:spChg>
        <pc:spChg chg="mod">
          <ac:chgData name="Иннокентий Солнцев" userId="c345689b-ecfc-4a4f-b91d-b2cd3ac6c4a0" providerId="ADAL" clId="{FCB3FAD6-EC12-49D9-B56C-5F17FC4168F9}" dt="2018-03-30T19:32:01.856" v="524" actId="20577"/>
          <ac:spMkLst>
            <pc:docMk/>
            <pc:sldMk cId="3240510803" sldId="262"/>
            <ac:spMk id="25" creationId="{506CB54D-0B47-4303-9C0F-21E442234A05}"/>
          </ac:spMkLst>
        </pc:spChg>
        <pc:spChg chg="add mod">
          <ac:chgData name="Иннокентий Солнцев" userId="c345689b-ecfc-4a4f-b91d-b2cd3ac6c4a0" providerId="ADAL" clId="{FCB3FAD6-EC12-49D9-B56C-5F17FC4168F9}" dt="2018-03-30T19:33:11.905" v="537" actId="20577"/>
          <ac:spMkLst>
            <pc:docMk/>
            <pc:sldMk cId="3240510803" sldId="262"/>
            <ac:spMk id="34" creationId="{9FF1D3FE-D602-49A8-82F6-80B06F5A96FE}"/>
          </ac:spMkLst>
        </pc:spChg>
        <pc:spChg chg="add mod">
          <ac:chgData name="Иннокентий Солнцев" userId="c345689b-ecfc-4a4f-b91d-b2cd3ac6c4a0" providerId="ADAL" clId="{FCB3FAD6-EC12-49D9-B56C-5F17FC4168F9}" dt="2018-03-30T19:36:24.700" v="609" actId="14100"/>
          <ac:spMkLst>
            <pc:docMk/>
            <pc:sldMk cId="3240510803" sldId="262"/>
            <ac:spMk id="35" creationId="{649D3234-63F3-4240-B898-E365E9CC9B3F}"/>
          </ac:spMkLst>
        </pc:spChg>
        <pc:grpChg chg="add mod ord">
          <ac:chgData name="Иннокентий Солнцев" userId="c345689b-ecfc-4a4f-b91d-b2cd3ac6c4a0" providerId="ADAL" clId="{FCB3FAD6-EC12-49D9-B56C-5F17FC4168F9}" dt="2018-03-30T19:31:23.515" v="512" actId="1076"/>
          <ac:grpSpMkLst>
            <pc:docMk/>
            <pc:sldMk cId="3240510803" sldId="262"/>
            <ac:grpSpMk id="7" creationId="{3C1DB5BB-7F45-4FFA-8382-CE01F7DC26CC}"/>
          </ac:grpSpMkLst>
        </pc:grpChg>
        <pc:grpChg chg="add mod">
          <ac:chgData name="Иннокентий Солнцев" userId="c345689b-ecfc-4a4f-b91d-b2cd3ac6c4a0" providerId="ADAL" clId="{FCB3FAD6-EC12-49D9-B56C-5F17FC4168F9}" dt="2018-03-30T19:31:23.515" v="512" actId="1076"/>
          <ac:grpSpMkLst>
            <pc:docMk/>
            <pc:sldMk cId="3240510803" sldId="262"/>
            <ac:grpSpMk id="17" creationId="{F19D3DFB-EC7E-4AA4-A6E0-A78F0ACE148E}"/>
          </ac:grpSpMkLst>
        </pc:grpChg>
        <pc:grpChg chg="add mod">
          <ac:chgData name="Иннокентий Солнцев" userId="c345689b-ecfc-4a4f-b91d-b2cd3ac6c4a0" providerId="ADAL" clId="{FCB3FAD6-EC12-49D9-B56C-5F17FC4168F9}" dt="2018-03-30T19:31:23.515" v="512" actId="1076"/>
          <ac:grpSpMkLst>
            <pc:docMk/>
            <pc:sldMk cId="3240510803" sldId="262"/>
            <ac:grpSpMk id="20" creationId="{E702F090-86A3-4BAA-85B9-1EF0E8B15CB7}"/>
          </ac:grpSpMkLst>
        </pc:grpChg>
        <pc:grpChg chg="add mod">
          <ac:chgData name="Иннокентий Солнцев" userId="c345689b-ecfc-4a4f-b91d-b2cd3ac6c4a0" providerId="ADAL" clId="{FCB3FAD6-EC12-49D9-B56C-5F17FC4168F9}" dt="2018-03-30T19:31:23.515" v="512" actId="1076"/>
          <ac:grpSpMkLst>
            <pc:docMk/>
            <pc:sldMk cId="3240510803" sldId="262"/>
            <ac:grpSpMk id="23" creationId="{EE65D124-9A71-4915-B054-BBC057F71F86}"/>
          </ac:grpSpMkLst>
        </pc:grpChg>
        <pc:grpChg chg="add mod">
          <ac:chgData name="Иннокентий Солнцев" userId="c345689b-ecfc-4a4f-b91d-b2cd3ac6c4a0" providerId="ADAL" clId="{FCB3FAD6-EC12-49D9-B56C-5F17FC4168F9}" dt="2018-03-30T19:31:41.032" v="516" actId="1076"/>
          <ac:grpSpMkLst>
            <pc:docMk/>
            <pc:sldMk cId="3240510803" sldId="262"/>
            <ac:grpSpMk id="28" creationId="{6DA0B18A-13F0-43C0-820D-5ED8FF5E9758}"/>
          </ac:grpSpMkLst>
        </pc:grpChg>
        <pc:picChg chg="add mod modCrop">
          <ac:chgData name="Иннокентий Солнцев" userId="c345689b-ecfc-4a4f-b91d-b2cd3ac6c4a0" providerId="ADAL" clId="{FCB3FAD6-EC12-49D9-B56C-5F17FC4168F9}" dt="2018-03-30T19:28:28.150" v="475" actId="164"/>
          <ac:picMkLst>
            <pc:docMk/>
            <pc:sldMk cId="3240510803" sldId="262"/>
            <ac:picMk id="4" creationId="{91A3681D-8270-4507-B57A-5C31B7551361}"/>
          </ac:picMkLst>
        </pc:picChg>
        <pc:cxnChg chg="add mod">
          <ac:chgData name="Иннокентий Солнцев" userId="c345689b-ecfc-4a4f-b91d-b2cd3ac6c4a0" providerId="ADAL" clId="{FCB3FAD6-EC12-49D9-B56C-5F17FC4168F9}" dt="2018-03-30T19:31:29.016" v="514" actId="14100"/>
          <ac:cxnSpMkLst>
            <pc:docMk/>
            <pc:sldMk cId="3240510803" sldId="262"/>
            <ac:cxnSpMk id="5" creationId="{881E2096-B4B6-4224-83A3-82CCD4CC2106}"/>
          </ac:cxnSpMkLst>
        </pc:cxnChg>
        <pc:cxnChg chg="add mod">
          <ac:chgData name="Иннокентий Солнцев" userId="c345689b-ecfc-4a4f-b91d-b2cd3ac6c4a0" providerId="ADAL" clId="{FCB3FAD6-EC12-49D9-B56C-5F17FC4168F9}" dt="2018-03-30T19:32:37.724" v="525" actId="14100"/>
          <ac:cxnSpMkLst>
            <pc:docMk/>
            <pc:sldMk cId="3240510803" sldId="262"/>
            <ac:cxnSpMk id="9" creationId="{37E24EE0-EB69-412A-AEEF-F59DC9EEBA18}"/>
          </ac:cxnSpMkLst>
        </pc:cxnChg>
        <pc:cxnChg chg="add mod">
          <ac:chgData name="Иннокентий Солнцев" userId="c345689b-ecfc-4a4f-b91d-b2cd3ac6c4a0" providerId="ADAL" clId="{FCB3FAD6-EC12-49D9-B56C-5F17FC4168F9}" dt="2018-03-30T19:31:23.515" v="512" actId="1076"/>
          <ac:cxnSpMkLst>
            <pc:docMk/>
            <pc:sldMk cId="3240510803" sldId="262"/>
            <ac:cxnSpMk id="10" creationId="{D1C5F8E2-028E-4D53-8608-9CC55FF1BDBF}"/>
          </ac:cxnSpMkLst>
        </pc:cxnChg>
        <pc:cxnChg chg="add mod">
          <ac:chgData name="Иннокентий Солнцев" userId="c345689b-ecfc-4a4f-b91d-b2cd3ac6c4a0" providerId="ADAL" clId="{FCB3FAD6-EC12-49D9-B56C-5F17FC4168F9}" dt="2018-03-30T19:31:23.515" v="512" actId="1076"/>
          <ac:cxnSpMkLst>
            <pc:docMk/>
            <pc:sldMk cId="3240510803" sldId="262"/>
            <ac:cxnSpMk id="13" creationId="{750C0D23-B2DD-41DC-BA19-FB0AD5D2DB4D}"/>
          </ac:cxnSpMkLst>
        </pc:cxnChg>
        <pc:cxnChg chg="add mod">
          <ac:chgData name="Иннокентий Солнцев" userId="c345689b-ecfc-4a4f-b91d-b2cd3ac6c4a0" providerId="ADAL" clId="{FCB3FAD6-EC12-49D9-B56C-5F17FC4168F9}" dt="2018-03-30T19:31:23.515" v="512" actId="1076"/>
          <ac:cxnSpMkLst>
            <pc:docMk/>
            <pc:sldMk cId="3240510803" sldId="262"/>
            <ac:cxnSpMk id="16" creationId="{5C685F06-D907-4A2C-949D-6DA07D6C7F3A}"/>
          </ac:cxnSpMkLst>
        </pc:cxnChg>
        <pc:cxnChg chg="add mod">
          <ac:chgData name="Иннокентий Солнцев" userId="c345689b-ecfc-4a4f-b91d-b2cd3ac6c4a0" providerId="ADAL" clId="{FCB3FAD6-EC12-49D9-B56C-5F17FC4168F9}" dt="2018-03-30T19:32:47.396" v="529" actId="1035"/>
          <ac:cxnSpMkLst>
            <pc:docMk/>
            <pc:sldMk cId="3240510803" sldId="262"/>
            <ac:cxnSpMk id="32" creationId="{899A7136-D20A-4A9E-96DA-05AF3C311746}"/>
          </ac:cxnSpMkLst>
        </pc:cxnChg>
      </pc:sldChg>
      <pc:sldChg chg="modSp add">
        <pc:chgData name="Иннокентий Солнцев" userId="c345689b-ecfc-4a4f-b91d-b2cd3ac6c4a0" providerId="ADAL" clId="{FCB3FAD6-EC12-49D9-B56C-5F17FC4168F9}" dt="2018-04-01T10:23:51.016" v="1819" actId="20577"/>
        <pc:sldMkLst>
          <pc:docMk/>
          <pc:sldMk cId="410361217" sldId="263"/>
        </pc:sldMkLst>
        <pc:spChg chg="mod">
          <ac:chgData name="Иннокентий Солнцев" userId="c345689b-ecfc-4a4f-b91d-b2cd3ac6c4a0" providerId="ADAL" clId="{FCB3FAD6-EC12-49D9-B56C-5F17FC4168F9}" dt="2018-04-01T10:23:51.016" v="1819" actId="20577"/>
          <ac:spMkLst>
            <pc:docMk/>
            <pc:sldMk cId="410361217" sldId="263"/>
            <ac:spMk id="2" creationId="{C61B044A-58D8-4E1F-84A4-3D016D3629CB}"/>
          </ac:spMkLst>
        </pc:spChg>
        <pc:spChg chg="mod">
          <ac:chgData name="Иннокентий Солнцев" userId="c345689b-ecfc-4a4f-b91d-b2cd3ac6c4a0" providerId="ADAL" clId="{FCB3FAD6-EC12-49D9-B56C-5F17FC4168F9}" dt="2018-03-30T19:37:04.680" v="633" actId="20577"/>
          <ac:spMkLst>
            <pc:docMk/>
            <pc:sldMk cId="410361217" sldId="263"/>
            <ac:spMk id="3" creationId="{98F52400-42FB-4368-AEBB-240182A24CCD}"/>
          </ac:spMkLst>
        </pc:spChg>
      </pc:sldChg>
      <pc:sldChg chg="modSp add">
        <pc:chgData name="Иннокентий Солнцев" userId="c345689b-ecfc-4a4f-b91d-b2cd3ac6c4a0" providerId="ADAL" clId="{FCB3FAD6-EC12-49D9-B56C-5F17FC4168F9}" dt="2018-04-01T11:10:39.774" v="2476" actId="5793"/>
        <pc:sldMkLst>
          <pc:docMk/>
          <pc:sldMk cId="2047731898" sldId="264"/>
        </pc:sldMkLst>
        <pc:spChg chg="mod">
          <ac:chgData name="Иннокентий Солнцев" userId="c345689b-ecfc-4a4f-b91d-b2cd3ac6c4a0" providerId="ADAL" clId="{FCB3FAD6-EC12-49D9-B56C-5F17FC4168F9}" dt="2018-04-01T11:10:39.774" v="2476" actId="5793"/>
          <ac:spMkLst>
            <pc:docMk/>
            <pc:sldMk cId="2047731898" sldId="264"/>
            <ac:spMk id="2" creationId="{BE5F8379-7068-4F68-9B89-004B7488B056}"/>
          </ac:spMkLst>
        </pc:spChg>
        <pc:spChg chg="mod">
          <ac:chgData name="Иннокентий Солнцев" userId="c345689b-ecfc-4a4f-b91d-b2cd3ac6c4a0" providerId="ADAL" clId="{FCB3FAD6-EC12-49D9-B56C-5F17FC4168F9}" dt="2018-04-01T10:39:45.785" v="1837" actId="20577"/>
          <ac:spMkLst>
            <pc:docMk/>
            <pc:sldMk cId="2047731898" sldId="264"/>
            <ac:spMk id="3" creationId="{BA9D764A-FA69-40D9-8C22-7DDAA89126FE}"/>
          </ac:spMkLst>
        </pc:spChg>
      </pc:sldChg>
      <pc:sldChg chg="modSp add">
        <pc:chgData name="Иннокентий Солнцев" userId="c345689b-ecfc-4a4f-b91d-b2cd3ac6c4a0" providerId="ADAL" clId="{FCB3FAD6-EC12-49D9-B56C-5F17FC4168F9}" dt="2018-04-01T11:12:23.137" v="2719" actId="113"/>
        <pc:sldMkLst>
          <pc:docMk/>
          <pc:sldMk cId="3673001480" sldId="265"/>
        </pc:sldMkLst>
        <pc:spChg chg="mod">
          <ac:chgData name="Иннокентий Солнцев" userId="c345689b-ecfc-4a4f-b91d-b2cd3ac6c4a0" providerId="ADAL" clId="{FCB3FAD6-EC12-49D9-B56C-5F17FC4168F9}" dt="2018-04-01T11:12:23.137" v="2719" actId="113"/>
          <ac:spMkLst>
            <pc:docMk/>
            <pc:sldMk cId="3673001480" sldId="265"/>
            <ac:spMk id="2" creationId="{48100C80-B10E-4FBB-89AD-C02E02AFC138}"/>
          </ac:spMkLst>
        </pc:spChg>
        <pc:spChg chg="mod">
          <ac:chgData name="Иннокентий Солнцев" userId="c345689b-ecfc-4a4f-b91d-b2cd3ac6c4a0" providerId="ADAL" clId="{FCB3FAD6-EC12-49D9-B56C-5F17FC4168F9}" dt="2018-04-01T11:10:59.178" v="2502" actId="20577"/>
          <ac:spMkLst>
            <pc:docMk/>
            <pc:sldMk cId="3673001480" sldId="265"/>
            <ac:spMk id="3" creationId="{E621C1CC-D448-48EC-9FD9-C236F367CAC6}"/>
          </ac:spMkLst>
        </pc:spChg>
      </pc:sldChg>
      <pc:sldChg chg="addSp delSp modSp add">
        <pc:chgData name="Иннокентий Солнцев" userId="c345689b-ecfc-4a4f-b91d-b2cd3ac6c4a0" providerId="ADAL" clId="{FCB3FAD6-EC12-49D9-B56C-5F17FC4168F9}" dt="2018-04-01T11:24:24.246" v="3290" actId="1076"/>
        <pc:sldMkLst>
          <pc:docMk/>
          <pc:sldMk cId="2374439783" sldId="266"/>
        </pc:sldMkLst>
        <pc:spChg chg="mod">
          <ac:chgData name="Иннокентий Солнцев" userId="c345689b-ecfc-4a4f-b91d-b2cd3ac6c4a0" providerId="ADAL" clId="{FCB3FAD6-EC12-49D9-B56C-5F17FC4168F9}" dt="2018-04-01T11:24:24.246" v="3290" actId="1076"/>
          <ac:spMkLst>
            <pc:docMk/>
            <pc:sldMk cId="2374439783" sldId="266"/>
            <ac:spMk id="2" creationId="{803A9015-B4A2-42F9-A17E-B79E38FFC7FA}"/>
          </ac:spMkLst>
        </pc:spChg>
        <pc:spChg chg="mod">
          <ac:chgData name="Иннокентий Солнцев" userId="c345689b-ecfc-4a4f-b91d-b2cd3ac6c4a0" providerId="ADAL" clId="{FCB3FAD6-EC12-49D9-B56C-5F17FC4168F9}" dt="2018-04-01T11:13:06.094" v="2740" actId="20577"/>
          <ac:spMkLst>
            <pc:docMk/>
            <pc:sldMk cId="2374439783" sldId="266"/>
            <ac:spMk id="3" creationId="{4E1093A2-8902-4494-BF8A-382799AC6C12}"/>
          </ac:spMkLst>
        </pc:spChg>
        <pc:spChg chg="add mod ord">
          <ac:chgData name="Иннокентий Солнцев" userId="c345689b-ecfc-4a4f-b91d-b2cd3ac6c4a0" providerId="ADAL" clId="{FCB3FAD6-EC12-49D9-B56C-5F17FC4168F9}" dt="2018-04-01T11:22:54.331" v="3282" actId="1035"/>
          <ac:spMkLst>
            <pc:docMk/>
            <pc:sldMk cId="2374439783" sldId="266"/>
            <ac:spMk id="7" creationId="{E7585259-37C3-4ACD-92E5-FBC108699E6F}"/>
          </ac:spMkLst>
        </pc:spChg>
        <pc:spChg chg="add mod ord">
          <ac:chgData name="Иннокентий Солнцев" userId="c345689b-ecfc-4a4f-b91d-b2cd3ac6c4a0" providerId="ADAL" clId="{FCB3FAD6-EC12-49D9-B56C-5F17FC4168F9}" dt="2018-04-01T11:22:54.331" v="3282" actId="1035"/>
          <ac:spMkLst>
            <pc:docMk/>
            <pc:sldMk cId="2374439783" sldId="266"/>
            <ac:spMk id="9" creationId="{8DC215F2-98B2-4EDA-901D-9667615130A3}"/>
          </ac:spMkLst>
        </pc:spChg>
        <pc:spChg chg="add mod">
          <ac:chgData name="Иннокентий Солнцев" userId="c345689b-ecfc-4a4f-b91d-b2cd3ac6c4a0" providerId="ADAL" clId="{FCB3FAD6-EC12-49D9-B56C-5F17FC4168F9}" dt="2018-04-01T11:22:17.703" v="3272" actId="1076"/>
          <ac:spMkLst>
            <pc:docMk/>
            <pc:sldMk cId="2374439783" sldId="266"/>
            <ac:spMk id="13" creationId="{402D5424-7EA7-430D-8739-CCDEBB16BBB5}"/>
          </ac:spMkLst>
        </pc:spChg>
        <pc:spChg chg="add mod">
          <ac:chgData name="Иннокентий Солнцев" userId="c345689b-ecfc-4a4f-b91d-b2cd3ac6c4a0" providerId="ADAL" clId="{FCB3FAD6-EC12-49D9-B56C-5F17FC4168F9}" dt="2018-04-01T11:22:21.607" v="3273" actId="1076"/>
          <ac:spMkLst>
            <pc:docMk/>
            <pc:sldMk cId="2374439783" sldId="266"/>
            <ac:spMk id="14" creationId="{B76461D8-3BC6-4D85-9AD8-E8618574C0AF}"/>
          </ac:spMkLst>
        </pc:spChg>
        <pc:spChg chg="add mod">
          <ac:chgData name="Иннокентий Солнцев" userId="c345689b-ecfc-4a4f-b91d-b2cd3ac6c4a0" providerId="ADAL" clId="{FCB3FAD6-EC12-49D9-B56C-5F17FC4168F9}" dt="2018-04-01T11:20:35.818" v="3249" actId="1076"/>
          <ac:spMkLst>
            <pc:docMk/>
            <pc:sldMk cId="2374439783" sldId="266"/>
            <ac:spMk id="15" creationId="{26C0A97C-3084-4379-A8E7-5F3EB18746C5}"/>
          </ac:spMkLst>
        </pc:spChg>
        <pc:spChg chg="add del">
          <ac:chgData name="Иннокентий Солнцев" userId="c345689b-ecfc-4a4f-b91d-b2cd3ac6c4a0" providerId="ADAL" clId="{FCB3FAD6-EC12-49D9-B56C-5F17FC4168F9}" dt="2018-04-01T11:17:51.694" v="3184" actId="478"/>
          <ac:spMkLst>
            <pc:docMk/>
            <pc:sldMk cId="2374439783" sldId="266"/>
            <ac:spMk id="16" creationId="{7EAF572F-B6F5-4445-9C1D-CC6E8BAD7099}"/>
          </ac:spMkLst>
        </pc:spChg>
        <pc:spChg chg="add del">
          <ac:chgData name="Иннокентий Солнцев" userId="c345689b-ecfc-4a4f-b91d-b2cd3ac6c4a0" providerId="ADAL" clId="{FCB3FAD6-EC12-49D9-B56C-5F17FC4168F9}" dt="2018-04-01T11:17:53.646" v="3185" actId="478"/>
          <ac:spMkLst>
            <pc:docMk/>
            <pc:sldMk cId="2374439783" sldId="266"/>
            <ac:spMk id="17" creationId="{A2B75ADB-893E-47C9-9024-065DA6484033}"/>
          </ac:spMkLst>
        </pc:spChg>
        <pc:spChg chg="add del">
          <ac:chgData name="Иннокентий Солнцев" userId="c345689b-ecfc-4a4f-b91d-b2cd3ac6c4a0" providerId="ADAL" clId="{FCB3FAD6-EC12-49D9-B56C-5F17FC4168F9}" dt="2018-04-01T11:17:55.750" v="3186" actId="478"/>
          <ac:spMkLst>
            <pc:docMk/>
            <pc:sldMk cId="2374439783" sldId="266"/>
            <ac:spMk id="18" creationId="{6E970877-66B8-461D-A554-4AD4AFF82D71}"/>
          </ac:spMkLst>
        </pc:spChg>
        <pc:spChg chg="add del mod">
          <ac:chgData name="Иннокентий Солнцев" userId="c345689b-ecfc-4a4f-b91d-b2cd3ac6c4a0" providerId="ADAL" clId="{FCB3FAD6-EC12-49D9-B56C-5F17FC4168F9}" dt="2018-04-01T11:21:22.059" v="3258" actId="478"/>
          <ac:spMkLst>
            <pc:docMk/>
            <pc:sldMk cId="2374439783" sldId="266"/>
            <ac:spMk id="27" creationId="{057E6265-F863-48A5-BB5F-E661BB8E141A}"/>
          </ac:spMkLst>
        </pc:spChg>
        <pc:spChg chg="add del mod">
          <ac:chgData name="Иннокентий Солнцев" userId="c345689b-ecfc-4a4f-b91d-b2cd3ac6c4a0" providerId="ADAL" clId="{FCB3FAD6-EC12-49D9-B56C-5F17FC4168F9}" dt="2018-04-01T11:21:13.652" v="3255" actId="478"/>
          <ac:spMkLst>
            <pc:docMk/>
            <pc:sldMk cId="2374439783" sldId="266"/>
            <ac:spMk id="28" creationId="{CA191E9B-3988-4C9D-A3F6-EDD278A2A1E2}"/>
          </ac:spMkLst>
        </pc:spChg>
        <pc:spChg chg="add mod">
          <ac:chgData name="Иннокентий Солнцев" userId="c345689b-ecfc-4a4f-b91d-b2cd3ac6c4a0" providerId="ADAL" clId="{FCB3FAD6-EC12-49D9-B56C-5F17FC4168F9}" dt="2018-04-01T11:21:37.920" v="3267" actId="1076"/>
          <ac:spMkLst>
            <pc:docMk/>
            <pc:sldMk cId="2374439783" sldId="266"/>
            <ac:spMk id="29" creationId="{9B52EA81-B799-47E8-97E1-AA0CE2302C34}"/>
          </ac:spMkLst>
        </pc:spChg>
        <pc:spChg chg="add mod">
          <ac:chgData name="Иннокентий Солнцев" userId="c345689b-ecfc-4a4f-b91d-b2cd3ac6c4a0" providerId="ADAL" clId="{FCB3FAD6-EC12-49D9-B56C-5F17FC4168F9}" dt="2018-04-01T11:22:54.331" v="3282" actId="1035"/>
          <ac:spMkLst>
            <pc:docMk/>
            <pc:sldMk cId="2374439783" sldId="266"/>
            <ac:spMk id="31" creationId="{F1EA0B71-BF1F-4419-9FFC-7B852FB5335D}"/>
          </ac:spMkLst>
        </pc:spChg>
        <pc:spChg chg="add mod">
          <ac:chgData name="Иннокентий Солнцев" userId="c345689b-ecfc-4a4f-b91d-b2cd3ac6c4a0" providerId="ADAL" clId="{FCB3FAD6-EC12-49D9-B56C-5F17FC4168F9}" dt="2018-04-01T11:22:54.331" v="3282" actId="1035"/>
          <ac:spMkLst>
            <pc:docMk/>
            <pc:sldMk cId="2374439783" sldId="266"/>
            <ac:spMk id="33" creationId="{52E45BB1-3D1A-41AF-B5AC-1F14B08FCF21}"/>
          </ac:spMkLst>
        </pc:spChg>
        <pc:picChg chg="add mod">
          <ac:chgData name="Иннокентий Солнцев" userId="c345689b-ecfc-4a4f-b91d-b2cd3ac6c4a0" providerId="ADAL" clId="{FCB3FAD6-EC12-49D9-B56C-5F17FC4168F9}" dt="2018-04-01T11:20:35.818" v="3249" actId="1076"/>
          <ac:picMkLst>
            <pc:docMk/>
            <pc:sldMk cId="2374439783" sldId="266"/>
            <ac:picMk id="4" creationId="{E425FB60-1056-408F-8990-9374406CC836}"/>
          </ac:picMkLst>
        </pc:picChg>
        <pc:picChg chg="add mod">
          <ac:chgData name="Иннокентий Солнцев" userId="c345689b-ecfc-4a4f-b91d-b2cd3ac6c4a0" providerId="ADAL" clId="{FCB3FAD6-EC12-49D9-B56C-5F17FC4168F9}" dt="2018-04-01T11:20:35.818" v="3249" actId="1076"/>
          <ac:picMkLst>
            <pc:docMk/>
            <pc:sldMk cId="2374439783" sldId="266"/>
            <ac:picMk id="5" creationId="{F88C976A-5D6A-41A0-9A39-7A42B4E19F2F}"/>
          </ac:picMkLst>
        </pc:picChg>
        <pc:picChg chg="add mod ord">
          <ac:chgData name="Иннокентий Солнцев" userId="c345689b-ecfc-4a4f-b91d-b2cd3ac6c4a0" providerId="ADAL" clId="{FCB3FAD6-EC12-49D9-B56C-5F17FC4168F9}" dt="2018-04-01T11:22:02.640" v="3268" actId="1076"/>
          <ac:picMkLst>
            <pc:docMk/>
            <pc:sldMk cId="2374439783" sldId="266"/>
            <ac:picMk id="6" creationId="{92C3946C-D51C-4853-9A4C-EA0D4E1F8207}"/>
          </ac:picMkLst>
        </pc:picChg>
        <pc:picChg chg="add mod ord">
          <ac:chgData name="Иннокентий Солнцев" userId="c345689b-ecfc-4a4f-b91d-b2cd3ac6c4a0" providerId="ADAL" clId="{FCB3FAD6-EC12-49D9-B56C-5F17FC4168F9}" dt="2018-04-01T11:22:08.467" v="3269" actId="1076"/>
          <ac:picMkLst>
            <pc:docMk/>
            <pc:sldMk cId="2374439783" sldId="266"/>
            <ac:picMk id="8" creationId="{40B59F56-60A2-4B3A-B247-D3512BACAAA6}"/>
          </ac:picMkLst>
        </pc:picChg>
        <pc:picChg chg="add del">
          <ac:chgData name="Иннокентий Солнцев" userId="c345689b-ecfc-4a4f-b91d-b2cd3ac6c4a0" providerId="ADAL" clId="{FCB3FAD6-EC12-49D9-B56C-5F17FC4168F9}" dt="2018-04-01T11:17:49.520" v="3183" actId="478"/>
          <ac:picMkLst>
            <pc:docMk/>
            <pc:sldMk cId="2374439783" sldId="266"/>
            <ac:picMk id="12" creationId="{42EB84FF-2B6C-4309-9C51-FDE4C52D005A}"/>
          </ac:picMkLst>
        </pc:picChg>
        <pc:picChg chg="add mod">
          <ac:chgData name="Иннокентий Солнцев" userId="c345689b-ecfc-4a4f-b91d-b2cd3ac6c4a0" providerId="ADAL" clId="{FCB3FAD6-EC12-49D9-B56C-5F17FC4168F9}" dt="2018-04-01T11:21:19.314" v="3257" actId="1076"/>
          <ac:picMkLst>
            <pc:docMk/>
            <pc:sldMk cId="2374439783" sldId="266"/>
            <ac:picMk id="24" creationId="{BED249F2-2291-4E24-81B7-9CC735E82BAF}"/>
          </ac:picMkLst>
        </pc:picChg>
        <pc:picChg chg="add del mod">
          <ac:chgData name="Иннокентий Солнцев" userId="c345689b-ecfc-4a4f-b91d-b2cd3ac6c4a0" providerId="ADAL" clId="{FCB3FAD6-EC12-49D9-B56C-5F17FC4168F9}" dt="2018-04-01T11:21:11.660" v="3254" actId="478"/>
          <ac:picMkLst>
            <pc:docMk/>
            <pc:sldMk cId="2374439783" sldId="266"/>
            <ac:picMk id="25" creationId="{AFFBB942-9357-47D0-8D1E-D87E90641321}"/>
          </ac:picMkLst>
        </pc:picChg>
        <pc:picChg chg="add mod">
          <ac:chgData name="Иннокентий Солнцев" userId="c345689b-ecfc-4a4f-b91d-b2cd3ac6c4a0" providerId="ADAL" clId="{FCB3FAD6-EC12-49D9-B56C-5F17FC4168F9}" dt="2018-04-01T11:21:01.067" v="3251" actId="1076"/>
          <ac:picMkLst>
            <pc:docMk/>
            <pc:sldMk cId="2374439783" sldId="266"/>
            <ac:picMk id="30" creationId="{A8B01514-04E3-4063-8F61-513AA99CB0D7}"/>
          </ac:picMkLst>
        </pc:picChg>
        <pc:picChg chg="add mod">
          <ac:chgData name="Иннокентий Солнцев" userId="c345689b-ecfc-4a4f-b91d-b2cd3ac6c4a0" providerId="ADAL" clId="{FCB3FAD6-EC12-49D9-B56C-5F17FC4168F9}" dt="2018-04-01T11:21:01.067" v="3251" actId="1076"/>
          <ac:picMkLst>
            <pc:docMk/>
            <pc:sldMk cId="2374439783" sldId="266"/>
            <ac:picMk id="32" creationId="{7DC01D6C-FE58-4629-BC1C-AC9B851701D0}"/>
          </ac:picMkLst>
        </pc:picChg>
        <pc:cxnChg chg="add del">
          <ac:chgData name="Иннокентий Солнцев" userId="c345689b-ecfc-4a4f-b91d-b2cd3ac6c4a0" providerId="ADAL" clId="{FCB3FAD6-EC12-49D9-B56C-5F17FC4168F9}" dt="2018-04-01T11:18:01.607" v="3188" actId="478"/>
          <ac:cxnSpMkLst>
            <pc:docMk/>
            <pc:sldMk cId="2374439783" sldId="266"/>
            <ac:cxnSpMk id="10" creationId="{4D9C348F-2C24-4C8F-BFD9-5D3300823625}"/>
          </ac:cxnSpMkLst>
        </pc:cxnChg>
        <pc:cxnChg chg="add mod">
          <ac:chgData name="Иннокентий Солнцев" userId="c345689b-ecfc-4a4f-b91d-b2cd3ac6c4a0" providerId="ADAL" clId="{FCB3FAD6-EC12-49D9-B56C-5F17FC4168F9}" dt="2018-04-01T11:22:40.955" v="3279" actId="1035"/>
          <ac:cxnSpMkLst>
            <pc:docMk/>
            <pc:sldMk cId="2374439783" sldId="266"/>
            <ac:cxnSpMk id="11" creationId="{0F11BC74-E6C5-46C8-9320-09FF89080069}"/>
          </ac:cxnSpMkLst>
        </pc:cxnChg>
        <pc:cxnChg chg="add mod">
          <ac:chgData name="Иннокентий Солнцев" userId="c345689b-ecfc-4a4f-b91d-b2cd3ac6c4a0" providerId="ADAL" clId="{FCB3FAD6-EC12-49D9-B56C-5F17FC4168F9}" dt="2018-04-01T11:22:40.955" v="3279" actId="1035"/>
          <ac:cxnSpMkLst>
            <pc:docMk/>
            <pc:sldMk cId="2374439783" sldId="266"/>
            <ac:cxnSpMk id="26" creationId="{86595C98-5110-44A6-AB52-1B3F7E0AF1D8}"/>
          </ac:cxnSpMkLst>
        </pc:cxnChg>
      </pc:sldChg>
      <pc:sldChg chg="addSp delSp modSp add">
        <pc:chgData name="Иннокентий Солнцев" userId="c345689b-ecfc-4a4f-b91d-b2cd3ac6c4a0" providerId="ADAL" clId="{FCB3FAD6-EC12-49D9-B56C-5F17FC4168F9}" dt="2018-04-01T11:31:36.406" v="3664" actId="1036"/>
        <pc:sldMkLst>
          <pc:docMk/>
          <pc:sldMk cId="3802375045" sldId="267"/>
        </pc:sldMkLst>
        <pc:spChg chg="mod">
          <ac:chgData name="Иннокентий Солнцев" userId="c345689b-ecfc-4a4f-b91d-b2cd3ac6c4a0" providerId="ADAL" clId="{FCB3FAD6-EC12-49D9-B56C-5F17FC4168F9}" dt="2018-04-01T11:31:24.872" v="3651" actId="20577"/>
          <ac:spMkLst>
            <pc:docMk/>
            <pc:sldMk cId="3802375045" sldId="267"/>
            <ac:spMk id="2" creationId="{62BBFBF3-D648-474D-8368-308169F47126}"/>
          </ac:spMkLst>
        </pc:spChg>
        <pc:spChg chg="mod">
          <ac:chgData name="Иннокентий Солнцев" userId="c345689b-ecfc-4a4f-b91d-b2cd3ac6c4a0" providerId="ADAL" clId="{FCB3FAD6-EC12-49D9-B56C-5F17FC4168F9}" dt="2018-04-01T11:26:06.615" v="3454" actId="20577"/>
          <ac:spMkLst>
            <pc:docMk/>
            <pc:sldMk cId="3802375045" sldId="267"/>
            <ac:spMk id="3" creationId="{399DA92E-5BC4-4597-8B01-7A37CDD0B377}"/>
          </ac:spMkLst>
        </pc:spChg>
        <pc:spChg chg="add del mod">
          <ac:chgData name="Иннокентий Солнцев" userId="c345689b-ecfc-4a4f-b91d-b2cd3ac6c4a0" providerId="ADAL" clId="{FCB3FAD6-EC12-49D9-B56C-5F17FC4168F9}" dt="2018-04-01T11:25:46.355" v="3417" actId="478"/>
          <ac:spMkLst>
            <pc:docMk/>
            <pc:sldMk cId="3802375045" sldId="267"/>
            <ac:spMk id="7" creationId="{6C4AE1E5-B17E-4EEC-8D62-162F9D20F14C}"/>
          </ac:spMkLst>
        </pc:spChg>
        <pc:spChg chg="add del mod">
          <ac:chgData name="Иннокентий Солнцев" userId="c345689b-ecfc-4a4f-b91d-b2cd3ac6c4a0" providerId="ADAL" clId="{FCB3FAD6-EC12-49D9-B56C-5F17FC4168F9}" dt="2018-04-01T11:25:46.355" v="3417" actId="478"/>
          <ac:spMkLst>
            <pc:docMk/>
            <pc:sldMk cId="3802375045" sldId="267"/>
            <ac:spMk id="8" creationId="{76DD1E6C-96AD-4030-99FB-B263D1D11645}"/>
          </ac:spMkLst>
        </pc:spChg>
        <pc:spChg chg="add del mod">
          <ac:chgData name="Иннокентий Солнцев" userId="c345689b-ecfc-4a4f-b91d-b2cd3ac6c4a0" providerId="ADAL" clId="{FCB3FAD6-EC12-49D9-B56C-5F17FC4168F9}" dt="2018-04-01T11:25:46.355" v="3417" actId="478"/>
          <ac:spMkLst>
            <pc:docMk/>
            <pc:sldMk cId="3802375045" sldId="267"/>
            <ac:spMk id="9" creationId="{02E6222B-B700-48FA-935C-92760F938DA5}"/>
          </ac:spMkLst>
        </pc:spChg>
        <pc:spChg chg="add del mod">
          <ac:chgData name="Иннокентий Солнцев" userId="c345689b-ecfc-4a4f-b91d-b2cd3ac6c4a0" providerId="ADAL" clId="{FCB3FAD6-EC12-49D9-B56C-5F17FC4168F9}" dt="2018-04-01T11:25:46.355" v="3417" actId="478"/>
          <ac:spMkLst>
            <pc:docMk/>
            <pc:sldMk cId="3802375045" sldId="267"/>
            <ac:spMk id="11" creationId="{A58DC8E6-19DE-4179-A55B-2C6F632E2789}"/>
          </ac:spMkLst>
        </pc:spChg>
        <pc:spChg chg="add del mod">
          <ac:chgData name="Иннокентий Солнцев" userId="c345689b-ecfc-4a4f-b91d-b2cd3ac6c4a0" providerId="ADAL" clId="{FCB3FAD6-EC12-49D9-B56C-5F17FC4168F9}" dt="2018-04-01T11:25:46.355" v="3417" actId="478"/>
          <ac:spMkLst>
            <pc:docMk/>
            <pc:sldMk cId="3802375045" sldId="267"/>
            <ac:spMk id="13" creationId="{004E5430-D8EF-4D74-88FF-0A576E707A75}"/>
          </ac:spMkLst>
        </pc:spChg>
        <pc:spChg chg="add mod">
          <ac:chgData name="Иннокентий Солнцев" userId="c345689b-ecfc-4a4f-b91d-b2cd3ac6c4a0" providerId="ADAL" clId="{FCB3FAD6-EC12-49D9-B56C-5F17FC4168F9}" dt="2018-04-01T11:31:36.406" v="3664" actId="1036"/>
          <ac:spMkLst>
            <pc:docMk/>
            <pc:sldMk cId="3802375045" sldId="267"/>
            <ac:spMk id="17" creationId="{07E5AA60-6333-4F52-AF35-1DD1FBB855EF}"/>
          </ac:spMkLst>
        </pc:spChg>
        <pc:spChg chg="add mod">
          <ac:chgData name="Иннокентий Солнцев" userId="c345689b-ecfc-4a4f-b91d-b2cd3ac6c4a0" providerId="ADAL" clId="{FCB3FAD6-EC12-49D9-B56C-5F17FC4168F9}" dt="2018-04-01T11:31:36.406" v="3664" actId="1036"/>
          <ac:spMkLst>
            <pc:docMk/>
            <pc:sldMk cId="3802375045" sldId="267"/>
            <ac:spMk id="18" creationId="{FC0A8D7B-A1EF-4457-90EE-9B2FC7330B04}"/>
          </ac:spMkLst>
        </pc:spChg>
        <pc:spChg chg="add mod">
          <ac:chgData name="Иннокентий Солнцев" userId="c345689b-ecfc-4a4f-b91d-b2cd3ac6c4a0" providerId="ADAL" clId="{FCB3FAD6-EC12-49D9-B56C-5F17FC4168F9}" dt="2018-04-01T11:31:36.406" v="3664" actId="1036"/>
          <ac:spMkLst>
            <pc:docMk/>
            <pc:sldMk cId="3802375045" sldId="267"/>
            <ac:spMk id="19" creationId="{C953BD48-DF95-4B39-9C54-C60EF7C7F5BF}"/>
          </ac:spMkLst>
        </pc:spChg>
        <pc:spChg chg="add mod">
          <ac:chgData name="Иннокентий Солнцев" userId="c345689b-ecfc-4a4f-b91d-b2cd3ac6c4a0" providerId="ADAL" clId="{FCB3FAD6-EC12-49D9-B56C-5F17FC4168F9}" dt="2018-04-01T11:31:36.406" v="3664" actId="1036"/>
          <ac:spMkLst>
            <pc:docMk/>
            <pc:sldMk cId="3802375045" sldId="267"/>
            <ac:spMk id="21" creationId="{CC3E8674-C44B-4272-B25B-0B8D26FD33DC}"/>
          </ac:spMkLst>
        </pc:spChg>
        <pc:spChg chg="add mod">
          <ac:chgData name="Иннокентий Солнцев" userId="c345689b-ecfc-4a4f-b91d-b2cd3ac6c4a0" providerId="ADAL" clId="{FCB3FAD6-EC12-49D9-B56C-5F17FC4168F9}" dt="2018-04-01T11:31:36.406" v="3664" actId="1036"/>
          <ac:spMkLst>
            <pc:docMk/>
            <pc:sldMk cId="3802375045" sldId="267"/>
            <ac:spMk id="23" creationId="{33BFF12E-DB4D-4EB6-BD7C-A0CCA867E894}"/>
          </ac:spMkLst>
        </pc:spChg>
        <pc:spChg chg="add mod">
          <ac:chgData name="Иннокентий Солнцев" userId="c345689b-ecfc-4a4f-b91d-b2cd3ac6c4a0" providerId="ADAL" clId="{FCB3FAD6-EC12-49D9-B56C-5F17FC4168F9}" dt="2018-04-01T11:31:36.406" v="3664" actId="1036"/>
          <ac:spMkLst>
            <pc:docMk/>
            <pc:sldMk cId="3802375045" sldId="267"/>
            <ac:spMk id="26" creationId="{FF71DE2C-CAFA-458E-9BCD-F36DADEE9A4D}"/>
          </ac:spMkLst>
        </pc:spChg>
        <pc:spChg chg="add mod">
          <ac:chgData name="Иннокентий Солнцев" userId="c345689b-ecfc-4a4f-b91d-b2cd3ac6c4a0" providerId="ADAL" clId="{FCB3FAD6-EC12-49D9-B56C-5F17FC4168F9}" dt="2018-04-01T11:31:36.406" v="3664" actId="1036"/>
          <ac:spMkLst>
            <pc:docMk/>
            <pc:sldMk cId="3802375045" sldId="267"/>
            <ac:spMk id="28" creationId="{87A1FAD3-C518-4D95-86DD-40F0BA16C03E}"/>
          </ac:spMkLst>
        </pc:spChg>
        <pc:spChg chg="add mod">
          <ac:chgData name="Иннокентий Солнцев" userId="c345689b-ecfc-4a4f-b91d-b2cd3ac6c4a0" providerId="ADAL" clId="{FCB3FAD6-EC12-49D9-B56C-5F17FC4168F9}" dt="2018-04-01T11:31:36.406" v="3664" actId="1036"/>
          <ac:spMkLst>
            <pc:docMk/>
            <pc:sldMk cId="3802375045" sldId="267"/>
            <ac:spMk id="30" creationId="{F43657E5-0670-4415-8028-5294CC550D75}"/>
          </ac:spMkLst>
        </pc:spChg>
        <pc:spChg chg="add del">
          <ac:chgData name="Иннокентий Солнцев" userId="c345689b-ecfc-4a4f-b91d-b2cd3ac6c4a0" providerId="ADAL" clId="{FCB3FAD6-EC12-49D9-B56C-5F17FC4168F9}" dt="2018-04-01T11:28:42.908" v="3545" actId="1036"/>
          <ac:spMkLst>
            <pc:docMk/>
            <pc:sldMk cId="3802375045" sldId="267"/>
            <ac:spMk id="31" creationId="{F4F73376-FC0E-4523-A84F-6F0B6FD1DD79}"/>
          </ac:spMkLst>
        </pc:spChg>
        <pc:spChg chg="add del">
          <ac:chgData name="Иннокентий Солнцев" userId="c345689b-ecfc-4a4f-b91d-b2cd3ac6c4a0" providerId="ADAL" clId="{FCB3FAD6-EC12-49D9-B56C-5F17FC4168F9}" dt="2018-04-01T11:28:42.908" v="3545" actId="1036"/>
          <ac:spMkLst>
            <pc:docMk/>
            <pc:sldMk cId="3802375045" sldId="267"/>
            <ac:spMk id="33" creationId="{A54C2BC9-762B-424A-9844-2D58765B552B}"/>
          </ac:spMkLst>
        </pc:spChg>
        <pc:spChg chg="add mod">
          <ac:chgData name="Иннокентий Солнцев" userId="c345689b-ecfc-4a4f-b91d-b2cd3ac6c4a0" providerId="ADAL" clId="{FCB3FAD6-EC12-49D9-B56C-5F17FC4168F9}" dt="2018-04-01T11:31:36.406" v="3664" actId="1036"/>
          <ac:spMkLst>
            <pc:docMk/>
            <pc:sldMk cId="3802375045" sldId="267"/>
            <ac:spMk id="35" creationId="{8F7AB038-F435-4CEE-9B97-54F8BAD0245B}"/>
          </ac:spMkLst>
        </pc:spChg>
        <pc:picChg chg="add del mod">
          <ac:chgData name="Иннокентий Солнцев" userId="c345689b-ecfc-4a4f-b91d-b2cd3ac6c4a0" providerId="ADAL" clId="{FCB3FAD6-EC12-49D9-B56C-5F17FC4168F9}" dt="2018-04-01T11:25:46.355" v="3417" actId="478"/>
          <ac:picMkLst>
            <pc:docMk/>
            <pc:sldMk cId="3802375045" sldId="267"/>
            <ac:picMk id="4" creationId="{3D9A0737-10F1-4F43-9D05-2BC7CAB452DF}"/>
          </ac:picMkLst>
        </pc:picChg>
        <pc:picChg chg="add del mod">
          <ac:chgData name="Иннокентий Солнцев" userId="c345689b-ecfc-4a4f-b91d-b2cd3ac6c4a0" providerId="ADAL" clId="{FCB3FAD6-EC12-49D9-B56C-5F17FC4168F9}" dt="2018-04-01T11:25:46.355" v="3417" actId="478"/>
          <ac:picMkLst>
            <pc:docMk/>
            <pc:sldMk cId="3802375045" sldId="267"/>
            <ac:picMk id="5" creationId="{E9E93EA4-C752-4589-B59A-1E0F9455ADD5}"/>
          </ac:picMkLst>
        </pc:picChg>
        <pc:picChg chg="add del mod">
          <ac:chgData name="Иннокентий Солнцев" userId="c345689b-ecfc-4a4f-b91d-b2cd3ac6c4a0" providerId="ADAL" clId="{FCB3FAD6-EC12-49D9-B56C-5F17FC4168F9}" dt="2018-04-01T11:25:46.355" v="3417" actId="478"/>
          <ac:picMkLst>
            <pc:docMk/>
            <pc:sldMk cId="3802375045" sldId="267"/>
            <ac:picMk id="10" creationId="{6D98CBF5-0324-45B6-B033-A68E94055492}"/>
          </ac:picMkLst>
        </pc:picChg>
        <pc:picChg chg="add del mod">
          <ac:chgData name="Иннокентий Солнцев" userId="c345689b-ecfc-4a4f-b91d-b2cd3ac6c4a0" providerId="ADAL" clId="{FCB3FAD6-EC12-49D9-B56C-5F17FC4168F9}" dt="2018-04-01T11:25:46.355" v="3417" actId="478"/>
          <ac:picMkLst>
            <pc:docMk/>
            <pc:sldMk cId="3802375045" sldId="267"/>
            <ac:picMk id="12" creationId="{12E35553-9B48-4EB3-8BEE-CEF7BD8144F8}"/>
          </ac:picMkLst>
        </pc:picChg>
        <pc:picChg chg="add mod">
          <ac:chgData name="Иннокентий Солнцев" userId="c345689b-ecfc-4a4f-b91d-b2cd3ac6c4a0" providerId="ADAL" clId="{FCB3FAD6-EC12-49D9-B56C-5F17FC4168F9}" dt="2018-04-01T11:31:36.406" v="3664" actId="1036"/>
          <ac:picMkLst>
            <pc:docMk/>
            <pc:sldMk cId="3802375045" sldId="267"/>
            <ac:picMk id="14" creationId="{1D716477-2BD7-480F-AC11-E8875B47C9EC}"/>
          </ac:picMkLst>
        </pc:picChg>
        <pc:picChg chg="add mod">
          <ac:chgData name="Иннокентий Солнцев" userId="c345689b-ecfc-4a4f-b91d-b2cd3ac6c4a0" providerId="ADAL" clId="{FCB3FAD6-EC12-49D9-B56C-5F17FC4168F9}" dt="2018-04-01T11:31:36.406" v="3664" actId="1036"/>
          <ac:picMkLst>
            <pc:docMk/>
            <pc:sldMk cId="3802375045" sldId="267"/>
            <ac:picMk id="15" creationId="{768908B2-6BD7-47EE-9544-26D58833A4A7}"/>
          </ac:picMkLst>
        </pc:picChg>
        <pc:picChg chg="add mod">
          <ac:chgData name="Иннокентий Солнцев" userId="c345689b-ecfc-4a4f-b91d-b2cd3ac6c4a0" providerId="ADAL" clId="{FCB3FAD6-EC12-49D9-B56C-5F17FC4168F9}" dt="2018-04-01T11:31:36.406" v="3664" actId="1036"/>
          <ac:picMkLst>
            <pc:docMk/>
            <pc:sldMk cId="3802375045" sldId="267"/>
            <ac:picMk id="20" creationId="{45A7995B-CEAD-4F37-BF93-7A1B09D1F028}"/>
          </ac:picMkLst>
        </pc:picChg>
        <pc:picChg chg="add mod">
          <ac:chgData name="Иннокентий Солнцев" userId="c345689b-ecfc-4a4f-b91d-b2cd3ac6c4a0" providerId="ADAL" clId="{FCB3FAD6-EC12-49D9-B56C-5F17FC4168F9}" dt="2018-04-01T11:31:36.406" v="3664" actId="1036"/>
          <ac:picMkLst>
            <pc:docMk/>
            <pc:sldMk cId="3802375045" sldId="267"/>
            <ac:picMk id="22" creationId="{318B6785-A1ED-4D1A-911F-BAC286F0FCD1}"/>
          </ac:picMkLst>
        </pc:picChg>
        <pc:picChg chg="add mod">
          <ac:chgData name="Иннокентий Солнцев" userId="c345689b-ecfc-4a4f-b91d-b2cd3ac6c4a0" providerId="ADAL" clId="{FCB3FAD6-EC12-49D9-B56C-5F17FC4168F9}" dt="2018-04-01T11:31:36.406" v="3664" actId="1036"/>
          <ac:picMkLst>
            <pc:docMk/>
            <pc:sldMk cId="3802375045" sldId="267"/>
            <ac:picMk id="24" creationId="{B4F2C635-2672-4C40-866D-FE3DE92563AA}"/>
          </ac:picMkLst>
        </pc:picChg>
        <pc:picChg chg="add mod">
          <ac:chgData name="Иннокентий Солнцев" userId="c345689b-ecfc-4a4f-b91d-b2cd3ac6c4a0" providerId="ADAL" clId="{FCB3FAD6-EC12-49D9-B56C-5F17FC4168F9}" dt="2018-04-01T11:31:36.406" v="3664" actId="1036"/>
          <ac:picMkLst>
            <pc:docMk/>
            <pc:sldMk cId="3802375045" sldId="267"/>
            <ac:picMk id="27" creationId="{55E4F6E5-279D-44BD-994A-FE73EB108F68}"/>
          </ac:picMkLst>
        </pc:picChg>
        <pc:picChg chg="add mod">
          <ac:chgData name="Иннокентий Солнцев" userId="c345689b-ecfc-4a4f-b91d-b2cd3ac6c4a0" providerId="ADAL" clId="{FCB3FAD6-EC12-49D9-B56C-5F17FC4168F9}" dt="2018-04-01T11:31:36.406" v="3664" actId="1036"/>
          <ac:picMkLst>
            <pc:docMk/>
            <pc:sldMk cId="3802375045" sldId="267"/>
            <ac:picMk id="29" creationId="{3E2E2484-5320-4DB4-891D-9DEC05610A88}"/>
          </ac:picMkLst>
        </pc:picChg>
        <pc:picChg chg="add del">
          <ac:chgData name="Иннокентий Солнцев" userId="c345689b-ecfc-4a4f-b91d-b2cd3ac6c4a0" providerId="ADAL" clId="{FCB3FAD6-EC12-49D9-B56C-5F17FC4168F9}" dt="2018-04-01T11:28:42.908" v="3545" actId="1036"/>
          <ac:picMkLst>
            <pc:docMk/>
            <pc:sldMk cId="3802375045" sldId="267"/>
            <ac:picMk id="32" creationId="{2171A569-C74B-48B6-95C5-888A21F62CDC}"/>
          </ac:picMkLst>
        </pc:picChg>
        <pc:picChg chg="add mod">
          <ac:chgData name="Иннокентий Солнцев" userId="c345689b-ecfc-4a4f-b91d-b2cd3ac6c4a0" providerId="ADAL" clId="{FCB3FAD6-EC12-49D9-B56C-5F17FC4168F9}" dt="2018-04-01T11:31:36.406" v="3664" actId="1036"/>
          <ac:picMkLst>
            <pc:docMk/>
            <pc:sldMk cId="3802375045" sldId="267"/>
            <ac:picMk id="34" creationId="{F455EE3E-FB65-431C-8976-14515501C892}"/>
          </ac:picMkLst>
        </pc:picChg>
        <pc:cxnChg chg="add del mod">
          <ac:chgData name="Иннокентий Солнцев" userId="c345689b-ecfc-4a4f-b91d-b2cd3ac6c4a0" providerId="ADAL" clId="{FCB3FAD6-EC12-49D9-B56C-5F17FC4168F9}" dt="2018-04-01T11:25:46.355" v="3417" actId="478"/>
          <ac:cxnSpMkLst>
            <pc:docMk/>
            <pc:sldMk cId="3802375045" sldId="267"/>
            <ac:cxnSpMk id="6" creationId="{56306694-5584-416A-BB72-56F590DA0D2D}"/>
          </ac:cxnSpMkLst>
        </pc:cxnChg>
        <pc:cxnChg chg="add mod">
          <ac:chgData name="Иннокентий Солнцев" userId="c345689b-ecfc-4a4f-b91d-b2cd3ac6c4a0" providerId="ADAL" clId="{FCB3FAD6-EC12-49D9-B56C-5F17FC4168F9}" dt="2018-04-01T11:31:36.406" v="3664" actId="1036"/>
          <ac:cxnSpMkLst>
            <pc:docMk/>
            <pc:sldMk cId="3802375045" sldId="267"/>
            <ac:cxnSpMk id="16" creationId="{44894A61-0FF1-4B40-936C-AA409A0C9509}"/>
          </ac:cxnSpMkLst>
        </pc:cxnChg>
        <pc:cxnChg chg="add mod">
          <ac:chgData name="Иннокентий Солнцев" userId="c345689b-ecfc-4a4f-b91d-b2cd3ac6c4a0" providerId="ADAL" clId="{FCB3FAD6-EC12-49D9-B56C-5F17FC4168F9}" dt="2018-04-01T11:31:36.406" v="3664" actId="1036"/>
          <ac:cxnSpMkLst>
            <pc:docMk/>
            <pc:sldMk cId="3802375045" sldId="267"/>
            <ac:cxnSpMk id="25" creationId="{0BCB4DD3-A06C-4BCB-8DBB-56CD74F09F27}"/>
          </ac:cxnSpMkLst>
        </pc:cxnChg>
      </pc:sldChg>
    </pc:docChg>
  </pc:docChgLst>
  <pc:docChgLst>
    <pc:chgData name="Иннокентий Солнцев" userId="c345689b-ecfc-4a4f-b91d-b2cd3ac6c4a0" providerId="ADAL" clId="{5DA7F639-D49D-4606-AE54-D5EF1A4437B2}"/>
    <pc:docChg chg="undo custSel modSld">
      <pc:chgData name="Иннокентий Солнцев" userId="c345689b-ecfc-4a4f-b91d-b2cd3ac6c4a0" providerId="ADAL" clId="{5DA7F639-D49D-4606-AE54-D5EF1A4437B2}" dt="2020-02-28T21:17:43.470" v="94" actId="20577"/>
      <pc:docMkLst>
        <pc:docMk/>
      </pc:docMkLst>
      <pc:sldChg chg="modSp">
        <pc:chgData name="Иннокентий Солнцев" userId="c345689b-ecfc-4a4f-b91d-b2cd3ac6c4a0" providerId="ADAL" clId="{5DA7F639-D49D-4606-AE54-D5EF1A4437B2}" dt="2020-02-28T21:17:43.470" v="94" actId="20577"/>
        <pc:sldMkLst>
          <pc:docMk/>
          <pc:sldMk cId="381825041" sldId="271"/>
        </pc:sldMkLst>
        <pc:spChg chg="mod">
          <ac:chgData name="Иннокентий Солнцев" userId="c345689b-ecfc-4a4f-b91d-b2cd3ac6c4a0" providerId="ADAL" clId="{5DA7F639-D49D-4606-AE54-D5EF1A4437B2}" dt="2020-02-28T21:17:43.470" v="94" actId="20577"/>
          <ac:spMkLst>
            <pc:docMk/>
            <pc:sldMk cId="381825041" sldId="271"/>
            <ac:spMk id="2" creationId="{8DFD50A6-1F70-473F-830F-EAF06449F373}"/>
          </ac:spMkLst>
        </pc:spChg>
      </pc:sldChg>
    </pc:docChg>
  </pc:docChgLst>
  <pc:docChgLst>
    <pc:chgData name="Иннокентий Солнцев" userId="c345689b-ecfc-4a4f-b91d-b2cd3ac6c4a0" providerId="ADAL" clId="{156F56DE-481A-4CD1-A407-29D595A00624}"/>
    <pc:docChg chg="undo redo custSel addSld delSld modSld sldOrd modMainMaster">
      <pc:chgData name="Иннокентий Солнцев" userId="c345689b-ecfc-4a4f-b91d-b2cd3ac6c4a0" providerId="ADAL" clId="{156F56DE-481A-4CD1-A407-29D595A00624}" dt="2018-04-16T00:54:33.380" v="4220" actId="478"/>
      <pc:docMkLst>
        <pc:docMk/>
      </pc:docMkLst>
      <pc:sldChg chg="modSp">
        <pc:chgData name="Иннокентий Солнцев" userId="c345689b-ecfc-4a4f-b91d-b2cd3ac6c4a0" providerId="ADAL" clId="{156F56DE-481A-4CD1-A407-29D595A00624}" dt="2018-04-16T00:54:11.549" v="4218"/>
        <pc:sldMkLst>
          <pc:docMk/>
          <pc:sldMk cId="204004099" sldId="256"/>
        </pc:sldMkLst>
        <pc:spChg chg="mod">
          <ac:chgData name="Иннокентий Солнцев" userId="c345689b-ecfc-4a4f-b91d-b2cd3ac6c4a0" providerId="ADAL" clId="{156F56DE-481A-4CD1-A407-29D595A00624}" dt="2018-04-16T00:54:11.549" v="4218"/>
          <ac:spMkLst>
            <pc:docMk/>
            <pc:sldMk cId="204004099" sldId="256"/>
            <ac:spMk id="11" creationId="{00000000-0000-0000-0000-000000000000}"/>
          </ac:spMkLst>
        </pc:spChg>
      </pc:sldChg>
      <pc:sldChg chg="delSp modSp">
        <pc:chgData name="Иннокентий Солнцев" userId="c345689b-ecfc-4a4f-b91d-b2cd3ac6c4a0" providerId="ADAL" clId="{156F56DE-481A-4CD1-A407-29D595A00624}" dt="2018-04-16T00:54:33.380" v="4220" actId="478"/>
        <pc:sldMkLst>
          <pc:docMk/>
          <pc:sldMk cId="3743780165" sldId="257"/>
        </pc:sldMkLst>
        <pc:spChg chg="mod">
          <ac:chgData name="Иннокентий Солнцев" userId="c345689b-ecfc-4a4f-b91d-b2cd3ac6c4a0" providerId="ADAL" clId="{156F56DE-481A-4CD1-A407-29D595A00624}" dt="2018-04-15T15:55:22.052" v="4217" actId="20577"/>
          <ac:spMkLst>
            <pc:docMk/>
            <pc:sldMk cId="3743780165" sldId="257"/>
            <ac:spMk id="2" creationId="{00000000-0000-0000-0000-000000000000}"/>
          </ac:spMkLst>
        </pc:spChg>
        <pc:spChg chg="del">
          <ac:chgData name="Иннокентий Солнцев" userId="c345689b-ecfc-4a4f-b91d-b2cd3ac6c4a0" providerId="ADAL" clId="{156F56DE-481A-4CD1-A407-29D595A00624}" dt="2018-04-16T00:54:33.380" v="4220" actId="478"/>
          <ac:spMkLst>
            <pc:docMk/>
            <pc:sldMk cId="3743780165" sldId="257"/>
            <ac:spMk id="5" creationId="{00000000-0000-0000-0000-000000000000}"/>
          </ac:spMkLst>
        </pc:spChg>
      </pc:sldChg>
      <pc:sldChg chg="modSp ord">
        <pc:chgData name="Иннокентий Солнцев" userId="c345689b-ecfc-4a4f-b91d-b2cd3ac6c4a0" providerId="ADAL" clId="{156F56DE-481A-4CD1-A407-29D595A00624}" dt="2018-04-01T12:58:22.440" v="701" actId="20577"/>
        <pc:sldMkLst>
          <pc:docMk/>
          <pc:sldMk cId="410361217" sldId="263"/>
        </pc:sldMkLst>
        <pc:spChg chg="mod">
          <ac:chgData name="Иннокентий Солнцев" userId="c345689b-ecfc-4a4f-b91d-b2cd3ac6c4a0" providerId="ADAL" clId="{156F56DE-481A-4CD1-A407-29D595A00624}" dt="2018-04-01T12:58:22.440" v="701" actId="20577"/>
          <ac:spMkLst>
            <pc:docMk/>
            <pc:sldMk cId="410361217" sldId="263"/>
            <ac:spMk id="2" creationId="{C61B044A-58D8-4E1F-84A4-3D016D3629CB}"/>
          </ac:spMkLst>
        </pc:spChg>
      </pc:sldChg>
      <pc:sldChg chg="modSp">
        <pc:chgData name="Иннокентий Солнцев" userId="c345689b-ecfc-4a4f-b91d-b2cd3ac6c4a0" providerId="ADAL" clId="{156F56DE-481A-4CD1-A407-29D595A00624}" dt="2018-04-01T14:31:49.550" v="2839" actId="20577"/>
        <pc:sldMkLst>
          <pc:docMk/>
          <pc:sldMk cId="2047731898" sldId="264"/>
        </pc:sldMkLst>
        <pc:spChg chg="mod">
          <ac:chgData name="Иннокентий Солнцев" userId="c345689b-ecfc-4a4f-b91d-b2cd3ac6c4a0" providerId="ADAL" clId="{156F56DE-481A-4CD1-A407-29D595A00624}" dt="2018-04-01T14:31:49.550" v="2839" actId="20577"/>
          <ac:spMkLst>
            <pc:docMk/>
            <pc:sldMk cId="2047731898" sldId="264"/>
            <ac:spMk id="2" creationId="{BE5F8379-7068-4F68-9B89-004B7488B056}"/>
          </ac:spMkLst>
        </pc:spChg>
      </pc:sldChg>
      <pc:sldChg chg="addSp delSp modSp">
        <pc:chgData name="Иннокентий Солнцев" userId="c345689b-ecfc-4a4f-b91d-b2cd3ac6c4a0" providerId="ADAL" clId="{156F56DE-481A-4CD1-A407-29D595A00624}" dt="2018-04-01T12:55:48.785" v="571" actId="20577"/>
        <pc:sldMkLst>
          <pc:docMk/>
          <pc:sldMk cId="3802375045" sldId="267"/>
        </pc:sldMkLst>
        <pc:spChg chg="mod">
          <ac:chgData name="Иннокентий Солнцев" userId="c345689b-ecfc-4a4f-b91d-b2cd3ac6c4a0" providerId="ADAL" clId="{156F56DE-481A-4CD1-A407-29D595A00624}" dt="2018-04-01T12:55:48.785" v="571" actId="20577"/>
          <ac:spMkLst>
            <pc:docMk/>
            <pc:sldMk cId="3802375045" sldId="267"/>
            <ac:spMk id="2" creationId="{62BBFBF3-D648-474D-8368-308169F47126}"/>
          </ac:spMkLst>
        </pc:spChg>
        <pc:spChg chg="add mod">
          <ac:chgData name="Иннокентий Солнцев" userId="c345689b-ecfc-4a4f-b91d-b2cd3ac6c4a0" providerId="ADAL" clId="{156F56DE-481A-4CD1-A407-29D595A00624}" dt="2018-04-01T12:30:08.978" v="385" actId="208"/>
          <ac:spMkLst>
            <pc:docMk/>
            <pc:sldMk cId="3802375045" sldId="267"/>
            <ac:spMk id="4" creationId="{4D05D4C0-544B-4063-9F45-73F819604CF3}"/>
          </ac:spMkLst>
        </pc:spChg>
        <pc:spChg chg="del">
          <ac:chgData name="Иннокентий Солнцев" userId="c345689b-ecfc-4a4f-b91d-b2cd3ac6c4a0" providerId="ADAL" clId="{156F56DE-481A-4CD1-A407-29D595A00624}" dt="2018-04-01T11:54:36.202" v="118" actId="478"/>
          <ac:spMkLst>
            <pc:docMk/>
            <pc:sldMk cId="3802375045" sldId="267"/>
            <ac:spMk id="19" creationId="{C953BD48-DF95-4B39-9C54-C60EF7C7F5BF}"/>
          </ac:spMkLst>
        </pc:spChg>
        <pc:spChg chg="del">
          <ac:chgData name="Иннокентий Солнцев" userId="c345689b-ecfc-4a4f-b91d-b2cd3ac6c4a0" providerId="ADAL" clId="{156F56DE-481A-4CD1-A407-29D595A00624}" dt="2018-04-01T11:53:44.615" v="114" actId="478"/>
          <ac:spMkLst>
            <pc:docMk/>
            <pc:sldMk cId="3802375045" sldId="267"/>
            <ac:spMk id="26" creationId="{FF71DE2C-CAFA-458E-9BCD-F36DADEE9A4D}"/>
          </ac:spMkLst>
        </pc:spChg>
        <pc:spChg chg="ord">
          <ac:chgData name="Иннокентий Солнцев" userId="c345689b-ecfc-4a4f-b91d-b2cd3ac6c4a0" providerId="ADAL" clId="{156F56DE-481A-4CD1-A407-29D595A00624}" dt="2018-04-01T11:58:18.703" v="292" actId="166"/>
          <ac:spMkLst>
            <pc:docMk/>
            <pc:sldMk cId="3802375045" sldId="267"/>
            <ac:spMk id="28" creationId="{87A1FAD3-C518-4D95-86DD-40F0BA16C03E}"/>
          </ac:spMkLst>
        </pc:spChg>
        <pc:spChg chg="ord">
          <ac:chgData name="Иннокентий Солнцев" userId="c345689b-ecfc-4a4f-b91d-b2cd3ac6c4a0" providerId="ADAL" clId="{156F56DE-481A-4CD1-A407-29D595A00624}" dt="2018-04-01T11:58:18.703" v="292" actId="166"/>
          <ac:spMkLst>
            <pc:docMk/>
            <pc:sldMk cId="3802375045" sldId="267"/>
            <ac:spMk id="30" creationId="{F43657E5-0670-4415-8028-5294CC550D75}"/>
          </ac:spMkLst>
        </pc:spChg>
        <pc:spChg chg="add mod">
          <ac:chgData name="Иннокентий Солнцев" userId="c345689b-ecfc-4a4f-b91d-b2cd3ac6c4a0" providerId="ADAL" clId="{156F56DE-481A-4CD1-A407-29D595A00624}" dt="2018-04-01T12:30:08.978" v="385" actId="208"/>
          <ac:spMkLst>
            <pc:docMk/>
            <pc:sldMk cId="3802375045" sldId="267"/>
            <ac:spMk id="31" creationId="{082D4819-F334-41AA-8E86-D413E5FA96EC}"/>
          </ac:spMkLst>
        </pc:spChg>
        <pc:spChg chg="add mod">
          <ac:chgData name="Иннокентий Солнцев" userId="c345689b-ecfc-4a4f-b91d-b2cd3ac6c4a0" providerId="ADAL" clId="{156F56DE-481A-4CD1-A407-29D595A00624}" dt="2018-04-01T11:54:17.875" v="117" actId="208"/>
          <ac:spMkLst>
            <pc:docMk/>
            <pc:sldMk cId="3802375045" sldId="267"/>
            <ac:spMk id="32" creationId="{68580CD8-ADE3-436E-9796-A6A4DF0A0F35}"/>
          </ac:spMkLst>
        </pc:spChg>
        <pc:spChg chg="add mod">
          <ac:chgData name="Иннокентий Солнцев" userId="c345689b-ecfc-4a4f-b91d-b2cd3ac6c4a0" providerId="ADAL" clId="{156F56DE-481A-4CD1-A407-29D595A00624}" dt="2018-04-01T11:55:41.784" v="202" actId="208"/>
          <ac:spMkLst>
            <pc:docMk/>
            <pc:sldMk cId="3802375045" sldId="267"/>
            <ac:spMk id="33" creationId="{30BBE719-1B45-4C8D-B934-2D4A692CC8CC}"/>
          </ac:spMkLst>
        </pc:spChg>
        <pc:spChg chg="ord">
          <ac:chgData name="Иннокентий Солнцев" userId="c345689b-ecfc-4a4f-b91d-b2cd3ac6c4a0" providerId="ADAL" clId="{156F56DE-481A-4CD1-A407-29D595A00624}" dt="2018-04-01T11:56:39.616" v="237" actId="166"/>
          <ac:spMkLst>
            <pc:docMk/>
            <pc:sldMk cId="3802375045" sldId="267"/>
            <ac:spMk id="35" creationId="{8F7AB038-F435-4CEE-9B97-54F8BAD0245B}"/>
          </ac:spMkLst>
        </pc:spChg>
        <pc:spChg chg="add mod">
          <ac:chgData name="Иннокентий Солнцев" userId="c345689b-ecfc-4a4f-b91d-b2cd3ac6c4a0" providerId="ADAL" clId="{156F56DE-481A-4CD1-A407-29D595A00624}" dt="2018-04-01T11:56:22.045" v="232" actId="1038"/>
          <ac:spMkLst>
            <pc:docMk/>
            <pc:sldMk cId="3802375045" sldId="267"/>
            <ac:spMk id="36" creationId="{6E6C12AB-EBA8-4589-A878-4F3F9CE62884}"/>
          </ac:spMkLst>
        </pc:spChg>
        <pc:spChg chg="add mod">
          <ac:chgData name="Иннокентий Солнцев" userId="c345689b-ecfc-4a4f-b91d-b2cd3ac6c4a0" providerId="ADAL" clId="{156F56DE-481A-4CD1-A407-29D595A00624}" dt="2018-04-01T11:56:35.120" v="236" actId="1036"/>
          <ac:spMkLst>
            <pc:docMk/>
            <pc:sldMk cId="3802375045" sldId="267"/>
            <ac:spMk id="37" creationId="{B8219EAC-ACDE-4A4F-949B-CB92690C3013}"/>
          </ac:spMkLst>
        </pc:spChg>
        <pc:picChg chg="ord">
          <ac:chgData name="Иннокентий Солнцев" userId="c345689b-ecfc-4a4f-b91d-b2cd3ac6c4a0" providerId="ADAL" clId="{156F56DE-481A-4CD1-A407-29D595A00624}" dt="2018-04-01T11:58:18.703" v="292" actId="166"/>
          <ac:picMkLst>
            <pc:docMk/>
            <pc:sldMk cId="3802375045" sldId="267"/>
            <ac:picMk id="27" creationId="{55E4F6E5-279D-44BD-994A-FE73EB108F68}"/>
          </ac:picMkLst>
        </pc:picChg>
        <pc:picChg chg="ord">
          <ac:chgData name="Иннокентий Солнцев" userId="c345689b-ecfc-4a4f-b91d-b2cd3ac6c4a0" providerId="ADAL" clId="{156F56DE-481A-4CD1-A407-29D595A00624}" dt="2018-04-01T11:58:18.703" v="292" actId="166"/>
          <ac:picMkLst>
            <pc:docMk/>
            <pc:sldMk cId="3802375045" sldId="267"/>
            <ac:picMk id="29" creationId="{3E2E2484-5320-4DB4-891D-9DEC05610A88}"/>
          </ac:picMkLst>
        </pc:picChg>
        <pc:picChg chg="ord">
          <ac:chgData name="Иннокентий Солнцев" userId="c345689b-ecfc-4a4f-b91d-b2cd3ac6c4a0" providerId="ADAL" clId="{156F56DE-481A-4CD1-A407-29D595A00624}" dt="2018-04-01T11:56:39.616" v="237" actId="166"/>
          <ac:picMkLst>
            <pc:docMk/>
            <pc:sldMk cId="3802375045" sldId="267"/>
            <ac:picMk id="34" creationId="{F455EE3E-FB65-431C-8976-14515501C892}"/>
          </ac:picMkLst>
        </pc:picChg>
      </pc:sldChg>
      <pc:sldChg chg="add">
        <pc:chgData name="Иннокентий Солнцев" userId="c345689b-ecfc-4a4f-b91d-b2cd3ac6c4a0" providerId="ADAL" clId="{156F56DE-481A-4CD1-A407-29D595A00624}" dt="2018-04-01T12:28:19.372" v="375" actId="20577"/>
        <pc:sldMkLst>
          <pc:docMk/>
          <pc:sldMk cId="2824909619" sldId="268"/>
        </pc:sldMkLst>
      </pc:sldChg>
      <pc:sldChg chg="modSp add ord">
        <pc:chgData name="Иннокентий Солнцев" userId="c345689b-ecfc-4a4f-b91d-b2cd3ac6c4a0" providerId="ADAL" clId="{156F56DE-481A-4CD1-A407-29D595A00624}" dt="2018-04-01T12:29:13.971" v="384" actId="20577"/>
        <pc:sldMkLst>
          <pc:docMk/>
          <pc:sldMk cId="573814941" sldId="269"/>
        </pc:sldMkLst>
        <pc:spChg chg="mod">
          <ac:chgData name="Иннокентий Солнцев" userId="c345689b-ecfc-4a4f-b91d-b2cd3ac6c4a0" providerId="ADAL" clId="{156F56DE-481A-4CD1-A407-29D595A00624}" dt="2018-04-01T12:29:13.971" v="384" actId="20577"/>
          <ac:spMkLst>
            <pc:docMk/>
            <pc:sldMk cId="573814941" sldId="269"/>
            <ac:spMk id="2" creationId="{EE2E46D1-813E-4415-A405-6CBE4FB7B2ED}"/>
          </ac:spMkLst>
        </pc:spChg>
      </pc:sldChg>
      <pc:sldChg chg="addSp delSp modSp add">
        <pc:chgData name="Иннокентий Солнцев" userId="c345689b-ecfc-4a4f-b91d-b2cd3ac6c4a0" providerId="ADAL" clId="{156F56DE-481A-4CD1-A407-29D595A00624}" dt="2018-04-15T15:54:55.507" v="4215" actId="20577"/>
        <pc:sldMkLst>
          <pc:docMk/>
          <pc:sldMk cId="2106149317" sldId="270"/>
        </pc:sldMkLst>
        <pc:spChg chg="mod">
          <ac:chgData name="Иннокентий Солнцев" userId="c345689b-ecfc-4a4f-b91d-b2cd3ac6c4a0" providerId="ADAL" clId="{156F56DE-481A-4CD1-A407-29D595A00624}" dt="2018-04-01T14:33:44.594" v="2959" actId="20577"/>
          <ac:spMkLst>
            <pc:docMk/>
            <pc:sldMk cId="2106149317" sldId="270"/>
            <ac:spMk id="2" creationId="{6955A3B1-D2D7-403F-9BF2-BD26775885D6}"/>
          </ac:spMkLst>
        </pc:spChg>
        <pc:spChg chg="add del">
          <ac:chgData name="Иннокентий Солнцев" userId="c345689b-ecfc-4a4f-b91d-b2cd3ac6c4a0" providerId="ADAL" clId="{156F56DE-481A-4CD1-A407-29D595A00624}" dt="2018-04-01T13:00:38.037" v="847" actId="478"/>
          <ac:spMkLst>
            <pc:docMk/>
            <pc:sldMk cId="2106149317" sldId="270"/>
            <ac:spMk id="5" creationId="{DC31130D-D9F9-4EC4-B417-CB16269506F1}"/>
          </ac:spMkLst>
        </pc:spChg>
        <pc:spChg chg="add del">
          <ac:chgData name="Иннокентий Солнцев" userId="c345689b-ecfc-4a4f-b91d-b2cd3ac6c4a0" providerId="ADAL" clId="{156F56DE-481A-4CD1-A407-29D595A00624}" dt="2018-04-01T13:00:38.037" v="847" actId="478"/>
          <ac:spMkLst>
            <pc:docMk/>
            <pc:sldMk cId="2106149317" sldId="270"/>
            <ac:spMk id="6" creationId="{9EF68B12-9C86-4CE8-A3C1-6CBA6B6B8810}"/>
          </ac:spMkLst>
        </pc:spChg>
        <pc:spChg chg="add del">
          <ac:chgData name="Иннокентий Солнцев" userId="c345689b-ecfc-4a4f-b91d-b2cd3ac6c4a0" providerId="ADAL" clId="{156F56DE-481A-4CD1-A407-29D595A00624}" dt="2018-04-01T13:00:38.037" v="847" actId="478"/>
          <ac:spMkLst>
            <pc:docMk/>
            <pc:sldMk cId="2106149317" sldId="270"/>
            <ac:spMk id="7" creationId="{53AD3924-2242-4D19-9D39-310F1B2709B9}"/>
          </ac:spMkLst>
        </pc:spChg>
        <pc:spChg chg="add del">
          <ac:chgData name="Иннокентий Солнцев" userId="c345689b-ecfc-4a4f-b91d-b2cd3ac6c4a0" providerId="ADAL" clId="{156F56DE-481A-4CD1-A407-29D595A00624}" dt="2018-04-01T13:00:38.037" v="847" actId="478"/>
          <ac:spMkLst>
            <pc:docMk/>
            <pc:sldMk cId="2106149317" sldId="270"/>
            <ac:spMk id="9" creationId="{FF8BD31C-0C0D-471B-99E9-AC43D133C5DE}"/>
          </ac:spMkLst>
        </pc:spChg>
        <pc:spChg chg="add del">
          <ac:chgData name="Иннокентий Солнцев" userId="c345689b-ecfc-4a4f-b91d-b2cd3ac6c4a0" providerId="ADAL" clId="{156F56DE-481A-4CD1-A407-29D595A00624}" dt="2018-04-01T13:00:38.037" v="847" actId="478"/>
          <ac:spMkLst>
            <pc:docMk/>
            <pc:sldMk cId="2106149317" sldId="270"/>
            <ac:spMk id="11" creationId="{69A902A2-737B-427C-BB17-C74566D7EB7A}"/>
          </ac:spMkLst>
        </pc:spChg>
        <pc:spChg chg="add mod">
          <ac:chgData name="Иннокентий Солнцев" userId="c345689b-ecfc-4a4f-b91d-b2cd3ac6c4a0" providerId="ADAL" clId="{156F56DE-481A-4CD1-A407-29D595A00624}" dt="2018-04-01T13:11:27.030" v="1285" actId="20577"/>
          <ac:spMkLst>
            <pc:docMk/>
            <pc:sldMk cId="2106149317" sldId="270"/>
            <ac:spMk id="15" creationId="{52A63365-1662-4B4C-A9CB-D391644B5C11}"/>
          </ac:spMkLst>
        </pc:spChg>
        <pc:spChg chg="add mod">
          <ac:chgData name="Иннокентий Солнцев" userId="c345689b-ecfc-4a4f-b91d-b2cd3ac6c4a0" providerId="ADAL" clId="{156F56DE-481A-4CD1-A407-29D595A00624}" dt="2018-04-01T13:11:31.175" v="1290" actId="20577"/>
          <ac:spMkLst>
            <pc:docMk/>
            <pc:sldMk cId="2106149317" sldId="270"/>
            <ac:spMk id="16" creationId="{1E610FFE-C0BA-49BF-A4B6-07D14C68F720}"/>
          </ac:spMkLst>
        </pc:spChg>
        <pc:spChg chg="add del">
          <ac:chgData name="Иннокентий Солнцев" userId="c345689b-ecfc-4a4f-b91d-b2cd3ac6c4a0" providerId="ADAL" clId="{156F56DE-481A-4CD1-A407-29D595A00624}" dt="2018-04-01T13:01:47.547" v="873" actId="478"/>
          <ac:spMkLst>
            <pc:docMk/>
            <pc:sldMk cId="2106149317" sldId="270"/>
            <ac:spMk id="17" creationId="{DED6CC35-D970-46AE-AB05-4490AD342D68}"/>
          </ac:spMkLst>
        </pc:spChg>
        <pc:spChg chg="add mod">
          <ac:chgData name="Иннокентий Солнцев" userId="c345689b-ecfc-4a4f-b91d-b2cd3ac6c4a0" providerId="ADAL" clId="{156F56DE-481A-4CD1-A407-29D595A00624}" dt="2018-04-01T13:02:12.422" v="879" actId="403"/>
          <ac:spMkLst>
            <pc:docMk/>
            <pc:sldMk cId="2106149317" sldId="270"/>
            <ac:spMk id="19" creationId="{83BC4F30-6F4D-4C3D-BF74-8CF3E61A091A}"/>
          </ac:spMkLst>
        </pc:spChg>
        <pc:spChg chg="add mod">
          <ac:chgData name="Иннокентий Солнцев" userId="c345689b-ecfc-4a4f-b91d-b2cd3ac6c4a0" providerId="ADAL" clId="{156F56DE-481A-4CD1-A407-29D595A00624}" dt="2018-04-01T13:02:12.422" v="879" actId="403"/>
          <ac:spMkLst>
            <pc:docMk/>
            <pc:sldMk cId="2106149317" sldId="270"/>
            <ac:spMk id="21" creationId="{785A30A3-9FBB-4A55-BA29-5FDA29CFF996}"/>
          </ac:spMkLst>
        </pc:spChg>
        <pc:spChg chg="add del">
          <ac:chgData name="Иннокентий Солнцев" userId="c345689b-ecfc-4a4f-b91d-b2cd3ac6c4a0" providerId="ADAL" clId="{156F56DE-481A-4CD1-A407-29D595A00624}" dt="2018-04-01T13:01:52.010" v="874" actId="478"/>
          <ac:spMkLst>
            <pc:docMk/>
            <pc:sldMk cId="2106149317" sldId="270"/>
            <ac:spMk id="24" creationId="{2934DFD8-5777-4770-A006-4E50F255E2AF}"/>
          </ac:spMkLst>
        </pc:spChg>
        <pc:spChg chg="add mod">
          <ac:chgData name="Иннокентий Солнцев" userId="c345689b-ecfc-4a4f-b91d-b2cd3ac6c4a0" providerId="ADAL" clId="{156F56DE-481A-4CD1-A407-29D595A00624}" dt="2018-04-01T13:06:50.610" v="1018" actId="1037"/>
          <ac:spMkLst>
            <pc:docMk/>
            <pc:sldMk cId="2106149317" sldId="270"/>
            <ac:spMk id="26" creationId="{9413AD2F-BBE2-49AA-A57D-857D06E3A3D3}"/>
          </ac:spMkLst>
        </pc:spChg>
        <pc:spChg chg="add del">
          <ac:chgData name="Иннокентий Солнцев" userId="c345689b-ecfc-4a4f-b91d-b2cd3ac6c4a0" providerId="ADAL" clId="{156F56DE-481A-4CD1-A407-29D595A00624}" dt="2018-04-01T13:01:52.010" v="874" actId="478"/>
          <ac:spMkLst>
            <pc:docMk/>
            <pc:sldMk cId="2106149317" sldId="270"/>
            <ac:spMk id="28" creationId="{D5C1C467-A127-4F22-8680-DF01184EBBEF}"/>
          </ac:spMkLst>
        </pc:spChg>
        <pc:spChg chg="add mod">
          <ac:chgData name="Иннокентий Солнцев" userId="c345689b-ecfc-4a4f-b91d-b2cd3ac6c4a0" providerId="ADAL" clId="{156F56DE-481A-4CD1-A407-29D595A00624}" dt="2018-04-15T15:54:50.223" v="4210" actId="20577"/>
          <ac:spMkLst>
            <pc:docMk/>
            <pc:sldMk cId="2106149317" sldId="270"/>
            <ac:spMk id="31" creationId="{217A6C6B-6A42-4786-AE46-8EFDB9C31036}"/>
          </ac:spMkLst>
        </pc:spChg>
        <pc:spChg chg="add mod">
          <ac:chgData name="Иннокентий Солнцев" userId="c345689b-ecfc-4a4f-b91d-b2cd3ac6c4a0" providerId="ADAL" clId="{156F56DE-481A-4CD1-A407-29D595A00624}" dt="2018-04-01T13:09:13.966" v="1162" actId="1036"/>
          <ac:spMkLst>
            <pc:docMk/>
            <pc:sldMk cId="2106149317" sldId="270"/>
            <ac:spMk id="36" creationId="{836CB886-3583-46E3-BD0C-E6C5D4426F29}"/>
          </ac:spMkLst>
        </pc:spChg>
        <pc:spChg chg="add mod">
          <ac:chgData name="Иннокентий Солнцев" userId="c345689b-ecfc-4a4f-b91d-b2cd3ac6c4a0" providerId="ADAL" clId="{156F56DE-481A-4CD1-A407-29D595A00624}" dt="2018-04-01T13:09:13.966" v="1162" actId="1036"/>
          <ac:spMkLst>
            <pc:docMk/>
            <pc:sldMk cId="2106149317" sldId="270"/>
            <ac:spMk id="37" creationId="{041E01A0-40F6-4048-9FBB-3804B4D26651}"/>
          </ac:spMkLst>
        </pc:spChg>
        <pc:spChg chg="add mod">
          <ac:chgData name="Иннокентий Солнцев" userId="c345689b-ecfc-4a4f-b91d-b2cd3ac6c4a0" providerId="ADAL" clId="{156F56DE-481A-4CD1-A407-29D595A00624}" dt="2018-04-01T13:09:13.966" v="1162" actId="1036"/>
          <ac:spMkLst>
            <pc:docMk/>
            <pc:sldMk cId="2106149317" sldId="270"/>
            <ac:spMk id="38" creationId="{C4998837-D2D1-4B3D-BCB8-9DF57F0F508C}"/>
          </ac:spMkLst>
        </pc:spChg>
        <pc:spChg chg="add mod">
          <ac:chgData name="Иннокентий Солнцев" userId="c345689b-ecfc-4a4f-b91d-b2cd3ac6c4a0" providerId="ADAL" clId="{156F56DE-481A-4CD1-A407-29D595A00624}" dt="2018-04-01T13:09:13.966" v="1162" actId="1036"/>
          <ac:spMkLst>
            <pc:docMk/>
            <pc:sldMk cId="2106149317" sldId="270"/>
            <ac:spMk id="39" creationId="{60A251C8-C0C1-4FDC-82BC-0179FE4829C7}"/>
          </ac:spMkLst>
        </pc:spChg>
        <pc:spChg chg="add mod">
          <ac:chgData name="Иннокентий Солнцев" userId="c345689b-ecfc-4a4f-b91d-b2cd3ac6c4a0" providerId="ADAL" clId="{156F56DE-481A-4CD1-A407-29D595A00624}" dt="2018-04-01T13:09:13.966" v="1162" actId="1036"/>
          <ac:spMkLst>
            <pc:docMk/>
            <pc:sldMk cId="2106149317" sldId="270"/>
            <ac:spMk id="40" creationId="{3F7417B0-31E7-43D6-965D-FF07338C691E}"/>
          </ac:spMkLst>
        </pc:spChg>
        <pc:spChg chg="add mod">
          <ac:chgData name="Иннокентий Солнцев" userId="c345689b-ecfc-4a4f-b91d-b2cd3ac6c4a0" providerId="ADAL" clId="{156F56DE-481A-4CD1-A407-29D595A00624}" dt="2018-04-01T13:09:13.966" v="1162" actId="1036"/>
          <ac:spMkLst>
            <pc:docMk/>
            <pc:sldMk cId="2106149317" sldId="270"/>
            <ac:spMk id="41" creationId="{DAA6726C-7C9B-4A02-8798-214D073B18A1}"/>
          </ac:spMkLst>
        </pc:spChg>
        <pc:spChg chg="add mod">
          <ac:chgData name="Иннокентий Солнцев" userId="c345689b-ecfc-4a4f-b91d-b2cd3ac6c4a0" providerId="ADAL" clId="{156F56DE-481A-4CD1-A407-29D595A00624}" dt="2018-04-01T13:09:13.966" v="1162" actId="1036"/>
          <ac:spMkLst>
            <pc:docMk/>
            <pc:sldMk cId="2106149317" sldId="270"/>
            <ac:spMk id="42" creationId="{659E893F-78FA-49DA-9C65-008838DE895E}"/>
          </ac:spMkLst>
        </pc:spChg>
        <pc:spChg chg="add mod">
          <ac:chgData name="Иннокентий Солнцев" userId="c345689b-ecfc-4a4f-b91d-b2cd3ac6c4a0" providerId="ADAL" clId="{156F56DE-481A-4CD1-A407-29D595A00624}" dt="2018-04-15T15:54:55.507" v="4215" actId="20577"/>
          <ac:spMkLst>
            <pc:docMk/>
            <pc:sldMk cId="2106149317" sldId="270"/>
            <ac:spMk id="44" creationId="{EE4908F9-26E7-43F1-BF04-D336316A6C34}"/>
          </ac:spMkLst>
        </pc:spChg>
        <pc:spChg chg="add mod">
          <ac:chgData name="Иннокентий Солнцев" userId="c345689b-ecfc-4a4f-b91d-b2cd3ac6c4a0" providerId="ADAL" clId="{156F56DE-481A-4CD1-A407-29D595A00624}" dt="2018-04-01T13:11:00.944" v="1279" actId="13822"/>
          <ac:spMkLst>
            <pc:docMk/>
            <pc:sldMk cId="2106149317" sldId="270"/>
            <ac:spMk id="45" creationId="{5D16EC50-4647-46F7-A762-AB344BC278A1}"/>
          </ac:spMkLst>
        </pc:spChg>
        <pc:grpChg chg="add mod">
          <ac:chgData name="Иннокентий Солнцев" userId="c345689b-ecfc-4a4f-b91d-b2cd3ac6c4a0" providerId="ADAL" clId="{156F56DE-481A-4CD1-A407-29D595A00624}" dt="2018-04-01T13:09:13.966" v="1162" actId="1036"/>
          <ac:grpSpMkLst>
            <pc:docMk/>
            <pc:sldMk cId="2106149317" sldId="270"/>
            <ac:grpSpMk id="30" creationId="{16806D16-5776-4D2B-BCA2-8D1C0ED38EF6}"/>
          </ac:grpSpMkLst>
        </pc:grpChg>
        <pc:picChg chg="add del">
          <ac:chgData name="Иннокентий Солнцев" userId="c345689b-ecfc-4a4f-b91d-b2cd3ac6c4a0" providerId="ADAL" clId="{156F56DE-481A-4CD1-A407-29D595A00624}" dt="2018-04-01T13:00:38.037" v="847" actId="478"/>
          <ac:picMkLst>
            <pc:docMk/>
            <pc:sldMk cId="2106149317" sldId="270"/>
            <ac:picMk id="8" creationId="{6287328E-98D8-4C16-BDF0-98AF2DAAD9D7}"/>
          </ac:picMkLst>
        </pc:picChg>
        <pc:picChg chg="add del">
          <ac:chgData name="Иннокентий Солнцев" userId="c345689b-ecfc-4a4f-b91d-b2cd3ac6c4a0" providerId="ADAL" clId="{156F56DE-481A-4CD1-A407-29D595A00624}" dt="2018-04-01T13:00:38.037" v="847" actId="478"/>
          <ac:picMkLst>
            <pc:docMk/>
            <pc:sldMk cId="2106149317" sldId="270"/>
            <ac:picMk id="10" creationId="{A1C09476-13B5-4679-BE38-5FB382B35D0B}"/>
          </ac:picMkLst>
        </pc:picChg>
        <pc:picChg chg="add mod">
          <ac:chgData name="Иннокентий Солнцев" userId="c345689b-ecfc-4a4f-b91d-b2cd3ac6c4a0" providerId="ADAL" clId="{156F56DE-481A-4CD1-A407-29D595A00624}" dt="2018-04-01T13:02:00.605" v="876" actId="164"/>
          <ac:picMkLst>
            <pc:docMk/>
            <pc:sldMk cId="2106149317" sldId="270"/>
            <ac:picMk id="12" creationId="{1B0A1E28-EF3E-4E76-AE1B-AD1EFE418420}"/>
          </ac:picMkLst>
        </pc:picChg>
        <pc:picChg chg="add mod">
          <ac:chgData name="Иннокентий Солнцев" userId="c345689b-ecfc-4a4f-b91d-b2cd3ac6c4a0" providerId="ADAL" clId="{156F56DE-481A-4CD1-A407-29D595A00624}" dt="2018-04-01T13:02:00.605" v="876" actId="164"/>
          <ac:picMkLst>
            <pc:docMk/>
            <pc:sldMk cId="2106149317" sldId="270"/>
            <ac:picMk id="13" creationId="{99D46DFD-9C89-404B-817B-BAEC4A7EB353}"/>
          </ac:picMkLst>
        </pc:picChg>
        <pc:picChg chg="add mod">
          <ac:chgData name="Иннокентий Солнцев" userId="c345689b-ecfc-4a4f-b91d-b2cd3ac6c4a0" providerId="ADAL" clId="{156F56DE-481A-4CD1-A407-29D595A00624}" dt="2018-04-01T13:02:00.605" v="876" actId="164"/>
          <ac:picMkLst>
            <pc:docMk/>
            <pc:sldMk cId="2106149317" sldId="270"/>
            <ac:picMk id="18" creationId="{670B9E5C-DB4C-49EB-B954-CFB35AFE6855}"/>
          </ac:picMkLst>
        </pc:picChg>
        <pc:picChg chg="add mod">
          <ac:chgData name="Иннокентий Солнцев" userId="c345689b-ecfc-4a4f-b91d-b2cd3ac6c4a0" providerId="ADAL" clId="{156F56DE-481A-4CD1-A407-29D595A00624}" dt="2018-04-01T13:02:00.605" v="876" actId="164"/>
          <ac:picMkLst>
            <pc:docMk/>
            <pc:sldMk cId="2106149317" sldId="270"/>
            <ac:picMk id="20" creationId="{1CD18610-6EE4-4B2C-9520-03A0D3F3CBCB}"/>
          </ac:picMkLst>
        </pc:picChg>
        <pc:picChg chg="add del">
          <ac:chgData name="Иннокентий Солнцев" userId="c345689b-ecfc-4a4f-b91d-b2cd3ac6c4a0" providerId="ADAL" clId="{156F56DE-481A-4CD1-A407-29D595A00624}" dt="2018-04-01T13:01:54.067" v="875" actId="478"/>
          <ac:picMkLst>
            <pc:docMk/>
            <pc:sldMk cId="2106149317" sldId="270"/>
            <ac:picMk id="22" creationId="{D996B482-F7AC-4B15-A27E-D8EC64DB4112}"/>
          </ac:picMkLst>
        </pc:picChg>
        <pc:picChg chg="add mod">
          <ac:chgData name="Иннокентий Солнцев" userId="c345689b-ecfc-4a4f-b91d-b2cd3ac6c4a0" providerId="ADAL" clId="{156F56DE-481A-4CD1-A407-29D595A00624}" dt="2018-04-01T13:06:50.610" v="1018" actId="1037"/>
          <ac:picMkLst>
            <pc:docMk/>
            <pc:sldMk cId="2106149317" sldId="270"/>
            <ac:picMk id="25" creationId="{2DE93FA7-349D-4084-A200-A54CB76D7F30}"/>
          </ac:picMkLst>
        </pc:picChg>
        <pc:picChg chg="add del">
          <ac:chgData name="Иннокентий Солнцев" userId="c345689b-ecfc-4a4f-b91d-b2cd3ac6c4a0" providerId="ADAL" clId="{156F56DE-481A-4CD1-A407-29D595A00624}" dt="2018-04-01T13:01:52.010" v="874" actId="478"/>
          <ac:picMkLst>
            <pc:docMk/>
            <pc:sldMk cId="2106149317" sldId="270"/>
            <ac:picMk id="27" creationId="{D37B6D8F-9353-41B8-8821-30E2831252FA}"/>
          </ac:picMkLst>
        </pc:picChg>
        <pc:cxnChg chg="add del">
          <ac:chgData name="Иннокентий Солнцев" userId="c345689b-ecfc-4a4f-b91d-b2cd3ac6c4a0" providerId="ADAL" clId="{156F56DE-481A-4CD1-A407-29D595A00624}" dt="2018-04-01T13:00:38.037" v="847" actId="478"/>
          <ac:cxnSpMkLst>
            <pc:docMk/>
            <pc:sldMk cId="2106149317" sldId="270"/>
            <ac:cxnSpMk id="4" creationId="{99C9989F-6D93-4DF2-B8C3-AA16A631D148}"/>
          </ac:cxnSpMkLst>
        </pc:cxnChg>
        <pc:cxnChg chg="add mod">
          <ac:chgData name="Иннокентий Солнцев" userId="c345689b-ecfc-4a4f-b91d-b2cd3ac6c4a0" providerId="ADAL" clId="{156F56DE-481A-4CD1-A407-29D595A00624}" dt="2018-04-01T13:06:58.959" v="1019" actId="14100"/>
          <ac:cxnSpMkLst>
            <pc:docMk/>
            <pc:sldMk cId="2106149317" sldId="270"/>
            <ac:cxnSpMk id="14" creationId="{D97475A8-0CD0-4938-8656-D70C254B1890}"/>
          </ac:cxnSpMkLst>
        </pc:cxnChg>
        <pc:cxnChg chg="add del">
          <ac:chgData name="Иннокентий Солнцев" userId="c345689b-ecfc-4a4f-b91d-b2cd3ac6c4a0" providerId="ADAL" clId="{156F56DE-481A-4CD1-A407-29D595A00624}" dt="2018-04-01T13:01:52.010" v="874" actId="478"/>
          <ac:cxnSpMkLst>
            <pc:docMk/>
            <pc:sldMk cId="2106149317" sldId="270"/>
            <ac:cxnSpMk id="23" creationId="{45FD3E9E-088E-425E-A896-F35A727BDE9C}"/>
          </ac:cxnSpMkLst>
        </pc:cxnChg>
        <pc:cxnChg chg="add mod">
          <ac:chgData name="Иннокентий Солнцев" userId="c345689b-ecfc-4a4f-b91d-b2cd3ac6c4a0" providerId="ADAL" clId="{156F56DE-481A-4CD1-A407-29D595A00624}" dt="2018-04-01T13:09:13.966" v="1162" actId="1036"/>
          <ac:cxnSpMkLst>
            <pc:docMk/>
            <pc:sldMk cId="2106149317" sldId="270"/>
            <ac:cxnSpMk id="33" creationId="{682331F8-2B69-4D6D-9142-24962023AE6A}"/>
          </ac:cxnSpMkLst>
        </pc:cxnChg>
      </pc:sldChg>
      <pc:sldChg chg="modSp add">
        <pc:chgData name="Иннокентий Солнцев" userId="c345689b-ecfc-4a4f-b91d-b2cd3ac6c4a0" providerId="ADAL" clId="{156F56DE-481A-4CD1-A407-29D595A00624}" dt="2018-04-01T13:53:22.311" v="2153" actId="20577"/>
        <pc:sldMkLst>
          <pc:docMk/>
          <pc:sldMk cId="381825041" sldId="271"/>
        </pc:sldMkLst>
        <pc:spChg chg="mod">
          <ac:chgData name="Иннокентий Солнцев" userId="c345689b-ecfc-4a4f-b91d-b2cd3ac6c4a0" providerId="ADAL" clId="{156F56DE-481A-4CD1-A407-29D595A00624}" dt="2018-04-01T13:53:22.311" v="2153" actId="20577"/>
          <ac:spMkLst>
            <pc:docMk/>
            <pc:sldMk cId="381825041" sldId="271"/>
            <ac:spMk id="2" creationId="{8DFD50A6-1F70-473F-830F-EAF06449F373}"/>
          </ac:spMkLst>
        </pc:spChg>
        <pc:spChg chg="mod">
          <ac:chgData name="Иннокентий Солнцев" userId="c345689b-ecfc-4a4f-b91d-b2cd3ac6c4a0" providerId="ADAL" clId="{156F56DE-481A-4CD1-A407-29D595A00624}" dt="2018-04-01T13:34:13.093" v="1462" actId="20577"/>
          <ac:spMkLst>
            <pc:docMk/>
            <pc:sldMk cId="381825041" sldId="271"/>
            <ac:spMk id="3" creationId="{24C04976-7177-4D10-B358-EEDC03F1E72B}"/>
          </ac:spMkLst>
        </pc:spChg>
      </pc:sldChg>
      <pc:sldChg chg="modSp add">
        <pc:chgData name="Иннокентий Солнцев" userId="c345689b-ecfc-4a4f-b91d-b2cd3ac6c4a0" providerId="ADAL" clId="{156F56DE-481A-4CD1-A407-29D595A00624}" dt="2018-04-01T14:33:13.849" v="2952" actId="20577"/>
        <pc:sldMkLst>
          <pc:docMk/>
          <pc:sldMk cId="973754787" sldId="272"/>
        </pc:sldMkLst>
        <pc:spChg chg="mod">
          <ac:chgData name="Иннокентий Солнцев" userId="c345689b-ecfc-4a4f-b91d-b2cd3ac6c4a0" providerId="ADAL" clId="{156F56DE-481A-4CD1-A407-29D595A00624}" dt="2018-04-01T14:33:13.849" v="2952" actId="20577"/>
          <ac:spMkLst>
            <pc:docMk/>
            <pc:sldMk cId="973754787" sldId="272"/>
            <ac:spMk id="2" creationId="{1E8DB918-A668-4077-B2AE-DAD3C6EDF347}"/>
          </ac:spMkLst>
        </pc:spChg>
        <pc:spChg chg="mod">
          <ac:chgData name="Иннокентий Солнцев" userId="c345689b-ecfc-4a4f-b91d-b2cd3ac6c4a0" providerId="ADAL" clId="{156F56DE-481A-4CD1-A407-29D595A00624}" dt="2018-04-01T14:22:05.189" v="2205" actId="20577"/>
          <ac:spMkLst>
            <pc:docMk/>
            <pc:sldMk cId="973754787" sldId="272"/>
            <ac:spMk id="3" creationId="{23E98373-D796-40C5-938B-E21B5AD417CB}"/>
          </ac:spMkLst>
        </pc:spChg>
      </pc:sldChg>
      <pc:sldChg chg="addSp delSp modSp add">
        <pc:chgData name="Иннокентий Солнцев" userId="c345689b-ecfc-4a4f-b91d-b2cd3ac6c4a0" providerId="ADAL" clId="{156F56DE-481A-4CD1-A407-29D595A00624}" dt="2018-04-01T14:46:28.217" v="3499" actId="1036"/>
        <pc:sldMkLst>
          <pc:docMk/>
          <pc:sldMk cId="3566746585" sldId="273"/>
        </pc:sldMkLst>
        <pc:spChg chg="mod">
          <ac:chgData name="Иннокентий Солнцев" userId="c345689b-ecfc-4a4f-b91d-b2cd3ac6c4a0" providerId="ADAL" clId="{156F56DE-481A-4CD1-A407-29D595A00624}" dt="2018-04-01T14:43:55.527" v="3456" actId="20577"/>
          <ac:spMkLst>
            <pc:docMk/>
            <pc:sldMk cId="3566746585" sldId="273"/>
            <ac:spMk id="2" creationId="{20D68447-4D96-4BE0-B280-F7062738818D}"/>
          </ac:spMkLst>
        </pc:spChg>
        <pc:spChg chg="mod">
          <ac:chgData name="Иннокентий Солнцев" userId="c345689b-ecfc-4a4f-b91d-b2cd3ac6c4a0" providerId="ADAL" clId="{156F56DE-481A-4CD1-A407-29D595A00624}" dt="2018-04-01T14:34:18.317" v="2994" actId="20577"/>
          <ac:spMkLst>
            <pc:docMk/>
            <pc:sldMk cId="3566746585" sldId="273"/>
            <ac:spMk id="3" creationId="{6D75C7D3-70C5-4D7A-A5A9-710AD340E897}"/>
          </ac:spMkLst>
        </pc:spChg>
        <pc:spChg chg="add mod">
          <ac:chgData name="Иннокентий Солнцев" userId="c345689b-ecfc-4a4f-b91d-b2cd3ac6c4a0" providerId="ADAL" clId="{156F56DE-481A-4CD1-A407-29D595A00624}" dt="2018-04-01T14:41:07.009" v="3399" actId="164"/>
          <ac:spMkLst>
            <pc:docMk/>
            <pc:sldMk cId="3566746585" sldId="273"/>
            <ac:spMk id="7" creationId="{7A09A6DA-5F63-48F9-A5CB-026D7C6433DB}"/>
          </ac:spMkLst>
        </pc:spChg>
        <pc:spChg chg="mod">
          <ac:chgData name="Иннокентий Солнцев" userId="c345689b-ecfc-4a4f-b91d-b2cd3ac6c4a0" providerId="ADAL" clId="{156F56DE-481A-4CD1-A407-29D595A00624}" dt="2018-04-01T14:44:10.370" v="3457" actId="20577"/>
          <ac:spMkLst>
            <pc:docMk/>
            <pc:sldMk cId="3566746585" sldId="273"/>
            <ac:spMk id="11" creationId="{BCED66DD-C8EB-4CA5-A666-29C43C0D68F2}"/>
          </ac:spMkLst>
        </pc:spChg>
        <pc:spChg chg="mod">
          <ac:chgData name="Иннокентий Солнцев" userId="c345689b-ecfc-4a4f-b91d-b2cd3ac6c4a0" providerId="ADAL" clId="{156F56DE-481A-4CD1-A407-29D595A00624}" dt="2018-04-01T14:44:13.015" v="3458" actId="20577"/>
          <ac:spMkLst>
            <pc:docMk/>
            <pc:sldMk cId="3566746585" sldId="273"/>
            <ac:spMk id="14" creationId="{5ED6DFBC-8572-4313-9BA6-58C406B631B7}"/>
          </ac:spMkLst>
        </pc:spChg>
        <pc:spChg chg="mod">
          <ac:chgData name="Иннокентий Солнцев" userId="c345689b-ecfc-4a4f-b91d-b2cd3ac6c4a0" providerId="ADAL" clId="{156F56DE-481A-4CD1-A407-29D595A00624}" dt="2018-04-01T14:44:15.038" v="3459" actId="20577"/>
          <ac:spMkLst>
            <pc:docMk/>
            <pc:sldMk cId="3566746585" sldId="273"/>
            <ac:spMk id="17" creationId="{EBA284D8-98FE-42A9-87AE-853C6E48916D}"/>
          </ac:spMkLst>
        </pc:spChg>
        <pc:spChg chg="add del mod">
          <ac:chgData name="Иннокентий Солнцев" userId="c345689b-ecfc-4a4f-b91d-b2cd3ac6c4a0" providerId="ADAL" clId="{156F56DE-481A-4CD1-A407-29D595A00624}" dt="2018-04-01T14:44:42.510" v="3466" actId="20577"/>
          <ac:spMkLst>
            <pc:docMk/>
            <pc:sldMk cId="3566746585" sldId="273"/>
            <ac:spMk id="29" creationId="{BCA69FEB-4EF5-4F4E-BEB0-58337F4987BE}"/>
          </ac:spMkLst>
        </pc:spChg>
        <pc:spChg chg="add mod">
          <ac:chgData name="Иннокентий Солнцев" userId="c345689b-ecfc-4a4f-b91d-b2cd3ac6c4a0" providerId="ADAL" clId="{156F56DE-481A-4CD1-A407-29D595A00624}" dt="2018-04-01T14:44:54.129" v="3469" actId="20577"/>
          <ac:spMkLst>
            <pc:docMk/>
            <pc:sldMk cId="3566746585" sldId="273"/>
            <ac:spMk id="30" creationId="{57640FC9-2551-4DD0-9840-CEE5AC297EC2}"/>
          </ac:spMkLst>
        </pc:spChg>
        <pc:spChg chg="add mod">
          <ac:chgData name="Иннокентий Солнцев" userId="c345689b-ecfc-4a4f-b91d-b2cd3ac6c4a0" providerId="ADAL" clId="{156F56DE-481A-4CD1-A407-29D595A00624}" dt="2018-04-01T14:46:28.217" v="3499" actId="1036"/>
          <ac:spMkLst>
            <pc:docMk/>
            <pc:sldMk cId="3566746585" sldId="273"/>
            <ac:spMk id="31" creationId="{9E9B7E8E-B023-4E5D-BDC9-84DE99DBC377}"/>
          </ac:spMkLst>
        </pc:spChg>
        <pc:spChg chg="add mod">
          <ac:chgData name="Иннокентий Солнцев" userId="c345689b-ecfc-4a4f-b91d-b2cd3ac6c4a0" providerId="ADAL" clId="{156F56DE-481A-4CD1-A407-29D595A00624}" dt="2018-04-01T14:46:28.217" v="3499" actId="1036"/>
          <ac:spMkLst>
            <pc:docMk/>
            <pc:sldMk cId="3566746585" sldId="273"/>
            <ac:spMk id="32" creationId="{8DD79639-2DD2-4E6D-B861-C7C4622C75C4}"/>
          </ac:spMkLst>
        </pc:spChg>
        <pc:spChg chg="add mod">
          <ac:chgData name="Иннокентий Солнцев" userId="c345689b-ecfc-4a4f-b91d-b2cd3ac6c4a0" providerId="ADAL" clId="{156F56DE-481A-4CD1-A407-29D595A00624}" dt="2018-04-01T14:46:03.053" v="3489" actId="20577"/>
          <ac:spMkLst>
            <pc:docMk/>
            <pc:sldMk cId="3566746585" sldId="273"/>
            <ac:spMk id="33" creationId="{134EB3EF-80D2-41C3-B32E-89AD8EB221E8}"/>
          </ac:spMkLst>
        </pc:spChg>
        <pc:spChg chg="add mod">
          <ac:chgData name="Иннокентий Солнцев" userId="c345689b-ecfc-4a4f-b91d-b2cd3ac6c4a0" providerId="ADAL" clId="{156F56DE-481A-4CD1-A407-29D595A00624}" dt="2018-04-01T14:46:01.779" v="3488" actId="20577"/>
          <ac:spMkLst>
            <pc:docMk/>
            <pc:sldMk cId="3566746585" sldId="273"/>
            <ac:spMk id="34" creationId="{E3A8B819-7C2C-4E94-9691-D24D4FBEC6A9}"/>
          </ac:spMkLst>
        </pc:spChg>
        <pc:spChg chg="add mod">
          <ac:chgData name="Иннокентий Солнцев" userId="c345689b-ecfc-4a4f-b91d-b2cd3ac6c4a0" providerId="ADAL" clId="{156F56DE-481A-4CD1-A407-29D595A00624}" dt="2018-04-01T14:46:20.380" v="3497" actId="20577"/>
          <ac:spMkLst>
            <pc:docMk/>
            <pc:sldMk cId="3566746585" sldId="273"/>
            <ac:spMk id="35" creationId="{681D7D4B-C1D6-4C61-9E12-22D6F0EBB6BE}"/>
          </ac:spMkLst>
        </pc:spChg>
        <pc:spChg chg="add mod">
          <ac:chgData name="Иннокентий Солнцев" userId="c345689b-ecfc-4a4f-b91d-b2cd3ac6c4a0" providerId="ADAL" clId="{156F56DE-481A-4CD1-A407-29D595A00624}" dt="2018-04-01T14:46:18.588" v="3495" actId="20577"/>
          <ac:spMkLst>
            <pc:docMk/>
            <pc:sldMk cId="3566746585" sldId="273"/>
            <ac:spMk id="36" creationId="{F5F65814-6096-49F3-A2BA-5EDA7A6809AE}"/>
          </ac:spMkLst>
        </pc:spChg>
        <pc:grpChg chg="add mod">
          <ac:chgData name="Иннокентий Солнцев" userId="c345689b-ecfc-4a4f-b91d-b2cd3ac6c4a0" providerId="ADAL" clId="{156F56DE-481A-4CD1-A407-29D595A00624}" dt="2018-04-01T14:41:12.212" v="3400" actId="1076"/>
          <ac:grpSpMkLst>
            <pc:docMk/>
            <pc:sldMk cId="3566746585" sldId="273"/>
            <ac:grpSpMk id="8" creationId="{28CEA415-2AD6-416F-844B-A50CD458FDD2}"/>
          </ac:grpSpMkLst>
        </pc:grpChg>
        <pc:grpChg chg="add mod">
          <ac:chgData name="Иннокентий Солнцев" userId="c345689b-ecfc-4a4f-b91d-b2cd3ac6c4a0" providerId="ADAL" clId="{156F56DE-481A-4CD1-A407-29D595A00624}" dt="2018-04-01T14:41:16.735" v="3402" actId="1076"/>
          <ac:grpSpMkLst>
            <pc:docMk/>
            <pc:sldMk cId="3566746585" sldId="273"/>
            <ac:grpSpMk id="9" creationId="{73C808B2-1A48-41EC-A55C-7A5CF1FEBAF3}"/>
          </ac:grpSpMkLst>
        </pc:grpChg>
        <pc:grpChg chg="add mod">
          <ac:chgData name="Иннокентий Солнцев" userId="c345689b-ecfc-4a4f-b91d-b2cd3ac6c4a0" providerId="ADAL" clId="{156F56DE-481A-4CD1-A407-29D595A00624}" dt="2018-04-01T14:41:24.589" v="3404" actId="1076"/>
          <ac:grpSpMkLst>
            <pc:docMk/>
            <pc:sldMk cId="3566746585" sldId="273"/>
            <ac:grpSpMk id="12" creationId="{1C02C433-42BF-4B42-8A73-00E57556A7DE}"/>
          </ac:grpSpMkLst>
        </pc:grpChg>
        <pc:grpChg chg="add mod">
          <ac:chgData name="Иннокентий Солнцев" userId="c345689b-ecfc-4a4f-b91d-b2cd3ac6c4a0" providerId="ADAL" clId="{156F56DE-481A-4CD1-A407-29D595A00624}" dt="2018-04-01T14:41:29.625" v="3406" actId="1076"/>
          <ac:grpSpMkLst>
            <pc:docMk/>
            <pc:sldMk cId="3566746585" sldId="273"/>
            <ac:grpSpMk id="15" creationId="{08DD43F1-2EB9-4669-A183-2F3DB4173D22}"/>
          </ac:grpSpMkLst>
        </pc:grpChg>
        <pc:picChg chg="add mod ord modCrop">
          <ac:chgData name="Иннокентий Солнцев" userId="c345689b-ecfc-4a4f-b91d-b2cd3ac6c4a0" providerId="ADAL" clId="{156F56DE-481A-4CD1-A407-29D595A00624}" dt="2018-04-01T14:43:18.812" v="3437" actId="167"/>
          <ac:picMkLst>
            <pc:docMk/>
            <pc:sldMk cId="3566746585" sldId="273"/>
            <ac:picMk id="4" creationId="{026BA8DF-220C-4AD6-8CC2-674E31F4D65A}"/>
          </ac:picMkLst>
        </pc:picChg>
        <pc:picChg chg="add mod">
          <ac:chgData name="Иннокентий Солнцев" userId="c345689b-ecfc-4a4f-b91d-b2cd3ac6c4a0" providerId="ADAL" clId="{156F56DE-481A-4CD1-A407-29D595A00624}" dt="2018-04-01T14:41:07.009" v="3399" actId="164"/>
          <ac:picMkLst>
            <pc:docMk/>
            <pc:sldMk cId="3566746585" sldId="273"/>
            <ac:picMk id="6" creationId="{1C855BFD-77F0-458D-B41B-7C27FF6F43F3}"/>
          </ac:picMkLst>
        </pc:picChg>
        <pc:cxnChg chg="add mod ord">
          <ac:chgData name="Иннокентий Солнцев" userId="c345689b-ecfc-4a4f-b91d-b2cd3ac6c4a0" providerId="ADAL" clId="{156F56DE-481A-4CD1-A407-29D595A00624}" dt="2018-04-01T14:43:16.046" v="3436" actId="167"/>
          <ac:cxnSpMkLst>
            <pc:docMk/>
            <pc:sldMk cId="3566746585" sldId="273"/>
            <ac:cxnSpMk id="5" creationId="{F6B2F992-6ED8-4430-9A6E-4C956E39673B}"/>
          </ac:cxnSpMkLst>
        </pc:cxnChg>
        <pc:cxnChg chg="add mod ord">
          <ac:chgData name="Иннокентий Солнцев" userId="c345689b-ecfc-4a4f-b91d-b2cd3ac6c4a0" providerId="ADAL" clId="{156F56DE-481A-4CD1-A407-29D595A00624}" dt="2018-04-01T14:43:16.046" v="3436" actId="167"/>
          <ac:cxnSpMkLst>
            <pc:docMk/>
            <pc:sldMk cId="3566746585" sldId="273"/>
            <ac:cxnSpMk id="18" creationId="{4F308C95-D3B2-4A61-AA80-48FA700466FE}"/>
          </ac:cxnSpMkLst>
        </pc:cxnChg>
        <pc:cxnChg chg="add mod ord">
          <ac:chgData name="Иннокентий Солнцев" userId="c345689b-ecfc-4a4f-b91d-b2cd3ac6c4a0" providerId="ADAL" clId="{156F56DE-481A-4CD1-A407-29D595A00624}" dt="2018-04-01T14:43:16.046" v="3436" actId="167"/>
          <ac:cxnSpMkLst>
            <pc:docMk/>
            <pc:sldMk cId="3566746585" sldId="273"/>
            <ac:cxnSpMk id="22" creationId="{E1227B20-091E-4C7A-A684-73FC226006C0}"/>
          </ac:cxnSpMkLst>
        </pc:cxnChg>
        <pc:cxnChg chg="add mod ord">
          <ac:chgData name="Иннокентий Солнцев" userId="c345689b-ecfc-4a4f-b91d-b2cd3ac6c4a0" providerId="ADAL" clId="{156F56DE-481A-4CD1-A407-29D595A00624}" dt="2018-04-01T14:43:16.046" v="3436" actId="167"/>
          <ac:cxnSpMkLst>
            <pc:docMk/>
            <pc:sldMk cId="3566746585" sldId="273"/>
            <ac:cxnSpMk id="23" creationId="{55CCA68D-7350-4E40-89AA-6F25C9D3741F}"/>
          </ac:cxnSpMkLst>
        </pc:cxnChg>
        <pc:cxnChg chg="add mod ord">
          <ac:chgData name="Иннокентий Солнцев" userId="c345689b-ecfc-4a4f-b91d-b2cd3ac6c4a0" providerId="ADAL" clId="{156F56DE-481A-4CD1-A407-29D595A00624}" dt="2018-04-01T14:43:16.046" v="3436" actId="167"/>
          <ac:cxnSpMkLst>
            <pc:docMk/>
            <pc:sldMk cId="3566746585" sldId="273"/>
            <ac:cxnSpMk id="24" creationId="{895F27E0-5C10-4370-A9BD-223DC9D30493}"/>
          </ac:cxnSpMkLst>
        </pc:cxnChg>
        <pc:cxnChg chg="add mod ord">
          <ac:chgData name="Иннокентий Солнцев" userId="c345689b-ecfc-4a4f-b91d-b2cd3ac6c4a0" providerId="ADAL" clId="{156F56DE-481A-4CD1-A407-29D595A00624}" dt="2018-04-01T14:43:16.046" v="3436" actId="167"/>
          <ac:cxnSpMkLst>
            <pc:docMk/>
            <pc:sldMk cId="3566746585" sldId="273"/>
            <ac:cxnSpMk id="26" creationId="{14CE253A-A0BA-4FF4-BD31-AFD141848056}"/>
          </ac:cxnSpMkLst>
        </pc:cxnChg>
        <pc:cxnChg chg="add mod ord">
          <ac:chgData name="Иннокентий Солнцев" userId="c345689b-ecfc-4a4f-b91d-b2cd3ac6c4a0" providerId="ADAL" clId="{156F56DE-481A-4CD1-A407-29D595A00624}" dt="2018-04-01T14:43:16.046" v="3436" actId="167"/>
          <ac:cxnSpMkLst>
            <pc:docMk/>
            <pc:sldMk cId="3566746585" sldId="273"/>
            <ac:cxnSpMk id="27" creationId="{43C27288-A24F-4A44-B795-B6189AEB69E4}"/>
          </ac:cxnSpMkLst>
        </pc:cxnChg>
        <pc:cxnChg chg="add mod ord">
          <ac:chgData name="Иннокентий Солнцев" userId="c345689b-ecfc-4a4f-b91d-b2cd3ac6c4a0" providerId="ADAL" clId="{156F56DE-481A-4CD1-A407-29D595A00624}" dt="2018-04-01T14:43:16.046" v="3436" actId="167"/>
          <ac:cxnSpMkLst>
            <pc:docMk/>
            <pc:sldMk cId="3566746585" sldId="273"/>
            <ac:cxnSpMk id="28" creationId="{9B34156E-83AC-481D-8886-D33BC6E0F47B}"/>
          </ac:cxnSpMkLst>
        </pc:cxnChg>
      </pc:sldChg>
      <pc:sldChg chg="addSp delSp modSp add">
        <pc:chgData name="Иннокентий Солнцев" userId="c345689b-ecfc-4a4f-b91d-b2cd3ac6c4a0" providerId="ADAL" clId="{156F56DE-481A-4CD1-A407-29D595A00624}" dt="2018-04-01T15:01:50.253" v="4205" actId="20577"/>
        <pc:sldMkLst>
          <pc:docMk/>
          <pc:sldMk cId="285596025" sldId="274"/>
        </pc:sldMkLst>
        <pc:spChg chg="mod">
          <ac:chgData name="Иннокентий Солнцев" userId="c345689b-ecfc-4a4f-b91d-b2cd3ac6c4a0" providerId="ADAL" clId="{156F56DE-481A-4CD1-A407-29D595A00624}" dt="2018-04-01T15:01:50.253" v="4205" actId="20577"/>
          <ac:spMkLst>
            <pc:docMk/>
            <pc:sldMk cId="285596025" sldId="274"/>
            <ac:spMk id="2" creationId="{20D68447-4D96-4BE0-B280-F7062738818D}"/>
          </ac:spMkLst>
        </pc:spChg>
        <pc:spChg chg="mod">
          <ac:chgData name="Иннокентий Солнцев" userId="c345689b-ecfc-4a4f-b91d-b2cd3ac6c4a0" providerId="ADAL" clId="{156F56DE-481A-4CD1-A407-29D595A00624}" dt="2018-04-01T14:54:07.938" v="3537" actId="20577"/>
          <ac:spMkLst>
            <pc:docMk/>
            <pc:sldMk cId="285596025" sldId="274"/>
            <ac:spMk id="3" creationId="{6D75C7D3-70C5-4D7A-A5A9-710AD340E897}"/>
          </ac:spMkLst>
        </pc:spChg>
        <pc:spChg chg="add del">
          <ac:chgData name="Иннокентий Солнцев" userId="c345689b-ecfc-4a4f-b91d-b2cd3ac6c4a0" providerId="ADAL" clId="{156F56DE-481A-4CD1-A407-29D595A00624}" dt="2018-04-01T15:00:05.672" v="4096" actId="20577"/>
          <ac:spMkLst>
            <pc:docMk/>
            <pc:sldMk cId="285596025" sldId="274"/>
            <ac:spMk id="19" creationId="{D9F19019-AD5A-4BF3-A630-0C1F6AC499E0}"/>
          </ac:spMkLst>
        </pc:spChg>
        <pc:spChg chg="mod">
          <ac:chgData name="Иннокентий Солнцев" userId="c345689b-ecfc-4a4f-b91d-b2cd3ac6c4a0" providerId="ADAL" clId="{156F56DE-481A-4CD1-A407-29D595A00624}" dt="2018-04-01T14:56:04.488" v="3679" actId="1076"/>
          <ac:spMkLst>
            <pc:docMk/>
            <pc:sldMk cId="285596025" sldId="274"/>
            <ac:spMk id="29" creationId="{BCA69FEB-4EF5-4F4E-BEB0-58337F4987BE}"/>
          </ac:spMkLst>
        </pc:spChg>
        <pc:spChg chg="mod">
          <ac:chgData name="Иннокентий Солнцев" userId="c345689b-ecfc-4a4f-b91d-b2cd3ac6c4a0" providerId="ADAL" clId="{156F56DE-481A-4CD1-A407-29D595A00624}" dt="2018-04-01T14:56:04.488" v="3679" actId="1076"/>
          <ac:spMkLst>
            <pc:docMk/>
            <pc:sldMk cId="285596025" sldId="274"/>
            <ac:spMk id="30" creationId="{57640FC9-2551-4DD0-9840-CEE5AC297EC2}"/>
          </ac:spMkLst>
        </pc:spChg>
        <pc:spChg chg="del">
          <ac:chgData name="Иннокентий Солнцев" userId="c345689b-ecfc-4a4f-b91d-b2cd3ac6c4a0" providerId="ADAL" clId="{156F56DE-481A-4CD1-A407-29D595A00624}" dt="2018-04-01T14:55:24.911" v="3668" actId="478"/>
          <ac:spMkLst>
            <pc:docMk/>
            <pc:sldMk cId="285596025" sldId="274"/>
            <ac:spMk id="31" creationId="{9E9B7E8E-B023-4E5D-BDC9-84DE99DBC377}"/>
          </ac:spMkLst>
        </pc:spChg>
        <pc:spChg chg="del">
          <ac:chgData name="Иннокентий Солнцев" userId="c345689b-ecfc-4a4f-b91d-b2cd3ac6c4a0" providerId="ADAL" clId="{156F56DE-481A-4CD1-A407-29D595A00624}" dt="2018-04-01T14:55:24.911" v="3668" actId="478"/>
          <ac:spMkLst>
            <pc:docMk/>
            <pc:sldMk cId="285596025" sldId="274"/>
            <ac:spMk id="32" creationId="{8DD79639-2DD2-4E6D-B861-C7C4622C75C4}"/>
          </ac:spMkLst>
        </pc:spChg>
        <pc:spChg chg="del">
          <ac:chgData name="Иннокентий Солнцев" userId="c345689b-ecfc-4a4f-b91d-b2cd3ac6c4a0" providerId="ADAL" clId="{156F56DE-481A-4CD1-A407-29D595A00624}" dt="2018-04-01T14:55:24.911" v="3668" actId="478"/>
          <ac:spMkLst>
            <pc:docMk/>
            <pc:sldMk cId="285596025" sldId="274"/>
            <ac:spMk id="33" creationId="{134EB3EF-80D2-41C3-B32E-89AD8EB221E8}"/>
          </ac:spMkLst>
        </pc:spChg>
        <pc:spChg chg="del">
          <ac:chgData name="Иннокентий Солнцев" userId="c345689b-ecfc-4a4f-b91d-b2cd3ac6c4a0" providerId="ADAL" clId="{156F56DE-481A-4CD1-A407-29D595A00624}" dt="2018-04-01T14:55:24.911" v="3668" actId="478"/>
          <ac:spMkLst>
            <pc:docMk/>
            <pc:sldMk cId="285596025" sldId="274"/>
            <ac:spMk id="34" creationId="{E3A8B819-7C2C-4E94-9691-D24D4FBEC6A9}"/>
          </ac:spMkLst>
        </pc:spChg>
        <pc:spChg chg="del">
          <ac:chgData name="Иннокентий Солнцев" userId="c345689b-ecfc-4a4f-b91d-b2cd3ac6c4a0" providerId="ADAL" clId="{156F56DE-481A-4CD1-A407-29D595A00624}" dt="2018-04-01T14:55:24.911" v="3668" actId="478"/>
          <ac:spMkLst>
            <pc:docMk/>
            <pc:sldMk cId="285596025" sldId="274"/>
            <ac:spMk id="35" creationId="{681D7D4B-C1D6-4C61-9E12-22D6F0EBB6BE}"/>
          </ac:spMkLst>
        </pc:spChg>
        <pc:spChg chg="del">
          <ac:chgData name="Иннокентий Солнцев" userId="c345689b-ecfc-4a4f-b91d-b2cd3ac6c4a0" providerId="ADAL" clId="{156F56DE-481A-4CD1-A407-29D595A00624}" dt="2018-04-01T14:55:24.911" v="3668" actId="478"/>
          <ac:spMkLst>
            <pc:docMk/>
            <pc:sldMk cId="285596025" sldId="274"/>
            <ac:spMk id="36" creationId="{F5F65814-6096-49F3-A2BA-5EDA7A6809AE}"/>
          </ac:spMkLst>
        </pc:spChg>
        <pc:spChg chg="add mod ord">
          <ac:chgData name="Иннокентий Солнцев" userId="c345689b-ecfc-4a4f-b91d-b2cd3ac6c4a0" providerId="ADAL" clId="{156F56DE-481A-4CD1-A407-29D595A00624}" dt="2018-04-01T14:56:04.488" v="3679" actId="1076"/>
          <ac:spMkLst>
            <pc:docMk/>
            <pc:sldMk cId="285596025" sldId="274"/>
            <ac:spMk id="39" creationId="{FD71B48A-E078-44B7-B27B-0708B3303F12}"/>
          </ac:spMkLst>
        </pc:spChg>
        <pc:spChg chg="add mod ord">
          <ac:chgData name="Иннокентий Солнцев" userId="c345689b-ecfc-4a4f-b91d-b2cd3ac6c4a0" providerId="ADAL" clId="{156F56DE-481A-4CD1-A407-29D595A00624}" dt="2018-04-01T14:56:04.488" v="3679" actId="1076"/>
          <ac:spMkLst>
            <pc:docMk/>
            <pc:sldMk cId="285596025" sldId="274"/>
            <ac:spMk id="40" creationId="{5FF26A7A-8CA0-499E-8610-061F43C78872}"/>
          </ac:spMkLst>
        </pc:spChg>
        <pc:grpChg chg="mod">
          <ac:chgData name="Иннокентий Солнцев" userId="c345689b-ecfc-4a4f-b91d-b2cd3ac6c4a0" providerId="ADAL" clId="{156F56DE-481A-4CD1-A407-29D595A00624}" dt="2018-04-01T14:56:04.488" v="3679" actId="1076"/>
          <ac:grpSpMkLst>
            <pc:docMk/>
            <pc:sldMk cId="285596025" sldId="274"/>
            <ac:grpSpMk id="8" creationId="{28CEA415-2AD6-416F-844B-A50CD458FDD2}"/>
          </ac:grpSpMkLst>
        </pc:grpChg>
        <pc:grpChg chg="mod">
          <ac:chgData name="Иннокентий Солнцев" userId="c345689b-ecfc-4a4f-b91d-b2cd3ac6c4a0" providerId="ADAL" clId="{156F56DE-481A-4CD1-A407-29D595A00624}" dt="2018-04-01T14:56:04.488" v="3679" actId="1076"/>
          <ac:grpSpMkLst>
            <pc:docMk/>
            <pc:sldMk cId="285596025" sldId="274"/>
            <ac:grpSpMk id="9" creationId="{73C808B2-1A48-41EC-A55C-7A5CF1FEBAF3}"/>
          </ac:grpSpMkLst>
        </pc:grpChg>
        <pc:grpChg chg="del">
          <ac:chgData name="Иннокентий Солнцев" userId="c345689b-ecfc-4a4f-b91d-b2cd3ac6c4a0" providerId="ADAL" clId="{156F56DE-481A-4CD1-A407-29D595A00624}" dt="2018-04-01T14:55:24.911" v="3668" actId="478"/>
          <ac:grpSpMkLst>
            <pc:docMk/>
            <pc:sldMk cId="285596025" sldId="274"/>
            <ac:grpSpMk id="12" creationId="{1C02C433-42BF-4B42-8A73-00E57556A7DE}"/>
          </ac:grpSpMkLst>
        </pc:grpChg>
        <pc:grpChg chg="del">
          <ac:chgData name="Иннокентий Солнцев" userId="c345689b-ecfc-4a4f-b91d-b2cd3ac6c4a0" providerId="ADAL" clId="{156F56DE-481A-4CD1-A407-29D595A00624}" dt="2018-04-01T14:55:24.911" v="3668" actId="478"/>
          <ac:grpSpMkLst>
            <pc:docMk/>
            <pc:sldMk cId="285596025" sldId="274"/>
            <ac:grpSpMk id="15" creationId="{08DD43F1-2EB9-4669-A183-2F3DB4173D22}"/>
          </ac:grpSpMkLst>
        </pc:grpChg>
        <pc:picChg chg="del">
          <ac:chgData name="Иннокентий Солнцев" userId="c345689b-ecfc-4a4f-b91d-b2cd3ac6c4a0" providerId="ADAL" clId="{156F56DE-481A-4CD1-A407-29D595A00624}" dt="2018-04-01T14:55:20.387" v="3667" actId="478"/>
          <ac:picMkLst>
            <pc:docMk/>
            <pc:sldMk cId="285596025" sldId="274"/>
            <ac:picMk id="4" creationId="{026BA8DF-220C-4AD6-8CC2-674E31F4D65A}"/>
          </ac:picMkLst>
        </pc:picChg>
        <pc:picChg chg="add mod ord">
          <ac:chgData name="Иннокентий Солнцев" userId="c345689b-ecfc-4a4f-b91d-b2cd3ac6c4a0" providerId="ADAL" clId="{156F56DE-481A-4CD1-A407-29D595A00624}" dt="2018-04-01T14:56:04.488" v="3679" actId="1076"/>
          <ac:picMkLst>
            <pc:docMk/>
            <pc:sldMk cId="285596025" sldId="274"/>
            <ac:picMk id="37" creationId="{EF1FCA50-517B-4F43-A972-19A048D1FD5B}"/>
          </ac:picMkLst>
        </pc:picChg>
        <pc:picChg chg="add mod ord">
          <ac:chgData name="Иннокентий Солнцев" userId="c345689b-ecfc-4a4f-b91d-b2cd3ac6c4a0" providerId="ADAL" clId="{156F56DE-481A-4CD1-A407-29D595A00624}" dt="2018-04-01T14:56:04.488" v="3679" actId="1076"/>
          <ac:picMkLst>
            <pc:docMk/>
            <pc:sldMk cId="285596025" sldId="274"/>
            <ac:picMk id="38" creationId="{7AD37906-6873-4F7C-9E6F-D6B4AA10FD07}"/>
          </ac:picMkLst>
        </pc:picChg>
        <pc:cxnChg chg="mod">
          <ac:chgData name="Иннокентий Солнцев" userId="c345689b-ecfc-4a4f-b91d-b2cd3ac6c4a0" providerId="ADAL" clId="{156F56DE-481A-4CD1-A407-29D595A00624}" dt="2018-04-01T14:56:04.488" v="3679" actId="1076"/>
          <ac:cxnSpMkLst>
            <pc:docMk/>
            <pc:sldMk cId="285596025" sldId="274"/>
            <ac:cxnSpMk id="5" creationId="{F6B2F992-6ED8-4430-9A6E-4C956E39673B}"/>
          </ac:cxnSpMkLst>
        </pc:cxnChg>
        <pc:cxnChg chg="mod">
          <ac:chgData name="Иннокентий Солнцев" userId="c345689b-ecfc-4a4f-b91d-b2cd3ac6c4a0" providerId="ADAL" clId="{156F56DE-481A-4CD1-A407-29D595A00624}" dt="2018-04-01T14:56:04.488" v="3679" actId="1076"/>
          <ac:cxnSpMkLst>
            <pc:docMk/>
            <pc:sldMk cId="285596025" sldId="274"/>
            <ac:cxnSpMk id="18" creationId="{4F308C95-D3B2-4A61-AA80-48FA700466FE}"/>
          </ac:cxnSpMkLst>
        </pc:cxnChg>
        <pc:cxnChg chg="del">
          <ac:chgData name="Иннокентий Солнцев" userId="c345689b-ecfc-4a4f-b91d-b2cd3ac6c4a0" providerId="ADAL" clId="{156F56DE-481A-4CD1-A407-29D595A00624}" dt="2018-04-01T14:55:24.911" v="3668" actId="478"/>
          <ac:cxnSpMkLst>
            <pc:docMk/>
            <pc:sldMk cId="285596025" sldId="274"/>
            <ac:cxnSpMk id="22" creationId="{E1227B20-091E-4C7A-A684-73FC226006C0}"/>
          </ac:cxnSpMkLst>
        </pc:cxnChg>
        <pc:cxnChg chg="del">
          <ac:chgData name="Иннокентий Солнцев" userId="c345689b-ecfc-4a4f-b91d-b2cd3ac6c4a0" providerId="ADAL" clId="{156F56DE-481A-4CD1-A407-29D595A00624}" dt="2018-04-01T14:55:24.911" v="3668" actId="478"/>
          <ac:cxnSpMkLst>
            <pc:docMk/>
            <pc:sldMk cId="285596025" sldId="274"/>
            <ac:cxnSpMk id="23" creationId="{55CCA68D-7350-4E40-89AA-6F25C9D3741F}"/>
          </ac:cxnSpMkLst>
        </pc:cxnChg>
        <pc:cxnChg chg="del">
          <ac:chgData name="Иннокентий Солнцев" userId="c345689b-ecfc-4a4f-b91d-b2cd3ac6c4a0" providerId="ADAL" clId="{156F56DE-481A-4CD1-A407-29D595A00624}" dt="2018-04-01T14:55:27.030" v="3669" actId="478"/>
          <ac:cxnSpMkLst>
            <pc:docMk/>
            <pc:sldMk cId="285596025" sldId="274"/>
            <ac:cxnSpMk id="24" creationId="{895F27E0-5C10-4370-A9BD-223DC9D30493}"/>
          </ac:cxnSpMkLst>
        </pc:cxnChg>
        <pc:cxnChg chg="del">
          <ac:chgData name="Иннокентий Солнцев" userId="c345689b-ecfc-4a4f-b91d-b2cd3ac6c4a0" providerId="ADAL" clId="{156F56DE-481A-4CD1-A407-29D595A00624}" dt="2018-04-01T14:55:27.979" v="3670" actId="478"/>
          <ac:cxnSpMkLst>
            <pc:docMk/>
            <pc:sldMk cId="285596025" sldId="274"/>
            <ac:cxnSpMk id="26" creationId="{14CE253A-A0BA-4FF4-BD31-AFD141848056}"/>
          </ac:cxnSpMkLst>
        </pc:cxnChg>
        <pc:cxnChg chg="del">
          <ac:chgData name="Иннокентий Солнцев" userId="c345689b-ecfc-4a4f-b91d-b2cd3ac6c4a0" providerId="ADAL" clId="{156F56DE-481A-4CD1-A407-29D595A00624}" dt="2018-04-01T14:55:29.149" v="3671" actId="478"/>
          <ac:cxnSpMkLst>
            <pc:docMk/>
            <pc:sldMk cId="285596025" sldId="274"/>
            <ac:cxnSpMk id="27" creationId="{43C27288-A24F-4A44-B795-B6189AEB69E4}"/>
          </ac:cxnSpMkLst>
        </pc:cxnChg>
        <pc:cxnChg chg="del">
          <ac:chgData name="Иннокентий Солнцев" userId="c345689b-ecfc-4a4f-b91d-b2cd3ac6c4a0" providerId="ADAL" clId="{156F56DE-481A-4CD1-A407-29D595A00624}" dt="2018-04-01T14:55:29.775" v="3672" actId="478"/>
          <ac:cxnSpMkLst>
            <pc:docMk/>
            <pc:sldMk cId="285596025" sldId="274"/>
            <ac:cxnSpMk id="28" creationId="{9B34156E-83AC-481D-8886-D33BC6E0F47B}"/>
          </ac:cxnSpMkLst>
        </pc:cxnChg>
      </pc:sldChg>
      <pc:sldMasterChg chg="modSldLayout">
        <pc:chgData name="Иннокентий Солнцев" userId="c345689b-ecfc-4a4f-b91d-b2cd3ac6c4a0" providerId="ADAL" clId="{156F56DE-481A-4CD1-A407-29D595A00624}" dt="2018-04-16T00:54:21.504" v="4219"/>
        <pc:sldMasterMkLst>
          <pc:docMk/>
          <pc:sldMasterMk cId="3803489694" sldId="2147483663"/>
        </pc:sldMasterMkLst>
        <pc:sldLayoutChg chg="addSp">
          <pc:chgData name="Иннокентий Солнцев" userId="c345689b-ecfc-4a4f-b91d-b2cd3ac6c4a0" providerId="ADAL" clId="{156F56DE-481A-4CD1-A407-29D595A00624}" dt="2018-04-16T00:54:21.504" v="4219"/>
          <pc:sldLayoutMkLst>
            <pc:docMk/>
            <pc:sldMasterMk cId="3803489694" sldId="2147483663"/>
            <pc:sldLayoutMk cId="1763788853" sldId="2147483664"/>
          </pc:sldLayoutMkLst>
          <pc:picChg chg="add">
            <ac:chgData name="Иннокентий Солнцев" userId="c345689b-ecfc-4a4f-b91d-b2cd3ac6c4a0" providerId="ADAL" clId="{156F56DE-481A-4CD1-A407-29D595A00624}" dt="2018-04-16T00:54:21.504" v="4219"/>
            <ac:picMkLst>
              <pc:docMk/>
              <pc:sldMasterMk cId="3803489694" sldId="2147483663"/>
              <pc:sldLayoutMk cId="1763788853" sldId="2147483664"/>
              <ac:picMk id="7" creationId="{7B9EEDB0-F6E9-449E-9883-EBBC506B1974}"/>
            </ac:picMkLst>
          </pc:picChg>
          <pc:picChg chg="add">
            <ac:chgData name="Иннокентий Солнцев" userId="c345689b-ecfc-4a4f-b91d-b2cd3ac6c4a0" providerId="ADAL" clId="{156F56DE-481A-4CD1-A407-29D595A00624}" dt="2018-04-16T00:54:21.504" v="4219"/>
            <ac:picMkLst>
              <pc:docMk/>
              <pc:sldMasterMk cId="3803489694" sldId="2147483663"/>
              <pc:sldLayoutMk cId="1763788853" sldId="2147483664"/>
              <ac:picMk id="8" creationId="{96F2CD9C-3083-46BF-AA70-0AFB9F3FBCFD}"/>
            </ac:picMkLst>
          </pc:picChg>
        </pc:sldLayoutChg>
        <pc:sldLayoutChg chg="addSp">
          <pc:chgData name="Иннокентий Солнцев" userId="c345689b-ecfc-4a4f-b91d-b2cd3ac6c4a0" providerId="ADAL" clId="{156F56DE-481A-4CD1-A407-29D595A00624}" dt="2018-04-16T00:54:21.504" v="4219"/>
          <pc:sldLayoutMkLst>
            <pc:docMk/>
            <pc:sldMasterMk cId="3803489694" sldId="2147483663"/>
            <pc:sldLayoutMk cId="2589742655" sldId="2147483665"/>
          </pc:sldLayoutMkLst>
          <pc:spChg chg="add">
            <ac:chgData name="Иннокентий Солнцев" userId="c345689b-ecfc-4a4f-b91d-b2cd3ac6c4a0" providerId="ADAL" clId="{156F56DE-481A-4CD1-A407-29D595A00624}" dt="2018-04-16T00:54:21.504" v="4219"/>
            <ac:spMkLst>
              <pc:docMk/>
              <pc:sldMasterMk cId="3803489694" sldId="2147483663"/>
              <pc:sldLayoutMk cId="2589742655" sldId="2147483665"/>
              <ac:spMk id="8" creationId="{17255E70-7E59-42F1-AE79-FBC0EF06B2F3}"/>
            </ac:spMkLst>
          </pc:spChg>
          <pc:picChg chg="add">
            <ac:chgData name="Иннокентий Солнцев" userId="c345689b-ecfc-4a4f-b91d-b2cd3ac6c4a0" providerId="ADAL" clId="{156F56DE-481A-4CD1-A407-29D595A00624}" dt="2018-04-16T00:54:21.504" v="4219"/>
            <ac:picMkLst>
              <pc:docMk/>
              <pc:sldMasterMk cId="3803489694" sldId="2147483663"/>
              <pc:sldLayoutMk cId="2589742655" sldId="2147483665"/>
              <ac:picMk id="10" creationId="{1480937C-1ACF-485A-8788-30154DA8AC7E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28 Feb 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EEDB0-F6E9-449E-9883-EBBC506B19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2CD9C-3083-46BF-AA70-0AFB9F3FBC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17255E70-7E59-42F1-AE79-FBC0EF06B2F3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0937C-1ACF-485A-8788-30154DA8AC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4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3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1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4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BGP</a:t>
            </a:r>
            <a:endParaRPr lang="ru-RU" sz="7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Cisco</a:t>
            </a:r>
            <a:r>
              <a:rPr lang="ru-RU" dirty="0"/>
              <a:t> ROUTE: маршрутизация в сетях предприятия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7D57-FBC1-4425-A791-1D1C6AA6C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0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BBFBF3-D648-474D-8368-308169F4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8740873" cy="5112568"/>
          </a:xfrm>
        </p:spPr>
        <p:txBody>
          <a:bodyPr/>
          <a:lstStyle/>
          <a:p>
            <a:r>
              <a:rPr lang="en-US" dirty="0"/>
              <a:t>Exterior BGP </a:t>
            </a:r>
            <a:r>
              <a:rPr lang="en-US" dirty="0" err="1"/>
              <a:t>neighborship</a:t>
            </a:r>
            <a:endParaRPr lang="en-US" dirty="0"/>
          </a:p>
          <a:p>
            <a:pPr lvl="1"/>
            <a:r>
              <a:rPr lang="ru-RU" dirty="0"/>
              <a:t>Соседство между пирами разных </a:t>
            </a:r>
            <a:r>
              <a:rPr lang="en-US" dirty="0"/>
              <a:t>AS</a:t>
            </a:r>
          </a:p>
          <a:p>
            <a:pPr lvl="1"/>
            <a:r>
              <a:rPr lang="ru-RU" dirty="0"/>
              <a:t>Должны быть в одном канале</a:t>
            </a:r>
            <a:endParaRPr lang="en-US" dirty="0"/>
          </a:p>
          <a:p>
            <a:pPr lvl="1"/>
            <a:r>
              <a:rPr lang="ru-RU" dirty="0"/>
              <a:t>Атрибуты модифицируются отправителем</a:t>
            </a:r>
          </a:p>
          <a:p>
            <a:pPr lvl="2"/>
            <a:r>
              <a:rPr lang="ru-RU" dirty="0"/>
              <a:t>В первую очередь - </a:t>
            </a:r>
            <a:r>
              <a:rPr lang="en-US" dirty="0"/>
              <a:t>AS-Path </a:t>
            </a:r>
            <a:r>
              <a:rPr lang="ru-RU" dirty="0"/>
              <a:t>и</a:t>
            </a:r>
            <a:r>
              <a:rPr lang="en-US" dirty="0"/>
              <a:t> Next-Hop</a:t>
            </a:r>
            <a:endParaRPr lang="ru-RU" dirty="0"/>
          </a:p>
          <a:p>
            <a:r>
              <a:rPr lang="en-US" dirty="0"/>
              <a:t>Interior BGP </a:t>
            </a:r>
            <a:r>
              <a:rPr lang="en-US" dirty="0" err="1"/>
              <a:t>neighborship</a:t>
            </a:r>
            <a:endParaRPr lang="en-US" dirty="0"/>
          </a:p>
          <a:p>
            <a:pPr lvl="1"/>
            <a:r>
              <a:rPr lang="ru-RU" dirty="0"/>
              <a:t>Соседство между пирами одной </a:t>
            </a:r>
            <a:r>
              <a:rPr lang="en-US" dirty="0"/>
              <a:t>AS</a:t>
            </a:r>
          </a:p>
          <a:p>
            <a:pPr lvl="1"/>
            <a:r>
              <a:rPr lang="ru-RU" dirty="0"/>
              <a:t>Могут соединяться через транзитные роутеры</a:t>
            </a:r>
          </a:p>
          <a:p>
            <a:pPr lvl="2"/>
            <a:r>
              <a:rPr lang="ru-RU" dirty="0"/>
              <a:t>Требует </a:t>
            </a:r>
            <a:r>
              <a:rPr lang="en-US" dirty="0"/>
              <a:t>IGP </a:t>
            </a:r>
            <a:r>
              <a:rPr lang="ru-RU" dirty="0"/>
              <a:t>для нахождения пути до соседей</a:t>
            </a:r>
            <a:endParaRPr lang="en-US" dirty="0"/>
          </a:p>
          <a:p>
            <a:pPr lvl="2"/>
            <a:r>
              <a:rPr lang="ru-RU" dirty="0"/>
              <a:t>Требует </a:t>
            </a:r>
            <a:r>
              <a:rPr lang="ru-RU" dirty="0" err="1"/>
              <a:t>полносвязность</a:t>
            </a:r>
            <a:r>
              <a:rPr lang="ru-RU" dirty="0"/>
              <a:t> соседств</a:t>
            </a:r>
          </a:p>
          <a:p>
            <a:pPr lvl="1"/>
            <a:r>
              <a:rPr lang="ru-RU" dirty="0"/>
              <a:t>Атрибуты не модифицируются при отправке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DA92E-5BC4-4597-8B01-7A37CDD0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Характеристики </a:t>
            </a:r>
            <a:r>
              <a:rPr lang="en-US" dirty="0"/>
              <a:t>EBGP </a:t>
            </a:r>
            <a:r>
              <a:rPr lang="ru-RU" dirty="0"/>
              <a:t>и </a:t>
            </a:r>
            <a:r>
              <a:rPr lang="en-US" dirty="0"/>
              <a:t>IBGP </a:t>
            </a:r>
            <a:r>
              <a:rPr lang="ru-RU" dirty="0"/>
              <a:t>соседств</a:t>
            </a:r>
            <a:endParaRPr lang="en-IE" dirty="0"/>
          </a:p>
        </p:txBody>
      </p:sp>
      <p:pic>
        <p:nvPicPr>
          <p:cNvPr id="14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1D716477-2BD7-480F-AC11-E8875B47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01" y="1193832"/>
            <a:ext cx="1737845" cy="17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768908B2-6BD7-47EE-9544-26D58833A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55" y="1193831"/>
            <a:ext cx="1737845" cy="17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единительная линия 24">
            <a:extLst>
              <a:ext uri="{FF2B5EF4-FFF2-40B4-BE49-F238E27FC236}">
                <a16:creationId xmlns:a16="http://schemas.microsoft.com/office/drawing/2014/main" id="{44894A61-0FF1-4B40-936C-AA409A0C9509}"/>
              </a:ext>
            </a:extLst>
          </p:cNvPr>
          <p:cNvCxnSpPr>
            <a:cxnSpLocks/>
          </p:cNvCxnSpPr>
          <p:nvPr/>
        </p:nvCxnSpPr>
        <p:spPr>
          <a:xfrm>
            <a:off x="8648321" y="2250661"/>
            <a:ext cx="169168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E5AA60-6333-4F52-AF35-1DD1FBB855EF}"/>
              </a:ext>
            </a:extLst>
          </p:cNvPr>
          <p:cNvSpPr txBox="1"/>
          <p:nvPr/>
        </p:nvSpPr>
        <p:spPr>
          <a:xfrm>
            <a:off x="7643657" y="2061715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100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A8D7B-A1EF-4457-90EE-9B2FC7330B04}"/>
              </a:ext>
            </a:extLst>
          </p:cNvPr>
          <p:cNvSpPr txBox="1"/>
          <p:nvPr/>
        </p:nvSpPr>
        <p:spPr>
          <a:xfrm>
            <a:off x="10586061" y="2061715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200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45A7995B-CEAD-4F37-BF93-7A1B09D1F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426954" y="2009922"/>
            <a:ext cx="746937" cy="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3E8674-C44B-4272-B25B-0B8D26FD33DC}"/>
              </a:ext>
            </a:extLst>
          </p:cNvPr>
          <p:cNvSpPr txBox="1"/>
          <p:nvPr/>
        </p:nvSpPr>
        <p:spPr>
          <a:xfrm>
            <a:off x="8426954" y="2163447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R1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2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318B6785-A1ED-4D1A-911F-BAC286F0F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790558" y="2009922"/>
            <a:ext cx="746937" cy="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BFF12E-DB4D-4EB6-BD7C-A0CCA867E894}"/>
              </a:ext>
            </a:extLst>
          </p:cNvPr>
          <p:cNvSpPr txBox="1"/>
          <p:nvPr/>
        </p:nvSpPr>
        <p:spPr>
          <a:xfrm>
            <a:off x="9790558" y="2163447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R2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24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B4F2C635-2672-4C40-866D-FE3DE9256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706" y="2753377"/>
            <a:ext cx="2418038" cy="24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BCB4DD3-A06C-4BCB-8DBB-56CD74F09F27}"/>
              </a:ext>
            </a:extLst>
          </p:cNvPr>
          <p:cNvCxnSpPr>
            <a:cxnSpLocks/>
          </p:cNvCxnSpPr>
          <p:nvPr/>
        </p:nvCxnSpPr>
        <p:spPr>
          <a:xfrm>
            <a:off x="8445311" y="4285858"/>
            <a:ext cx="22742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05D4C0-544B-4063-9F45-73F819604CF3}"/>
              </a:ext>
            </a:extLst>
          </p:cNvPr>
          <p:cNvSpPr/>
          <p:nvPr/>
        </p:nvSpPr>
        <p:spPr>
          <a:xfrm>
            <a:off x="8536917" y="4445983"/>
            <a:ext cx="856938" cy="128954"/>
          </a:xfrm>
          <a:custGeom>
            <a:avLst/>
            <a:gdLst>
              <a:gd name="connsiteX0" fmla="*/ 81882 w 1005426"/>
              <a:gd name="connsiteY0" fmla="*/ 36576 h 631027"/>
              <a:gd name="connsiteX1" fmla="*/ 91026 w 1005426"/>
              <a:gd name="connsiteY1" fmla="*/ 630936 h 631027"/>
              <a:gd name="connsiteX2" fmla="*/ 1005426 w 1005426"/>
              <a:gd name="connsiteY2" fmla="*/ 0 h 631027"/>
              <a:gd name="connsiteX0" fmla="*/ 8289 w 931833"/>
              <a:gd name="connsiteY0" fmla="*/ 36576 h 339472"/>
              <a:gd name="connsiteX1" fmla="*/ 511209 w 931833"/>
              <a:gd name="connsiteY1" fmla="*/ 338328 h 339472"/>
              <a:gd name="connsiteX2" fmla="*/ 931833 w 931833"/>
              <a:gd name="connsiteY2" fmla="*/ 0 h 339472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0 w 923544"/>
              <a:gd name="connsiteY0" fmla="*/ 36576 h 439077"/>
              <a:gd name="connsiteX1" fmla="*/ 539496 w 923544"/>
              <a:gd name="connsiteY1" fmla="*/ 438912 h 439077"/>
              <a:gd name="connsiteX2" fmla="*/ 923544 w 923544"/>
              <a:gd name="connsiteY2" fmla="*/ 0 h 439077"/>
              <a:gd name="connsiteX0" fmla="*/ 0 w 923544"/>
              <a:gd name="connsiteY0" fmla="*/ 36576 h 284682"/>
              <a:gd name="connsiteX1" fmla="*/ 457200 w 923544"/>
              <a:gd name="connsiteY1" fmla="*/ 283464 h 284682"/>
              <a:gd name="connsiteX2" fmla="*/ 923544 w 923544"/>
              <a:gd name="connsiteY2" fmla="*/ 0 h 284682"/>
              <a:gd name="connsiteX0" fmla="*/ 0 w 923544"/>
              <a:gd name="connsiteY0" fmla="*/ 36576 h 275946"/>
              <a:gd name="connsiteX1" fmla="*/ 484632 w 923544"/>
              <a:gd name="connsiteY1" fmla="*/ 274320 h 275946"/>
              <a:gd name="connsiteX2" fmla="*/ 923544 w 923544"/>
              <a:gd name="connsiteY2" fmla="*/ 0 h 275946"/>
              <a:gd name="connsiteX0" fmla="*/ 0 w 923544"/>
              <a:gd name="connsiteY0" fmla="*/ 36576 h 205160"/>
              <a:gd name="connsiteX1" fmla="*/ 484632 w 923544"/>
              <a:gd name="connsiteY1" fmla="*/ 182880 h 205160"/>
              <a:gd name="connsiteX2" fmla="*/ 923544 w 923544"/>
              <a:gd name="connsiteY2" fmla="*/ 0 h 205160"/>
              <a:gd name="connsiteX0" fmla="*/ 0 w 923544"/>
              <a:gd name="connsiteY0" fmla="*/ 36576 h 236191"/>
              <a:gd name="connsiteX1" fmla="*/ 484632 w 923544"/>
              <a:gd name="connsiteY1" fmla="*/ 228600 h 236191"/>
              <a:gd name="connsiteX2" fmla="*/ 923544 w 923544"/>
              <a:gd name="connsiteY2" fmla="*/ 0 h 236191"/>
              <a:gd name="connsiteX0" fmla="*/ 0 w 923544"/>
              <a:gd name="connsiteY0" fmla="*/ 36576 h 190310"/>
              <a:gd name="connsiteX1" fmla="*/ 457200 w 923544"/>
              <a:gd name="connsiteY1" fmla="*/ 155448 h 190310"/>
              <a:gd name="connsiteX2" fmla="*/ 923544 w 923544"/>
              <a:gd name="connsiteY2" fmla="*/ 0 h 190310"/>
              <a:gd name="connsiteX0" fmla="*/ 0 w 923544"/>
              <a:gd name="connsiteY0" fmla="*/ 36576 h 186923"/>
              <a:gd name="connsiteX1" fmla="*/ 457200 w 923544"/>
              <a:gd name="connsiteY1" fmla="*/ 155448 h 186923"/>
              <a:gd name="connsiteX2" fmla="*/ 923544 w 923544"/>
              <a:gd name="connsiteY2" fmla="*/ 0 h 186923"/>
              <a:gd name="connsiteX0" fmla="*/ 907 w 924451"/>
              <a:gd name="connsiteY0" fmla="*/ 36576 h 173765"/>
              <a:gd name="connsiteX1" fmla="*/ 458107 w 924451"/>
              <a:gd name="connsiteY1" fmla="*/ 155448 h 173765"/>
              <a:gd name="connsiteX2" fmla="*/ 924451 w 924451"/>
              <a:gd name="connsiteY2" fmla="*/ 0 h 173765"/>
              <a:gd name="connsiteX0" fmla="*/ 907 w 924683"/>
              <a:gd name="connsiteY0" fmla="*/ 36576 h 155786"/>
              <a:gd name="connsiteX1" fmla="*/ 458107 w 924683"/>
              <a:gd name="connsiteY1" fmla="*/ 155448 h 155786"/>
              <a:gd name="connsiteX2" fmla="*/ 924451 w 924683"/>
              <a:gd name="connsiteY2" fmla="*/ 0 h 155786"/>
              <a:gd name="connsiteX0" fmla="*/ 59 w 1054580"/>
              <a:gd name="connsiteY0" fmla="*/ 0 h 120869"/>
              <a:gd name="connsiteX1" fmla="*/ 457259 w 1054580"/>
              <a:gd name="connsiteY1" fmla="*/ 118872 h 120869"/>
              <a:gd name="connsiteX2" fmla="*/ 1054572 w 1054580"/>
              <a:gd name="connsiteY2" fmla="*/ 1524 h 120869"/>
              <a:gd name="connsiteX0" fmla="*/ 136 w 857012"/>
              <a:gd name="connsiteY0" fmla="*/ 0 h 128527"/>
              <a:gd name="connsiteX1" fmla="*/ 259692 w 857012"/>
              <a:gd name="connsiteY1" fmla="*/ 126016 h 128527"/>
              <a:gd name="connsiteX2" fmla="*/ 857005 w 857012"/>
              <a:gd name="connsiteY2" fmla="*/ 8668 h 128527"/>
              <a:gd name="connsiteX0" fmla="*/ 57 w 856938"/>
              <a:gd name="connsiteY0" fmla="*/ 0 h 130500"/>
              <a:gd name="connsiteX1" fmla="*/ 433444 w 856938"/>
              <a:gd name="connsiteY1" fmla="*/ 128398 h 130500"/>
              <a:gd name="connsiteX2" fmla="*/ 856926 w 856938"/>
              <a:gd name="connsiteY2" fmla="*/ 8668 h 130500"/>
              <a:gd name="connsiteX0" fmla="*/ 57 w 856938"/>
              <a:gd name="connsiteY0" fmla="*/ 0 h 128954"/>
              <a:gd name="connsiteX1" fmla="*/ 433444 w 856938"/>
              <a:gd name="connsiteY1" fmla="*/ 128398 h 128954"/>
              <a:gd name="connsiteX2" fmla="*/ 856926 w 856938"/>
              <a:gd name="connsiteY2" fmla="*/ 8668 h 1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938" h="128954">
                <a:moveTo>
                  <a:pt x="57" y="0"/>
                </a:moveTo>
                <a:cubicBezTo>
                  <a:pt x="-4706" y="123920"/>
                  <a:pt x="290632" y="131715"/>
                  <a:pt x="433444" y="128398"/>
                </a:cubicBezTo>
                <a:cubicBezTo>
                  <a:pt x="576256" y="125081"/>
                  <a:pt x="859117" y="152305"/>
                  <a:pt x="856926" y="8668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IGP</a:t>
            </a:r>
            <a:endParaRPr lang="en-I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2D4819-F334-41AA-8E86-D413E5FA96EC}"/>
              </a:ext>
            </a:extLst>
          </p:cNvPr>
          <p:cNvSpPr/>
          <p:nvPr/>
        </p:nvSpPr>
        <p:spPr>
          <a:xfrm>
            <a:off x="9755904" y="4445983"/>
            <a:ext cx="856938" cy="128954"/>
          </a:xfrm>
          <a:custGeom>
            <a:avLst/>
            <a:gdLst>
              <a:gd name="connsiteX0" fmla="*/ 81882 w 1005426"/>
              <a:gd name="connsiteY0" fmla="*/ 36576 h 631027"/>
              <a:gd name="connsiteX1" fmla="*/ 91026 w 1005426"/>
              <a:gd name="connsiteY1" fmla="*/ 630936 h 631027"/>
              <a:gd name="connsiteX2" fmla="*/ 1005426 w 1005426"/>
              <a:gd name="connsiteY2" fmla="*/ 0 h 631027"/>
              <a:gd name="connsiteX0" fmla="*/ 8289 w 931833"/>
              <a:gd name="connsiteY0" fmla="*/ 36576 h 339472"/>
              <a:gd name="connsiteX1" fmla="*/ 511209 w 931833"/>
              <a:gd name="connsiteY1" fmla="*/ 338328 h 339472"/>
              <a:gd name="connsiteX2" fmla="*/ 931833 w 931833"/>
              <a:gd name="connsiteY2" fmla="*/ 0 h 339472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0 w 923544"/>
              <a:gd name="connsiteY0" fmla="*/ 36576 h 439077"/>
              <a:gd name="connsiteX1" fmla="*/ 539496 w 923544"/>
              <a:gd name="connsiteY1" fmla="*/ 438912 h 439077"/>
              <a:gd name="connsiteX2" fmla="*/ 923544 w 923544"/>
              <a:gd name="connsiteY2" fmla="*/ 0 h 439077"/>
              <a:gd name="connsiteX0" fmla="*/ 0 w 923544"/>
              <a:gd name="connsiteY0" fmla="*/ 36576 h 284682"/>
              <a:gd name="connsiteX1" fmla="*/ 457200 w 923544"/>
              <a:gd name="connsiteY1" fmla="*/ 283464 h 284682"/>
              <a:gd name="connsiteX2" fmla="*/ 923544 w 923544"/>
              <a:gd name="connsiteY2" fmla="*/ 0 h 284682"/>
              <a:gd name="connsiteX0" fmla="*/ 0 w 923544"/>
              <a:gd name="connsiteY0" fmla="*/ 36576 h 275946"/>
              <a:gd name="connsiteX1" fmla="*/ 484632 w 923544"/>
              <a:gd name="connsiteY1" fmla="*/ 274320 h 275946"/>
              <a:gd name="connsiteX2" fmla="*/ 923544 w 923544"/>
              <a:gd name="connsiteY2" fmla="*/ 0 h 275946"/>
              <a:gd name="connsiteX0" fmla="*/ 0 w 923544"/>
              <a:gd name="connsiteY0" fmla="*/ 36576 h 205160"/>
              <a:gd name="connsiteX1" fmla="*/ 484632 w 923544"/>
              <a:gd name="connsiteY1" fmla="*/ 182880 h 205160"/>
              <a:gd name="connsiteX2" fmla="*/ 923544 w 923544"/>
              <a:gd name="connsiteY2" fmla="*/ 0 h 205160"/>
              <a:gd name="connsiteX0" fmla="*/ 0 w 923544"/>
              <a:gd name="connsiteY0" fmla="*/ 36576 h 236191"/>
              <a:gd name="connsiteX1" fmla="*/ 484632 w 923544"/>
              <a:gd name="connsiteY1" fmla="*/ 228600 h 236191"/>
              <a:gd name="connsiteX2" fmla="*/ 923544 w 923544"/>
              <a:gd name="connsiteY2" fmla="*/ 0 h 236191"/>
              <a:gd name="connsiteX0" fmla="*/ 0 w 923544"/>
              <a:gd name="connsiteY0" fmla="*/ 36576 h 190310"/>
              <a:gd name="connsiteX1" fmla="*/ 457200 w 923544"/>
              <a:gd name="connsiteY1" fmla="*/ 155448 h 190310"/>
              <a:gd name="connsiteX2" fmla="*/ 923544 w 923544"/>
              <a:gd name="connsiteY2" fmla="*/ 0 h 190310"/>
              <a:gd name="connsiteX0" fmla="*/ 0 w 923544"/>
              <a:gd name="connsiteY0" fmla="*/ 36576 h 186923"/>
              <a:gd name="connsiteX1" fmla="*/ 457200 w 923544"/>
              <a:gd name="connsiteY1" fmla="*/ 155448 h 186923"/>
              <a:gd name="connsiteX2" fmla="*/ 923544 w 923544"/>
              <a:gd name="connsiteY2" fmla="*/ 0 h 186923"/>
              <a:gd name="connsiteX0" fmla="*/ 907 w 924451"/>
              <a:gd name="connsiteY0" fmla="*/ 36576 h 173765"/>
              <a:gd name="connsiteX1" fmla="*/ 458107 w 924451"/>
              <a:gd name="connsiteY1" fmla="*/ 155448 h 173765"/>
              <a:gd name="connsiteX2" fmla="*/ 924451 w 924451"/>
              <a:gd name="connsiteY2" fmla="*/ 0 h 173765"/>
              <a:gd name="connsiteX0" fmla="*/ 907 w 924683"/>
              <a:gd name="connsiteY0" fmla="*/ 36576 h 155786"/>
              <a:gd name="connsiteX1" fmla="*/ 458107 w 924683"/>
              <a:gd name="connsiteY1" fmla="*/ 155448 h 155786"/>
              <a:gd name="connsiteX2" fmla="*/ 924451 w 924683"/>
              <a:gd name="connsiteY2" fmla="*/ 0 h 155786"/>
              <a:gd name="connsiteX0" fmla="*/ 59 w 1054580"/>
              <a:gd name="connsiteY0" fmla="*/ 0 h 120869"/>
              <a:gd name="connsiteX1" fmla="*/ 457259 w 1054580"/>
              <a:gd name="connsiteY1" fmla="*/ 118872 h 120869"/>
              <a:gd name="connsiteX2" fmla="*/ 1054572 w 1054580"/>
              <a:gd name="connsiteY2" fmla="*/ 1524 h 120869"/>
              <a:gd name="connsiteX0" fmla="*/ 136 w 857012"/>
              <a:gd name="connsiteY0" fmla="*/ 0 h 128527"/>
              <a:gd name="connsiteX1" fmla="*/ 259692 w 857012"/>
              <a:gd name="connsiteY1" fmla="*/ 126016 h 128527"/>
              <a:gd name="connsiteX2" fmla="*/ 857005 w 857012"/>
              <a:gd name="connsiteY2" fmla="*/ 8668 h 128527"/>
              <a:gd name="connsiteX0" fmla="*/ 57 w 856938"/>
              <a:gd name="connsiteY0" fmla="*/ 0 h 130500"/>
              <a:gd name="connsiteX1" fmla="*/ 433444 w 856938"/>
              <a:gd name="connsiteY1" fmla="*/ 128398 h 130500"/>
              <a:gd name="connsiteX2" fmla="*/ 856926 w 856938"/>
              <a:gd name="connsiteY2" fmla="*/ 8668 h 130500"/>
              <a:gd name="connsiteX0" fmla="*/ 57 w 856938"/>
              <a:gd name="connsiteY0" fmla="*/ 0 h 128954"/>
              <a:gd name="connsiteX1" fmla="*/ 433444 w 856938"/>
              <a:gd name="connsiteY1" fmla="*/ 128398 h 128954"/>
              <a:gd name="connsiteX2" fmla="*/ 856926 w 856938"/>
              <a:gd name="connsiteY2" fmla="*/ 8668 h 1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938" h="128954">
                <a:moveTo>
                  <a:pt x="57" y="0"/>
                </a:moveTo>
                <a:cubicBezTo>
                  <a:pt x="-4706" y="123920"/>
                  <a:pt x="290632" y="131715"/>
                  <a:pt x="433444" y="128398"/>
                </a:cubicBezTo>
                <a:cubicBezTo>
                  <a:pt x="576256" y="125081"/>
                  <a:pt x="859117" y="152305"/>
                  <a:pt x="856926" y="8668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IGP</a:t>
            </a:r>
            <a:endParaRPr lang="en-I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8580CD8-ADE3-436E-9796-A6A4DF0A0F35}"/>
              </a:ext>
            </a:extLst>
          </p:cNvPr>
          <p:cNvSpPr/>
          <p:nvPr/>
        </p:nvSpPr>
        <p:spPr>
          <a:xfrm>
            <a:off x="8527450" y="3883824"/>
            <a:ext cx="2085392" cy="205887"/>
          </a:xfrm>
          <a:custGeom>
            <a:avLst/>
            <a:gdLst>
              <a:gd name="connsiteX0" fmla="*/ 81882 w 1005426"/>
              <a:gd name="connsiteY0" fmla="*/ 36576 h 631027"/>
              <a:gd name="connsiteX1" fmla="*/ 91026 w 1005426"/>
              <a:gd name="connsiteY1" fmla="*/ 630936 h 631027"/>
              <a:gd name="connsiteX2" fmla="*/ 1005426 w 1005426"/>
              <a:gd name="connsiteY2" fmla="*/ 0 h 631027"/>
              <a:gd name="connsiteX0" fmla="*/ 8289 w 931833"/>
              <a:gd name="connsiteY0" fmla="*/ 36576 h 339472"/>
              <a:gd name="connsiteX1" fmla="*/ 511209 w 931833"/>
              <a:gd name="connsiteY1" fmla="*/ 338328 h 339472"/>
              <a:gd name="connsiteX2" fmla="*/ 931833 w 931833"/>
              <a:gd name="connsiteY2" fmla="*/ 0 h 339472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0 w 923544"/>
              <a:gd name="connsiteY0" fmla="*/ 36576 h 439077"/>
              <a:gd name="connsiteX1" fmla="*/ 539496 w 923544"/>
              <a:gd name="connsiteY1" fmla="*/ 438912 h 439077"/>
              <a:gd name="connsiteX2" fmla="*/ 923544 w 923544"/>
              <a:gd name="connsiteY2" fmla="*/ 0 h 439077"/>
              <a:gd name="connsiteX0" fmla="*/ 0 w 923544"/>
              <a:gd name="connsiteY0" fmla="*/ 36576 h 284682"/>
              <a:gd name="connsiteX1" fmla="*/ 457200 w 923544"/>
              <a:gd name="connsiteY1" fmla="*/ 283464 h 284682"/>
              <a:gd name="connsiteX2" fmla="*/ 923544 w 923544"/>
              <a:gd name="connsiteY2" fmla="*/ 0 h 284682"/>
              <a:gd name="connsiteX0" fmla="*/ 0 w 923544"/>
              <a:gd name="connsiteY0" fmla="*/ 36576 h 275946"/>
              <a:gd name="connsiteX1" fmla="*/ 484632 w 923544"/>
              <a:gd name="connsiteY1" fmla="*/ 274320 h 275946"/>
              <a:gd name="connsiteX2" fmla="*/ 923544 w 923544"/>
              <a:gd name="connsiteY2" fmla="*/ 0 h 275946"/>
              <a:gd name="connsiteX0" fmla="*/ 0 w 923544"/>
              <a:gd name="connsiteY0" fmla="*/ 36576 h 205160"/>
              <a:gd name="connsiteX1" fmla="*/ 484632 w 923544"/>
              <a:gd name="connsiteY1" fmla="*/ 182880 h 205160"/>
              <a:gd name="connsiteX2" fmla="*/ 923544 w 923544"/>
              <a:gd name="connsiteY2" fmla="*/ 0 h 205160"/>
              <a:gd name="connsiteX0" fmla="*/ 0 w 923544"/>
              <a:gd name="connsiteY0" fmla="*/ 36576 h 236191"/>
              <a:gd name="connsiteX1" fmla="*/ 484632 w 923544"/>
              <a:gd name="connsiteY1" fmla="*/ 228600 h 236191"/>
              <a:gd name="connsiteX2" fmla="*/ 923544 w 923544"/>
              <a:gd name="connsiteY2" fmla="*/ 0 h 236191"/>
              <a:gd name="connsiteX0" fmla="*/ 0 w 923544"/>
              <a:gd name="connsiteY0" fmla="*/ 36576 h 190310"/>
              <a:gd name="connsiteX1" fmla="*/ 457200 w 923544"/>
              <a:gd name="connsiteY1" fmla="*/ 155448 h 190310"/>
              <a:gd name="connsiteX2" fmla="*/ 923544 w 923544"/>
              <a:gd name="connsiteY2" fmla="*/ 0 h 190310"/>
              <a:gd name="connsiteX0" fmla="*/ 0 w 923544"/>
              <a:gd name="connsiteY0" fmla="*/ 36576 h 186923"/>
              <a:gd name="connsiteX1" fmla="*/ 457200 w 923544"/>
              <a:gd name="connsiteY1" fmla="*/ 155448 h 186923"/>
              <a:gd name="connsiteX2" fmla="*/ 923544 w 923544"/>
              <a:gd name="connsiteY2" fmla="*/ 0 h 186923"/>
              <a:gd name="connsiteX0" fmla="*/ 907 w 924451"/>
              <a:gd name="connsiteY0" fmla="*/ 36576 h 173765"/>
              <a:gd name="connsiteX1" fmla="*/ 458107 w 924451"/>
              <a:gd name="connsiteY1" fmla="*/ 155448 h 173765"/>
              <a:gd name="connsiteX2" fmla="*/ 924451 w 924451"/>
              <a:gd name="connsiteY2" fmla="*/ 0 h 173765"/>
              <a:gd name="connsiteX0" fmla="*/ 907 w 924683"/>
              <a:gd name="connsiteY0" fmla="*/ 36576 h 155786"/>
              <a:gd name="connsiteX1" fmla="*/ 458107 w 924683"/>
              <a:gd name="connsiteY1" fmla="*/ 155448 h 155786"/>
              <a:gd name="connsiteX2" fmla="*/ 924451 w 924683"/>
              <a:gd name="connsiteY2" fmla="*/ 0 h 155786"/>
              <a:gd name="connsiteX0" fmla="*/ 59 w 1054580"/>
              <a:gd name="connsiteY0" fmla="*/ 0 h 120869"/>
              <a:gd name="connsiteX1" fmla="*/ 457259 w 1054580"/>
              <a:gd name="connsiteY1" fmla="*/ 118872 h 120869"/>
              <a:gd name="connsiteX2" fmla="*/ 1054572 w 1054580"/>
              <a:gd name="connsiteY2" fmla="*/ 1524 h 120869"/>
              <a:gd name="connsiteX0" fmla="*/ 136 w 857012"/>
              <a:gd name="connsiteY0" fmla="*/ 0 h 128527"/>
              <a:gd name="connsiteX1" fmla="*/ 259692 w 857012"/>
              <a:gd name="connsiteY1" fmla="*/ 126016 h 128527"/>
              <a:gd name="connsiteX2" fmla="*/ 857005 w 857012"/>
              <a:gd name="connsiteY2" fmla="*/ 8668 h 128527"/>
              <a:gd name="connsiteX0" fmla="*/ 57 w 856938"/>
              <a:gd name="connsiteY0" fmla="*/ 0 h 130500"/>
              <a:gd name="connsiteX1" fmla="*/ 433444 w 856938"/>
              <a:gd name="connsiteY1" fmla="*/ 128398 h 130500"/>
              <a:gd name="connsiteX2" fmla="*/ 856926 w 856938"/>
              <a:gd name="connsiteY2" fmla="*/ 8668 h 130500"/>
              <a:gd name="connsiteX0" fmla="*/ 57 w 856938"/>
              <a:gd name="connsiteY0" fmla="*/ 0 h 128954"/>
              <a:gd name="connsiteX1" fmla="*/ 433444 w 856938"/>
              <a:gd name="connsiteY1" fmla="*/ 128398 h 128954"/>
              <a:gd name="connsiteX2" fmla="*/ 856926 w 856938"/>
              <a:gd name="connsiteY2" fmla="*/ 8668 h 128954"/>
              <a:gd name="connsiteX0" fmla="*/ 58 w 854558"/>
              <a:gd name="connsiteY0" fmla="*/ 157403 h 208884"/>
              <a:gd name="connsiteX1" fmla="*/ 431064 w 854558"/>
              <a:gd name="connsiteY1" fmla="*/ 119730 h 208884"/>
              <a:gd name="connsiteX2" fmla="*/ 854546 w 854558"/>
              <a:gd name="connsiteY2" fmla="*/ 0 h 208884"/>
              <a:gd name="connsiteX0" fmla="*/ 0 w 854500"/>
              <a:gd name="connsiteY0" fmla="*/ 157403 h 157403"/>
              <a:gd name="connsiteX1" fmla="*/ 431006 w 854500"/>
              <a:gd name="connsiteY1" fmla="*/ 119730 h 157403"/>
              <a:gd name="connsiteX2" fmla="*/ 854488 w 854500"/>
              <a:gd name="connsiteY2" fmla="*/ 0 h 157403"/>
              <a:gd name="connsiteX0" fmla="*/ 0 w 854488"/>
              <a:gd name="connsiteY0" fmla="*/ 173945 h 173945"/>
              <a:gd name="connsiteX1" fmla="*/ 431006 w 854488"/>
              <a:gd name="connsiteY1" fmla="*/ 136272 h 173945"/>
              <a:gd name="connsiteX2" fmla="*/ 854488 w 854488"/>
              <a:gd name="connsiteY2" fmla="*/ 16542 h 173945"/>
              <a:gd name="connsiteX0" fmla="*/ 0 w 868775"/>
              <a:gd name="connsiteY0" fmla="*/ 45068 h 55712"/>
              <a:gd name="connsiteX1" fmla="*/ 431006 w 868775"/>
              <a:gd name="connsiteY1" fmla="*/ 7395 h 55712"/>
              <a:gd name="connsiteX2" fmla="*/ 868775 w 868775"/>
              <a:gd name="connsiteY2" fmla="*/ 55713 h 55712"/>
              <a:gd name="connsiteX0" fmla="*/ 0 w 868775"/>
              <a:gd name="connsiteY0" fmla="*/ 47215 h 47215"/>
              <a:gd name="connsiteX1" fmla="*/ 431006 w 868775"/>
              <a:gd name="connsiteY1" fmla="*/ 9542 h 47215"/>
              <a:gd name="connsiteX2" fmla="*/ 868775 w 868775"/>
              <a:gd name="connsiteY2" fmla="*/ 42044 h 47215"/>
              <a:gd name="connsiteX0" fmla="*/ 0 w 868775"/>
              <a:gd name="connsiteY0" fmla="*/ 51439 h 51439"/>
              <a:gd name="connsiteX1" fmla="*/ 431006 w 868775"/>
              <a:gd name="connsiteY1" fmla="*/ 5858 h 51439"/>
              <a:gd name="connsiteX2" fmla="*/ 868775 w 868775"/>
              <a:gd name="connsiteY2" fmla="*/ 46268 h 51439"/>
              <a:gd name="connsiteX0" fmla="*/ 0 w 1033081"/>
              <a:gd name="connsiteY0" fmla="*/ 6007 h 605798"/>
              <a:gd name="connsiteX1" fmla="*/ 595312 w 1033081"/>
              <a:gd name="connsiteY1" fmla="*/ 565388 h 605798"/>
              <a:gd name="connsiteX2" fmla="*/ 1033081 w 1033081"/>
              <a:gd name="connsiteY2" fmla="*/ 605798 h 605798"/>
              <a:gd name="connsiteX0" fmla="*/ 0 w 2059400"/>
              <a:gd name="connsiteY0" fmla="*/ 5155 h 564545"/>
              <a:gd name="connsiteX1" fmla="*/ 595312 w 2059400"/>
              <a:gd name="connsiteY1" fmla="*/ 564536 h 564545"/>
              <a:gd name="connsiteX2" fmla="*/ 2059400 w 2059400"/>
              <a:gd name="connsiteY2" fmla="*/ 21730 h 564545"/>
              <a:gd name="connsiteX0" fmla="*/ 0 w 2059400"/>
              <a:gd name="connsiteY0" fmla="*/ 134626 h 151201"/>
              <a:gd name="connsiteX1" fmla="*/ 1062037 w 2059400"/>
              <a:gd name="connsiteY1" fmla="*/ 79 h 151201"/>
              <a:gd name="connsiteX2" fmla="*/ 2059400 w 2059400"/>
              <a:gd name="connsiteY2" fmla="*/ 151201 h 151201"/>
              <a:gd name="connsiteX0" fmla="*/ 0 w 2059400"/>
              <a:gd name="connsiteY0" fmla="*/ 134770 h 151345"/>
              <a:gd name="connsiteX1" fmla="*/ 1062037 w 2059400"/>
              <a:gd name="connsiteY1" fmla="*/ 223 h 151345"/>
              <a:gd name="connsiteX2" fmla="*/ 2059400 w 2059400"/>
              <a:gd name="connsiteY2" fmla="*/ 151345 h 151345"/>
              <a:gd name="connsiteX0" fmla="*/ 0 w 2059400"/>
              <a:gd name="connsiteY0" fmla="*/ 124919 h 141494"/>
              <a:gd name="connsiteX1" fmla="*/ 1026318 w 2059400"/>
              <a:gd name="connsiteY1" fmla="*/ 258 h 141494"/>
              <a:gd name="connsiteX2" fmla="*/ 2059400 w 2059400"/>
              <a:gd name="connsiteY2" fmla="*/ 141494 h 14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400" h="141494">
                <a:moveTo>
                  <a:pt x="0" y="124919"/>
                </a:moveTo>
                <a:cubicBezTo>
                  <a:pt x="2381" y="57066"/>
                  <a:pt x="40148" y="-4482"/>
                  <a:pt x="1026318" y="258"/>
                </a:cubicBezTo>
                <a:cubicBezTo>
                  <a:pt x="2012488" y="4998"/>
                  <a:pt x="2059210" y="73589"/>
                  <a:pt x="2059400" y="141494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IBGP</a:t>
            </a:r>
            <a:endParaRPr lang="en-I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0BBE719-1B45-4C8D-B934-2D4A692CC8CC}"/>
              </a:ext>
            </a:extLst>
          </p:cNvPr>
          <p:cNvSpPr/>
          <p:nvPr/>
        </p:nvSpPr>
        <p:spPr>
          <a:xfrm>
            <a:off x="9048750" y="1868114"/>
            <a:ext cx="852488" cy="205887"/>
          </a:xfrm>
          <a:custGeom>
            <a:avLst/>
            <a:gdLst>
              <a:gd name="connsiteX0" fmla="*/ 81882 w 1005426"/>
              <a:gd name="connsiteY0" fmla="*/ 36576 h 631027"/>
              <a:gd name="connsiteX1" fmla="*/ 91026 w 1005426"/>
              <a:gd name="connsiteY1" fmla="*/ 630936 h 631027"/>
              <a:gd name="connsiteX2" fmla="*/ 1005426 w 1005426"/>
              <a:gd name="connsiteY2" fmla="*/ 0 h 631027"/>
              <a:gd name="connsiteX0" fmla="*/ 8289 w 931833"/>
              <a:gd name="connsiteY0" fmla="*/ 36576 h 339472"/>
              <a:gd name="connsiteX1" fmla="*/ 511209 w 931833"/>
              <a:gd name="connsiteY1" fmla="*/ 338328 h 339472"/>
              <a:gd name="connsiteX2" fmla="*/ 931833 w 931833"/>
              <a:gd name="connsiteY2" fmla="*/ 0 h 339472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0 w 923544"/>
              <a:gd name="connsiteY0" fmla="*/ 36576 h 439077"/>
              <a:gd name="connsiteX1" fmla="*/ 539496 w 923544"/>
              <a:gd name="connsiteY1" fmla="*/ 438912 h 439077"/>
              <a:gd name="connsiteX2" fmla="*/ 923544 w 923544"/>
              <a:gd name="connsiteY2" fmla="*/ 0 h 439077"/>
              <a:gd name="connsiteX0" fmla="*/ 0 w 923544"/>
              <a:gd name="connsiteY0" fmla="*/ 36576 h 284682"/>
              <a:gd name="connsiteX1" fmla="*/ 457200 w 923544"/>
              <a:gd name="connsiteY1" fmla="*/ 283464 h 284682"/>
              <a:gd name="connsiteX2" fmla="*/ 923544 w 923544"/>
              <a:gd name="connsiteY2" fmla="*/ 0 h 284682"/>
              <a:gd name="connsiteX0" fmla="*/ 0 w 923544"/>
              <a:gd name="connsiteY0" fmla="*/ 36576 h 275946"/>
              <a:gd name="connsiteX1" fmla="*/ 484632 w 923544"/>
              <a:gd name="connsiteY1" fmla="*/ 274320 h 275946"/>
              <a:gd name="connsiteX2" fmla="*/ 923544 w 923544"/>
              <a:gd name="connsiteY2" fmla="*/ 0 h 275946"/>
              <a:gd name="connsiteX0" fmla="*/ 0 w 923544"/>
              <a:gd name="connsiteY0" fmla="*/ 36576 h 205160"/>
              <a:gd name="connsiteX1" fmla="*/ 484632 w 923544"/>
              <a:gd name="connsiteY1" fmla="*/ 182880 h 205160"/>
              <a:gd name="connsiteX2" fmla="*/ 923544 w 923544"/>
              <a:gd name="connsiteY2" fmla="*/ 0 h 205160"/>
              <a:gd name="connsiteX0" fmla="*/ 0 w 923544"/>
              <a:gd name="connsiteY0" fmla="*/ 36576 h 236191"/>
              <a:gd name="connsiteX1" fmla="*/ 484632 w 923544"/>
              <a:gd name="connsiteY1" fmla="*/ 228600 h 236191"/>
              <a:gd name="connsiteX2" fmla="*/ 923544 w 923544"/>
              <a:gd name="connsiteY2" fmla="*/ 0 h 236191"/>
              <a:gd name="connsiteX0" fmla="*/ 0 w 923544"/>
              <a:gd name="connsiteY0" fmla="*/ 36576 h 190310"/>
              <a:gd name="connsiteX1" fmla="*/ 457200 w 923544"/>
              <a:gd name="connsiteY1" fmla="*/ 155448 h 190310"/>
              <a:gd name="connsiteX2" fmla="*/ 923544 w 923544"/>
              <a:gd name="connsiteY2" fmla="*/ 0 h 190310"/>
              <a:gd name="connsiteX0" fmla="*/ 0 w 923544"/>
              <a:gd name="connsiteY0" fmla="*/ 36576 h 186923"/>
              <a:gd name="connsiteX1" fmla="*/ 457200 w 923544"/>
              <a:gd name="connsiteY1" fmla="*/ 155448 h 186923"/>
              <a:gd name="connsiteX2" fmla="*/ 923544 w 923544"/>
              <a:gd name="connsiteY2" fmla="*/ 0 h 186923"/>
              <a:gd name="connsiteX0" fmla="*/ 907 w 924451"/>
              <a:gd name="connsiteY0" fmla="*/ 36576 h 173765"/>
              <a:gd name="connsiteX1" fmla="*/ 458107 w 924451"/>
              <a:gd name="connsiteY1" fmla="*/ 155448 h 173765"/>
              <a:gd name="connsiteX2" fmla="*/ 924451 w 924451"/>
              <a:gd name="connsiteY2" fmla="*/ 0 h 173765"/>
              <a:gd name="connsiteX0" fmla="*/ 907 w 924683"/>
              <a:gd name="connsiteY0" fmla="*/ 36576 h 155786"/>
              <a:gd name="connsiteX1" fmla="*/ 458107 w 924683"/>
              <a:gd name="connsiteY1" fmla="*/ 155448 h 155786"/>
              <a:gd name="connsiteX2" fmla="*/ 924451 w 924683"/>
              <a:gd name="connsiteY2" fmla="*/ 0 h 155786"/>
              <a:gd name="connsiteX0" fmla="*/ 59 w 1054580"/>
              <a:gd name="connsiteY0" fmla="*/ 0 h 120869"/>
              <a:gd name="connsiteX1" fmla="*/ 457259 w 1054580"/>
              <a:gd name="connsiteY1" fmla="*/ 118872 h 120869"/>
              <a:gd name="connsiteX2" fmla="*/ 1054572 w 1054580"/>
              <a:gd name="connsiteY2" fmla="*/ 1524 h 120869"/>
              <a:gd name="connsiteX0" fmla="*/ 136 w 857012"/>
              <a:gd name="connsiteY0" fmla="*/ 0 h 128527"/>
              <a:gd name="connsiteX1" fmla="*/ 259692 w 857012"/>
              <a:gd name="connsiteY1" fmla="*/ 126016 h 128527"/>
              <a:gd name="connsiteX2" fmla="*/ 857005 w 857012"/>
              <a:gd name="connsiteY2" fmla="*/ 8668 h 128527"/>
              <a:gd name="connsiteX0" fmla="*/ 57 w 856938"/>
              <a:gd name="connsiteY0" fmla="*/ 0 h 130500"/>
              <a:gd name="connsiteX1" fmla="*/ 433444 w 856938"/>
              <a:gd name="connsiteY1" fmla="*/ 128398 h 130500"/>
              <a:gd name="connsiteX2" fmla="*/ 856926 w 856938"/>
              <a:gd name="connsiteY2" fmla="*/ 8668 h 130500"/>
              <a:gd name="connsiteX0" fmla="*/ 57 w 856938"/>
              <a:gd name="connsiteY0" fmla="*/ 0 h 128954"/>
              <a:gd name="connsiteX1" fmla="*/ 433444 w 856938"/>
              <a:gd name="connsiteY1" fmla="*/ 128398 h 128954"/>
              <a:gd name="connsiteX2" fmla="*/ 856926 w 856938"/>
              <a:gd name="connsiteY2" fmla="*/ 8668 h 128954"/>
              <a:gd name="connsiteX0" fmla="*/ 58 w 854558"/>
              <a:gd name="connsiteY0" fmla="*/ 157403 h 208884"/>
              <a:gd name="connsiteX1" fmla="*/ 431064 w 854558"/>
              <a:gd name="connsiteY1" fmla="*/ 119730 h 208884"/>
              <a:gd name="connsiteX2" fmla="*/ 854546 w 854558"/>
              <a:gd name="connsiteY2" fmla="*/ 0 h 208884"/>
              <a:gd name="connsiteX0" fmla="*/ 0 w 854500"/>
              <a:gd name="connsiteY0" fmla="*/ 157403 h 157403"/>
              <a:gd name="connsiteX1" fmla="*/ 431006 w 854500"/>
              <a:gd name="connsiteY1" fmla="*/ 119730 h 157403"/>
              <a:gd name="connsiteX2" fmla="*/ 854488 w 854500"/>
              <a:gd name="connsiteY2" fmla="*/ 0 h 157403"/>
              <a:gd name="connsiteX0" fmla="*/ 0 w 854488"/>
              <a:gd name="connsiteY0" fmla="*/ 173945 h 173945"/>
              <a:gd name="connsiteX1" fmla="*/ 431006 w 854488"/>
              <a:gd name="connsiteY1" fmla="*/ 136272 h 173945"/>
              <a:gd name="connsiteX2" fmla="*/ 854488 w 854488"/>
              <a:gd name="connsiteY2" fmla="*/ 16542 h 173945"/>
              <a:gd name="connsiteX0" fmla="*/ 0 w 868775"/>
              <a:gd name="connsiteY0" fmla="*/ 45068 h 55712"/>
              <a:gd name="connsiteX1" fmla="*/ 431006 w 868775"/>
              <a:gd name="connsiteY1" fmla="*/ 7395 h 55712"/>
              <a:gd name="connsiteX2" fmla="*/ 868775 w 868775"/>
              <a:gd name="connsiteY2" fmla="*/ 55713 h 55712"/>
              <a:gd name="connsiteX0" fmla="*/ 0 w 868775"/>
              <a:gd name="connsiteY0" fmla="*/ 47215 h 47215"/>
              <a:gd name="connsiteX1" fmla="*/ 431006 w 868775"/>
              <a:gd name="connsiteY1" fmla="*/ 9542 h 47215"/>
              <a:gd name="connsiteX2" fmla="*/ 868775 w 868775"/>
              <a:gd name="connsiteY2" fmla="*/ 42044 h 47215"/>
              <a:gd name="connsiteX0" fmla="*/ 0 w 868775"/>
              <a:gd name="connsiteY0" fmla="*/ 51439 h 51439"/>
              <a:gd name="connsiteX1" fmla="*/ 431006 w 868775"/>
              <a:gd name="connsiteY1" fmla="*/ 5858 h 51439"/>
              <a:gd name="connsiteX2" fmla="*/ 868775 w 868775"/>
              <a:gd name="connsiteY2" fmla="*/ 46268 h 51439"/>
              <a:gd name="connsiteX0" fmla="*/ 0 w 1033081"/>
              <a:gd name="connsiteY0" fmla="*/ 6007 h 605798"/>
              <a:gd name="connsiteX1" fmla="*/ 595312 w 1033081"/>
              <a:gd name="connsiteY1" fmla="*/ 565388 h 605798"/>
              <a:gd name="connsiteX2" fmla="*/ 1033081 w 1033081"/>
              <a:gd name="connsiteY2" fmla="*/ 605798 h 605798"/>
              <a:gd name="connsiteX0" fmla="*/ 0 w 2059400"/>
              <a:gd name="connsiteY0" fmla="*/ 5155 h 564545"/>
              <a:gd name="connsiteX1" fmla="*/ 595312 w 2059400"/>
              <a:gd name="connsiteY1" fmla="*/ 564536 h 564545"/>
              <a:gd name="connsiteX2" fmla="*/ 2059400 w 2059400"/>
              <a:gd name="connsiteY2" fmla="*/ 21730 h 564545"/>
              <a:gd name="connsiteX0" fmla="*/ 0 w 2059400"/>
              <a:gd name="connsiteY0" fmla="*/ 134626 h 151201"/>
              <a:gd name="connsiteX1" fmla="*/ 1062037 w 2059400"/>
              <a:gd name="connsiteY1" fmla="*/ 79 h 151201"/>
              <a:gd name="connsiteX2" fmla="*/ 2059400 w 2059400"/>
              <a:gd name="connsiteY2" fmla="*/ 151201 h 151201"/>
              <a:gd name="connsiteX0" fmla="*/ 0 w 2059400"/>
              <a:gd name="connsiteY0" fmla="*/ 134770 h 151345"/>
              <a:gd name="connsiteX1" fmla="*/ 1062037 w 2059400"/>
              <a:gd name="connsiteY1" fmla="*/ 223 h 151345"/>
              <a:gd name="connsiteX2" fmla="*/ 2059400 w 2059400"/>
              <a:gd name="connsiteY2" fmla="*/ 151345 h 151345"/>
              <a:gd name="connsiteX0" fmla="*/ 0 w 2059400"/>
              <a:gd name="connsiteY0" fmla="*/ 124919 h 141494"/>
              <a:gd name="connsiteX1" fmla="*/ 1026318 w 2059400"/>
              <a:gd name="connsiteY1" fmla="*/ 258 h 141494"/>
              <a:gd name="connsiteX2" fmla="*/ 2059400 w 2059400"/>
              <a:gd name="connsiteY2" fmla="*/ 141494 h 14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400" h="141494">
                <a:moveTo>
                  <a:pt x="0" y="124919"/>
                </a:moveTo>
                <a:cubicBezTo>
                  <a:pt x="2381" y="57066"/>
                  <a:pt x="40148" y="-4482"/>
                  <a:pt x="1026318" y="258"/>
                </a:cubicBezTo>
                <a:cubicBezTo>
                  <a:pt x="2012488" y="4998"/>
                  <a:pt x="2059210" y="73589"/>
                  <a:pt x="2059400" y="141494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EBGP</a:t>
            </a:r>
            <a:endParaRPr lang="en-I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E6C12AB-EBA8-4589-A878-4F3F9CE62884}"/>
              </a:ext>
            </a:extLst>
          </p:cNvPr>
          <p:cNvSpPr/>
          <p:nvPr/>
        </p:nvSpPr>
        <p:spPr>
          <a:xfrm>
            <a:off x="8578629" y="3964786"/>
            <a:ext cx="758252" cy="150724"/>
          </a:xfrm>
          <a:custGeom>
            <a:avLst/>
            <a:gdLst>
              <a:gd name="connsiteX0" fmla="*/ 81882 w 1005426"/>
              <a:gd name="connsiteY0" fmla="*/ 36576 h 631027"/>
              <a:gd name="connsiteX1" fmla="*/ 91026 w 1005426"/>
              <a:gd name="connsiteY1" fmla="*/ 630936 h 631027"/>
              <a:gd name="connsiteX2" fmla="*/ 1005426 w 1005426"/>
              <a:gd name="connsiteY2" fmla="*/ 0 h 631027"/>
              <a:gd name="connsiteX0" fmla="*/ 8289 w 931833"/>
              <a:gd name="connsiteY0" fmla="*/ 36576 h 339472"/>
              <a:gd name="connsiteX1" fmla="*/ 511209 w 931833"/>
              <a:gd name="connsiteY1" fmla="*/ 338328 h 339472"/>
              <a:gd name="connsiteX2" fmla="*/ 931833 w 931833"/>
              <a:gd name="connsiteY2" fmla="*/ 0 h 339472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0 w 923544"/>
              <a:gd name="connsiteY0" fmla="*/ 36576 h 439077"/>
              <a:gd name="connsiteX1" fmla="*/ 539496 w 923544"/>
              <a:gd name="connsiteY1" fmla="*/ 438912 h 439077"/>
              <a:gd name="connsiteX2" fmla="*/ 923544 w 923544"/>
              <a:gd name="connsiteY2" fmla="*/ 0 h 439077"/>
              <a:gd name="connsiteX0" fmla="*/ 0 w 923544"/>
              <a:gd name="connsiteY0" fmla="*/ 36576 h 284682"/>
              <a:gd name="connsiteX1" fmla="*/ 457200 w 923544"/>
              <a:gd name="connsiteY1" fmla="*/ 283464 h 284682"/>
              <a:gd name="connsiteX2" fmla="*/ 923544 w 923544"/>
              <a:gd name="connsiteY2" fmla="*/ 0 h 284682"/>
              <a:gd name="connsiteX0" fmla="*/ 0 w 923544"/>
              <a:gd name="connsiteY0" fmla="*/ 36576 h 275946"/>
              <a:gd name="connsiteX1" fmla="*/ 484632 w 923544"/>
              <a:gd name="connsiteY1" fmla="*/ 274320 h 275946"/>
              <a:gd name="connsiteX2" fmla="*/ 923544 w 923544"/>
              <a:gd name="connsiteY2" fmla="*/ 0 h 275946"/>
              <a:gd name="connsiteX0" fmla="*/ 0 w 923544"/>
              <a:gd name="connsiteY0" fmla="*/ 36576 h 205160"/>
              <a:gd name="connsiteX1" fmla="*/ 484632 w 923544"/>
              <a:gd name="connsiteY1" fmla="*/ 182880 h 205160"/>
              <a:gd name="connsiteX2" fmla="*/ 923544 w 923544"/>
              <a:gd name="connsiteY2" fmla="*/ 0 h 205160"/>
              <a:gd name="connsiteX0" fmla="*/ 0 w 923544"/>
              <a:gd name="connsiteY0" fmla="*/ 36576 h 236191"/>
              <a:gd name="connsiteX1" fmla="*/ 484632 w 923544"/>
              <a:gd name="connsiteY1" fmla="*/ 228600 h 236191"/>
              <a:gd name="connsiteX2" fmla="*/ 923544 w 923544"/>
              <a:gd name="connsiteY2" fmla="*/ 0 h 236191"/>
              <a:gd name="connsiteX0" fmla="*/ 0 w 923544"/>
              <a:gd name="connsiteY0" fmla="*/ 36576 h 190310"/>
              <a:gd name="connsiteX1" fmla="*/ 457200 w 923544"/>
              <a:gd name="connsiteY1" fmla="*/ 155448 h 190310"/>
              <a:gd name="connsiteX2" fmla="*/ 923544 w 923544"/>
              <a:gd name="connsiteY2" fmla="*/ 0 h 190310"/>
              <a:gd name="connsiteX0" fmla="*/ 0 w 923544"/>
              <a:gd name="connsiteY0" fmla="*/ 36576 h 186923"/>
              <a:gd name="connsiteX1" fmla="*/ 457200 w 923544"/>
              <a:gd name="connsiteY1" fmla="*/ 155448 h 186923"/>
              <a:gd name="connsiteX2" fmla="*/ 923544 w 923544"/>
              <a:gd name="connsiteY2" fmla="*/ 0 h 186923"/>
              <a:gd name="connsiteX0" fmla="*/ 907 w 924451"/>
              <a:gd name="connsiteY0" fmla="*/ 36576 h 173765"/>
              <a:gd name="connsiteX1" fmla="*/ 458107 w 924451"/>
              <a:gd name="connsiteY1" fmla="*/ 155448 h 173765"/>
              <a:gd name="connsiteX2" fmla="*/ 924451 w 924451"/>
              <a:gd name="connsiteY2" fmla="*/ 0 h 173765"/>
              <a:gd name="connsiteX0" fmla="*/ 907 w 924683"/>
              <a:gd name="connsiteY0" fmla="*/ 36576 h 155786"/>
              <a:gd name="connsiteX1" fmla="*/ 458107 w 924683"/>
              <a:gd name="connsiteY1" fmla="*/ 155448 h 155786"/>
              <a:gd name="connsiteX2" fmla="*/ 924451 w 924683"/>
              <a:gd name="connsiteY2" fmla="*/ 0 h 155786"/>
              <a:gd name="connsiteX0" fmla="*/ 59 w 1054580"/>
              <a:gd name="connsiteY0" fmla="*/ 0 h 120869"/>
              <a:gd name="connsiteX1" fmla="*/ 457259 w 1054580"/>
              <a:gd name="connsiteY1" fmla="*/ 118872 h 120869"/>
              <a:gd name="connsiteX2" fmla="*/ 1054572 w 1054580"/>
              <a:gd name="connsiteY2" fmla="*/ 1524 h 120869"/>
              <a:gd name="connsiteX0" fmla="*/ 136 w 857012"/>
              <a:gd name="connsiteY0" fmla="*/ 0 h 128527"/>
              <a:gd name="connsiteX1" fmla="*/ 259692 w 857012"/>
              <a:gd name="connsiteY1" fmla="*/ 126016 h 128527"/>
              <a:gd name="connsiteX2" fmla="*/ 857005 w 857012"/>
              <a:gd name="connsiteY2" fmla="*/ 8668 h 128527"/>
              <a:gd name="connsiteX0" fmla="*/ 57 w 856938"/>
              <a:gd name="connsiteY0" fmla="*/ 0 h 130500"/>
              <a:gd name="connsiteX1" fmla="*/ 433444 w 856938"/>
              <a:gd name="connsiteY1" fmla="*/ 128398 h 130500"/>
              <a:gd name="connsiteX2" fmla="*/ 856926 w 856938"/>
              <a:gd name="connsiteY2" fmla="*/ 8668 h 130500"/>
              <a:gd name="connsiteX0" fmla="*/ 57 w 856938"/>
              <a:gd name="connsiteY0" fmla="*/ 0 h 128954"/>
              <a:gd name="connsiteX1" fmla="*/ 433444 w 856938"/>
              <a:gd name="connsiteY1" fmla="*/ 128398 h 128954"/>
              <a:gd name="connsiteX2" fmla="*/ 856926 w 856938"/>
              <a:gd name="connsiteY2" fmla="*/ 8668 h 128954"/>
              <a:gd name="connsiteX0" fmla="*/ 58 w 854558"/>
              <a:gd name="connsiteY0" fmla="*/ 157403 h 208884"/>
              <a:gd name="connsiteX1" fmla="*/ 431064 w 854558"/>
              <a:gd name="connsiteY1" fmla="*/ 119730 h 208884"/>
              <a:gd name="connsiteX2" fmla="*/ 854546 w 854558"/>
              <a:gd name="connsiteY2" fmla="*/ 0 h 208884"/>
              <a:gd name="connsiteX0" fmla="*/ 0 w 854500"/>
              <a:gd name="connsiteY0" fmla="*/ 157403 h 157403"/>
              <a:gd name="connsiteX1" fmla="*/ 431006 w 854500"/>
              <a:gd name="connsiteY1" fmla="*/ 119730 h 157403"/>
              <a:gd name="connsiteX2" fmla="*/ 854488 w 854500"/>
              <a:gd name="connsiteY2" fmla="*/ 0 h 157403"/>
              <a:gd name="connsiteX0" fmla="*/ 0 w 854488"/>
              <a:gd name="connsiteY0" fmla="*/ 173945 h 173945"/>
              <a:gd name="connsiteX1" fmla="*/ 431006 w 854488"/>
              <a:gd name="connsiteY1" fmla="*/ 136272 h 173945"/>
              <a:gd name="connsiteX2" fmla="*/ 854488 w 854488"/>
              <a:gd name="connsiteY2" fmla="*/ 16542 h 173945"/>
              <a:gd name="connsiteX0" fmla="*/ 0 w 868775"/>
              <a:gd name="connsiteY0" fmla="*/ 45068 h 55712"/>
              <a:gd name="connsiteX1" fmla="*/ 431006 w 868775"/>
              <a:gd name="connsiteY1" fmla="*/ 7395 h 55712"/>
              <a:gd name="connsiteX2" fmla="*/ 868775 w 868775"/>
              <a:gd name="connsiteY2" fmla="*/ 55713 h 55712"/>
              <a:gd name="connsiteX0" fmla="*/ 0 w 868775"/>
              <a:gd name="connsiteY0" fmla="*/ 47215 h 47215"/>
              <a:gd name="connsiteX1" fmla="*/ 431006 w 868775"/>
              <a:gd name="connsiteY1" fmla="*/ 9542 h 47215"/>
              <a:gd name="connsiteX2" fmla="*/ 868775 w 868775"/>
              <a:gd name="connsiteY2" fmla="*/ 42044 h 47215"/>
              <a:gd name="connsiteX0" fmla="*/ 0 w 868775"/>
              <a:gd name="connsiteY0" fmla="*/ 51439 h 51439"/>
              <a:gd name="connsiteX1" fmla="*/ 431006 w 868775"/>
              <a:gd name="connsiteY1" fmla="*/ 5858 h 51439"/>
              <a:gd name="connsiteX2" fmla="*/ 868775 w 868775"/>
              <a:gd name="connsiteY2" fmla="*/ 46268 h 51439"/>
              <a:gd name="connsiteX0" fmla="*/ 0 w 1033081"/>
              <a:gd name="connsiteY0" fmla="*/ 6007 h 605798"/>
              <a:gd name="connsiteX1" fmla="*/ 595312 w 1033081"/>
              <a:gd name="connsiteY1" fmla="*/ 565388 h 605798"/>
              <a:gd name="connsiteX2" fmla="*/ 1033081 w 1033081"/>
              <a:gd name="connsiteY2" fmla="*/ 605798 h 605798"/>
              <a:gd name="connsiteX0" fmla="*/ 0 w 2059400"/>
              <a:gd name="connsiteY0" fmla="*/ 5155 h 564545"/>
              <a:gd name="connsiteX1" fmla="*/ 595312 w 2059400"/>
              <a:gd name="connsiteY1" fmla="*/ 564536 h 564545"/>
              <a:gd name="connsiteX2" fmla="*/ 2059400 w 2059400"/>
              <a:gd name="connsiteY2" fmla="*/ 21730 h 564545"/>
              <a:gd name="connsiteX0" fmla="*/ 0 w 2059400"/>
              <a:gd name="connsiteY0" fmla="*/ 134626 h 151201"/>
              <a:gd name="connsiteX1" fmla="*/ 1062037 w 2059400"/>
              <a:gd name="connsiteY1" fmla="*/ 79 h 151201"/>
              <a:gd name="connsiteX2" fmla="*/ 2059400 w 2059400"/>
              <a:gd name="connsiteY2" fmla="*/ 151201 h 151201"/>
              <a:gd name="connsiteX0" fmla="*/ 0 w 2059400"/>
              <a:gd name="connsiteY0" fmla="*/ 134770 h 151345"/>
              <a:gd name="connsiteX1" fmla="*/ 1062037 w 2059400"/>
              <a:gd name="connsiteY1" fmla="*/ 223 h 151345"/>
              <a:gd name="connsiteX2" fmla="*/ 2059400 w 2059400"/>
              <a:gd name="connsiteY2" fmla="*/ 151345 h 151345"/>
              <a:gd name="connsiteX0" fmla="*/ 0 w 2059400"/>
              <a:gd name="connsiteY0" fmla="*/ 124919 h 141494"/>
              <a:gd name="connsiteX1" fmla="*/ 1026318 w 2059400"/>
              <a:gd name="connsiteY1" fmla="*/ 258 h 141494"/>
              <a:gd name="connsiteX2" fmla="*/ 2059400 w 2059400"/>
              <a:gd name="connsiteY2" fmla="*/ 141494 h 14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400" h="141494">
                <a:moveTo>
                  <a:pt x="0" y="124919"/>
                </a:moveTo>
                <a:cubicBezTo>
                  <a:pt x="2381" y="57066"/>
                  <a:pt x="40148" y="-4482"/>
                  <a:pt x="1026318" y="258"/>
                </a:cubicBezTo>
                <a:cubicBezTo>
                  <a:pt x="2012488" y="4998"/>
                  <a:pt x="2059210" y="73589"/>
                  <a:pt x="2059400" y="141494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IBGP</a:t>
            </a:r>
            <a:endParaRPr lang="en-I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8219EAC-ACDE-4A4F-949B-CB92690C3013}"/>
              </a:ext>
            </a:extLst>
          </p:cNvPr>
          <p:cNvSpPr/>
          <p:nvPr/>
        </p:nvSpPr>
        <p:spPr>
          <a:xfrm>
            <a:off x="9801061" y="3975010"/>
            <a:ext cx="758252" cy="150724"/>
          </a:xfrm>
          <a:custGeom>
            <a:avLst/>
            <a:gdLst>
              <a:gd name="connsiteX0" fmla="*/ 81882 w 1005426"/>
              <a:gd name="connsiteY0" fmla="*/ 36576 h 631027"/>
              <a:gd name="connsiteX1" fmla="*/ 91026 w 1005426"/>
              <a:gd name="connsiteY1" fmla="*/ 630936 h 631027"/>
              <a:gd name="connsiteX2" fmla="*/ 1005426 w 1005426"/>
              <a:gd name="connsiteY2" fmla="*/ 0 h 631027"/>
              <a:gd name="connsiteX0" fmla="*/ 8289 w 931833"/>
              <a:gd name="connsiteY0" fmla="*/ 36576 h 339472"/>
              <a:gd name="connsiteX1" fmla="*/ 511209 w 931833"/>
              <a:gd name="connsiteY1" fmla="*/ 338328 h 339472"/>
              <a:gd name="connsiteX2" fmla="*/ 931833 w 931833"/>
              <a:gd name="connsiteY2" fmla="*/ 0 h 339472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7700 w 931244"/>
              <a:gd name="connsiteY0" fmla="*/ 36576 h 439154"/>
              <a:gd name="connsiteX1" fmla="*/ 547196 w 931244"/>
              <a:gd name="connsiteY1" fmla="*/ 438912 h 439154"/>
              <a:gd name="connsiteX2" fmla="*/ 931244 w 931244"/>
              <a:gd name="connsiteY2" fmla="*/ 0 h 439154"/>
              <a:gd name="connsiteX0" fmla="*/ 0 w 923544"/>
              <a:gd name="connsiteY0" fmla="*/ 36576 h 439077"/>
              <a:gd name="connsiteX1" fmla="*/ 539496 w 923544"/>
              <a:gd name="connsiteY1" fmla="*/ 438912 h 439077"/>
              <a:gd name="connsiteX2" fmla="*/ 923544 w 923544"/>
              <a:gd name="connsiteY2" fmla="*/ 0 h 439077"/>
              <a:gd name="connsiteX0" fmla="*/ 0 w 923544"/>
              <a:gd name="connsiteY0" fmla="*/ 36576 h 284682"/>
              <a:gd name="connsiteX1" fmla="*/ 457200 w 923544"/>
              <a:gd name="connsiteY1" fmla="*/ 283464 h 284682"/>
              <a:gd name="connsiteX2" fmla="*/ 923544 w 923544"/>
              <a:gd name="connsiteY2" fmla="*/ 0 h 284682"/>
              <a:gd name="connsiteX0" fmla="*/ 0 w 923544"/>
              <a:gd name="connsiteY0" fmla="*/ 36576 h 275946"/>
              <a:gd name="connsiteX1" fmla="*/ 484632 w 923544"/>
              <a:gd name="connsiteY1" fmla="*/ 274320 h 275946"/>
              <a:gd name="connsiteX2" fmla="*/ 923544 w 923544"/>
              <a:gd name="connsiteY2" fmla="*/ 0 h 275946"/>
              <a:gd name="connsiteX0" fmla="*/ 0 w 923544"/>
              <a:gd name="connsiteY0" fmla="*/ 36576 h 205160"/>
              <a:gd name="connsiteX1" fmla="*/ 484632 w 923544"/>
              <a:gd name="connsiteY1" fmla="*/ 182880 h 205160"/>
              <a:gd name="connsiteX2" fmla="*/ 923544 w 923544"/>
              <a:gd name="connsiteY2" fmla="*/ 0 h 205160"/>
              <a:gd name="connsiteX0" fmla="*/ 0 w 923544"/>
              <a:gd name="connsiteY0" fmla="*/ 36576 h 236191"/>
              <a:gd name="connsiteX1" fmla="*/ 484632 w 923544"/>
              <a:gd name="connsiteY1" fmla="*/ 228600 h 236191"/>
              <a:gd name="connsiteX2" fmla="*/ 923544 w 923544"/>
              <a:gd name="connsiteY2" fmla="*/ 0 h 236191"/>
              <a:gd name="connsiteX0" fmla="*/ 0 w 923544"/>
              <a:gd name="connsiteY0" fmla="*/ 36576 h 190310"/>
              <a:gd name="connsiteX1" fmla="*/ 457200 w 923544"/>
              <a:gd name="connsiteY1" fmla="*/ 155448 h 190310"/>
              <a:gd name="connsiteX2" fmla="*/ 923544 w 923544"/>
              <a:gd name="connsiteY2" fmla="*/ 0 h 190310"/>
              <a:gd name="connsiteX0" fmla="*/ 0 w 923544"/>
              <a:gd name="connsiteY0" fmla="*/ 36576 h 186923"/>
              <a:gd name="connsiteX1" fmla="*/ 457200 w 923544"/>
              <a:gd name="connsiteY1" fmla="*/ 155448 h 186923"/>
              <a:gd name="connsiteX2" fmla="*/ 923544 w 923544"/>
              <a:gd name="connsiteY2" fmla="*/ 0 h 186923"/>
              <a:gd name="connsiteX0" fmla="*/ 907 w 924451"/>
              <a:gd name="connsiteY0" fmla="*/ 36576 h 173765"/>
              <a:gd name="connsiteX1" fmla="*/ 458107 w 924451"/>
              <a:gd name="connsiteY1" fmla="*/ 155448 h 173765"/>
              <a:gd name="connsiteX2" fmla="*/ 924451 w 924451"/>
              <a:gd name="connsiteY2" fmla="*/ 0 h 173765"/>
              <a:gd name="connsiteX0" fmla="*/ 907 w 924683"/>
              <a:gd name="connsiteY0" fmla="*/ 36576 h 155786"/>
              <a:gd name="connsiteX1" fmla="*/ 458107 w 924683"/>
              <a:gd name="connsiteY1" fmla="*/ 155448 h 155786"/>
              <a:gd name="connsiteX2" fmla="*/ 924451 w 924683"/>
              <a:gd name="connsiteY2" fmla="*/ 0 h 155786"/>
              <a:gd name="connsiteX0" fmla="*/ 59 w 1054580"/>
              <a:gd name="connsiteY0" fmla="*/ 0 h 120869"/>
              <a:gd name="connsiteX1" fmla="*/ 457259 w 1054580"/>
              <a:gd name="connsiteY1" fmla="*/ 118872 h 120869"/>
              <a:gd name="connsiteX2" fmla="*/ 1054572 w 1054580"/>
              <a:gd name="connsiteY2" fmla="*/ 1524 h 120869"/>
              <a:gd name="connsiteX0" fmla="*/ 136 w 857012"/>
              <a:gd name="connsiteY0" fmla="*/ 0 h 128527"/>
              <a:gd name="connsiteX1" fmla="*/ 259692 w 857012"/>
              <a:gd name="connsiteY1" fmla="*/ 126016 h 128527"/>
              <a:gd name="connsiteX2" fmla="*/ 857005 w 857012"/>
              <a:gd name="connsiteY2" fmla="*/ 8668 h 128527"/>
              <a:gd name="connsiteX0" fmla="*/ 57 w 856938"/>
              <a:gd name="connsiteY0" fmla="*/ 0 h 130500"/>
              <a:gd name="connsiteX1" fmla="*/ 433444 w 856938"/>
              <a:gd name="connsiteY1" fmla="*/ 128398 h 130500"/>
              <a:gd name="connsiteX2" fmla="*/ 856926 w 856938"/>
              <a:gd name="connsiteY2" fmla="*/ 8668 h 130500"/>
              <a:gd name="connsiteX0" fmla="*/ 57 w 856938"/>
              <a:gd name="connsiteY0" fmla="*/ 0 h 128954"/>
              <a:gd name="connsiteX1" fmla="*/ 433444 w 856938"/>
              <a:gd name="connsiteY1" fmla="*/ 128398 h 128954"/>
              <a:gd name="connsiteX2" fmla="*/ 856926 w 856938"/>
              <a:gd name="connsiteY2" fmla="*/ 8668 h 128954"/>
              <a:gd name="connsiteX0" fmla="*/ 58 w 854558"/>
              <a:gd name="connsiteY0" fmla="*/ 157403 h 208884"/>
              <a:gd name="connsiteX1" fmla="*/ 431064 w 854558"/>
              <a:gd name="connsiteY1" fmla="*/ 119730 h 208884"/>
              <a:gd name="connsiteX2" fmla="*/ 854546 w 854558"/>
              <a:gd name="connsiteY2" fmla="*/ 0 h 208884"/>
              <a:gd name="connsiteX0" fmla="*/ 0 w 854500"/>
              <a:gd name="connsiteY0" fmla="*/ 157403 h 157403"/>
              <a:gd name="connsiteX1" fmla="*/ 431006 w 854500"/>
              <a:gd name="connsiteY1" fmla="*/ 119730 h 157403"/>
              <a:gd name="connsiteX2" fmla="*/ 854488 w 854500"/>
              <a:gd name="connsiteY2" fmla="*/ 0 h 157403"/>
              <a:gd name="connsiteX0" fmla="*/ 0 w 854488"/>
              <a:gd name="connsiteY0" fmla="*/ 173945 h 173945"/>
              <a:gd name="connsiteX1" fmla="*/ 431006 w 854488"/>
              <a:gd name="connsiteY1" fmla="*/ 136272 h 173945"/>
              <a:gd name="connsiteX2" fmla="*/ 854488 w 854488"/>
              <a:gd name="connsiteY2" fmla="*/ 16542 h 173945"/>
              <a:gd name="connsiteX0" fmla="*/ 0 w 868775"/>
              <a:gd name="connsiteY0" fmla="*/ 45068 h 55712"/>
              <a:gd name="connsiteX1" fmla="*/ 431006 w 868775"/>
              <a:gd name="connsiteY1" fmla="*/ 7395 h 55712"/>
              <a:gd name="connsiteX2" fmla="*/ 868775 w 868775"/>
              <a:gd name="connsiteY2" fmla="*/ 55713 h 55712"/>
              <a:gd name="connsiteX0" fmla="*/ 0 w 868775"/>
              <a:gd name="connsiteY0" fmla="*/ 47215 h 47215"/>
              <a:gd name="connsiteX1" fmla="*/ 431006 w 868775"/>
              <a:gd name="connsiteY1" fmla="*/ 9542 h 47215"/>
              <a:gd name="connsiteX2" fmla="*/ 868775 w 868775"/>
              <a:gd name="connsiteY2" fmla="*/ 42044 h 47215"/>
              <a:gd name="connsiteX0" fmla="*/ 0 w 868775"/>
              <a:gd name="connsiteY0" fmla="*/ 51439 h 51439"/>
              <a:gd name="connsiteX1" fmla="*/ 431006 w 868775"/>
              <a:gd name="connsiteY1" fmla="*/ 5858 h 51439"/>
              <a:gd name="connsiteX2" fmla="*/ 868775 w 868775"/>
              <a:gd name="connsiteY2" fmla="*/ 46268 h 51439"/>
              <a:gd name="connsiteX0" fmla="*/ 0 w 1033081"/>
              <a:gd name="connsiteY0" fmla="*/ 6007 h 605798"/>
              <a:gd name="connsiteX1" fmla="*/ 595312 w 1033081"/>
              <a:gd name="connsiteY1" fmla="*/ 565388 h 605798"/>
              <a:gd name="connsiteX2" fmla="*/ 1033081 w 1033081"/>
              <a:gd name="connsiteY2" fmla="*/ 605798 h 605798"/>
              <a:gd name="connsiteX0" fmla="*/ 0 w 2059400"/>
              <a:gd name="connsiteY0" fmla="*/ 5155 h 564545"/>
              <a:gd name="connsiteX1" fmla="*/ 595312 w 2059400"/>
              <a:gd name="connsiteY1" fmla="*/ 564536 h 564545"/>
              <a:gd name="connsiteX2" fmla="*/ 2059400 w 2059400"/>
              <a:gd name="connsiteY2" fmla="*/ 21730 h 564545"/>
              <a:gd name="connsiteX0" fmla="*/ 0 w 2059400"/>
              <a:gd name="connsiteY0" fmla="*/ 134626 h 151201"/>
              <a:gd name="connsiteX1" fmla="*/ 1062037 w 2059400"/>
              <a:gd name="connsiteY1" fmla="*/ 79 h 151201"/>
              <a:gd name="connsiteX2" fmla="*/ 2059400 w 2059400"/>
              <a:gd name="connsiteY2" fmla="*/ 151201 h 151201"/>
              <a:gd name="connsiteX0" fmla="*/ 0 w 2059400"/>
              <a:gd name="connsiteY0" fmla="*/ 134770 h 151345"/>
              <a:gd name="connsiteX1" fmla="*/ 1062037 w 2059400"/>
              <a:gd name="connsiteY1" fmla="*/ 223 h 151345"/>
              <a:gd name="connsiteX2" fmla="*/ 2059400 w 2059400"/>
              <a:gd name="connsiteY2" fmla="*/ 151345 h 151345"/>
              <a:gd name="connsiteX0" fmla="*/ 0 w 2059400"/>
              <a:gd name="connsiteY0" fmla="*/ 124919 h 141494"/>
              <a:gd name="connsiteX1" fmla="*/ 1026318 w 2059400"/>
              <a:gd name="connsiteY1" fmla="*/ 258 h 141494"/>
              <a:gd name="connsiteX2" fmla="*/ 2059400 w 2059400"/>
              <a:gd name="connsiteY2" fmla="*/ 141494 h 14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400" h="141494">
                <a:moveTo>
                  <a:pt x="0" y="124919"/>
                </a:moveTo>
                <a:cubicBezTo>
                  <a:pt x="2381" y="57066"/>
                  <a:pt x="40148" y="-4482"/>
                  <a:pt x="1026318" y="258"/>
                </a:cubicBezTo>
                <a:cubicBezTo>
                  <a:pt x="2012488" y="4998"/>
                  <a:pt x="2059210" y="73589"/>
                  <a:pt x="2059400" y="141494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IBGP</a:t>
            </a:r>
            <a:endParaRPr lang="en-I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F455EE3E-FB65-431C-8976-14515501C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206212" y="4045119"/>
            <a:ext cx="746937" cy="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7AB038-F435-4CEE-9B97-54F8BAD0245B}"/>
              </a:ext>
            </a:extLst>
          </p:cNvPr>
          <p:cNvSpPr txBox="1"/>
          <p:nvPr/>
        </p:nvSpPr>
        <p:spPr>
          <a:xfrm>
            <a:off x="9206212" y="4198644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R2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2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55E4F6E5-279D-44BD-994A-FE73EB108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958650" y="4045119"/>
            <a:ext cx="746937" cy="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7A1FAD3-C518-4D95-86DD-40F0BA16C03E}"/>
              </a:ext>
            </a:extLst>
          </p:cNvPr>
          <p:cNvSpPr txBox="1"/>
          <p:nvPr/>
        </p:nvSpPr>
        <p:spPr>
          <a:xfrm>
            <a:off x="7958650" y="4198644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R1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29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3E2E2484-5320-4DB4-891D-9DEC05610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10448604" y="4045119"/>
            <a:ext cx="746937" cy="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43657E5-0670-4415-8028-5294CC550D75}"/>
              </a:ext>
            </a:extLst>
          </p:cNvPr>
          <p:cNvSpPr txBox="1"/>
          <p:nvPr/>
        </p:nvSpPr>
        <p:spPr>
          <a:xfrm>
            <a:off x="10448604" y="4198644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R3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A9CF-7CFD-472C-A932-00577219D0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7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55A3B1-D2D7-403F-9BF2-BD267758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отправке маршрутов </a:t>
            </a:r>
            <a:r>
              <a:rPr lang="en-US" dirty="0"/>
              <a:t>IBGP</a:t>
            </a:r>
            <a:r>
              <a:rPr lang="ru-RU" dirty="0"/>
              <a:t>-соседу атрибуты</a:t>
            </a:r>
            <a:r>
              <a:rPr lang="en-US" dirty="0"/>
              <a:t> </a:t>
            </a:r>
            <a:r>
              <a:rPr lang="ru-RU" dirty="0"/>
              <a:t>не меняются</a:t>
            </a:r>
          </a:p>
          <a:p>
            <a:pPr lvl="1"/>
            <a:r>
              <a:rPr lang="ru-RU" dirty="0"/>
              <a:t>Как следствие, атрибут </a:t>
            </a:r>
            <a:r>
              <a:rPr lang="en-US" dirty="0"/>
              <a:t>Next Hop </a:t>
            </a:r>
            <a:r>
              <a:rPr lang="ru-RU" dirty="0"/>
              <a:t>для внешних маршрутов будет сохраняться</a:t>
            </a:r>
          </a:p>
          <a:p>
            <a:pPr lvl="1"/>
            <a:r>
              <a:rPr lang="ru-RU" dirty="0"/>
              <a:t>Обычно у </a:t>
            </a:r>
            <a:r>
              <a:rPr lang="en-US" dirty="0"/>
              <a:t>IBGP-</a:t>
            </a:r>
            <a:r>
              <a:rPr lang="ru-RU" dirty="0"/>
              <a:t>соседей нет маршрутов до этих адресов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Два варианта решения проблемы</a:t>
            </a:r>
            <a:endParaRPr lang="en-US" dirty="0"/>
          </a:p>
          <a:p>
            <a:pPr lvl="1"/>
            <a:r>
              <a:rPr lang="ru-RU" dirty="0"/>
              <a:t>Импортировать адреса </a:t>
            </a:r>
            <a:r>
              <a:rPr lang="en-US" dirty="0"/>
              <a:t>EBGP-</a:t>
            </a:r>
            <a:r>
              <a:rPr lang="ru-RU" dirty="0"/>
              <a:t>соседей в </a:t>
            </a:r>
            <a:r>
              <a:rPr lang="en-US" dirty="0"/>
              <a:t>IGP</a:t>
            </a:r>
          </a:p>
          <a:p>
            <a:pPr lvl="1"/>
            <a:r>
              <a:rPr lang="ru-RU" dirty="0"/>
              <a:t>Поменять адрес </a:t>
            </a:r>
            <a:r>
              <a:rPr lang="en-US" dirty="0"/>
              <a:t>Next Hop </a:t>
            </a:r>
            <a:r>
              <a:rPr lang="ru-RU" dirty="0"/>
              <a:t>перед отправкой маршрутов </a:t>
            </a:r>
            <a:r>
              <a:rPr lang="en-US" dirty="0"/>
              <a:t>IBGP-</a:t>
            </a:r>
            <a:r>
              <a:rPr lang="ru-RU" dirty="0"/>
              <a:t>соседям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EA2F3-42B4-48CB-AB53-FA9CC59D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IBGP </a:t>
            </a:r>
            <a:r>
              <a:rPr lang="ru-RU" dirty="0"/>
              <a:t>и </a:t>
            </a:r>
            <a:r>
              <a:rPr lang="en-US" dirty="0"/>
              <a:t>Next Hop</a:t>
            </a:r>
            <a:endParaRPr lang="en-IE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806D16-5776-4D2B-BCA2-8D1C0ED38EF6}"/>
              </a:ext>
            </a:extLst>
          </p:cNvPr>
          <p:cNvGrpSpPr/>
          <p:nvPr/>
        </p:nvGrpSpPr>
        <p:grpSpPr>
          <a:xfrm>
            <a:off x="2147205" y="2202757"/>
            <a:ext cx="6691675" cy="2442395"/>
            <a:chOff x="1379109" y="4727909"/>
            <a:chExt cx="4761352" cy="1737846"/>
          </a:xfrm>
        </p:grpSpPr>
        <p:pic>
          <p:nvPicPr>
            <p:cNvPr id="12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1B0A1E28-EF3E-4E76-AE1B-AD1EFE418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109" y="4727910"/>
              <a:ext cx="1737845" cy="1737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99D46DFD-9C89-404B-817B-BAEC4A7EB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063" y="4727909"/>
              <a:ext cx="1737845" cy="1737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Прямая соединительная линия 24">
              <a:extLst>
                <a:ext uri="{FF2B5EF4-FFF2-40B4-BE49-F238E27FC236}">
                  <a16:creationId xmlns:a16="http://schemas.microsoft.com/office/drawing/2014/main" id="{D97475A8-0CD0-4938-8656-D70C254B1890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49" y="5784739"/>
              <a:ext cx="33312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A63365-1662-4B4C-A9CB-D391644B5C11}"/>
                </a:ext>
              </a:extLst>
            </p:cNvPr>
            <p:cNvSpPr txBox="1"/>
            <p:nvPr/>
          </p:nvSpPr>
          <p:spPr>
            <a:xfrm>
              <a:off x="1770576" y="5853395"/>
              <a:ext cx="617287" cy="2189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AS 64501</a:t>
              </a:r>
              <a:endParaRPr lang="ru-RU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610FFE-C0BA-49BF-A4B6-07D14C68F720}"/>
                </a:ext>
              </a:extLst>
            </p:cNvPr>
            <p:cNvSpPr txBox="1"/>
            <p:nvPr/>
          </p:nvSpPr>
          <p:spPr>
            <a:xfrm>
              <a:off x="4656459" y="5853395"/>
              <a:ext cx="617287" cy="2189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AS 64502</a:t>
              </a:r>
              <a:endParaRPr lang="ru-RU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670B9E5C-DB4C-49EB-B954-CFB35AFE68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2451462" y="5544000"/>
              <a:ext cx="746937" cy="44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BC4F30-6F4D-4C3D-BF74-8CF3E61A091A}"/>
                </a:ext>
              </a:extLst>
            </p:cNvPr>
            <p:cNvSpPr txBox="1"/>
            <p:nvPr/>
          </p:nvSpPr>
          <p:spPr>
            <a:xfrm>
              <a:off x="2451462" y="5730967"/>
              <a:ext cx="779258" cy="2408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R1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1CD18610-6EE4-4B2C-9520-03A0D3F3C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3815066" y="5544000"/>
              <a:ext cx="746937" cy="44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5A30A3-9FBB-4A55-BA29-5FDA29CFF996}"/>
                </a:ext>
              </a:extLst>
            </p:cNvPr>
            <p:cNvSpPr txBox="1"/>
            <p:nvPr/>
          </p:nvSpPr>
          <p:spPr>
            <a:xfrm>
              <a:off x="3815066" y="5730967"/>
              <a:ext cx="779258" cy="2408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R2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2DE93FA7-349D-4084-A200-A54CB76D7F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361201" y="5544000"/>
              <a:ext cx="746937" cy="44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13AD2F-BBE2-49AA-A57D-857D06E3A3D3}"/>
                </a:ext>
              </a:extLst>
            </p:cNvPr>
            <p:cNvSpPr txBox="1"/>
            <p:nvPr/>
          </p:nvSpPr>
          <p:spPr>
            <a:xfrm>
              <a:off x="5361203" y="5730967"/>
              <a:ext cx="779258" cy="2408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</a:t>
              </a:r>
              <a:r>
                <a:rPr lang="ru-RU" sz="16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1" name="Pentagon 14">
            <a:extLst>
              <a:ext uri="{FF2B5EF4-FFF2-40B4-BE49-F238E27FC236}">
                <a16:creationId xmlns:a16="http://schemas.microsoft.com/office/drawing/2014/main" id="{217A6C6B-6A42-4786-AE46-8EFDB9C31036}"/>
              </a:ext>
            </a:extLst>
          </p:cNvPr>
          <p:cNvSpPr/>
          <p:nvPr/>
        </p:nvSpPr>
        <p:spPr>
          <a:xfrm>
            <a:off x="4181347" y="2678688"/>
            <a:ext cx="1295963" cy="595093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EBGP Update</a:t>
            </a:r>
          </a:p>
          <a:p>
            <a:r>
              <a:rPr lang="en-US" sz="1200" dirty="0">
                <a:solidFill>
                  <a:schemeClr val="bg1"/>
                </a:solidFill>
              </a:rPr>
              <a:t>203.0.113.0/24</a:t>
            </a:r>
          </a:p>
          <a:p>
            <a:r>
              <a:rPr lang="en-US" sz="1200" dirty="0">
                <a:solidFill>
                  <a:schemeClr val="bg1"/>
                </a:solidFill>
              </a:rPr>
              <a:t>NH: 10.0.0.1</a:t>
            </a:r>
          </a:p>
        </p:txBody>
      </p:sp>
      <p:cxnSp>
        <p:nvCxnSpPr>
          <p:cNvPr id="33" name="Прямая соединительная линия 24">
            <a:extLst>
              <a:ext uri="{FF2B5EF4-FFF2-40B4-BE49-F238E27FC236}">
                <a16:creationId xmlns:a16="http://schemas.microsoft.com/office/drawing/2014/main" id="{682331F8-2B69-4D6D-9142-24962023AE6A}"/>
              </a:ext>
            </a:extLst>
          </p:cNvPr>
          <p:cNvCxnSpPr>
            <a:cxnSpLocks/>
          </p:cNvCxnSpPr>
          <p:nvPr/>
        </p:nvCxnSpPr>
        <p:spPr>
          <a:xfrm flipV="1">
            <a:off x="3288792" y="3611842"/>
            <a:ext cx="0" cy="152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6CB886-3583-46E3-BD0C-E6C5D4426F29}"/>
              </a:ext>
            </a:extLst>
          </p:cNvPr>
          <p:cNvSpPr txBox="1"/>
          <p:nvPr/>
        </p:nvSpPr>
        <p:spPr>
          <a:xfrm>
            <a:off x="2409219" y="3342165"/>
            <a:ext cx="130195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203.0.113.0/24</a:t>
            </a:r>
            <a:endParaRPr lang="ru-RU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1E01A0-40F6-4048-9FBB-3804B4D26651}"/>
              </a:ext>
            </a:extLst>
          </p:cNvPr>
          <p:cNvSpPr txBox="1"/>
          <p:nvPr/>
        </p:nvSpPr>
        <p:spPr>
          <a:xfrm>
            <a:off x="4623229" y="3412872"/>
            <a:ext cx="102784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10.0.0.0/24</a:t>
            </a:r>
            <a:endParaRPr lang="ru-RU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998837-D2D1-4B3D-BCB8-9DF57F0F508C}"/>
              </a:ext>
            </a:extLst>
          </p:cNvPr>
          <p:cNvSpPr txBox="1"/>
          <p:nvPr/>
        </p:nvSpPr>
        <p:spPr>
          <a:xfrm>
            <a:off x="4625552" y="3649228"/>
            <a:ext cx="320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.1</a:t>
            </a:r>
            <a:endParaRPr lang="ru-RU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A251C8-C0C1-4FDC-82BC-0179FE4829C7}"/>
              </a:ext>
            </a:extLst>
          </p:cNvPr>
          <p:cNvSpPr txBox="1"/>
          <p:nvPr/>
        </p:nvSpPr>
        <p:spPr>
          <a:xfrm>
            <a:off x="5316849" y="3646689"/>
            <a:ext cx="320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.2</a:t>
            </a:r>
            <a:endParaRPr lang="ru-RU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7417B0-31E7-43D6-965D-FF07338C691E}"/>
              </a:ext>
            </a:extLst>
          </p:cNvPr>
          <p:cNvSpPr txBox="1"/>
          <p:nvPr/>
        </p:nvSpPr>
        <p:spPr>
          <a:xfrm>
            <a:off x="6531487" y="3410333"/>
            <a:ext cx="130195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/>
              <a:t>192.168.0.0/24</a:t>
            </a:r>
            <a:endParaRPr lang="ru-RU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6726C-7C9B-4A02-8798-214D073B18A1}"/>
              </a:ext>
            </a:extLst>
          </p:cNvPr>
          <p:cNvSpPr txBox="1"/>
          <p:nvPr/>
        </p:nvSpPr>
        <p:spPr>
          <a:xfrm>
            <a:off x="6533810" y="3646689"/>
            <a:ext cx="320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.1</a:t>
            </a:r>
            <a:endParaRPr lang="ru-R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9E893F-78FA-49DA-9C65-008838DE895E}"/>
              </a:ext>
            </a:extLst>
          </p:cNvPr>
          <p:cNvSpPr txBox="1"/>
          <p:nvPr/>
        </p:nvSpPr>
        <p:spPr>
          <a:xfrm>
            <a:off x="7508571" y="3644150"/>
            <a:ext cx="320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.2</a:t>
            </a:r>
            <a:endParaRPr lang="ru-RU" sz="1400" dirty="0"/>
          </a:p>
        </p:txBody>
      </p:sp>
      <p:sp>
        <p:nvSpPr>
          <p:cNvPr id="44" name="Pentagon 14">
            <a:extLst>
              <a:ext uri="{FF2B5EF4-FFF2-40B4-BE49-F238E27FC236}">
                <a16:creationId xmlns:a16="http://schemas.microsoft.com/office/drawing/2014/main" id="{EE4908F9-26E7-43F1-BF04-D336316A6C34}"/>
              </a:ext>
            </a:extLst>
          </p:cNvPr>
          <p:cNvSpPr/>
          <p:nvPr/>
        </p:nvSpPr>
        <p:spPr>
          <a:xfrm>
            <a:off x="6093115" y="2676385"/>
            <a:ext cx="1295963" cy="595093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IBGP Update</a:t>
            </a:r>
          </a:p>
          <a:p>
            <a:r>
              <a:rPr lang="en-US" sz="1200" dirty="0">
                <a:solidFill>
                  <a:schemeClr val="bg1"/>
                </a:solidFill>
              </a:rPr>
              <a:t>203.0.113.0/24</a:t>
            </a:r>
          </a:p>
          <a:p>
            <a:r>
              <a:rPr lang="en-US" sz="1200" dirty="0">
                <a:solidFill>
                  <a:schemeClr val="bg1"/>
                </a:solidFill>
              </a:rPr>
              <a:t>NH: 10.0.0.1</a:t>
            </a:r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5D16EC50-4647-46F7-A762-AB344BC278A1}"/>
              </a:ext>
            </a:extLst>
          </p:cNvPr>
          <p:cNvSpPr/>
          <p:nvPr/>
        </p:nvSpPr>
        <p:spPr>
          <a:xfrm>
            <a:off x="7987917" y="2739492"/>
            <a:ext cx="1095181" cy="520829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10.0.0.1</a:t>
            </a:r>
          </a:p>
          <a:p>
            <a:pPr algn="ctr"/>
            <a:r>
              <a:rPr lang="en-US" sz="1200" dirty="0"/>
              <a:t>WTF?!</a:t>
            </a:r>
            <a:endParaRPr lang="en-IE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B62C3-9373-4A4A-82D5-F14FC4D01F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4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026BA8DF-220C-4AD6-8CC2-674E31F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7" b="16116"/>
          <a:stretch/>
        </p:blipFill>
        <p:spPr bwMode="auto">
          <a:xfrm>
            <a:off x="6471025" y="2887911"/>
            <a:ext cx="5111376" cy="342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Прямая соединительная линия 24">
            <a:extLst>
              <a:ext uri="{FF2B5EF4-FFF2-40B4-BE49-F238E27FC236}">
                <a16:creationId xmlns:a16="http://schemas.microsoft.com/office/drawing/2014/main" id="{4F308C95-D3B2-4A61-AA80-48FA700466FE}"/>
              </a:ext>
            </a:extLst>
          </p:cNvPr>
          <p:cNvCxnSpPr>
            <a:cxnSpLocks/>
          </p:cNvCxnSpPr>
          <p:nvPr/>
        </p:nvCxnSpPr>
        <p:spPr>
          <a:xfrm>
            <a:off x="7882128" y="3734710"/>
            <a:ext cx="25603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24">
            <a:extLst>
              <a:ext uri="{FF2B5EF4-FFF2-40B4-BE49-F238E27FC236}">
                <a16:creationId xmlns:a16="http://schemas.microsoft.com/office/drawing/2014/main" id="{F6B2F992-6ED8-4430-9A6E-4C956E39673B}"/>
              </a:ext>
            </a:extLst>
          </p:cNvPr>
          <p:cNvCxnSpPr>
            <a:cxnSpLocks/>
          </p:cNvCxnSpPr>
          <p:nvPr/>
        </p:nvCxnSpPr>
        <p:spPr>
          <a:xfrm>
            <a:off x="8065008" y="3959616"/>
            <a:ext cx="224065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4">
            <a:extLst>
              <a:ext uri="{FF2B5EF4-FFF2-40B4-BE49-F238E27FC236}">
                <a16:creationId xmlns:a16="http://schemas.microsoft.com/office/drawing/2014/main" id="{E1227B20-091E-4C7A-A684-73FC226006C0}"/>
              </a:ext>
            </a:extLst>
          </p:cNvPr>
          <p:cNvCxnSpPr>
            <a:cxnSpLocks/>
          </p:cNvCxnSpPr>
          <p:nvPr/>
        </p:nvCxnSpPr>
        <p:spPr>
          <a:xfrm>
            <a:off x="8047717" y="5809221"/>
            <a:ext cx="224065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4">
            <a:extLst>
              <a:ext uri="{FF2B5EF4-FFF2-40B4-BE49-F238E27FC236}">
                <a16:creationId xmlns:a16="http://schemas.microsoft.com/office/drawing/2014/main" id="{55CCA68D-7350-4E40-89AA-6F25C9D3741F}"/>
              </a:ext>
            </a:extLst>
          </p:cNvPr>
          <p:cNvCxnSpPr>
            <a:cxnSpLocks/>
          </p:cNvCxnSpPr>
          <p:nvPr/>
        </p:nvCxnSpPr>
        <p:spPr>
          <a:xfrm>
            <a:off x="8047717" y="6024218"/>
            <a:ext cx="224065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4">
            <a:extLst>
              <a:ext uri="{FF2B5EF4-FFF2-40B4-BE49-F238E27FC236}">
                <a16:creationId xmlns:a16="http://schemas.microsoft.com/office/drawing/2014/main" id="{895F27E0-5C10-4370-A9BD-223DC9D30493}"/>
              </a:ext>
            </a:extLst>
          </p:cNvPr>
          <p:cNvCxnSpPr>
            <a:cxnSpLocks/>
          </p:cNvCxnSpPr>
          <p:nvPr/>
        </p:nvCxnSpPr>
        <p:spPr>
          <a:xfrm rot="16200000">
            <a:off x="6723578" y="4831444"/>
            <a:ext cx="224065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4">
            <a:extLst>
              <a:ext uri="{FF2B5EF4-FFF2-40B4-BE49-F238E27FC236}">
                <a16:creationId xmlns:a16="http://schemas.microsoft.com/office/drawing/2014/main" id="{14CE253A-A0BA-4FF4-BD31-AFD141848056}"/>
              </a:ext>
            </a:extLst>
          </p:cNvPr>
          <p:cNvCxnSpPr>
            <a:cxnSpLocks/>
          </p:cNvCxnSpPr>
          <p:nvPr/>
        </p:nvCxnSpPr>
        <p:spPr>
          <a:xfrm rot="16200000">
            <a:off x="6949130" y="4868384"/>
            <a:ext cx="224065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4">
            <a:extLst>
              <a:ext uri="{FF2B5EF4-FFF2-40B4-BE49-F238E27FC236}">
                <a16:creationId xmlns:a16="http://schemas.microsoft.com/office/drawing/2014/main" id="{43C27288-A24F-4A44-B795-B6189AEB69E4}"/>
              </a:ext>
            </a:extLst>
          </p:cNvPr>
          <p:cNvCxnSpPr>
            <a:cxnSpLocks/>
          </p:cNvCxnSpPr>
          <p:nvPr/>
        </p:nvCxnSpPr>
        <p:spPr>
          <a:xfrm rot="16200000">
            <a:off x="9096567" y="4874195"/>
            <a:ext cx="224065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4">
            <a:extLst>
              <a:ext uri="{FF2B5EF4-FFF2-40B4-BE49-F238E27FC236}">
                <a16:creationId xmlns:a16="http://schemas.microsoft.com/office/drawing/2014/main" id="{9B34156E-83AC-481D-8886-D33BC6E0F47B}"/>
              </a:ext>
            </a:extLst>
          </p:cNvPr>
          <p:cNvCxnSpPr>
            <a:cxnSpLocks/>
          </p:cNvCxnSpPr>
          <p:nvPr/>
        </p:nvCxnSpPr>
        <p:spPr>
          <a:xfrm rot="16200000">
            <a:off x="9322120" y="4868384"/>
            <a:ext cx="224065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D68447-4D96-4BE0-B280-F7062738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Маршруты от </a:t>
            </a:r>
            <a:r>
              <a:rPr lang="en-US" dirty="0"/>
              <a:t>IBGP</a:t>
            </a:r>
            <a:r>
              <a:rPr lang="ru-RU" dirty="0"/>
              <a:t>-соседей не передаются другим </a:t>
            </a:r>
            <a:r>
              <a:rPr lang="en-US" dirty="0"/>
              <a:t>IBGP-</a:t>
            </a:r>
            <a:r>
              <a:rPr lang="ru-RU" dirty="0"/>
              <a:t>соседям</a:t>
            </a:r>
            <a:endParaRPr lang="en-IE" dirty="0"/>
          </a:p>
          <a:p>
            <a:pPr lvl="1"/>
            <a:r>
              <a:rPr lang="ru-RU" dirty="0"/>
              <a:t>Между любыми двумя роутерами </a:t>
            </a:r>
            <a:r>
              <a:rPr lang="en-US" dirty="0"/>
              <a:t>AS </a:t>
            </a:r>
            <a:r>
              <a:rPr lang="ru-RU" dirty="0"/>
              <a:t>требуется соседство</a:t>
            </a:r>
          </a:p>
          <a:p>
            <a:pPr lvl="1"/>
            <a:r>
              <a:rPr lang="ru-RU" dirty="0"/>
              <a:t>На каждом роутере может быть много адресов</a:t>
            </a:r>
          </a:p>
          <a:p>
            <a:r>
              <a:rPr lang="ru-RU" dirty="0"/>
              <a:t>Сессии ставятся с адресов виртуальных интерфейсов (</a:t>
            </a:r>
            <a:r>
              <a:rPr lang="en-US" dirty="0"/>
              <a:t>Loopback)</a:t>
            </a:r>
            <a:endParaRPr lang="ru-RU" dirty="0"/>
          </a:p>
          <a:p>
            <a:pPr lvl="1"/>
            <a:r>
              <a:rPr lang="ru-RU" dirty="0"/>
              <a:t>Адреса анонсируются в </a:t>
            </a:r>
            <a:r>
              <a:rPr lang="en-US" dirty="0"/>
              <a:t>IGP</a:t>
            </a:r>
            <a:endParaRPr lang="ru-RU" dirty="0"/>
          </a:p>
          <a:p>
            <a:pPr lvl="1"/>
            <a:r>
              <a:rPr lang="ru-RU" dirty="0"/>
              <a:t>Отказ отдельного канала не влияет на связь</a:t>
            </a:r>
          </a:p>
          <a:p>
            <a:pPr lvl="1"/>
            <a:r>
              <a:rPr lang="ru-RU" dirty="0"/>
              <a:t>Одна сессия на каждую пару роутеров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75C7D3-70C5-4D7A-A5A9-710AD340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Дизайн соседства </a:t>
            </a:r>
            <a:r>
              <a:rPr lang="en-US" dirty="0"/>
              <a:t>IBGP</a:t>
            </a:r>
            <a:endParaRPr lang="en-I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CEA415-2AD6-416F-844B-A50CD458FDD2}"/>
              </a:ext>
            </a:extLst>
          </p:cNvPr>
          <p:cNvGrpSpPr/>
          <p:nvPr/>
        </p:nvGrpSpPr>
        <p:grpSpPr>
          <a:xfrm>
            <a:off x="7439922" y="3527573"/>
            <a:ext cx="1049757" cy="621392"/>
            <a:chOff x="6927858" y="2023824"/>
            <a:chExt cx="1049757" cy="621392"/>
          </a:xfrm>
        </p:grpSpPr>
        <p:pic>
          <p:nvPicPr>
            <p:cNvPr id="6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1C855BFD-77F0-458D-B41B-7C27FF6F43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927858" y="2023824"/>
              <a:ext cx="1049756" cy="62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09A6DA-5F63-48F9-A5CB-026D7C6433DB}"/>
                </a:ext>
              </a:extLst>
            </p:cNvPr>
            <p:cNvSpPr txBox="1"/>
            <p:nvPr/>
          </p:nvSpPr>
          <p:spPr>
            <a:xfrm>
              <a:off x="6927858" y="2286590"/>
              <a:ext cx="1049757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R1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C808B2-1A48-41EC-A55C-7A5CF1FEBAF3}"/>
              </a:ext>
            </a:extLst>
          </p:cNvPr>
          <p:cNvGrpSpPr/>
          <p:nvPr/>
        </p:nvGrpSpPr>
        <p:grpSpPr>
          <a:xfrm>
            <a:off x="9823458" y="3527573"/>
            <a:ext cx="1049757" cy="621392"/>
            <a:chOff x="6927858" y="2023824"/>
            <a:chExt cx="1049757" cy="621392"/>
          </a:xfrm>
        </p:grpSpPr>
        <p:pic>
          <p:nvPicPr>
            <p:cNvPr id="1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D011329-CDB8-43DA-BC95-BAD2B33D9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927858" y="2023824"/>
              <a:ext cx="1049756" cy="62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ED66DD-C8EB-4CA5-A666-29C43C0D68F2}"/>
                </a:ext>
              </a:extLst>
            </p:cNvPr>
            <p:cNvSpPr txBox="1"/>
            <p:nvPr/>
          </p:nvSpPr>
          <p:spPr>
            <a:xfrm>
              <a:off x="6927858" y="2286590"/>
              <a:ext cx="1049757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R2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2C433-42BF-4B42-8A73-00E57556A7DE}"/>
              </a:ext>
            </a:extLst>
          </p:cNvPr>
          <p:cNvGrpSpPr/>
          <p:nvPr/>
        </p:nvGrpSpPr>
        <p:grpSpPr>
          <a:xfrm>
            <a:off x="7439921" y="5592175"/>
            <a:ext cx="1049757" cy="621392"/>
            <a:chOff x="6927858" y="2023824"/>
            <a:chExt cx="1049757" cy="621392"/>
          </a:xfrm>
        </p:grpSpPr>
        <p:pic>
          <p:nvPicPr>
            <p:cNvPr id="1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06DFD1B5-DC7D-4A11-9B97-F858A7930C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927858" y="2023824"/>
              <a:ext cx="1049756" cy="62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D6DFBC-8572-4313-9BA6-58C406B631B7}"/>
                </a:ext>
              </a:extLst>
            </p:cNvPr>
            <p:cNvSpPr txBox="1"/>
            <p:nvPr/>
          </p:nvSpPr>
          <p:spPr>
            <a:xfrm>
              <a:off x="6927858" y="2286590"/>
              <a:ext cx="1049757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R3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DD43F1-2EB9-4669-A183-2F3DB4173D22}"/>
              </a:ext>
            </a:extLst>
          </p:cNvPr>
          <p:cNvGrpSpPr/>
          <p:nvPr/>
        </p:nvGrpSpPr>
        <p:grpSpPr>
          <a:xfrm>
            <a:off x="9823457" y="5592175"/>
            <a:ext cx="1049757" cy="621392"/>
            <a:chOff x="6927858" y="2023824"/>
            <a:chExt cx="1049757" cy="621392"/>
          </a:xfrm>
        </p:grpSpPr>
        <p:pic>
          <p:nvPicPr>
            <p:cNvPr id="16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0C491A04-A800-46DB-9CBA-8CE442FF92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927858" y="2023824"/>
              <a:ext cx="1049756" cy="62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284D8-98FE-42A9-87AE-853C6E48916D}"/>
                </a:ext>
              </a:extLst>
            </p:cNvPr>
            <p:cNvSpPr txBox="1"/>
            <p:nvPr/>
          </p:nvSpPr>
          <p:spPr>
            <a:xfrm>
              <a:off x="6927858" y="2286590"/>
              <a:ext cx="1049757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R4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A69FEB-4EF5-4F4E-BEB0-58337F4987BE}"/>
              </a:ext>
            </a:extLst>
          </p:cNvPr>
          <p:cNvSpPr txBox="1"/>
          <p:nvPr/>
        </p:nvSpPr>
        <p:spPr>
          <a:xfrm>
            <a:off x="8583756" y="3440744"/>
            <a:ext cx="121058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10.0.112.0/24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40FC9-2551-4DD0-9840-CEE5AC297EC2}"/>
              </a:ext>
            </a:extLst>
          </p:cNvPr>
          <p:cNvSpPr txBox="1"/>
          <p:nvPr/>
        </p:nvSpPr>
        <p:spPr>
          <a:xfrm>
            <a:off x="8580040" y="3941848"/>
            <a:ext cx="121058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10.0.212.0/24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B7E8E-B023-4E5D-BDC9-84DE99DBC377}"/>
              </a:ext>
            </a:extLst>
          </p:cNvPr>
          <p:cNvSpPr txBox="1"/>
          <p:nvPr/>
        </p:nvSpPr>
        <p:spPr>
          <a:xfrm>
            <a:off x="8583756" y="5519732"/>
            <a:ext cx="121058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10.0.134.0/24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D79639-2DD2-4E6D-B861-C7C4622C75C4}"/>
              </a:ext>
            </a:extLst>
          </p:cNvPr>
          <p:cNvSpPr txBox="1"/>
          <p:nvPr/>
        </p:nvSpPr>
        <p:spPr>
          <a:xfrm>
            <a:off x="8580040" y="6020836"/>
            <a:ext cx="121058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10.0.234.0/24</a:t>
            </a:r>
            <a:endParaRPr lang="ru-RU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4EB3EF-80D2-41C3-B32E-89AD8EB221E8}"/>
              </a:ext>
            </a:extLst>
          </p:cNvPr>
          <p:cNvSpPr txBox="1"/>
          <p:nvPr/>
        </p:nvSpPr>
        <p:spPr>
          <a:xfrm rot="16200000">
            <a:off x="7596311" y="4714495"/>
            <a:ext cx="121058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10.0.213.0/24</a:t>
            </a:r>
            <a:endParaRPr lang="ru-RU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A8B819-7C2C-4E94-9691-D24D4FBEC6A9}"/>
              </a:ext>
            </a:extLst>
          </p:cNvPr>
          <p:cNvSpPr txBox="1"/>
          <p:nvPr/>
        </p:nvSpPr>
        <p:spPr>
          <a:xfrm rot="16200000">
            <a:off x="7082497" y="4717168"/>
            <a:ext cx="121058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10.0.113.0/24</a:t>
            </a:r>
            <a:endParaRPr lang="ru-RU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1D7D4B-C1D6-4C61-9E12-22D6F0EBB6BE}"/>
              </a:ext>
            </a:extLst>
          </p:cNvPr>
          <p:cNvSpPr txBox="1"/>
          <p:nvPr/>
        </p:nvSpPr>
        <p:spPr>
          <a:xfrm rot="16200000">
            <a:off x="9972753" y="4723132"/>
            <a:ext cx="121058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10.0.224.0/24</a:t>
            </a:r>
            <a:endParaRPr lang="ru-RU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F65814-6096-49F3-A2BA-5EDA7A6809AE}"/>
              </a:ext>
            </a:extLst>
          </p:cNvPr>
          <p:cNvSpPr txBox="1"/>
          <p:nvPr/>
        </p:nvSpPr>
        <p:spPr>
          <a:xfrm rot="16200000">
            <a:off x="9458939" y="4725805"/>
            <a:ext cx="121058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10.0.124.0/24</a:t>
            </a:r>
            <a:endParaRPr lang="ru-RU" sz="14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1FD3E5C-4F57-44C6-91BB-4095119AB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4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EF1FCA50-517B-4F43-A972-19A048D1F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589" y="4045620"/>
            <a:ext cx="2442393" cy="24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7AD37906-6873-4F7C-9E6F-D6B4AA10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007" y="4045619"/>
            <a:ext cx="2442393" cy="24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D71B48A-E078-44B7-B27B-0708B3303F12}"/>
              </a:ext>
            </a:extLst>
          </p:cNvPr>
          <p:cNvSpPr txBox="1"/>
          <p:nvPr/>
        </p:nvSpPr>
        <p:spPr>
          <a:xfrm>
            <a:off x="6190763" y="5627394"/>
            <a:ext cx="86754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AS 64501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F26A7A-8CA0-499E-8610-061F43C78872}"/>
              </a:ext>
            </a:extLst>
          </p:cNvPr>
          <p:cNvSpPr txBox="1"/>
          <p:nvPr/>
        </p:nvSpPr>
        <p:spPr>
          <a:xfrm>
            <a:off x="10246625" y="5627394"/>
            <a:ext cx="86754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AS 64502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Прямая соединительная линия 24">
            <a:extLst>
              <a:ext uri="{FF2B5EF4-FFF2-40B4-BE49-F238E27FC236}">
                <a16:creationId xmlns:a16="http://schemas.microsoft.com/office/drawing/2014/main" id="{4F308C95-D3B2-4A61-AA80-48FA700466FE}"/>
              </a:ext>
            </a:extLst>
          </p:cNvPr>
          <p:cNvCxnSpPr>
            <a:cxnSpLocks/>
          </p:cNvCxnSpPr>
          <p:nvPr/>
        </p:nvCxnSpPr>
        <p:spPr>
          <a:xfrm>
            <a:off x="7290816" y="5340501"/>
            <a:ext cx="25603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24">
            <a:extLst>
              <a:ext uri="{FF2B5EF4-FFF2-40B4-BE49-F238E27FC236}">
                <a16:creationId xmlns:a16="http://schemas.microsoft.com/office/drawing/2014/main" id="{F6B2F992-6ED8-4430-9A6E-4C956E39673B}"/>
              </a:ext>
            </a:extLst>
          </p:cNvPr>
          <p:cNvCxnSpPr>
            <a:cxnSpLocks/>
          </p:cNvCxnSpPr>
          <p:nvPr/>
        </p:nvCxnSpPr>
        <p:spPr>
          <a:xfrm>
            <a:off x="7473696" y="5565407"/>
            <a:ext cx="224065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D68447-4D96-4BE0-B280-F7062738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838288"/>
          </a:xfrm>
        </p:spPr>
        <p:txBody>
          <a:bodyPr/>
          <a:lstStyle/>
          <a:p>
            <a:r>
              <a:rPr lang="ru-RU" dirty="0"/>
              <a:t>По умолчанию </a:t>
            </a:r>
            <a:r>
              <a:rPr lang="en-US" dirty="0"/>
              <a:t>IP-</a:t>
            </a:r>
            <a:r>
              <a:rPr lang="ru-RU" dirty="0"/>
              <a:t>пакеты до </a:t>
            </a:r>
            <a:r>
              <a:rPr lang="en-US" dirty="0"/>
              <a:t>EBGP-</a:t>
            </a:r>
            <a:r>
              <a:rPr lang="ru-RU" dirty="0"/>
              <a:t>соседа отправляются с </a:t>
            </a:r>
            <a:r>
              <a:rPr lang="en-US" dirty="0"/>
              <a:t>TTL=1</a:t>
            </a:r>
          </a:p>
          <a:p>
            <a:pPr lvl="1"/>
            <a:r>
              <a:rPr lang="ru-RU" dirty="0"/>
              <a:t>А принимаются – с любым</a:t>
            </a:r>
          </a:p>
          <a:p>
            <a:pPr lvl="1"/>
            <a:r>
              <a:rPr lang="ru-RU" dirty="0"/>
              <a:t>Иногда это неудобно (например, если хочется поднять сессию с </a:t>
            </a:r>
            <a:r>
              <a:rPr lang="en-US" dirty="0"/>
              <a:t>Loopback)</a:t>
            </a:r>
            <a:endParaRPr lang="ru-RU" dirty="0"/>
          </a:p>
          <a:p>
            <a:pPr lvl="1"/>
            <a:r>
              <a:rPr lang="ru-RU" dirty="0"/>
              <a:t>Иногда это небезопасно</a:t>
            </a:r>
            <a:r>
              <a:rPr lang="en-US" dirty="0"/>
              <a:t> (</a:t>
            </a:r>
            <a:r>
              <a:rPr lang="ru-RU" dirty="0"/>
              <a:t>можно устроить </a:t>
            </a:r>
            <a:r>
              <a:rPr lang="en-US" dirty="0"/>
              <a:t>SYN </a:t>
            </a:r>
            <a:r>
              <a:rPr lang="en-US" dirty="0" err="1"/>
              <a:t>DoS</a:t>
            </a:r>
            <a:r>
              <a:rPr lang="en-US" dirty="0"/>
              <a:t> </a:t>
            </a:r>
            <a:r>
              <a:rPr lang="ru-RU" dirty="0"/>
              <a:t>атаку)</a:t>
            </a:r>
          </a:p>
          <a:p>
            <a:r>
              <a:rPr lang="ru-RU" dirty="0"/>
              <a:t>Проблему можно решить двумя способами:</a:t>
            </a:r>
          </a:p>
          <a:p>
            <a:pPr lvl="1"/>
            <a:r>
              <a:rPr lang="en-US" b="1" dirty="0"/>
              <a:t>EBGP </a:t>
            </a:r>
            <a:r>
              <a:rPr lang="en-US" b="1" dirty="0" err="1"/>
              <a:t>Multihop</a:t>
            </a:r>
            <a:r>
              <a:rPr lang="en-US" b="1" dirty="0"/>
              <a:t> </a:t>
            </a:r>
            <a:r>
              <a:rPr lang="ru-RU" dirty="0"/>
              <a:t>предписывает отправлять пакеты с заданным </a:t>
            </a:r>
            <a:r>
              <a:rPr lang="en-US" dirty="0"/>
              <a:t>TTL</a:t>
            </a:r>
            <a:endParaRPr lang="ru-RU" dirty="0"/>
          </a:p>
          <a:p>
            <a:pPr lvl="1"/>
            <a:r>
              <a:rPr lang="en-US" b="1" dirty="0"/>
              <a:t>BGP TTL Security </a:t>
            </a:r>
            <a:r>
              <a:rPr lang="ru-RU" dirty="0"/>
              <a:t>предписывает отправлять пакеты всегда с </a:t>
            </a:r>
            <a:r>
              <a:rPr lang="en-US" dirty="0"/>
              <a:t>TTL=255</a:t>
            </a:r>
          </a:p>
          <a:p>
            <a:pPr lvl="2"/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вот принимать – только с указанным, это легко проверить и тяжело подделать</a:t>
            </a:r>
          </a:p>
          <a:p>
            <a:pPr lvl="2"/>
            <a:r>
              <a:rPr lang="en-US" dirty="0"/>
              <a:t>Generalized TTL Security Mechanism</a:t>
            </a:r>
            <a:endParaRPr lang="ru-RU" dirty="0"/>
          </a:p>
          <a:p>
            <a:pPr lvl="2"/>
            <a:r>
              <a:rPr lang="ru-RU" dirty="0"/>
              <a:t>Нужно включать с обеих сторон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75C7D3-70C5-4D7A-A5A9-710AD340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Дизайн соседства </a:t>
            </a:r>
            <a:r>
              <a:rPr lang="en-US" dirty="0"/>
              <a:t>EBGP</a:t>
            </a:r>
            <a:endParaRPr lang="en-I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CEA415-2AD6-416F-844B-A50CD458FDD2}"/>
              </a:ext>
            </a:extLst>
          </p:cNvPr>
          <p:cNvGrpSpPr/>
          <p:nvPr/>
        </p:nvGrpSpPr>
        <p:grpSpPr>
          <a:xfrm>
            <a:off x="6848610" y="5133364"/>
            <a:ext cx="1049757" cy="621392"/>
            <a:chOff x="6927858" y="2023824"/>
            <a:chExt cx="1049757" cy="621392"/>
          </a:xfrm>
        </p:grpSpPr>
        <p:pic>
          <p:nvPicPr>
            <p:cNvPr id="6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1C855BFD-77F0-458D-B41B-7C27FF6F43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927858" y="2023824"/>
              <a:ext cx="1049756" cy="62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09A6DA-5F63-48F9-A5CB-026D7C6433DB}"/>
                </a:ext>
              </a:extLst>
            </p:cNvPr>
            <p:cNvSpPr txBox="1"/>
            <p:nvPr/>
          </p:nvSpPr>
          <p:spPr>
            <a:xfrm>
              <a:off x="6927858" y="2286590"/>
              <a:ext cx="1049757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R1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C808B2-1A48-41EC-A55C-7A5CF1FEBAF3}"/>
              </a:ext>
            </a:extLst>
          </p:cNvPr>
          <p:cNvGrpSpPr/>
          <p:nvPr/>
        </p:nvGrpSpPr>
        <p:grpSpPr>
          <a:xfrm>
            <a:off x="9232146" y="5133364"/>
            <a:ext cx="1049757" cy="621392"/>
            <a:chOff x="6927858" y="2023824"/>
            <a:chExt cx="1049757" cy="621392"/>
          </a:xfrm>
        </p:grpSpPr>
        <p:pic>
          <p:nvPicPr>
            <p:cNvPr id="1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D011329-CDB8-43DA-BC95-BAD2B33D9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927858" y="2023824"/>
              <a:ext cx="1049756" cy="62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ED66DD-C8EB-4CA5-A666-29C43C0D68F2}"/>
                </a:ext>
              </a:extLst>
            </p:cNvPr>
            <p:cNvSpPr txBox="1"/>
            <p:nvPr/>
          </p:nvSpPr>
          <p:spPr>
            <a:xfrm>
              <a:off x="6927858" y="2286590"/>
              <a:ext cx="1049757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R2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A69FEB-4EF5-4F4E-BEB0-58337F4987BE}"/>
              </a:ext>
            </a:extLst>
          </p:cNvPr>
          <p:cNvSpPr txBox="1"/>
          <p:nvPr/>
        </p:nvSpPr>
        <p:spPr>
          <a:xfrm>
            <a:off x="7992444" y="5046535"/>
            <a:ext cx="121058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10.0.112.0/24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40FC9-2551-4DD0-9840-CEE5AC297EC2}"/>
              </a:ext>
            </a:extLst>
          </p:cNvPr>
          <p:cNvSpPr txBox="1"/>
          <p:nvPr/>
        </p:nvSpPr>
        <p:spPr>
          <a:xfrm>
            <a:off x="7988728" y="5547639"/>
            <a:ext cx="121058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10.0.212.0/24</a:t>
            </a:r>
            <a:endParaRPr lang="ru-RU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3FAA4-65AF-4EFF-8EFE-CFA2DCB6D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D50A6-1F70-473F-830F-EAF06449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Соседство </a:t>
            </a:r>
            <a:r>
              <a:rPr lang="en-US" dirty="0"/>
              <a:t>BGP </a:t>
            </a:r>
            <a:r>
              <a:rPr lang="ru-RU" dirty="0"/>
              <a:t>проходит через состояния:</a:t>
            </a:r>
          </a:p>
          <a:p>
            <a:pPr lvl="1"/>
            <a:r>
              <a:rPr lang="en-US" b="1" dirty="0"/>
              <a:t>Idle</a:t>
            </a:r>
            <a:r>
              <a:rPr lang="en-US" dirty="0"/>
              <a:t>: </a:t>
            </a:r>
            <a:r>
              <a:rPr lang="ru-RU" dirty="0"/>
              <a:t>роутер не пытается установить соседство</a:t>
            </a:r>
          </a:p>
          <a:p>
            <a:pPr lvl="2"/>
            <a:r>
              <a:rPr lang="ru-RU" dirty="0"/>
              <a:t>Нет маршрута до соседа, наложенные санкции, и т.п.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Active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ru-RU" dirty="0">
                <a:sym typeface="Wingdings" panose="05000000000000000000" pitchFamily="2" charset="2"/>
              </a:rPr>
              <a:t>отправлен </a:t>
            </a:r>
            <a:r>
              <a:rPr lang="en-US" dirty="0">
                <a:sym typeface="Wingdings" panose="05000000000000000000" pitchFamily="2" charset="2"/>
              </a:rPr>
              <a:t>TCP SYN</a:t>
            </a:r>
          </a:p>
          <a:p>
            <a:pPr lvl="1"/>
            <a:r>
              <a:rPr lang="en-US" b="1" dirty="0"/>
              <a:t>Connect</a:t>
            </a:r>
            <a:r>
              <a:rPr lang="en-US" dirty="0"/>
              <a:t>: </a:t>
            </a:r>
            <a:r>
              <a:rPr lang="ru-RU" dirty="0"/>
              <a:t>получен</a:t>
            </a:r>
            <a:r>
              <a:rPr lang="en-US" dirty="0"/>
              <a:t> TCP SYN</a:t>
            </a:r>
            <a:r>
              <a:rPr lang="ru-RU" dirty="0"/>
              <a:t> (в том числе при входящей сессии)</a:t>
            </a:r>
            <a:endParaRPr lang="en-US" dirty="0"/>
          </a:p>
          <a:p>
            <a:pPr lvl="1"/>
            <a:r>
              <a:rPr lang="en-US" b="1" dirty="0" err="1"/>
              <a:t>OpenSent</a:t>
            </a:r>
            <a:r>
              <a:rPr lang="en-US" dirty="0"/>
              <a:t>: TCP-</a:t>
            </a:r>
            <a:r>
              <a:rPr lang="ru-RU" dirty="0"/>
              <a:t>сессия установлена, отправлено </a:t>
            </a:r>
            <a:r>
              <a:rPr lang="en-US" dirty="0"/>
              <a:t>Open</a:t>
            </a:r>
            <a:endParaRPr lang="en-IE" dirty="0">
              <a:sym typeface="Wingdings" panose="05000000000000000000" pitchFamily="2" charset="2"/>
            </a:endParaRPr>
          </a:p>
          <a:p>
            <a:pPr lvl="1"/>
            <a:r>
              <a:rPr lang="en-US" b="1" dirty="0" err="1">
                <a:sym typeface="Wingdings" panose="05000000000000000000" pitchFamily="2" charset="2"/>
              </a:rPr>
              <a:t>OpenConfirm</a:t>
            </a:r>
            <a:r>
              <a:rPr lang="en-IE" dirty="0">
                <a:sym typeface="Wingdings" panose="05000000000000000000" pitchFamily="2" charset="2"/>
              </a:rPr>
              <a:t>: </a:t>
            </a:r>
            <a:r>
              <a:rPr lang="ru-RU" dirty="0">
                <a:sym typeface="Wingdings" panose="05000000000000000000" pitchFamily="2" charset="2"/>
              </a:rPr>
              <a:t>получено корректное </a:t>
            </a:r>
            <a:r>
              <a:rPr lang="en-US" dirty="0">
                <a:sym typeface="Wingdings" panose="05000000000000000000" pitchFamily="2" charset="2"/>
              </a:rPr>
              <a:t>Open, </a:t>
            </a:r>
            <a:r>
              <a:rPr lang="ru-RU" dirty="0">
                <a:sym typeface="Wingdings" panose="05000000000000000000" pitchFamily="2" charset="2"/>
              </a:rPr>
              <a:t>ждем </a:t>
            </a:r>
            <a:r>
              <a:rPr lang="en-US" dirty="0">
                <a:sym typeface="Wingdings" panose="05000000000000000000" pitchFamily="2" charset="2"/>
              </a:rPr>
              <a:t>Keepalive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Established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ru-RU" dirty="0">
                <a:sym typeface="Wingdings" panose="05000000000000000000" pitchFamily="2" charset="2"/>
              </a:rPr>
              <a:t>все в порядке, соседство установлено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04976-7177-4D10-B358-EEDC03F1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Состояния соседства </a:t>
            </a:r>
            <a:r>
              <a:rPr lang="en-US" dirty="0"/>
              <a:t>BGP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A1A1C-034C-4A93-81F4-919313E6F7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8DB918-A668-4077-B2AE-DAD3C6ED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Неправильный </a:t>
            </a:r>
            <a:r>
              <a:rPr lang="en-US" dirty="0"/>
              <a:t>IP-</a:t>
            </a:r>
            <a:r>
              <a:rPr lang="ru-RU" dirty="0"/>
              <a:t>адрес соседа</a:t>
            </a:r>
            <a:endParaRPr lang="en-US" dirty="0"/>
          </a:p>
          <a:p>
            <a:pPr lvl="1"/>
            <a:r>
              <a:rPr lang="ru-RU" dirty="0"/>
              <a:t>Также </a:t>
            </a:r>
            <a:r>
              <a:rPr lang="ru-RU" dirty="0" err="1"/>
              <a:t>недоизученный</a:t>
            </a:r>
            <a:r>
              <a:rPr lang="ru-RU" dirty="0"/>
              <a:t> в </a:t>
            </a:r>
            <a:r>
              <a:rPr lang="en-US" dirty="0"/>
              <a:t>IGP </a:t>
            </a:r>
            <a:r>
              <a:rPr lang="ru-RU" dirty="0"/>
              <a:t>адрес </a:t>
            </a:r>
            <a:r>
              <a:rPr lang="en-US" dirty="0"/>
              <a:t>IBGP-</a:t>
            </a:r>
            <a:r>
              <a:rPr lang="ru-RU" dirty="0"/>
              <a:t>соседа</a:t>
            </a:r>
          </a:p>
          <a:p>
            <a:r>
              <a:rPr lang="ru-RU" dirty="0"/>
              <a:t>Неправильный </a:t>
            </a:r>
            <a:r>
              <a:rPr lang="en-US" dirty="0"/>
              <a:t>IP-</a:t>
            </a:r>
            <a:r>
              <a:rPr lang="ru-RU" dirty="0"/>
              <a:t>адрес источника</a:t>
            </a:r>
          </a:p>
          <a:p>
            <a:pPr lvl="1"/>
            <a:r>
              <a:rPr lang="ru-RU" dirty="0"/>
              <a:t>Также </a:t>
            </a:r>
            <a:r>
              <a:rPr lang="ru-RU" dirty="0" err="1"/>
              <a:t>недопрописанное</a:t>
            </a:r>
            <a:r>
              <a:rPr lang="ru-RU" dirty="0"/>
              <a:t> соседство на соседе</a:t>
            </a:r>
          </a:p>
          <a:p>
            <a:r>
              <a:rPr lang="ru-RU" dirty="0"/>
              <a:t>Ошибки в указании номеров </a:t>
            </a:r>
            <a:r>
              <a:rPr lang="en-US" dirty="0"/>
              <a:t>AS</a:t>
            </a:r>
          </a:p>
          <a:p>
            <a:pPr lvl="1"/>
            <a:r>
              <a:rPr lang="en-US" dirty="0"/>
              <a:t>Open </a:t>
            </a:r>
            <a:r>
              <a:rPr lang="ru-RU" dirty="0"/>
              <a:t>будет принято только от правильного </a:t>
            </a:r>
            <a:r>
              <a:rPr lang="en-US" dirty="0"/>
              <a:t>IP-</a:t>
            </a:r>
            <a:r>
              <a:rPr lang="ru-RU" dirty="0"/>
              <a:t>адреса и с правильной </a:t>
            </a:r>
            <a:r>
              <a:rPr lang="en-US" dirty="0"/>
              <a:t>AS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98373-D796-40C5-938B-E21B5AD4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с установлением соседства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EE136-78A3-4049-A7B2-B1E8D604C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5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196752"/>
            <a:ext cx="8501781" cy="5112568"/>
          </a:xfrm>
        </p:spPr>
        <p:txBody>
          <a:bodyPr/>
          <a:lstStyle/>
          <a:p>
            <a:r>
              <a:rPr lang="en-US" dirty="0"/>
              <a:t>Border Gateway Protocol</a:t>
            </a:r>
            <a:r>
              <a:rPr lang="ru-RU" dirty="0"/>
              <a:t> </a:t>
            </a:r>
            <a:r>
              <a:rPr lang="en-US" dirty="0"/>
              <a:t>v4, RFC 4271 </a:t>
            </a:r>
            <a:r>
              <a:rPr lang="ru-RU" dirty="0"/>
              <a:t>и много других</a:t>
            </a:r>
            <a:endParaRPr lang="en-US" dirty="0"/>
          </a:p>
          <a:p>
            <a:pPr lvl="1"/>
            <a:r>
              <a:rPr lang="ru-RU" dirty="0"/>
              <a:t>Протокол динамической маршрутизации класса EGP</a:t>
            </a:r>
            <a:endParaRPr lang="en-US" dirty="0"/>
          </a:p>
          <a:p>
            <a:pPr lvl="2"/>
            <a:r>
              <a:rPr lang="ru-RU" dirty="0"/>
              <a:t>Наследник протокола </a:t>
            </a:r>
            <a:r>
              <a:rPr lang="en-US" dirty="0"/>
              <a:t>EGP (Exterior Gateway Protocol</a:t>
            </a:r>
            <a:r>
              <a:rPr lang="ru-RU" dirty="0"/>
              <a:t>, </a:t>
            </a:r>
            <a:r>
              <a:rPr lang="en-US" dirty="0"/>
              <a:t>RFC 827)</a:t>
            </a:r>
            <a:endParaRPr lang="ru-RU" dirty="0"/>
          </a:p>
          <a:p>
            <a:pPr lvl="2"/>
            <a:r>
              <a:rPr lang="ru-RU" dirty="0"/>
              <a:t>Не путайте </a:t>
            </a:r>
            <a:r>
              <a:rPr lang="en-US" dirty="0"/>
              <a:t>EGP </a:t>
            </a:r>
            <a:r>
              <a:rPr lang="ru-RU" dirty="0"/>
              <a:t>и </a:t>
            </a:r>
            <a:r>
              <a:rPr lang="en-US" dirty="0"/>
              <a:t>EGP, </a:t>
            </a:r>
            <a:r>
              <a:rPr lang="ru-RU" dirty="0"/>
              <a:t>это вам не это!</a:t>
            </a:r>
          </a:p>
          <a:p>
            <a:pPr lvl="1"/>
            <a:r>
              <a:rPr lang="ru-RU" dirty="0"/>
              <a:t>Работает между автономными системами </a:t>
            </a:r>
            <a:endParaRPr lang="en-US" dirty="0"/>
          </a:p>
          <a:p>
            <a:pPr lvl="1"/>
            <a:r>
              <a:rPr lang="en-US" dirty="0"/>
              <a:t>Multiprotocol Extensions (MP-BGP, RFC 4760)</a:t>
            </a:r>
          </a:p>
          <a:p>
            <a:r>
              <a:rPr lang="ru-RU" dirty="0"/>
              <a:t>Использует ТСР-подключение на порт 179</a:t>
            </a:r>
          </a:p>
          <a:p>
            <a:r>
              <a:rPr lang="ru-RU" dirty="0"/>
              <a:t>Масштабируемый и безопасный</a:t>
            </a:r>
          </a:p>
          <a:p>
            <a:pPr lvl="1"/>
            <a:r>
              <a:rPr lang="ru-RU" dirty="0"/>
              <a:t>Создан для работы с миллионами маршрутов</a:t>
            </a:r>
            <a:endParaRPr lang="en-US" dirty="0"/>
          </a:p>
          <a:p>
            <a:pPr lvl="2"/>
            <a:r>
              <a:rPr lang="ru-RU" dirty="0"/>
              <a:t>Протокол-то выдержит, а вот железо…</a:t>
            </a:r>
            <a:endParaRPr lang="en-US" dirty="0"/>
          </a:p>
          <a:p>
            <a:pPr lvl="1"/>
            <a:r>
              <a:rPr lang="ru-RU" dirty="0"/>
              <a:t>Создан для работы с </a:t>
            </a:r>
            <a:r>
              <a:rPr lang="ru-RU" dirty="0" err="1"/>
              <a:t>недоверенными</a:t>
            </a:r>
            <a:r>
              <a:rPr lang="ru-RU" dirty="0"/>
              <a:t> пирами</a:t>
            </a:r>
          </a:p>
          <a:p>
            <a:pPr lvl="1"/>
            <a:r>
              <a:rPr lang="ru-RU" dirty="0"/>
              <a:t>Не создан для быстрой сходимости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BGP</a:t>
            </a:r>
            <a:endParaRPr lang="ru-RU" dirty="0"/>
          </a:p>
        </p:txBody>
      </p:sp>
      <p:pic>
        <p:nvPicPr>
          <p:cNvPr id="11" name="Picture 4" descr="C:\Users\ecoffey\AppData\Local\Temp\Rar$DRa0.400\30009_Device_cloud_white_default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475" y="2251983"/>
            <a:ext cx="2116646" cy="211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309441" y="3573000"/>
            <a:ext cx="1020067" cy="6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10537190" y="3573000"/>
            <a:ext cx="1020067" cy="6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309441" y="4941000"/>
            <a:ext cx="1020067" cy="6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10537189" y="4940595"/>
            <a:ext cx="1020067" cy="6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329508" y="3327306"/>
            <a:ext cx="110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3190" y="51840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833862" y="51840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55316" y="3816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ISP2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537167" y="3816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ISP1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8806550" y="4203333"/>
            <a:ext cx="0" cy="7372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11060869" y="4176818"/>
            <a:ext cx="0" cy="7372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2E46D1-813E-4415-A405-6CBE4FB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своей </a:t>
            </a:r>
            <a:r>
              <a:rPr lang="en-US" dirty="0"/>
              <a:t>AS </a:t>
            </a:r>
            <a:r>
              <a:rPr lang="ru-RU" dirty="0"/>
              <a:t>все устройства находятся под общим контролем</a:t>
            </a:r>
          </a:p>
          <a:p>
            <a:pPr lvl="1"/>
            <a:r>
              <a:rPr lang="ru-RU" dirty="0"/>
              <a:t>Любые устройства – доверенные</a:t>
            </a:r>
          </a:p>
          <a:p>
            <a:pPr lvl="1"/>
            <a:r>
              <a:rPr lang="ru-RU" dirty="0"/>
              <a:t>Разумное (и предсказуемое) количество префиксов</a:t>
            </a:r>
          </a:p>
          <a:p>
            <a:pPr lvl="1"/>
            <a:r>
              <a:rPr lang="ru-RU" dirty="0"/>
              <a:t>Трафик отправляется по оптимальному маршруту</a:t>
            </a:r>
          </a:p>
          <a:p>
            <a:pPr lvl="1"/>
            <a:r>
              <a:rPr lang="ru-RU" dirty="0"/>
              <a:t>Скорость сходимости сети важна и подконтрольна</a:t>
            </a:r>
            <a:endParaRPr lang="en-US" dirty="0"/>
          </a:p>
          <a:p>
            <a:pPr lvl="1"/>
            <a:r>
              <a:rPr lang="ru-RU" dirty="0"/>
              <a:t>Если что-то не нравится, можно перенастроить</a:t>
            </a:r>
          </a:p>
          <a:p>
            <a:pPr lvl="1"/>
            <a:r>
              <a:rPr lang="ru-RU" dirty="0"/>
              <a:t>В случае возникновения проблемы понятны зоны ответственности</a:t>
            </a:r>
          </a:p>
          <a:p>
            <a:r>
              <a:rPr lang="ru-RU" dirty="0"/>
              <a:t>При стыке с чужими </a:t>
            </a:r>
            <a:r>
              <a:rPr lang="en-US" dirty="0"/>
              <a:t>AS </a:t>
            </a:r>
            <a:r>
              <a:rPr lang="ru-RU" dirty="0"/>
              <a:t>все наоборот</a:t>
            </a:r>
          </a:p>
          <a:p>
            <a:pPr lvl="1"/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86D89-76E6-4E84-B516-53E2DF54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Особенности </a:t>
            </a:r>
            <a:r>
              <a:rPr lang="en-US"/>
              <a:t>IGP</a:t>
            </a:r>
            <a:r>
              <a:rPr lang="ru-RU"/>
              <a:t> и </a:t>
            </a:r>
            <a:r>
              <a:rPr lang="en-US"/>
              <a:t>EGP</a:t>
            </a:r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9C59D-FB88-4B8B-A926-7747AB05B3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1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A43A0F-D5D4-4819-A8FA-EEA705F4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Важный параметр для работы </a:t>
            </a:r>
            <a:r>
              <a:rPr lang="en-US"/>
              <a:t>BGP</a:t>
            </a:r>
            <a:endParaRPr lang="ru-RU"/>
          </a:p>
          <a:p>
            <a:pPr lvl="1"/>
            <a:r>
              <a:rPr lang="ru-RU"/>
              <a:t>Изначально определен как 16-битное число (0-65535)</a:t>
            </a:r>
          </a:p>
          <a:p>
            <a:pPr lvl="1"/>
            <a:r>
              <a:rPr lang="ru-RU"/>
              <a:t>В 2007 году расширен до 32 бит (поддержка обязательна с 2010 года)</a:t>
            </a:r>
          </a:p>
          <a:p>
            <a:pPr lvl="2"/>
            <a:r>
              <a:rPr lang="ru-RU"/>
              <a:t>Нотация </a:t>
            </a:r>
            <a:r>
              <a:rPr lang="en-US"/>
              <a:t>ASPLAIN – </a:t>
            </a:r>
            <a:r>
              <a:rPr lang="ru-RU"/>
              <a:t>одно десятичное число (например, 65550)</a:t>
            </a:r>
            <a:endParaRPr lang="en-US"/>
          </a:p>
          <a:p>
            <a:pPr lvl="2"/>
            <a:r>
              <a:rPr lang="ru-RU"/>
              <a:t>Нотация </a:t>
            </a:r>
            <a:r>
              <a:rPr lang="en-US"/>
              <a:t>ASDOT</a:t>
            </a:r>
            <a:r>
              <a:rPr lang="ru-RU"/>
              <a:t> – два 16-битных десятичных числа через точку (например, 1.14)</a:t>
            </a:r>
          </a:p>
          <a:p>
            <a:r>
              <a:rPr lang="ru-RU"/>
              <a:t>Распределяются </a:t>
            </a:r>
            <a:r>
              <a:rPr lang="en-US"/>
              <a:t>IANA </a:t>
            </a:r>
            <a:r>
              <a:rPr lang="ru-RU"/>
              <a:t>через региональные регистраторы (</a:t>
            </a:r>
            <a:r>
              <a:rPr lang="en-US"/>
              <a:t>RIR)</a:t>
            </a:r>
          </a:p>
          <a:p>
            <a:pPr lvl="1"/>
            <a:r>
              <a:rPr lang="ru-RU"/>
              <a:t>Зарезервированные </a:t>
            </a:r>
            <a:r>
              <a:rPr lang="en-US"/>
              <a:t>IANA</a:t>
            </a:r>
            <a:r>
              <a:rPr lang="ru-RU"/>
              <a:t> значения: 0, 65535 и 65535.65535</a:t>
            </a:r>
          </a:p>
          <a:p>
            <a:pPr lvl="1"/>
            <a:r>
              <a:rPr lang="ru-RU"/>
              <a:t>Значения для использования в документации: </a:t>
            </a:r>
            <a:r>
              <a:rPr lang="en-IE"/>
              <a:t>64496</a:t>
            </a:r>
            <a:r>
              <a:rPr lang="ru-RU"/>
              <a:t>–</a:t>
            </a:r>
            <a:r>
              <a:rPr lang="en-IE"/>
              <a:t>64511</a:t>
            </a:r>
            <a:r>
              <a:rPr lang="ru-RU"/>
              <a:t> и 1.1–1.15</a:t>
            </a:r>
          </a:p>
          <a:p>
            <a:pPr lvl="1"/>
            <a:r>
              <a:rPr lang="ru-RU"/>
              <a:t>Частные номера: </a:t>
            </a:r>
            <a:r>
              <a:rPr lang="en-IE"/>
              <a:t>64512</a:t>
            </a:r>
            <a:r>
              <a:rPr lang="ru-RU"/>
              <a:t>–</a:t>
            </a:r>
            <a:r>
              <a:rPr lang="en-IE"/>
              <a:t>65534 </a:t>
            </a:r>
            <a:r>
              <a:rPr lang="ru-RU"/>
              <a:t>и</a:t>
            </a:r>
            <a:r>
              <a:rPr lang="en-IE"/>
              <a:t> </a:t>
            </a:r>
            <a:r>
              <a:rPr lang="ru-RU"/>
              <a:t>64086.59904 (</a:t>
            </a:r>
            <a:r>
              <a:rPr lang="en-IE"/>
              <a:t>4200000000</a:t>
            </a:r>
            <a:r>
              <a:rPr lang="ru-RU"/>
              <a:t>)–65535.65534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F05BB9-D8A2-43C3-9AA9-603F0844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Номера </a:t>
            </a:r>
            <a:r>
              <a:rPr lang="en-US"/>
              <a:t>AS</a:t>
            </a:r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5EA42-2A85-4F50-9349-D7B7F1568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0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1B044A-58D8-4E1F-84A4-3D016D36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</a:t>
            </a:r>
            <a:r>
              <a:rPr lang="ru-RU" dirty="0"/>
              <a:t>принимает "чужие" маршруты</a:t>
            </a:r>
            <a:endParaRPr lang="en-US" dirty="0"/>
          </a:p>
          <a:p>
            <a:r>
              <a:rPr lang="en-US" dirty="0"/>
              <a:t>BGP </a:t>
            </a:r>
            <a:r>
              <a:rPr lang="ru-RU" dirty="0"/>
              <a:t>выбирает один лучший маршрут до сети (</a:t>
            </a:r>
            <a:r>
              <a:rPr lang="en-US" dirty="0"/>
              <a:t>best path)</a:t>
            </a:r>
          </a:p>
          <a:p>
            <a:pPr lvl="1"/>
            <a:r>
              <a:rPr lang="ru-RU" dirty="0"/>
              <a:t>Выбор основывается на атрибутах пути, которые не отражают физические свойства маршрута; лучший – не обязательно самый быстрый</a:t>
            </a:r>
            <a:endParaRPr lang="en-IE" dirty="0"/>
          </a:p>
          <a:p>
            <a:pPr lvl="1"/>
            <a:r>
              <a:rPr lang="ru-RU" dirty="0"/>
              <a:t>Исходящий трафик можно контролировать, выбирая лучший маршрут</a:t>
            </a:r>
          </a:p>
          <a:p>
            <a:r>
              <a:rPr lang="en-US" dirty="0"/>
              <a:t>BGP </a:t>
            </a:r>
            <a:r>
              <a:rPr lang="ru-RU" dirty="0"/>
              <a:t>анонсирует "свои" префиксы</a:t>
            </a:r>
          </a:p>
          <a:p>
            <a:pPr lvl="1"/>
            <a:r>
              <a:rPr lang="ru-RU" dirty="0"/>
              <a:t>Пользуются анонсируемыми нами маршрутами наши пиры</a:t>
            </a:r>
          </a:p>
          <a:p>
            <a:pPr lvl="1"/>
            <a:r>
              <a:rPr lang="ru-RU" dirty="0"/>
              <a:t>Контролировать выбор маршрута пирами в общем случае нельзя</a:t>
            </a:r>
          </a:p>
          <a:p>
            <a:r>
              <a:rPr lang="ru-RU" dirty="0"/>
              <a:t>Самое главное в </a:t>
            </a:r>
            <a:r>
              <a:rPr lang="en-US" dirty="0"/>
              <a:t>BGP – </a:t>
            </a:r>
            <a:r>
              <a:rPr lang="ru-RU" dirty="0"/>
              <a:t>политики</a:t>
            </a:r>
          </a:p>
          <a:p>
            <a:pPr lvl="1"/>
            <a:r>
              <a:rPr lang="ru-RU" dirty="0"/>
              <a:t>Политики приема маршрутов от пира</a:t>
            </a:r>
          </a:p>
          <a:p>
            <a:pPr lvl="1"/>
            <a:r>
              <a:rPr lang="ru-RU" dirty="0"/>
              <a:t>Политики выбора маршрутов для отправки пиру</a:t>
            </a:r>
          </a:p>
          <a:p>
            <a:pPr lvl="1"/>
            <a:r>
              <a:rPr lang="ru-RU" dirty="0"/>
              <a:t>Политики модификации маршрутов и выбора лучшего маршрута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52400-42FB-4368-AEBB-240182A2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</a:t>
            </a:r>
            <a:r>
              <a:rPr lang="en-US" dirty="0"/>
              <a:t>BGP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7BF5B-3A20-4D87-A09E-F2F6116068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682F06-008F-4DDC-8AC0-5F472055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Vector Algorithm</a:t>
            </a:r>
            <a:endParaRPr lang="ru-RU" dirty="0"/>
          </a:p>
          <a:p>
            <a:pPr lvl="1"/>
            <a:r>
              <a:rPr lang="ru-RU" dirty="0"/>
              <a:t>Дистанционно-векторный алгоритм дополнен информацией о пути трафика</a:t>
            </a:r>
          </a:p>
          <a:p>
            <a:pPr lvl="1"/>
            <a:r>
              <a:rPr lang="ru-RU" dirty="0"/>
              <a:t>Роутеры получают часть информации о топологии (но не саму топологию)</a:t>
            </a:r>
          </a:p>
          <a:p>
            <a:r>
              <a:rPr lang="en-US" dirty="0"/>
              <a:t>BGP </a:t>
            </a:r>
            <a:r>
              <a:rPr lang="ru-RU" dirty="0"/>
              <a:t>отправляет в анонсах лучшие пути трафика и их атрибуты</a:t>
            </a:r>
          </a:p>
          <a:p>
            <a:pPr lvl="1"/>
            <a:r>
              <a:rPr lang="ru-RU" dirty="0"/>
              <a:t>Префиксы, которые доступны по этому пути</a:t>
            </a:r>
          </a:p>
          <a:p>
            <a:pPr lvl="1"/>
            <a:r>
              <a:rPr lang="ru-RU" dirty="0"/>
              <a:t>Список автономных систем на пути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D2E20D-9D3B-416A-8978-AC582DEA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работы </a:t>
            </a:r>
            <a:r>
              <a:rPr lang="en-US" dirty="0"/>
              <a:t>BGP</a:t>
            </a:r>
            <a:endParaRPr lang="en-IE" dirty="0"/>
          </a:p>
        </p:txBody>
      </p:sp>
      <p:cxnSp>
        <p:nvCxnSpPr>
          <p:cNvPr id="5" name="Прямая соединительная линия 24">
            <a:extLst>
              <a:ext uri="{FF2B5EF4-FFF2-40B4-BE49-F238E27FC236}">
                <a16:creationId xmlns:a16="http://schemas.microsoft.com/office/drawing/2014/main" id="{881E2096-B4B6-4224-83A3-82CCD4CC2106}"/>
              </a:ext>
            </a:extLst>
          </p:cNvPr>
          <p:cNvCxnSpPr>
            <a:cxnSpLocks/>
          </p:cNvCxnSpPr>
          <p:nvPr/>
        </p:nvCxnSpPr>
        <p:spPr>
          <a:xfrm>
            <a:off x="2679192" y="4412715"/>
            <a:ext cx="532180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24">
            <a:extLst>
              <a:ext uri="{FF2B5EF4-FFF2-40B4-BE49-F238E27FC236}">
                <a16:creationId xmlns:a16="http://schemas.microsoft.com/office/drawing/2014/main" id="{37E24EE0-EB69-412A-AEEF-F59DC9EEBA18}"/>
              </a:ext>
            </a:extLst>
          </p:cNvPr>
          <p:cNvCxnSpPr>
            <a:cxnSpLocks/>
          </p:cNvCxnSpPr>
          <p:nvPr/>
        </p:nvCxnSpPr>
        <p:spPr>
          <a:xfrm>
            <a:off x="5218608" y="6028155"/>
            <a:ext cx="430029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24">
            <a:extLst>
              <a:ext uri="{FF2B5EF4-FFF2-40B4-BE49-F238E27FC236}">
                <a16:creationId xmlns:a16="http://schemas.microsoft.com/office/drawing/2014/main" id="{D1C5F8E2-028E-4D53-8608-9CC55FF1BDBF}"/>
              </a:ext>
            </a:extLst>
          </p:cNvPr>
          <p:cNvCxnSpPr>
            <a:cxnSpLocks/>
          </p:cNvCxnSpPr>
          <p:nvPr/>
        </p:nvCxnSpPr>
        <p:spPr>
          <a:xfrm flipV="1">
            <a:off x="5218608" y="4412715"/>
            <a:ext cx="2782392" cy="16154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24">
            <a:extLst>
              <a:ext uri="{FF2B5EF4-FFF2-40B4-BE49-F238E27FC236}">
                <a16:creationId xmlns:a16="http://schemas.microsoft.com/office/drawing/2014/main" id="{750C0D23-B2DD-41DC-BA19-FB0AD5D2DB4D}"/>
              </a:ext>
            </a:extLst>
          </p:cNvPr>
          <p:cNvCxnSpPr>
            <a:cxnSpLocks/>
          </p:cNvCxnSpPr>
          <p:nvPr/>
        </p:nvCxnSpPr>
        <p:spPr>
          <a:xfrm flipV="1">
            <a:off x="5218608" y="4412714"/>
            <a:ext cx="0" cy="161544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24">
            <a:extLst>
              <a:ext uri="{FF2B5EF4-FFF2-40B4-BE49-F238E27FC236}">
                <a16:creationId xmlns:a16="http://schemas.microsoft.com/office/drawing/2014/main" id="{5C685F06-D907-4A2C-949D-6DA07D6C7F3A}"/>
              </a:ext>
            </a:extLst>
          </p:cNvPr>
          <p:cNvCxnSpPr>
            <a:cxnSpLocks/>
          </p:cNvCxnSpPr>
          <p:nvPr/>
        </p:nvCxnSpPr>
        <p:spPr>
          <a:xfrm flipV="1">
            <a:off x="8001000" y="4412713"/>
            <a:ext cx="0" cy="161544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C1DB5BB-7F45-4FFA-8382-CE01F7DC26CC}"/>
              </a:ext>
            </a:extLst>
          </p:cNvPr>
          <p:cNvGrpSpPr/>
          <p:nvPr/>
        </p:nvGrpSpPr>
        <p:grpSpPr>
          <a:xfrm>
            <a:off x="4349684" y="3859502"/>
            <a:ext cx="1737845" cy="1106421"/>
            <a:chOff x="2839609" y="5056633"/>
            <a:chExt cx="1737845" cy="1106421"/>
          </a:xfrm>
        </p:grpSpPr>
        <p:pic>
          <p:nvPicPr>
            <p:cNvPr id="4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91A3681D-8270-4507-B57A-5C31B7551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15" b="17418"/>
            <a:stretch/>
          </p:blipFill>
          <p:spPr bwMode="auto">
            <a:xfrm>
              <a:off x="2839609" y="5056633"/>
              <a:ext cx="1737845" cy="1106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8A2391-B374-4B0D-915B-3AF5FD25292F}"/>
                </a:ext>
              </a:extLst>
            </p:cNvPr>
            <p:cNvSpPr txBox="1"/>
            <p:nvPr/>
          </p:nvSpPr>
          <p:spPr>
            <a:xfrm>
              <a:off x="3177777" y="555392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AS </a:t>
              </a:r>
              <a:r>
                <a:rPr lang="ru-RU" dirty="0">
                  <a:solidFill>
                    <a:schemeClr val="bg2">
                      <a:lumMod val="50000"/>
                    </a:schemeClr>
                  </a:solidFill>
                </a:rPr>
                <a:t>64501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9D3DFB-EC7E-4AA4-A6E0-A78F0ACE148E}"/>
              </a:ext>
            </a:extLst>
          </p:cNvPr>
          <p:cNvGrpSpPr/>
          <p:nvPr/>
        </p:nvGrpSpPr>
        <p:grpSpPr>
          <a:xfrm>
            <a:off x="7132077" y="3859502"/>
            <a:ext cx="1737845" cy="1106421"/>
            <a:chOff x="2839609" y="5056633"/>
            <a:chExt cx="1737845" cy="1106421"/>
          </a:xfrm>
        </p:grpSpPr>
        <p:pic>
          <p:nvPicPr>
            <p:cNvPr id="18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E5D9F154-6F8E-4EEC-862A-E95A6084FC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15" b="17418"/>
            <a:stretch/>
          </p:blipFill>
          <p:spPr bwMode="auto">
            <a:xfrm>
              <a:off x="2839609" y="5056633"/>
              <a:ext cx="1737845" cy="1106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E4619E-EF9E-4F23-9DD7-574797BC9838}"/>
                </a:ext>
              </a:extLst>
            </p:cNvPr>
            <p:cNvSpPr txBox="1"/>
            <p:nvPr/>
          </p:nvSpPr>
          <p:spPr>
            <a:xfrm>
              <a:off x="3177777" y="555392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AS </a:t>
              </a:r>
              <a:r>
                <a:rPr lang="ru-RU" dirty="0">
                  <a:solidFill>
                    <a:schemeClr val="bg2">
                      <a:lumMod val="50000"/>
                    </a:schemeClr>
                  </a:solidFill>
                </a:rPr>
                <a:t>64502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02F090-86A3-4BAA-85B9-1EF0E8B15CB7}"/>
              </a:ext>
            </a:extLst>
          </p:cNvPr>
          <p:cNvGrpSpPr/>
          <p:nvPr/>
        </p:nvGrpSpPr>
        <p:grpSpPr>
          <a:xfrm>
            <a:off x="4349683" y="5287435"/>
            <a:ext cx="1737845" cy="1106421"/>
            <a:chOff x="2839609" y="5056633"/>
            <a:chExt cx="1737845" cy="1106421"/>
          </a:xfrm>
        </p:grpSpPr>
        <p:pic>
          <p:nvPicPr>
            <p:cNvPr id="21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8462C20B-E599-4678-833C-5F8534FA3C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15" b="17418"/>
            <a:stretch/>
          </p:blipFill>
          <p:spPr bwMode="auto">
            <a:xfrm>
              <a:off x="2839609" y="5056633"/>
              <a:ext cx="1737845" cy="1106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607BED-1AA5-4303-8B87-BD5B650D7240}"/>
                </a:ext>
              </a:extLst>
            </p:cNvPr>
            <p:cNvSpPr txBox="1"/>
            <p:nvPr/>
          </p:nvSpPr>
          <p:spPr>
            <a:xfrm>
              <a:off x="3177777" y="555392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AS </a:t>
              </a:r>
              <a:r>
                <a:rPr lang="ru-RU" dirty="0">
                  <a:solidFill>
                    <a:schemeClr val="bg2">
                      <a:lumMod val="50000"/>
                    </a:schemeClr>
                  </a:solidFill>
                </a:rPr>
                <a:t>64503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65D124-9A71-4915-B054-BBC057F71F86}"/>
              </a:ext>
            </a:extLst>
          </p:cNvPr>
          <p:cNvGrpSpPr/>
          <p:nvPr/>
        </p:nvGrpSpPr>
        <p:grpSpPr>
          <a:xfrm>
            <a:off x="7132077" y="5287435"/>
            <a:ext cx="1737845" cy="1106421"/>
            <a:chOff x="2839609" y="5056633"/>
            <a:chExt cx="1737845" cy="1106421"/>
          </a:xfrm>
        </p:grpSpPr>
        <p:pic>
          <p:nvPicPr>
            <p:cNvPr id="24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6EC43A87-D2A1-4C1D-BCF8-4186D3EA2C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15" b="17418"/>
            <a:stretch/>
          </p:blipFill>
          <p:spPr bwMode="auto">
            <a:xfrm>
              <a:off x="2839609" y="5056633"/>
              <a:ext cx="1737845" cy="1106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6CB54D-0B47-4303-9C0F-21E442234A05}"/>
                </a:ext>
              </a:extLst>
            </p:cNvPr>
            <p:cNvSpPr txBox="1"/>
            <p:nvPr/>
          </p:nvSpPr>
          <p:spPr>
            <a:xfrm>
              <a:off x="3177777" y="555392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AS </a:t>
              </a:r>
              <a:r>
                <a:rPr lang="ru-RU" dirty="0">
                  <a:solidFill>
                    <a:schemeClr val="bg2">
                      <a:lumMod val="50000"/>
                    </a:schemeClr>
                  </a:solidFill>
                </a:rPr>
                <a:t>64504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A0B18A-13F0-43C0-820D-5ED8FF5E9758}"/>
              </a:ext>
            </a:extLst>
          </p:cNvPr>
          <p:cNvGrpSpPr/>
          <p:nvPr/>
        </p:nvGrpSpPr>
        <p:grpSpPr>
          <a:xfrm>
            <a:off x="1567075" y="3859502"/>
            <a:ext cx="1737845" cy="1106421"/>
            <a:chOff x="2839609" y="5056633"/>
            <a:chExt cx="1737845" cy="1106421"/>
          </a:xfrm>
        </p:grpSpPr>
        <p:pic>
          <p:nvPicPr>
            <p:cNvPr id="29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2423299D-D6FE-4EFB-A34A-C298701D41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15" b="17418"/>
            <a:stretch/>
          </p:blipFill>
          <p:spPr bwMode="auto">
            <a:xfrm>
              <a:off x="2839609" y="5056633"/>
              <a:ext cx="1737845" cy="1106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6FF8C1-D7D3-4599-A88C-74231554A2BD}"/>
                </a:ext>
              </a:extLst>
            </p:cNvPr>
            <p:cNvSpPr txBox="1"/>
            <p:nvPr/>
          </p:nvSpPr>
          <p:spPr>
            <a:xfrm>
              <a:off x="3177777" y="555392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AS </a:t>
              </a:r>
              <a:r>
                <a:rPr lang="ru-RU" dirty="0">
                  <a:solidFill>
                    <a:schemeClr val="bg2">
                      <a:lumMod val="50000"/>
                    </a:schemeClr>
                  </a:solidFill>
                </a:rPr>
                <a:t>64500</a:t>
              </a:r>
            </a:p>
          </p:txBody>
        </p:sp>
      </p:grpSp>
      <p:cxnSp>
        <p:nvCxnSpPr>
          <p:cNvPr id="32" name="Прямая соединительная линия 24">
            <a:extLst>
              <a:ext uri="{FF2B5EF4-FFF2-40B4-BE49-F238E27FC236}">
                <a16:creationId xmlns:a16="http://schemas.microsoft.com/office/drawing/2014/main" id="{899A7136-D20A-4A9E-96DA-05AF3C311746}"/>
              </a:ext>
            </a:extLst>
          </p:cNvPr>
          <p:cNvCxnSpPr>
            <a:cxnSpLocks/>
          </p:cNvCxnSpPr>
          <p:nvPr/>
        </p:nvCxnSpPr>
        <p:spPr>
          <a:xfrm flipV="1">
            <a:off x="9540672" y="5942809"/>
            <a:ext cx="0" cy="1524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F1D3FE-D602-49A8-82F6-80B06F5A96FE}"/>
              </a:ext>
            </a:extLst>
          </p:cNvPr>
          <p:cNvSpPr txBox="1"/>
          <p:nvPr/>
        </p:nvSpPr>
        <p:spPr>
          <a:xfrm>
            <a:off x="8919040" y="5671368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192.0.2.0</a:t>
            </a:r>
            <a:r>
              <a:rPr lang="ru-RU" sz="1600" dirty="0"/>
              <a:t>/24</a:t>
            </a:r>
          </a:p>
        </p:txBody>
      </p:sp>
      <p:sp>
        <p:nvSpPr>
          <p:cNvPr id="35" name="Pentagon 14">
            <a:extLst>
              <a:ext uri="{FF2B5EF4-FFF2-40B4-BE49-F238E27FC236}">
                <a16:creationId xmlns:a16="http://schemas.microsoft.com/office/drawing/2014/main" id="{649D3234-63F3-4240-B898-E365E9CC9B3F}"/>
              </a:ext>
            </a:extLst>
          </p:cNvPr>
          <p:cNvSpPr/>
          <p:nvPr/>
        </p:nvSpPr>
        <p:spPr>
          <a:xfrm flipH="1">
            <a:off x="2749495" y="4661361"/>
            <a:ext cx="2007956" cy="38627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Path: 64501, 64502, 64504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Network: 192.168.2.0/24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58950-E16D-4D11-9CCD-6C5BBCC92F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1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5F8379-7068-4F68-9B89-004B7488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 </a:t>
            </a:r>
            <a:r>
              <a:rPr lang="en-US" dirty="0"/>
              <a:t>TCP, </a:t>
            </a:r>
            <a:r>
              <a:rPr lang="ru-RU" dirty="0"/>
              <a:t>порт 179</a:t>
            </a:r>
          </a:p>
          <a:p>
            <a:pPr lvl="1"/>
            <a:r>
              <a:rPr lang="ru-RU" dirty="0"/>
              <a:t>Требует ручного прописывания соседей</a:t>
            </a:r>
          </a:p>
          <a:p>
            <a:pPr lvl="1"/>
            <a:r>
              <a:rPr lang="en-US" dirty="0"/>
              <a:t>Keepalive</a:t>
            </a:r>
            <a:r>
              <a:rPr lang="ru-RU" dirty="0"/>
              <a:t>-сообщения</a:t>
            </a:r>
            <a:r>
              <a:rPr lang="en-US" dirty="0"/>
              <a:t> </a:t>
            </a:r>
            <a:r>
              <a:rPr lang="ru-RU" dirty="0"/>
              <a:t>для проверки соседства</a:t>
            </a:r>
          </a:p>
          <a:p>
            <a:r>
              <a:rPr lang="ru-RU" dirty="0"/>
              <a:t>Огромный вектор метрик</a:t>
            </a:r>
            <a:r>
              <a:rPr lang="en-US" dirty="0"/>
              <a:t> (</a:t>
            </a:r>
            <a:r>
              <a:rPr lang="ru-RU" dirty="0"/>
              <a:t>атрибутов)</a:t>
            </a:r>
          </a:p>
          <a:p>
            <a:pPr lvl="1"/>
            <a:r>
              <a:rPr lang="ru-RU" dirty="0"/>
              <a:t>Список автономных систем по пути маршрута (</a:t>
            </a:r>
            <a:r>
              <a:rPr lang="en-US" dirty="0"/>
              <a:t>AS-Path)</a:t>
            </a:r>
            <a:endParaRPr lang="ru-RU" dirty="0"/>
          </a:p>
          <a:p>
            <a:pPr lvl="1"/>
            <a:r>
              <a:rPr lang="ru-RU" dirty="0"/>
              <a:t>Несколько вариантов приоритета</a:t>
            </a:r>
          </a:p>
          <a:p>
            <a:pPr lvl="2"/>
            <a:r>
              <a:rPr lang="ru-RU" dirty="0"/>
              <a:t>Приоритет в собственной </a:t>
            </a:r>
            <a:r>
              <a:rPr lang="en-US" dirty="0"/>
              <a:t>AS</a:t>
            </a:r>
            <a:r>
              <a:rPr lang="ru-RU" dirty="0"/>
              <a:t> (</a:t>
            </a:r>
            <a:r>
              <a:rPr lang="en-US" dirty="0"/>
              <a:t>Local Preference)</a:t>
            </a:r>
          </a:p>
          <a:p>
            <a:pPr lvl="2"/>
            <a:r>
              <a:rPr lang="ru-RU" dirty="0"/>
              <a:t>Рекомендуемый приоритет в соседской </a:t>
            </a:r>
            <a:r>
              <a:rPr lang="en-US" dirty="0"/>
              <a:t>AS (Multi-Exit Discriminator)</a:t>
            </a:r>
            <a:endParaRPr lang="ru-RU" dirty="0"/>
          </a:p>
          <a:p>
            <a:pPr lvl="1"/>
            <a:r>
              <a:rPr lang="en-US" dirty="0"/>
              <a:t>Next-hop</a:t>
            </a:r>
            <a:endParaRPr lang="ru-RU" dirty="0"/>
          </a:p>
          <a:p>
            <a:pPr lvl="1"/>
            <a:r>
              <a:rPr lang="ru-RU" dirty="0"/>
              <a:t>Происхождение маршрута</a:t>
            </a:r>
            <a:r>
              <a:rPr lang="en-US" dirty="0"/>
              <a:t> (Origin)</a:t>
            </a:r>
            <a:endParaRPr lang="ru-RU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IP-</a:t>
            </a:r>
            <a:r>
              <a:rPr lang="ru-RU" dirty="0"/>
              <a:t>адреса и номера </a:t>
            </a:r>
            <a:r>
              <a:rPr lang="en-US" dirty="0"/>
              <a:t>AS </a:t>
            </a:r>
            <a:r>
              <a:rPr lang="ru-RU" dirty="0"/>
              <a:t>соседей нужно прописывать вручную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9D764A-FA69-40D9-8C22-7DDAA891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Характеристики </a:t>
            </a:r>
            <a:r>
              <a:rPr lang="en-US" dirty="0"/>
              <a:t>BGP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A067D-441A-4863-AC97-0561923BA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3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100C80-B10E-4FBB-89AD-C02E02AF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TCP-</a:t>
            </a:r>
            <a:r>
              <a:rPr lang="ru-RU" dirty="0"/>
              <a:t>сессии </a:t>
            </a:r>
            <a:r>
              <a:rPr lang="en-US" dirty="0"/>
              <a:t>BGP </a:t>
            </a:r>
            <a:r>
              <a:rPr lang="ru-RU" dirty="0"/>
              <a:t>обменивается следующими сообщениями:</a:t>
            </a:r>
          </a:p>
          <a:p>
            <a:pPr lvl="1"/>
            <a:r>
              <a:rPr lang="en-US" b="1" dirty="0"/>
              <a:t>Open</a:t>
            </a:r>
            <a:r>
              <a:rPr lang="en-US" dirty="0"/>
              <a:t>: </a:t>
            </a:r>
            <a:r>
              <a:rPr lang="ru-RU" dirty="0"/>
              <a:t>согласование параметров соседства</a:t>
            </a:r>
          </a:p>
          <a:p>
            <a:pPr lvl="1"/>
            <a:r>
              <a:rPr lang="en-US" b="1" dirty="0"/>
              <a:t>Keepalive</a:t>
            </a:r>
            <a:r>
              <a:rPr lang="ru-RU" dirty="0"/>
              <a:t>: проверка соседства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: </a:t>
            </a:r>
            <a:r>
              <a:rPr lang="ru-RU" dirty="0"/>
              <a:t>передача маршрутной информации</a:t>
            </a:r>
          </a:p>
          <a:p>
            <a:pPr lvl="1"/>
            <a:r>
              <a:rPr lang="en-US" b="1" dirty="0"/>
              <a:t>Notification</a:t>
            </a:r>
            <a:r>
              <a:rPr lang="en-US" dirty="0"/>
              <a:t>: </a:t>
            </a:r>
            <a:r>
              <a:rPr lang="ru-RU" dirty="0"/>
              <a:t>завершение сессии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1C1CC-D448-48EC-9FD9-C236F367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Сообщения </a:t>
            </a:r>
            <a:r>
              <a:rPr lang="en-US" dirty="0"/>
              <a:t>BGP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94B87-6881-4E62-A64E-7FE8B27126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3A9015-B4A2-42F9-A17E-B79E38FF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</a:t>
            </a:r>
            <a:r>
              <a:rPr lang="ru-RU" dirty="0"/>
              <a:t>, как протокол </a:t>
            </a:r>
            <a:r>
              <a:rPr lang="en-US" dirty="0"/>
              <a:t>EGP, </a:t>
            </a:r>
            <a:r>
              <a:rPr lang="ru-RU" dirty="0"/>
              <a:t>рассчитан на работу в определенных условиях</a:t>
            </a:r>
          </a:p>
          <a:p>
            <a:pPr lvl="1"/>
            <a:r>
              <a:rPr lang="ru-RU" dirty="0"/>
              <a:t>Много маршрутов, в том числе и от неподконтрольных соседей</a:t>
            </a:r>
          </a:p>
          <a:p>
            <a:r>
              <a:rPr lang="ru-RU" dirty="0"/>
              <a:t>Некоторые </a:t>
            </a:r>
            <a:r>
              <a:rPr lang="en-US" dirty="0"/>
              <a:t>BGP-</a:t>
            </a:r>
            <a:r>
              <a:rPr lang="ru-RU" dirty="0"/>
              <a:t>пиры могут быть из своей автономной системы</a:t>
            </a:r>
          </a:p>
          <a:p>
            <a:pPr lvl="1"/>
            <a:r>
              <a:rPr lang="en-US" dirty="0"/>
              <a:t>EBGP: </a:t>
            </a:r>
            <a:r>
              <a:rPr lang="ru-RU" dirty="0"/>
              <a:t>сосед из чужой </a:t>
            </a:r>
            <a:r>
              <a:rPr lang="en-US" dirty="0"/>
              <a:t>AS, </a:t>
            </a:r>
            <a:r>
              <a:rPr lang="ru-RU" dirty="0"/>
              <a:t>режим тотального недоверия</a:t>
            </a:r>
          </a:p>
          <a:p>
            <a:pPr lvl="1"/>
            <a:r>
              <a:rPr lang="en-US" dirty="0"/>
              <a:t>IBGP: </a:t>
            </a:r>
            <a:r>
              <a:rPr lang="ru-RU" dirty="0"/>
              <a:t>сосед из своей </a:t>
            </a:r>
            <a:r>
              <a:rPr lang="en-US" dirty="0"/>
              <a:t>AS, </a:t>
            </a:r>
            <a:r>
              <a:rPr lang="ru-RU" dirty="0"/>
              <a:t>режим частичного доверия</a:t>
            </a:r>
          </a:p>
          <a:p>
            <a:pPr lvl="1"/>
            <a:r>
              <a:rPr lang="ru-RU" dirty="0"/>
              <a:t>Протокол один и тот же, разные именно режимы работы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093A2-8902-4494-BF8A-382799AC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EBGP </a:t>
            </a:r>
            <a:r>
              <a:rPr lang="ru-RU" dirty="0"/>
              <a:t>и </a:t>
            </a:r>
            <a:r>
              <a:rPr lang="en-US" dirty="0"/>
              <a:t>IBGP</a:t>
            </a:r>
            <a:endParaRPr lang="en-IE" dirty="0"/>
          </a:p>
        </p:txBody>
      </p:sp>
      <p:pic>
        <p:nvPicPr>
          <p:cNvPr id="4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E425FB60-1056-408F-8990-9374406CC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09" y="4727910"/>
            <a:ext cx="1737845" cy="17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F88C976A-5D6A-41A0-9A39-7A42B4E1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63" y="4727909"/>
            <a:ext cx="1737845" cy="17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24">
            <a:extLst>
              <a:ext uri="{FF2B5EF4-FFF2-40B4-BE49-F238E27FC236}">
                <a16:creationId xmlns:a16="http://schemas.microsoft.com/office/drawing/2014/main" id="{0F11BC74-E6C5-46C8-9320-09FF89080069}"/>
              </a:ext>
            </a:extLst>
          </p:cNvPr>
          <p:cNvCxnSpPr>
            <a:cxnSpLocks/>
          </p:cNvCxnSpPr>
          <p:nvPr/>
        </p:nvCxnSpPr>
        <p:spPr>
          <a:xfrm>
            <a:off x="2672829" y="5784739"/>
            <a:ext cx="169168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2D5424-7EA7-430D-8739-CCDEBB16BBB5}"/>
              </a:ext>
            </a:extLst>
          </p:cNvPr>
          <p:cNvSpPr txBox="1"/>
          <p:nvPr/>
        </p:nvSpPr>
        <p:spPr>
          <a:xfrm>
            <a:off x="1668165" y="5595793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100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461D8-3BC6-4D85-9AD8-E8618574C0AF}"/>
              </a:ext>
            </a:extLst>
          </p:cNvPr>
          <p:cNvSpPr txBox="1"/>
          <p:nvPr/>
        </p:nvSpPr>
        <p:spPr>
          <a:xfrm>
            <a:off x="4610569" y="5595793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200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0A97C-3084-4379-A8E7-5F3EB18746C5}"/>
              </a:ext>
            </a:extLst>
          </p:cNvPr>
          <p:cNvSpPr txBox="1"/>
          <p:nvPr/>
        </p:nvSpPr>
        <p:spPr>
          <a:xfrm>
            <a:off x="3182657" y="534249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EBGP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92C3946C-D51C-4853-9A4C-EA0D4E1F8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451462" y="5544000"/>
            <a:ext cx="746937" cy="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585259-37C3-4ACD-92E5-FBC108699E6F}"/>
              </a:ext>
            </a:extLst>
          </p:cNvPr>
          <p:cNvSpPr txBox="1"/>
          <p:nvPr/>
        </p:nvSpPr>
        <p:spPr>
          <a:xfrm>
            <a:off x="2451462" y="5697525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R1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40B59F56-60A2-4B3A-B247-D3512BACA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3815066" y="5544000"/>
            <a:ext cx="746937" cy="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C215F2-98B2-4EDA-901D-9667615130A3}"/>
              </a:ext>
            </a:extLst>
          </p:cNvPr>
          <p:cNvSpPr txBox="1"/>
          <p:nvPr/>
        </p:nvSpPr>
        <p:spPr>
          <a:xfrm>
            <a:off x="3815066" y="5697525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R2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24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BED249F2-2291-4E24-81B7-9CC735E8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519" y="4252258"/>
            <a:ext cx="2418038" cy="24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единительная линия 24">
            <a:extLst>
              <a:ext uri="{FF2B5EF4-FFF2-40B4-BE49-F238E27FC236}">
                <a16:creationId xmlns:a16="http://schemas.microsoft.com/office/drawing/2014/main" id="{86595C98-5110-44A6-AB52-1B3F7E0AF1D8}"/>
              </a:ext>
            </a:extLst>
          </p:cNvPr>
          <p:cNvCxnSpPr>
            <a:cxnSpLocks/>
          </p:cNvCxnSpPr>
          <p:nvPr/>
        </p:nvCxnSpPr>
        <p:spPr>
          <a:xfrm>
            <a:off x="7639124" y="5784739"/>
            <a:ext cx="22742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2EA81-B799-47E8-97E1-AA0CE2302C34}"/>
              </a:ext>
            </a:extLst>
          </p:cNvPr>
          <p:cNvSpPr txBox="1"/>
          <p:nvPr/>
        </p:nvSpPr>
        <p:spPr>
          <a:xfrm>
            <a:off x="8396828" y="5157747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IBGP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AS 300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A8B01514-04E3-4063-8F61-513AA99CB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152463" y="5544000"/>
            <a:ext cx="746937" cy="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1EA0B71-BF1F-4419-9FFC-7B852FB5335D}"/>
              </a:ext>
            </a:extLst>
          </p:cNvPr>
          <p:cNvSpPr txBox="1"/>
          <p:nvPr/>
        </p:nvSpPr>
        <p:spPr>
          <a:xfrm>
            <a:off x="7152463" y="5697525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R1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3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DC01D6C-FE58-4629-BC1C-AC9B85170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642417" y="5544000"/>
            <a:ext cx="746937" cy="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E45BB1-3D1A-41AF-B5AC-1F14B08FCF21}"/>
              </a:ext>
            </a:extLst>
          </p:cNvPr>
          <p:cNvSpPr txBox="1"/>
          <p:nvPr/>
        </p:nvSpPr>
        <p:spPr>
          <a:xfrm>
            <a:off x="9642417" y="5697525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R2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0D49F42-3897-4F9A-9166-A1FE6C11F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39783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3386</TotalTime>
  <Words>1063</Words>
  <Application>Microsoft Office PowerPoint</Application>
  <PresentationFormat>Widescreen</PresentationFormat>
  <Paragraphs>226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NetworkEducation</vt:lpstr>
      <vt:lpstr>BGP</vt:lpstr>
      <vt:lpstr>BGP</vt:lpstr>
      <vt:lpstr>Особенности IGP и EGP</vt:lpstr>
      <vt:lpstr>Номера AS</vt:lpstr>
      <vt:lpstr>Особенности BGP</vt:lpstr>
      <vt:lpstr>Принцип работы BGP</vt:lpstr>
      <vt:lpstr>Характеристики BGP</vt:lpstr>
      <vt:lpstr>Сообщения BGP</vt:lpstr>
      <vt:lpstr>EBGP и IBGP</vt:lpstr>
      <vt:lpstr>Характеристики EBGP и IBGP соседств</vt:lpstr>
      <vt:lpstr>IBGP и Next Hop</vt:lpstr>
      <vt:lpstr>Дизайн соседства IBGP</vt:lpstr>
      <vt:lpstr>Дизайн соседства EBGP</vt:lpstr>
      <vt:lpstr>Состояния соседства BGP</vt:lpstr>
      <vt:lpstr>Проблемы с установлением соседства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Базовая настройка EBGP в Cisco IOS</dc:title>
  <dc:creator>Innokentiy Solntsev</dc:creator>
  <cp:lastModifiedBy>Innokentiy Solntsev</cp:lastModifiedBy>
  <cp:revision>22</cp:revision>
  <dcterms:created xsi:type="dcterms:W3CDTF">2018-01-01T14:19:21Z</dcterms:created>
  <dcterms:modified xsi:type="dcterms:W3CDTF">2020-02-28T21:18:20Z</dcterms:modified>
</cp:coreProperties>
</file>