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9"/>
  </p:notesMasterIdLst>
  <p:sldIdLst>
    <p:sldId id="256" r:id="rId2"/>
    <p:sldId id="277" r:id="rId3"/>
    <p:sldId id="276" r:id="rId4"/>
    <p:sldId id="288" r:id="rId5"/>
    <p:sldId id="278" r:id="rId6"/>
    <p:sldId id="281" r:id="rId7"/>
    <p:sldId id="295" r:id="rId8"/>
    <p:sldId id="289" r:id="rId9"/>
    <p:sldId id="279" r:id="rId10"/>
    <p:sldId id="282" r:id="rId11"/>
    <p:sldId id="283" r:id="rId12"/>
    <p:sldId id="285" r:id="rId13"/>
    <p:sldId id="286" r:id="rId14"/>
    <p:sldId id="280" r:id="rId15"/>
    <p:sldId id="287" r:id="rId16"/>
    <p:sldId id="290" r:id="rId17"/>
    <p:sldId id="26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4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ннокентий Солнцев" userId="c345689b-ecfc-4a4f-b91d-b2cd3ac6c4a0" providerId="ADAL" clId="{FCB3FAD6-EC12-49D9-B56C-5F17FC4168F9}"/>
    <pc:docChg chg="undo custSel addSld modSld">
      <pc:chgData name="Иннокентий Солнцев" userId="c345689b-ecfc-4a4f-b91d-b2cd3ac6c4a0" providerId="ADAL" clId="{FCB3FAD6-EC12-49D9-B56C-5F17FC4168F9}" dt="2018-04-01T11:31:36.406" v="3664" actId="1036"/>
      <pc:docMkLst>
        <pc:docMk/>
      </pc:docMkLst>
      <pc:sldChg chg="modSp">
        <pc:chgData name="Иннокентий Солнцев" userId="c345689b-ecfc-4a4f-b91d-b2cd3ac6c4a0" providerId="ADAL" clId="{FCB3FAD6-EC12-49D9-B56C-5F17FC4168F9}" dt="2018-03-30T18:49:33.143" v="2" actId="20577"/>
        <pc:sldMkLst>
          <pc:docMk/>
          <pc:sldMk cId="204004099" sldId="256"/>
        </pc:sldMkLst>
        <pc:spChg chg="mod">
          <ac:chgData name="Иннокентий Солнцев" userId="c345689b-ecfc-4a4f-b91d-b2cd3ac6c4a0" providerId="ADAL" clId="{FCB3FAD6-EC12-49D9-B56C-5F17FC4168F9}" dt="2018-03-30T18:49:33.143" v="2" actId="20577"/>
          <ac:spMkLst>
            <pc:docMk/>
            <pc:sldMk cId="204004099" sldId="256"/>
            <ac:spMk id="10" creationId="{00000000-0000-0000-0000-000000000000}"/>
          </ac:spMkLst>
        </pc:spChg>
      </pc:sldChg>
    </pc:docChg>
  </pc:docChgLst>
  <pc:docChgLst>
    <pc:chgData name="Иннокентий Солнцев" userId="c345689b-ecfc-4a4f-b91d-b2cd3ac6c4a0" providerId="ADAL" clId="{E04A7C3F-F0EF-496C-8D4F-748FDFD4BE1A}"/>
    <pc:docChg chg="undo custSel addSld delSld modSld sldOrd modMainMaster">
      <pc:chgData name="Иннокентий Солнцев" userId="c345689b-ecfc-4a4f-b91d-b2cd3ac6c4a0" providerId="ADAL" clId="{E04A7C3F-F0EF-496C-8D4F-748FDFD4BE1A}" dt="2018-04-27T14:14:26.460" v="9495" actId="20577"/>
      <pc:docMkLst>
        <pc:docMk/>
      </pc:docMkLst>
      <pc:sldChg chg="modSp">
        <pc:chgData name="Иннокентий Солнцев" userId="c345689b-ecfc-4a4f-b91d-b2cd3ac6c4a0" providerId="ADAL" clId="{E04A7C3F-F0EF-496C-8D4F-748FDFD4BE1A}" dt="2018-04-15T00:57:27.679" v="7174" actId="20577"/>
        <pc:sldMkLst>
          <pc:docMk/>
          <pc:sldMk cId="204004099" sldId="256"/>
        </pc:sldMkLst>
        <pc:spChg chg="mod">
          <ac:chgData name="Иннокентий Солнцев" userId="c345689b-ecfc-4a4f-b91d-b2cd3ac6c4a0" providerId="ADAL" clId="{E04A7C3F-F0EF-496C-8D4F-748FDFD4BE1A}" dt="2018-04-01T19:23:05.977" v="8" actId="20577"/>
          <ac:spMkLst>
            <pc:docMk/>
            <pc:sldMk cId="204004099" sldId="256"/>
            <ac:spMk id="10" creationId="{00000000-0000-0000-0000-000000000000}"/>
          </ac:spMkLst>
        </pc:spChg>
        <pc:spChg chg="mod">
          <ac:chgData name="Иннокентий Солнцев" userId="c345689b-ecfc-4a4f-b91d-b2cd3ac6c4a0" providerId="ADAL" clId="{E04A7C3F-F0EF-496C-8D4F-748FDFD4BE1A}" dt="2018-04-15T00:57:27.679" v="7174" actId="20577"/>
          <ac:spMkLst>
            <pc:docMk/>
            <pc:sldMk cId="204004099" sldId="256"/>
            <ac:spMk id="11" creationId="{00000000-0000-0000-0000-000000000000}"/>
          </ac:spMkLst>
        </pc:spChg>
      </pc:sldChg>
      <pc:sldChg chg="addSp delSp modSp add">
        <pc:chgData name="Иннокентий Солнцев" userId="c345689b-ecfc-4a4f-b91d-b2cd3ac6c4a0" providerId="ADAL" clId="{E04A7C3F-F0EF-496C-8D4F-748FDFD4BE1A}" dt="2018-04-15T01:04:34.750" v="7250" actId="478"/>
        <pc:sldMkLst>
          <pc:docMk/>
          <pc:sldMk cId="3111149450" sldId="276"/>
        </pc:sldMkLst>
        <pc:spChg chg="mod">
          <ac:chgData name="Иннокентий Солнцев" userId="c345689b-ecfc-4a4f-b91d-b2cd3ac6c4a0" providerId="ADAL" clId="{E04A7C3F-F0EF-496C-8D4F-748FDFD4BE1A}" dt="2018-04-01T19:24:42.787" v="95" actId="20577"/>
          <ac:spMkLst>
            <pc:docMk/>
            <pc:sldMk cId="3111149450" sldId="276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E04A7C3F-F0EF-496C-8D4F-748FDFD4BE1A}" dt="2018-04-01T19:35:45.266" v="143" actId="20577"/>
          <ac:spMkLst>
            <pc:docMk/>
            <pc:sldMk cId="3111149450" sldId="276"/>
            <ac:spMk id="4" creationId="{00000000-0000-0000-0000-000000000000}"/>
          </ac:spMkLst>
        </pc:spChg>
        <pc:spChg chg="del">
          <ac:chgData name="Иннокентий Солнцев" userId="c345689b-ecfc-4a4f-b91d-b2cd3ac6c4a0" providerId="ADAL" clId="{E04A7C3F-F0EF-496C-8D4F-748FDFD4BE1A}" dt="2018-04-15T01:04:34.750" v="7250" actId="478"/>
          <ac:spMkLst>
            <pc:docMk/>
            <pc:sldMk cId="3111149450" sldId="276"/>
            <ac:spMk id="5" creationId="{00000000-0000-0000-0000-000000000000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478"/>
          <ac:spMkLst>
            <pc:docMk/>
            <pc:sldMk cId="3111149450" sldId="276"/>
            <ac:spMk id="7" creationId="{3E824026-2796-4D11-8D99-C03476F4CD72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478"/>
          <ac:spMkLst>
            <pc:docMk/>
            <pc:sldMk cId="3111149450" sldId="276"/>
            <ac:spMk id="9" creationId="{A9451D4D-3DA0-4B4E-B9A2-FCBBA8D351FB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478"/>
          <ac:spMkLst>
            <pc:docMk/>
            <pc:sldMk cId="3111149450" sldId="276"/>
            <ac:spMk id="11" creationId="{8DB9523B-676F-4A59-BEB3-531160396DC8}"/>
          </ac:spMkLst>
        </pc:spChg>
        <pc:spChg chg="mod">
          <ac:chgData name="Иннокентий Солнцев" userId="c345689b-ecfc-4a4f-b91d-b2cd3ac6c4a0" providerId="ADAL" clId="{E04A7C3F-F0EF-496C-8D4F-748FDFD4BE1A}" dt="2018-04-01T20:17:21.009" v="1037" actId="20577"/>
          <ac:spMkLst>
            <pc:docMk/>
            <pc:sldMk cId="3111149450" sldId="276"/>
            <ac:spMk id="14" creationId="{00000000-0000-0000-0000-000000000000}"/>
          </ac:spMkLst>
        </pc:spChg>
        <pc:spChg chg="mod">
          <ac:chgData name="Иннокентий Солнцев" userId="c345689b-ecfc-4a4f-b91d-b2cd3ac6c4a0" providerId="ADAL" clId="{E04A7C3F-F0EF-496C-8D4F-748FDFD4BE1A}" dt="2018-04-01T20:37:52.703" v="1759" actId="20577"/>
          <ac:spMkLst>
            <pc:docMk/>
            <pc:sldMk cId="3111149450" sldId="276"/>
            <ac:spMk id="15" creationId="{00000000-0000-0000-0000-000000000000}"/>
          </ac:spMkLst>
        </pc:spChg>
        <pc:spChg chg="del">
          <ac:chgData name="Иннокентий Солнцев" userId="c345689b-ecfc-4a4f-b91d-b2cd3ac6c4a0" providerId="ADAL" clId="{E04A7C3F-F0EF-496C-8D4F-748FDFD4BE1A}" dt="2018-04-01T19:50:11.124" v="178" actId="478"/>
          <ac:spMkLst>
            <pc:docMk/>
            <pc:sldMk cId="3111149450" sldId="276"/>
            <ac:spMk id="17" creationId="{00000000-0000-0000-0000-000000000000}"/>
          </ac:spMkLst>
        </pc:spChg>
        <pc:spChg chg="del">
          <ac:chgData name="Иннокентий Солнцев" userId="c345689b-ecfc-4a4f-b91d-b2cd3ac6c4a0" providerId="ADAL" clId="{E04A7C3F-F0EF-496C-8D4F-748FDFD4BE1A}" dt="2018-04-01T19:50:15.332" v="179" actId="478"/>
          <ac:spMkLst>
            <pc:docMk/>
            <pc:sldMk cId="3111149450" sldId="276"/>
            <ac:spMk id="18" creationId="{00000000-0000-0000-0000-000000000000}"/>
          </ac:spMkLst>
        </pc:spChg>
        <pc:spChg chg="del">
          <ac:chgData name="Иннокентий Солнцев" userId="c345689b-ecfc-4a4f-b91d-b2cd3ac6c4a0" providerId="ADAL" clId="{E04A7C3F-F0EF-496C-8D4F-748FDFD4BE1A}" dt="2018-04-01T19:50:17.521" v="180" actId="478"/>
          <ac:spMkLst>
            <pc:docMk/>
            <pc:sldMk cId="3111149450" sldId="276"/>
            <ac:spMk id="19" creationId="{00000000-0000-0000-0000-000000000000}"/>
          </ac:spMkLst>
        </pc:spChg>
        <pc:spChg chg="del">
          <ac:chgData name="Иннокентий Солнцев" userId="c345689b-ecfc-4a4f-b91d-b2cd3ac6c4a0" providerId="ADAL" clId="{E04A7C3F-F0EF-496C-8D4F-748FDFD4BE1A}" dt="2018-04-01T19:50:19.472" v="181" actId="478"/>
          <ac:spMkLst>
            <pc:docMk/>
            <pc:sldMk cId="3111149450" sldId="276"/>
            <ac:spMk id="20" creationId="{00000000-0000-0000-0000-000000000000}"/>
          </ac:spMkLst>
        </pc:spChg>
        <pc:spChg chg="mod">
          <ac:chgData name="Иннокентий Солнцев" userId="c345689b-ecfc-4a4f-b91d-b2cd3ac6c4a0" providerId="ADAL" clId="{E04A7C3F-F0EF-496C-8D4F-748FDFD4BE1A}" dt="2018-04-01T20:37:52.703" v="1759" actId="20577"/>
          <ac:spMkLst>
            <pc:docMk/>
            <pc:sldMk cId="3111149450" sldId="276"/>
            <ac:spMk id="23" creationId="{00000000-0000-0000-0000-000000000000}"/>
          </ac:spMkLst>
        </pc:spChg>
        <pc:spChg chg="mod">
          <ac:chgData name="Иннокентий Солнцев" userId="c345689b-ecfc-4a4f-b91d-b2cd3ac6c4a0" providerId="ADAL" clId="{E04A7C3F-F0EF-496C-8D4F-748FDFD4BE1A}" dt="2018-04-01T20:37:52.703" v="1759" actId="20577"/>
          <ac:spMkLst>
            <pc:docMk/>
            <pc:sldMk cId="3111149450" sldId="276"/>
            <ac:spMk id="24" creationId="{00000000-0000-0000-0000-000000000000}"/>
          </ac:spMkLst>
        </pc:spChg>
        <pc:spChg chg="mod">
          <ac:chgData name="Иннокентий Солнцев" userId="c345689b-ecfc-4a4f-b91d-b2cd3ac6c4a0" providerId="ADAL" clId="{E04A7C3F-F0EF-496C-8D4F-748FDFD4BE1A}" dt="2018-04-01T20:37:52.703" v="1759" actId="20577"/>
          <ac:spMkLst>
            <pc:docMk/>
            <pc:sldMk cId="3111149450" sldId="276"/>
            <ac:spMk id="25" creationId="{00000000-0000-0000-0000-000000000000}"/>
          </ac:spMkLst>
        </pc:spChg>
        <pc:spChg chg="add mod">
          <ac:chgData name="Иннокентий Солнцев" userId="c345689b-ecfc-4a4f-b91d-b2cd3ac6c4a0" providerId="ADAL" clId="{E04A7C3F-F0EF-496C-8D4F-748FDFD4BE1A}" dt="2018-04-01T19:50:52.761" v="183" actId="1076"/>
          <ac:spMkLst>
            <pc:docMk/>
            <pc:sldMk cId="3111149450" sldId="276"/>
            <ac:spMk id="34" creationId="{7F1E4E35-6CD4-4A18-9640-8C431F9D676F}"/>
          </ac:spMkLst>
        </pc:spChg>
        <pc:spChg chg="add mod">
          <ac:chgData name="Иннокентий Солнцев" userId="c345689b-ecfc-4a4f-b91d-b2cd3ac6c4a0" providerId="ADAL" clId="{E04A7C3F-F0EF-496C-8D4F-748FDFD4BE1A}" dt="2018-04-01T19:51:37.681" v="190" actId="20577"/>
          <ac:spMkLst>
            <pc:docMk/>
            <pc:sldMk cId="3111149450" sldId="276"/>
            <ac:spMk id="35" creationId="{0B17E7C0-8AC4-4796-AA7F-EC69AFD6E906}"/>
          </ac:spMkLst>
        </pc:spChg>
        <pc:spChg chg="add mod">
          <ac:chgData name="Иннокентий Солнцев" userId="c345689b-ecfc-4a4f-b91d-b2cd3ac6c4a0" providerId="ADAL" clId="{E04A7C3F-F0EF-496C-8D4F-748FDFD4BE1A}" dt="2018-04-01T19:51:40.441" v="191" actId="20577"/>
          <ac:spMkLst>
            <pc:docMk/>
            <pc:sldMk cId="3111149450" sldId="276"/>
            <ac:spMk id="36" creationId="{49338938-E912-4A0E-B381-94113E0D435C}"/>
          </ac:spMkLst>
        </pc:spChg>
        <pc:spChg chg="add mod">
          <ac:chgData name="Иннокентий Солнцев" userId="c345689b-ecfc-4a4f-b91d-b2cd3ac6c4a0" providerId="ADAL" clId="{E04A7C3F-F0EF-496C-8D4F-748FDFD4BE1A}" dt="2018-04-01T19:51:42.505" v="192" actId="20577"/>
          <ac:spMkLst>
            <pc:docMk/>
            <pc:sldMk cId="3111149450" sldId="276"/>
            <ac:spMk id="37" creationId="{C04E1258-C5E9-43EC-BB93-6FB530EB0ACC}"/>
          </ac:spMkLst>
        </pc:spChg>
        <pc:spChg chg="add mod">
          <ac:chgData name="Иннокентий Солнцев" userId="c345689b-ecfc-4a4f-b91d-b2cd3ac6c4a0" providerId="ADAL" clId="{E04A7C3F-F0EF-496C-8D4F-748FDFD4BE1A}" dt="2018-04-01T19:53:00.534" v="212" actId="1076"/>
          <ac:spMkLst>
            <pc:docMk/>
            <pc:sldMk cId="3111149450" sldId="276"/>
            <ac:spMk id="38" creationId="{F7038D67-2AAD-4A46-A5B4-AD7950C376BA}"/>
          </ac:spMkLst>
        </pc:spChg>
        <pc:spChg chg="add mod">
          <ac:chgData name="Иннокентий Солнцев" userId="c345689b-ecfc-4a4f-b91d-b2cd3ac6c4a0" providerId="ADAL" clId="{E04A7C3F-F0EF-496C-8D4F-748FDFD4BE1A}" dt="2018-04-01T19:53:03.679" v="213" actId="20577"/>
          <ac:spMkLst>
            <pc:docMk/>
            <pc:sldMk cId="3111149450" sldId="276"/>
            <ac:spMk id="39" creationId="{33FE53BA-28C0-402C-B6EC-9DAB318CAF47}"/>
          </ac:spMkLst>
        </pc:spChg>
        <pc:graphicFrameChg chg="mod modGraphic">
          <ac:chgData name="Иннокентий Солнцев" userId="c345689b-ecfc-4a4f-b91d-b2cd3ac6c4a0" providerId="ADAL" clId="{E04A7C3F-F0EF-496C-8D4F-748FDFD4BE1A}" dt="2018-04-15T01:04:29.389" v="7249" actId="20577"/>
          <ac:graphicFrameMkLst>
            <pc:docMk/>
            <pc:sldMk cId="3111149450" sldId="276"/>
            <ac:graphicFrameMk id="6" creationId="{30D96520-780A-4DD0-B247-57121ACB3D87}"/>
          </ac:graphicFrameMkLst>
        </pc:graphicFrameChg>
        <pc:picChg chg="add mod ord">
          <ac:chgData name="Иннокентий Солнцев" userId="c345689b-ecfc-4a4f-b91d-b2cd3ac6c4a0" providerId="ADAL" clId="{E04A7C3F-F0EF-496C-8D4F-748FDFD4BE1A}" dt="2018-04-01T19:28:14.987" v="125" actId="167"/>
          <ac:picMkLst>
            <pc:docMk/>
            <pc:sldMk cId="3111149450" sldId="276"/>
            <ac:picMk id="29" creationId="{9F093229-3C81-4ED1-880B-32C02968162C}"/>
          </ac:picMkLst>
        </pc:picChg>
        <pc:picChg chg="add mod ord">
          <ac:chgData name="Иннокентий Солнцев" userId="c345689b-ecfc-4a4f-b91d-b2cd3ac6c4a0" providerId="ADAL" clId="{E04A7C3F-F0EF-496C-8D4F-748FDFD4BE1A}" dt="2018-04-01T19:29:45.583" v="129" actId="167"/>
          <ac:picMkLst>
            <pc:docMk/>
            <pc:sldMk cId="3111149450" sldId="276"/>
            <ac:picMk id="30" creationId="{20AB0FA2-F924-40B3-918C-08D89302E853}"/>
          </ac:picMkLst>
        </pc:picChg>
      </pc:sldChg>
      <pc:sldChg chg="addSp delSp modSp add ord">
        <pc:chgData name="Иннокентий Солнцев" userId="c345689b-ecfc-4a4f-b91d-b2cd3ac6c4a0" providerId="ADAL" clId="{E04A7C3F-F0EF-496C-8D4F-748FDFD4BE1A}" dt="2018-04-15T00:23:47.653" v="6215" actId="20577"/>
        <pc:sldMkLst>
          <pc:docMk/>
          <pc:sldMk cId="2172964388" sldId="277"/>
        </pc:sldMkLst>
        <pc:spChg chg="mod">
          <ac:chgData name="Иннокентий Солнцев" userId="c345689b-ecfc-4a4f-b91d-b2cd3ac6c4a0" providerId="ADAL" clId="{E04A7C3F-F0EF-496C-8D4F-748FDFD4BE1A}" dt="2018-04-01T20:22:05.715" v="1198" actId="20578"/>
          <ac:spMkLst>
            <pc:docMk/>
            <pc:sldMk cId="2172964388" sldId="277"/>
            <ac:spMk id="2" creationId="{DA2B04DE-91F0-44BF-92A0-1760AB2B097D}"/>
          </ac:spMkLst>
        </pc:spChg>
        <pc:spChg chg="mod">
          <ac:chgData name="Иннокентий Солнцев" userId="c345689b-ecfc-4a4f-b91d-b2cd3ac6c4a0" providerId="ADAL" clId="{E04A7C3F-F0EF-496C-8D4F-748FDFD4BE1A}" dt="2018-04-01T20:01:38.393" v="713" actId="20577"/>
          <ac:spMkLst>
            <pc:docMk/>
            <pc:sldMk cId="2172964388" sldId="277"/>
            <ac:spMk id="3" creationId="{F084E48A-14DD-4639-BBE0-08926C1C8E2B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2172964388" sldId="277"/>
            <ac:spMk id="4" creationId="{F8E43B96-9E9C-4AD7-96BD-04C7EA0EDC0A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2172964388" sldId="277"/>
            <ac:spMk id="5" creationId="{08F4CD68-4E53-48D7-BEBF-395A51C20EB3}"/>
          </ac:spMkLst>
        </pc:spChg>
        <pc:spChg chg="add del mod">
          <ac:chgData name="Иннокентий Солнцев" userId="c345689b-ecfc-4a4f-b91d-b2cd3ac6c4a0" providerId="ADAL" clId="{E04A7C3F-F0EF-496C-8D4F-748FDFD4BE1A}" dt="2018-04-01T20:18:19.932" v="1046" actId="478"/>
          <ac:spMkLst>
            <pc:docMk/>
            <pc:sldMk cId="2172964388" sldId="277"/>
            <ac:spMk id="6" creationId="{B5A5354A-F1E6-4B65-98E7-6B9023512EB5}"/>
          </ac:spMkLst>
        </pc:spChg>
        <pc:spChg chg="add mod">
          <ac:chgData name="Иннокентий Солнцев" userId="c345689b-ecfc-4a4f-b91d-b2cd3ac6c4a0" providerId="ADAL" clId="{E04A7C3F-F0EF-496C-8D4F-748FDFD4BE1A}" dt="2018-04-01T20:20:58.117" v="1112" actId="1076"/>
          <ac:spMkLst>
            <pc:docMk/>
            <pc:sldMk cId="2172964388" sldId="277"/>
            <ac:spMk id="7" creationId="{82CF391A-934E-4F47-AA01-BEFB8FE6D866}"/>
          </ac:spMkLst>
        </pc:spChg>
        <pc:spChg chg="add del mod">
          <ac:chgData name="Иннокентий Солнцев" userId="c345689b-ecfc-4a4f-b91d-b2cd3ac6c4a0" providerId="ADAL" clId="{E04A7C3F-F0EF-496C-8D4F-748FDFD4BE1A}" dt="2018-04-01T20:19:05.383" v="1056" actId="478"/>
          <ac:spMkLst>
            <pc:docMk/>
            <pc:sldMk cId="2172964388" sldId="277"/>
            <ac:spMk id="8" creationId="{FAF53770-A316-4C9C-B9C4-5065B014EAAB}"/>
          </ac:spMkLst>
        </pc:spChg>
        <pc:spChg chg="add mod">
          <ac:chgData name="Иннокентий Солнцев" userId="c345689b-ecfc-4a4f-b91d-b2cd3ac6c4a0" providerId="ADAL" clId="{E04A7C3F-F0EF-496C-8D4F-748FDFD4BE1A}" dt="2018-04-01T20:20:58.117" v="1112" actId="1076"/>
          <ac:spMkLst>
            <pc:docMk/>
            <pc:sldMk cId="2172964388" sldId="277"/>
            <ac:spMk id="9" creationId="{DB6C2644-3951-40A5-984D-A9E0448389CC}"/>
          </ac:spMkLst>
        </pc:spChg>
        <pc:spChg chg="add mod">
          <ac:chgData name="Иннокентий Солнцев" userId="c345689b-ecfc-4a4f-b91d-b2cd3ac6c4a0" providerId="ADAL" clId="{E04A7C3F-F0EF-496C-8D4F-748FDFD4BE1A}" dt="2018-04-01T20:20:58.117" v="1112" actId="1076"/>
          <ac:spMkLst>
            <pc:docMk/>
            <pc:sldMk cId="2172964388" sldId="277"/>
            <ac:spMk id="10" creationId="{C530299B-42E4-4CD3-9E5B-7EFA471B0EBF}"/>
          </ac:spMkLst>
        </pc:spChg>
        <pc:spChg chg="add del mod">
          <ac:chgData name="Иннокентий Солнцев" userId="c345689b-ecfc-4a4f-b91d-b2cd3ac6c4a0" providerId="ADAL" clId="{E04A7C3F-F0EF-496C-8D4F-748FDFD4BE1A}" dt="2018-04-01T20:20:50.831" v="1111" actId="478"/>
          <ac:spMkLst>
            <pc:docMk/>
            <pc:sldMk cId="2172964388" sldId="277"/>
            <ac:spMk id="11" creationId="{32C0CA99-0101-4060-914A-454DEADFC218}"/>
          </ac:spMkLst>
        </pc:spChg>
        <pc:spChg chg="add del mod">
          <ac:chgData name="Иннокентий Солнцев" userId="c345689b-ecfc-4a4f-b91d-b2cd3ac6c4a0" providerId="ADAL" clId="{E04A7C3F-F0EF-496C-8D4F-748FDFD4BE1A}" dt="2018-04-01T20:20:50.831" v="1111" actId="478"/>
          <ac:spMkLst>
            <pc:docMk/>
            <pc:sldMk cId="2172964388" sldId="277"/>
            <ac:spMk id="12" creationId="{5CDF3772-597D-4211-889B-A284644D4CFD}"/>
          </ac:spMkLst>
        </pc:spChg>
        <pc:spChg chg="add mod">
          <ac:chgData name="Иннокентий Солнцев" userId="c345689b-ecfc-4a4f-b91d-b2cd3ac6c4a0" providerId="ADAL" clId="{E04A7C3F-F0EF-496C-8D4F-748FDFD4BE1A}" dt="2018-04-01T20:20:58.117" v="1112" actId="1076"/>
          <ac:spMkLst>
            <pc:docMk/>
            <pc:sldMk cId="2172964388" sldId="277"/>
            <ac:spMk id="17" creationId="{8F446104-D4A4-440B-BF78-6301E88935A8}"/>
          </ac:spMkLst>
        </pc:spChg>
        <pc:spChg chg="add mod">
          <ac:chgData name="Иннокентий Солнцев" userId="c345689b-ecfc-4a4f-b91d-b2cd3ac6c4a0" providerId="ADAL" clId="{E04A7C3F-F0EF-496C-8D4F-748FDFD4BE1A}" dt="2018-04-01T20:20:58.117" v="1112" actId="1076"/>
          <ac:spMkLst>
            <pc:docMk/>
            <pc:sldMk cId="2172964388" sldId="277"/>
            <ac:spMk id="18" creationId="{0684760A-D211-473F-A9D8-D19C54B062B0}"/>
          </ac:spMkLst>
        </pc:spChg>
        <pc:spChg chg="add mod">
          <ac:chgData name="Иннокентий Солнцев" userId="c345689b-ecfc-4a4f-b91d-b2cd3ac6c4a0" providerId="ADAL" clId="{E04A7C3F-F0EF-496C-8D4F-748FDFD4BE1A}" dt="2018-04-01T20:20:58.117" v="1112" actId="1076"/>
          <ac:spMkLst>
            <pc:docMk/>
            <pc:sldMk cId="2172964388" sldId="277"/>
            <ac:spMk id="19" creationId="{D7C32AB5-80D7-49FA-8CC3-D86FFEFA5D8C}"/>
          </ac:spMkLst>
        </pc:spChg>
        <pc:spChg chg="add del mod">
          <ac:chgData name="Иннокентий Солнцев" userId="c345689b-ecfc-4a4f-b91d-b2cd3ac6c4a0" providerId="ADAL" clId="{E04A7C3F-F0EF-496C-8D4F-748FDFD4BE1A}" dt="2018-04-01T20:20:50.831" v="1111" actId="478"/>
          <ac:spMkLst>
            <pc:docMk/>
            <pc:sldMk cId="2172964388" sldId="277"/>
            <ac:spMk id="20" creationId="{463DC116-B66E-4DDF-BBFE-2685D32E541E}"/>
          </ac:spMkLst>
        </pc:spChg>
        <pc:spChg chg="add del mod">
          <ac:chgData name="Иннокентий Солнцев" userId="c345689b-ecfc-4a4f-b91d-b2cd3ac6c4a0" providerId="ADAL" clId="{E04A7C3F-F0EF-496C-8D4F-748FDFD4BE1A}" dt="2018-04-01T20:20:50.831" v="1111" actId="478"/>
          <ac:spMkLst>
            <pc:docMk/>
            <pc:sldMk cId="2172964388" sldId="277"/>
            <ac:spMk id="21" creationId="{8601BF85-658E-4B8F-A926-C9663B80A15B}"/>
          </ac:spMkLst>
        </pc:spChg>
        <pc:spChg chg="add del mod">
          <ac:chgData name="Иннокентий Солнцев" userId="c345689b-ecfc-4a4f-b91d-b2cd3ac6c4a0" providerId="ADAL" clId="{E04A7C3F-F0EF-496C-8D4F-748FDFD4BE1A}" dt="2018-04-01T20:20:50.831" v="1111" actId="478"/>
          <ac:spMkLst>
            <pc:docMk/>
            <pc:sldMk cId="2172964388" sldId="277"/>
            <ac:spMk id="22" creationId="{AE6DBE68-68C0-4B59-8BDE-7038D43AE8EE}"/>
          </ac:spMkLst>
        </pc:spChg>
        <pc:spChg chg="add mod ord">
          <ac:chgData name="Иннокентий Солнцев" userId="c345689b-ecfc-4a4f-b91d-b2cd3ac6c4a0" providerId="ADAL" clId="{E04A7C3F-F0EF-496C-8D4F-748FDFD4BE1A}" dt="2018-04-01T20:20:58.117" v="1112" actId="1076"/>
          <ac:spMkLst>
            <pc:docMk/>
            <pc:sldMk cId="2172964388" sldId="277"/>
            <ac:spMk id="23" creationId="{E79767CA-5D85-47E5-A04F-E5F79C4F88D6}"/>
          </ac:spMkLst>
        </pc:spChg>
        <pc:spChg chg="add mod ord">
          <ac:chgData name="Иннокентий Солнцев" userId="c345689b-ecfc-4a4f-b91d-b2cd3ac6c4a0" providerId="ADAL" clId="{E04A7C3F-F0EF-496C-8D4F-748FDFD4BE1A}" dt="2018-04-01T20:20:58.117" v="1112" actId="1076"/>
          <ac:spMkLst>
            <pc:docMk/>
            <pc:sldMk cId="2172964388" sldId="277"/>
            <ac:spMk id="24" creationId="{D09CC3C7-72CD-4774-94A4-00A869C02D6B}"/>
          </ac:spMkLst>
        </pc:spChg>
        <pc:spChg chg="add mod">
          <ac:chgData name="Иннокентий Солнцев" userId="c345689b-ecfc-4a4f-b91d-b2cd3ac6c4a0" providerId="ADAL" clId="{E04A7C3F-F0EF-496C-8D4F-748FDFD4BE1A}" dt="2018-04-01T20:20:58.117" v="1112" actId="1076"/>
          <ac:spMkLst>
            <pc:docMk/>
            <pc:sldMk cId="2172964388" sldId="277"/>
            <ac:spMk id="25" creationId="{CA19A228-2B5A-4FE9-88CF-F876E0565A50}"/>
          </ac:spMkLst>
        </pc:spChg>
        <pc:picChg chg="add del mod">
          <ac:chgData name="Иннокентий Солнцев" userId="c345689b-ecfc-4a4f-b91d-b2cd3ac6c4a0" providerId="ADAL" clId="{E04A7C3F-F0EF-496C-8D4F-748FDFD4BE1A}" dt="2018-04-01T20:20:50.831" v="1111" actId="478"/>
          <ac:picMkLst>
            <pc:docMk/>
            <pc:sldMk cId="2172964388" sldId="277"/>
            <ac:picMk id="4" creationId="{20085BDF-FF36-48D5-87FC-5F8D6864E1D5}"/>
          </ac:picMkLst>
        </pc:picChg>
        <pc:picChg chg="add del mod">
          <ac:chgData name="Иннокентий Солнцев" userId="c345689b-ecfc-4a4f-b91d-b2cd3ac6c4a0" providerId="ADAL" clId="{E04A7C3F-F0EF-496C-8D4F-748FDFD4BE1A}" dt="2018-04-01T20:20:50.831" v="1111" actId="478"/>
          <ac:picMkLst>
            <pc:docMk/>
            <pc:sldMk cId="2172964388" sldId="277"/>
            <ac:picMk id="5" creationId="{15D35753-1978-4E2F-BD2F-B37815E3B7DA}"/>
          </ac:picMkLst>
        </pc:picChg>
        <pc:picChg chg="add mod">
          <ac:chgData name="Иннокентий Солнцев" userId="c345689b-ecfc-4a4f-b91d-b2cd3ac6c4a0" providerId="ADAL" clId="{E04A7C3F-F0EF-496C-8D4F-748FDFD4BE1A}" dt="2018-04-14T22:07:54.987" v="2668" actId="1035"/>
          <ac:picMkLst>
            <pc:docMk/>
            <pc:sldMk cId="2172964388" sldId="277"/>
            <ac:picMk id="13" creationId="{44F946EB-513F-4AA5-91F2-DF59258DEA76}"/>
          </ac:picMkLst>
        </pc:picChg>
        <pc:picChg chg="add mod">
          <ac:chgData name="Иннокентий Солнцев" userId="c345689b-ecfc-4a4f-b91d-b2cd3ac6c4a0" providerId="ADAL" clId="{E04A7C3F-F0EF-496C-8D4F-748FDFD4BE1A}" dt="2018-04-14T22:07:54.987" v="2668" actId="1035"/>
          <ac:picMkLst>
            <pc:docMk/>
            <pc:sldMk cId="2172964388" sldId="277"/>
            <ac:picMk id="14" creationId="{1F6F1A82-9FB6-4D19-BBD4-DC00CD0AA46F}"/>
          </ac:picMkLst>
        </pc:picChg>
        <pc:picChg chg="add mod">
          <ac:chgData name="Иннокентий Солнцев" userId="c345689b-ecfc-4a4f-b91d-b2cd3ac6c4a0" providerId="ADAL" clId="{E04A7C3F-F0EF-496C-8D4F-748FDFD4BE1A}" dt="2018-04-14T22:07:54.987" v="2668" actId="1035"/>
          <ac:picMkLst>
            <pc:docMk/>
            <pc:sldMk cId="2172964388" sldId="277"/>
            <ac:picMk id="15" creationId="{D8594AFB-B976-4F90-BA6F-92C8AD3A48CF}"/>
          </ac:picMkLst>
        </pc:picChg>
        <pc:picChg chg="add del mod">
          <ac:chgData name="Иннокентий Солнцев" userId="c345689b-ecfc-4a4f-b91d-b2cd3ac6c4a0" providerId="ADAL" clId="{E04A7C3F-F0EF-496C-8D4F-748FDFD4BE1A}" dt="2018-04-01T20:20:50.831" v="1111" actId="478"/>
          <ac:picMkLst>
            <pc:docMk/>
            <pc:sldMk cId="2172964388" sldId="277"/>
            <ac:picMk id="16" creationId="{9241670B-75ED-4E76-9466-0256D5BC97F9}"/>
          </ac:picMkLst>
        </pc:picChg>
      </pc:sldChg>
      <pc:sldChg chg="addSp delSp modSp add">
        <pc:chgData name="Иннокентий Солнцев" userId="c345689b-ecfc-4a4f-b91d-b2cd3ac6c4a0" providerId="ADAL" clId="{E04A7C3F-F0EF-496C-8D4F-748FDFD4BE1A}" dt="2018-04-15T12:34:58.299" v="8607" actId="20577"/>
        <pc:sldMkLst>
          <pc:docMk/>
          <pc:sldMk cId="2296472029" sldId="278"/>
        </pc:sldMkLst>
        <pc:spChg chg="mod">
          <ac:chgData name="Иннокентий Солнцев" userId="c345689b-ecfc-4a4f-b91d-b2cd3ac6c4a0" providerId="ADAL" clId="{E04A7C3F-F0EF-496C-8D4F-748FDFD4BE1A}" dt="2018-04-15T12:34:58.299" v="8607" actId="20577"/>
          <ac:spMkLst>
            <pc:docMk/>
            <pc:sldMk cId="2296472029" sldId="278"/>
            <ac:spMk id="2" creationId="{CF01827B-B268-4CE7-899B-21C28429F481}"/>
          </ac:spMkLst>
        </pc:spChg>
        <pc:spChg chg="mod">
          <ac:chgData name="Иннокентий Солнцев" userId="c345689b-ecfc-4a4f-b91d-b2cd3ac6c4a0" providerId="ADAL" clId="{E04A7C3F-F0EF-496C-8D4F-748FDFD4BE1A}" dt="2018-04-01T20:34:54.381" v="1553" actId="20577"/>
          <ac:spMkLst>
            <pc:docMk/>
            <pc:sldMk cId="2296472029" sldId="278"/>
            <ac:spMk id="3" creationId="{E04D6AA1-ED62-4EB2-AD9E-B96F1D9223B1}"/>
          </ac:spMkLst>
        </pc:spChg>
        <pc:spChg chg="add mod">
          <ac:chgData name="Иннокентий Солнцев" userId="c345689b-ecfc-4a4f-b91d-b2cd3ac6c4a0" providerId="ADAL" clId="{E04A7C3F-F0EF-496C-8D4F-748FDFD4BE1A}" dt="2018-04-01T20:26:42.265" v="1478" actId="14100"/>
          <ac:spMkLst>
            <pc:docMk/>
            <pc:sldMk cId="2296472029" sldId="278"/>
            <ac:spMk id="6" creationId="{77F212F5-D089-4DF2-88BB-FC7ED8B759CA}"/>
          </ac:spMkLst>
        </pc:spChg>
        <pc:spChg chg="add mod">
          <ac:chgData name="Иннокентий Солнцев" userId="c345689b-ecfc-4a4f-b91d-b2cd3ac6c4a0" providerId="ADAL" clId="{E04A7C3F-F0EF-496C-8D4F-748FDFD4BE1A}" dt="2018-04-01T20:24:48.443" v="1419" actId="1076"/>
          <ac:spMkLst>
            <pc:docMk/>
            <pc:sldMk cId="2296472029" sldId="278"/>
            <ac:spMk id="7" creationId="{F0101B8B-5C8C-4374-ADF2-86B986288420}"/>
          </ac:spMkLst>
        </pc:spChg>
        <pc:spChg chg="add mod">
          <ac:chgData name="Иннокентий Солнцев" userId="c345689b-ecfc-4a4f-b91d-b2cd3ac6c4a0" providerId="ADAL" clId="{E04A7C3F-F0EF-496C-8D4F-748FDFD4BE1A}" dt="2018-04-01T20:54:34.734" v="2075" actId="1076"/>
          <ac:spMkLst>
            <pc:docMk/>
            <pc:sldMk cId="2296472029" sldId="278"/>
            <ac:spMk id="8" creationId="{BB80C9E5-5112-4375-8610-B1869ADAE5C3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1:52.592" v="8573" actId="166"/>
          <ac:spMkLst>
            <pc:docMk/>
            <pc:sldMk cId="2296472029" sldId="278"/>
            <ac:spMk id="9" creationId="{F1F83952-E519-45D8-91EC-8B92D82AFA32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1:52.592" v="8573" actId="166"/>
          <ac:spMkLst>
            <pc:docMk/>
            <pc:sldMk cId="2296472029" sldId="278"/>
            <ac:spMk id="10" creationId="{CFE38D48-4529-45B4-88B2-AB23EC399FF7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1:52.592" v="8573" actId="166"/>
          <ac:spMkLst>
            <pc:docMk/>
            <pc:sldMk cId="2296472029" sldId="278"/>
            <ac:spMk id="11" creationId="{9A33D883-C91A-42A5-A025-D9AEDF58C340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1:52.592" v="8573" actId="166"/>
          <ac:spMkLst>
            <pc:docMk/>
            <pc:sldMk cId="2296472029" sldId="278"/>
            <ac:spMk id="12" creationId="{4F699303-3010-4D6E-AE56-58AC34830EA1}"/>
          </ac:spMkLst>
        </pc:spChg>
        <pc:spChg chg="add mod">
          <ac:chgData name="Иннокентий Солнцев" userId="c345689b-ecfc-4a4f-b91d-b2cd3ac6c4a0" providerId="ADAL" clId="{E04A7C3F-F0EF-496C-8D4F-748FDFD4BE1A}" dt="2018-04-15T12:29:37.338" v="8489" actId="20577"/>
          <ac:spMkLst>
            <pc:docMk/>
            <pc:sldMk cId="2296472029" sldId="278"/>
            <ac:spMk id="17" creationId="{C9DA3F3F-6733-4B1D-BB98-572069AB92C1}"/>
          </ac:spMkLst>
        </pc:spChg>
        <pc:spChg chg="add mod">
          <ac:chgData name="Иннокентий Солнцев" userId="c345689b-ecfc-4a4f-b91d-b2cd3ac6c4a0" providerId="ADAL" clId="{E04A7C3F-F0EF-496C-8D4F-748FDFD4BE1A}" dt="2018-04-15T12:29:38.807" v="8490" actId="20577"/>
          <ac:spMkLst>
            <pc:docMk/>
            <pc:sldMk cId="2296472029" sldId="278"/>
            <ac:spMk id="18" creationId="{E1B902C4-6067-4284-BC6E-576BE57E5E32}"/>
          </ac:spMkLst>
        </pc:spChg>
        <pc:spChg chg="add mod">
          <ac:chgData name="Иннокентий Солнцев" userId="c345689b-ecfc-4a4f-b91d-b2cd3ac6c4a0" providerId="ADAL" clId="{E04A7C3F-F0EF-496C-8D4F-748FDFD4BE1A}" dt="2018-04-15T12:30:04.325" v="8498" actId="20577"/>
          <ac:spMkLst>
            <pc:docMk/>
            <pc:sldMk cId="2296472029" sldId="278"/>
            <ac:spMk id="19" creationId="{85A73134-BD24-4F07-A093-3C18F7D226E3}"/>
          </ac:spMkLst>
        </pc:spChg>
        <pc:spChg chg="add mod">
          <ac:chgData name="Иннокентий Солнцев" userId="c345689b-ecfc-4a4f-b91d-b2cd3ac6c4a0" providerId="ADAL" clId="{E04A7C3F-F0EF-496C-8D4F-748FDFD4BE1A}" dt="2018-04-15T12:30:07.534" v="8502" actId="20577"/>
          <ac:spMkLst>
            <pc:docMk/>
            <pc:sldMk cId="2296472029" sldId="278"/>
            <ac:spMk id="20" creationId="{07A19F70-75DB-4607-ACEC-B3FA84D166F9}"/>
          </ac:spMkLst>
        </pc:spChg>
        <pc:spChg chg="add mod">
          <ac:chgData name="Иннокентий Солнцев" userId="c345689b-ecfc-4a4f-b91d-b2cd3ac6c4a0" providerId="ADAL" clId="{E04A7C3F-F0EF-496C-8D4F-748FDFD4BE1A}" dt="2018-04-01T20:24:48.443" v="1419" actId="1076"/>
          <ac:spMkLst>
            <pc:docMk/>
            <pc:sldMk cId="2296472029" sldId="278"/>
            <ac:spMk id="21" creationId="{D24B856E-1CC5-460F-908E-3056AF6B88C3}"/>
          </ac:spMkLst>
        </pc:spChg>
        <pc:spChg chg="add mod">
          <ac:chgData name="Иннокентий Солнцев" userId="c345689b-ecfc-4a4f-b91d-b2cd3ac6c4a0" providerId="ADAL" clId="{E04A7C3F-F0EF-496C-8D4F-748FDFD4BE1A}" dt="2018-04-01T20:24:48.443" v="1419" actId="1076"/>
          <ac:spMkLst>
            <pc:docMk/>
            <pc:sldMk cId="2296472029" sldId="278"/>
            <ac:spMk id="22" creationId="{8563FD4B-207B-4FAB-8024-C5E0B0BD4EF9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1:52.592" v="8573" actId="166"/>
          <ac:spMkLst>
            <pc:docMk/>
            <pc:sldMk cId="2296472029" sldId="278"/>
            <ac:spMk id="24" creationId="{FB9398BD-408A-457F-9BAB-DC7E7B1D0B6D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1:52.592" v="8573" actId="166"/>
          <ac:spMkLst>
            <pc:docMk/>
            <pc:sldMk cId="2296472029" sldId="278"/>
            <ac:spMk id="25" creationId="{D25C9A07-59F2-4E94-8136-51BC6D06160C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0:12.447" v="8504" actId="20577"/>
          <ac:spMkLst>
            <pc:docMk/>
            <pc:sldMk cId="2296472029" sldId="278"/>
            <ac:spMk id="28" creationId="{C142CBE4-05BA-4D50-952B-47380D44AB60}"/>
          </ac:spMkLst>
        </pc:spChg>
        <pc:spChg chg="add mod">
          <ac:chgData name="Иннокентий Солнцев" userId="c345689b-ecfc-4a4f-b91d-b2cd3ac6c4a0" providerId="ADAL" clId="{E04A7C3F-F0EF-496C-8D4F-748FDFD4BE1A}" dt="2018-04-15T12:30:17.929" v="8508" actId="20577"/>
          <ac:spMkLst>
            <pc:docMk/>
            <pc:sldMk cId="2296472029" sldId="278"/>
            <ac:spMk id="29" creationId="{AF3022C8-AF42-4FBB-938B-DA0B7B37AC93}"/>
          </ac:spMkLst>
        </pc:spChg>
        <pc:spChg chg="add mod">
          <ac:chgData name="Иннокентий Солнцев" userId="c345689b-ecfc-4a4f-b91d-b2cd3ac6c4a0" providerId="ADAL" clId="{E04A7C3F-F0EF-496C-8D4F-748FDFD4BE1A}" dt="2018-04-01T20:26:59.091" v="1484" actId="20577"/>
          <ac:spMkLst>
            <pc:docMk/>
            <pc:sldMk cId="2296472029" sldId="278"/>
            <ac:spMk id="30" creationId="{E06B3E8A-7F93-4962-865C-A4305D88FC85}"/>
          </ac:spMkLst>
        </pc:spChg>
        <pc:spChg chg="add mod">
          <ac:chgData name="Иннокентий Солнцев" userId="c345689b-ecfc-4a4f-b91d-b2cd3ac6c4a0" providerId="ADAL" clId="{E04A7C3F-F0EF-496C-8D4F-748FDFD4BE1A}" dt="2018-04-01T20:55:52.353" v="2092" actId="14100"/>
          <ac:spMkLst>
            <pc:docMk/>
            <pc:sldMk cId="2296472029" sldId="278"/>
            <ac:spMk id="33" creationId="{B8C2B2C8-F70B-4F4E-9A46-DA112F82A560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1:52.592" v="8573" actId="166"/>
          <ac:spMkLst>
            <pc:docMk/>
            <pc:sldMk cId="2296472029" sldId="278"/>
            <ac:spMk id="34" creationId="{015BF7E8-919E-4FDE-BA13-844B45EFDB4C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1:52.592" v="8573" actId="166"/>
          <ac:spMkLst>
            <pc:docMk/>
            <pc:sldMk cId="2296472029" sldId="278"/>
            <ac:spMk id="35" creationId="{60744388-C315-4C59-986D-04435A552309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1:52.592" v="8573" actId="166"/>
          <ac:spMkLst>
            <pc:docMk/>
            <pc:sldMk cId="2296472029" sldId="278"/>
            <ac:spMk id="36" creationId="{D2420D95-12B4-43CB-BD77-BCB8F0AABFCA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1:52.592" v="8573" actId="166"/>
          <ac:spMkLst>
            <pc:docMk/>
            <pc:sldMk cId="2296472029" sldId="278"/>
            <ac:spMk id="37" creationId="{BF071A37-BC2D-43D0-9688-B659E9F90FC2}"/>
          </ac:spMkLst>
        </pc:spChg>
        <pc:spChg chg="add mod">
          <ac:chgData name="Иннокентий Солнцев" userId="c345689b-ecfc-4a4f-b91d-b2cd3ac6c4a0" providerId="ADAL" clId="{E04A7C3F-F0EF-496C-8D4F-748FDFD4BE1A}" dt="2018-04-15T12:29:41.207" v="8491" actId="20577"/>
          <ac:spMkLst>
            <pc:docMk/>
            <pc:sldMk cId="2296472029" sldId="278"/>
            <ac:spMk id="42" creationId="{AD81D89F-A4CC-45C2-BF79-E04BF5DDB884}"/>
          </ac:spMkLst>
        </pc:spChg>
        <pc:spChg chg="add mod">
          <ac:chgData name="Иннокентий Солнцев" userId="c345689b-ecfc-4a4f-b91d-b2cd3ac6c4a0" providerId="ADAL" clId="{E04A7C3F-F0EF-496C-8D4F-748FDFD4BE1A}" dt="2018-04-15T12:29:42.248" v="8492" actId="20577"/>
          <ac:spMkLst>
            <pc:docMk/>
            <pc:sldMk cId="2296472029" sldId="278"/>
            <ac:spMk id="43" creationId="{AF9D0550-1289-4A93-B0E0-014DBC6A12D6}"/>
          </ac:spMkLst>
        </pc:spChg>
        <pc:spChg chg="add mod">
          <ac:chgData name="Иннокентий Солнцев" userId="c345689b-ecfc-4a4f-b91d-b2cd3ac6c4a0" providerId="ADAL" clId="{E04A7C3F-F0EF-496C-8D4F-748FDFD4BE1A}" dt="2018-04-15T12:29:54.671" v="8495" actId="20577"/>
          <ac:spMkLst>
            <pc:docMk/>
            <pc:sldMk cId="2296472029" sldId="278"/>
            <ac:spMk id="44" creationId="{3D4E5FDD-D988-4627-9F27-70DA6D463A5C}"/>
          </ac:spMkLst>
        </pc:spChg>
        <pc:spChg chg="add mod">
          <ac:chgData name="Иннокентий Солнцев" userId="c345689b-ecfc-4a4f-b91d-b2cd3ac6c4a0" providerId="ADAL" clId="{E04A7C3F-F0EF-496C-8D4F-748FDFD4BE1A}" dt="2018-04-15T12:29:56.531" v="8496" actId="20577"/>
          <ac:spMkLst>
            <pc:docMk/>
            <pc:sldMk cId="2296472029" sldId="278"/>
            <ac:spMk id="45" creationId="{B8DB1AEE-D574-4538-8714-4E2C311EAD51}"/>
          </ac:spMkLst>
        </pc:spChg>
        <pc:spChg chg="add mod">
          <ac:chgData name="Иннокентий Солнцев" userId="c345689b-ecfc-4a4f-b91d-b2cd3ac6c4a0" providerId="ADAL" clId="{E04A7C3F-F0EF-496C-8D4F-748FDFD4BE1A}" dt="2018-04-01T20:57:04.807" v="2104" actId="20577"/>
          <ac:spMkLst>
            <pc:docMk/>
            <pc:sldMk cId="2296472029" sldId="278"/>
            <ac:spMk id="46" creationId="{E906FDF2-DFD2-46EF-9829-EAE8AF00D920}"/>
          </ac:spMkLst>
        </pc:spChg>
        <pc:spChg chg="add mod">
          <ac:chgData name="Иннокентий Солнцев" userId="c345689b-ecfc-4a4f-b91d-b2cd3ac6c4a0" providerId="ADAL" clId="{E04A7C3F-F0EF-496C-8D4F-748FDFD4BE1A}" dt="2018-04-01T20:57:06.766" v="2105" actId="20577"/>
          <ac:spMkLst>
            <pc:docMk/>
            <pc:sldMk cId="2296472029" sldId="278"/>
            <ac:spMk id="47" creationId="{7AC1315F-6A2A-4CD9-AE77-311404E302AD}"/>
          </ac:spMkLst>
        </pc:spChg>
        <pc:spChg chg="add mod ord">
          <ac:chgData name="Иннокентий Солнцев" userId="c345689b-ecfc-4a4f-b91d-b2cd3ac6c4a0" providerId="ADAL" clId="{E04A7C3F-F0EF-496C-8D4F-748FDFD4BE1A}" dt="2018-04-01T20:55:16.102" v="2082" actId="167"/>
          <ac:spMkLst>
            <pc:docMk/>
            <pc:sldMk cId="2296472029" sldId="278"/>
            <ac:spMk id="48" creationId="{97791D4B-DBAA-4478-9191-CD19324ABAA0}"/>
          </ac:spMkLst>
        </pc:spChg>
        <pc:spChg chg="add mod ord">
          <ac:chgData name="Иннокентий Солнцев" userId="c345689b-ecfc-4a4f-b91d-b2cd3ac6c4a0" providerId="ADAL" clId="{E04A7C3F-F0EF-496C-8D4F-748FDFD4BE1A}" dt="2018-04-01T20:55:35.703" v="2088" actId="167"/>
          <ac:spMkLst>
            <pc:docMk/>
            <pc:sldMk cId="2296472029" sldId="278"/>
            <ac:spMk id="49" creationId="{1E4EA88F-CF04-4EAC-A112-6FF85C016E76}"/>
          </ac:spMkLst>
        </pc:spChg>
        <pc:spChg chg="add mod ord">
          <ac:chgData name="Иннокентий Солнцев" userId="c345689b-ecfc-4a4f-b91d-b2cd3ac6c4a0" providerId="ADAL" clId="{E04A7C3F-F0EF-496C-8D4F-748FDFD4BE1A}" dt="2018-04-15T12:32:05.444" v="8576" actId="1076"/>
          <ac:spMkLst>
            <pc:docMk/>
            <pc:sldMk cId="2296472029" sldId="278"/>
            <ac:spMk id="50" creationId="{91E7D784-8694-4DA1-8343-08724917966E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2296472029" sldId="278"/>
            <ac:spMk id="51" creationId="{2EB9221B-2F74-4089-9DF4-61BD5F9F0AC0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2296472029" sldId="278"/>
            <ac:spMk id="52" creationId="{1D3484DE-8779-4BFA-85D0-7BEA712F639E}"/>
          </ac:spMkLst>
        </pc:spChg>
        <pc:picChg chg="add mod">
          <ac:chgData name="Иннокентий Солнцев" userId="c345689b-ecfc-4a4f-b91d-b2cd3ac6c4a0" providerId="ADAL" clId="{E04A7C3F-F0EF-496C-8D4F-748FDFD4BE1A}" dt="2018-04-01T20:24:48.443" v="1419" actId="1076"/>
          <ac:picMkLst>
            <pc:docMk/>
            <pc:sldMk cId="2296472029" sldId="278"/>
            <ac:picMk id="4" creationId="{5EB7E700-DD8A-47C8-A300-C36CE498F5BE}"/>
          </ac:picMkLst>
        </pc:picChg>
        <pc:picChg chg="add mod ord">
          <ac:chgData name="Иннокентий Солнцев" userId="c345689b-ecfc-4a4f-b91d-b2cd3ac6c4a0" providerId="ADAL" clId="{E04A7C3F-F0EF-496C-8D4F-748FDFD4BE1A}" dt="2018-04-01T20:55:41.835" v="2089" actId="167"/>
          <ac:picMkLst>
            <pc:docMk/>
            <pc:sldMk cId="2296472029" sldId="278"/>
            <ac:picMk id="5" creationId="{09E12066-214B-40C3-8490-23B27780D076}"/>
          </ac:picMkLst>
        </pc:picChg>
        <pc:picChg chg="add mod">
          <ac:chgData name="Иннокентий Солнцев" userId="c345689b-ecfc-4a4f-b91d-b2cd3ac6c4a0" providerId="ADAL" clId="{E04A7C3F-F0EF-496C-8D4F-748FDFD4BE1A}" dt="2018-04-01T20:24:48.443" v="1419" actId="1076"/>
          <ac:picMkLst>
            <pc:docMk/>
            <pc:sldMk cId="2296472029" sldId="278"/>
            <ac:picMk id="13" creationId="{8F3B8472-DB10-42DD-8600-63694D279C14}"/>
          </ac:picMkLst>
        </pc:picChg>
        <pc:picChg chg="add mod">
          <ac:chgData name="Иннокентий Солнцев" userId="c345689b-ecfc-4a4f-b91d-b2cd3ac6c4a0" providerId="ADAL" clId="{E04A7C3F-F0EF-496C-8D4F-748FDFD4BE1A}" dt="2018-04-01T20:24:48.443" v="1419" actId="1076"/>
          <ac:picMkLst>
            <pc:docMk/>
            <pc:sldMk cId="2296472029" sldId="278"/>
            <ac:picMk id="14" creationId="{C082EDD7-1E95-4054-B418-AF7E01A9C77B}"/>
          </ac:picMkLst>
        </pc:picChg>
        <pc:picChg chg="add mod">
          <ac:chgData name="Иннокентий Солнцев" userId="c345689b-ecfc-4a4f-b91d-b2cd3ac6c4a0" providerId="ADAL" clId="{E04A7C3F-F0EF-496C-8D4F-748FDFD4BE1A}" dt="2018-04-01T20:24:48.443" v="1419" actId="1076"/>
          <ac:picMkLst>
            <pc:docMk/>
            <pc:sldMk cId="2296472029" sldId="278"/>
            <ac:picMk id="15" creationId="{D1A24137-CE53-40D2-AACD-B3D499E64DA8}"/>
          </ac:picMkLst>
        </pc:picChg>
        <pc:picChg chg="add mod">
          <ac:chgData name="Иннокентий Солнцев" userId="c345689b-ecfc-4a4f-b91d-b2cd3ac6c4a0" providerId="ADAL" clId="{E04A7C3F-F0EF-496C-8D4F-748FDFD4BE1A}" dt="2018-04-01T20:24:48.443" v="1419" actId="1076"/>
          <ac:picMkLst>
            <pc:docMk/>
            <pc:sldMk cId="2296472029" sldId="278"/>
            <ac:picMk id="16" creationId="{A285C011-A5C3-42D9-938C-CD3492188609}"/>
          </ac:picMkLst>
        </pc:picChg>
        <pc:picChg chg="add mod ord">
          <ac:chgData name="Иннокентий Солнцев" userId="c345689b-ecfc-4a4f-b91d-b2cd3ac6c4a0" providerId="ADAL" clId="{E04A7C3F-F0EF-496C-8D4F-748FDFD4BE1A}" dt="2018-04-01T20:26:47.591" v="1479" actId="167"/>
          <ac:picMkLst>
            <pc:docMk/>
            <pc:sldMk cId="2296472029" sldId="278"/>
            <ac:picMk id="23" creationId="{EFDE897B-3DD5-4F5C-B7CE-79CB20DD63A5}"/>
          </ac:picMkLst>
        </pc:picChg>
        <pc:picChg chg="add mod ord">
          <ac:chgData name="Иннокентий Солнцев" userId="c345689b-ecfc-4a4f-b91d-b2cd3ac6c4a0" providerId="ADAL" clId="{E04A7C3F-F0EF-496C-8D4F-748FDFD4BE1A}" dt="2018-04-01T20:56:07.416" v="2093" actId="166"/>
          <ac:picMkLst>
            <pc:docMk/>
            <pc:sldMk cId="2296472029" sldId="278"/>
            <ac:picMk id="26" creationId="{B70A3A43-5842-4BCF-959C-9769E767EE68}"/>
          </ac:picMkLst>
        </pc:picChg>
        <pc:picChg chg="add mod">
          <ac:chgData name="Иннокентий Солнцев" userId="c345689b-ecfc-4a4f-b91d-b2cd3ac6c4a0" providerId="ADAL" clId="{E04A7C3F-F0EF-496C-8D4F-748FDFD4BE1A}" dt="2018-04-01T20:26:33.756" v="1477" actId="1076"/>
          <ac:picMkLst>
            <pc:docMk/>
            <pc:sldMk cId="2296472029" sldId="278"/>
            <ac:picMk id="27" creationId="{525F456B-71A0-459F-9B32-5E7B1B4CB90C}"/>
          </ac:picMkLst>
        </pc:picChg>
        <pc:picChg chg="add mod ord">
          <ac:chgData name="Иннокентий Солнцев" userId="c345689b-ecfc-4a4f-b91d-b2cd3ac6c4a0" providerId="ADAL" clId="{E04A7C3F-F0EF-496C-8D4F-748FDFD4BE1A}" dt="2018-04-01T20:55:24.252" v="2083" actId="167"/>
          <ac:picMkLst>
            <pc:docMk/>
            <pc:sldMk cId="2296472029" sldId="278"/>
            <ac:picMk id="31" creationId="{446D22D0-C772-404F-873B-E6246F4E621D}"/>
          </ac:picMkLst>
        </pc:picChg>
        <pc:picChg chg="add mod ord">
          <ac:chgData name="Иннокентий Солнцев" userId="c345689b-ecfc-4a4f-b91d-b2cd3ac6c4a0" providerId="ADAL" clId="{E04A7C3F-F0EF-496C-8D4F-748FDFD4BE1A}" dt="2018-04-01T20:55:41.835" v="2089" actId="167"/>
          <ac:picMkLst>
            <pc:docMk/>
            <pc:sldMk cId="2296472029" sldId="278"/>
            <ac:picMk id="32" creationId="{BF105EF1-1434-463A-A9B2-BF28722DBC65}"/>
          </ac:picMkLst>
        </pc:picChg>
        <pc:picChg chg="add mod">
          <ac:chgData name="Иннокентий Солнцев" userId="c345689b-ecfc-4a4f-b91d-b2cd3ac6c4a0" providerId="ADAL" clId="{E04A7C3F-F0EF-496C-8D4F-748FDFD4BE1A}" dt="2018-04-01T20:54:04.923" v="2071" actId="1076"/>
          <ac:picMkLst>
            <pc:docMk/>
            <pc:sldMk cId="2296472029" sldId="278"/>
            <ac:picMk id="38" creationId="{7EC71053-74D7-4351-8CEB-8059B12B1D66}"/>
          </ac:picMkLst>
        </pc:picChg>
        <pc:picChg chg="add mod">
          <ac:chgData name="Иннокентий Солнцев" userId="c345689b-ecfc-4a4f-b91d-b2cd3ac6c4a0" providerId="ADAL" clId="{E04A7C3F-F0EF-496C-8D4F-748FDFD4BE1A}" dt="2018-04-01T20:54:04.923" v="2071" actId="1076"/>
          <ac:picMkLst>
            <pc:docMk/>
            <pc:sldMk cId="2296472029" sldId="278"/>
            <ac:picMk id="39" creationId="{D5BE5F01-827C-4C64-A6DE-FFA85A82F065}"/>
          </ac:picMkLst>
        </pc:picChg>
        <pc:picChg chg="add mod">
          <ac:chgData name="Иннокентий Солнцев" userId="c345689b-ecfc-4a4f-b91d-b2cd3ac6c4a0" providerId="ADAL" clId="{E04A7C3F-F0EF-496C-8D4F-748FDFD4BE1A}" dt="2018-04-01T20:54:04.923" v="2071" actId="1076"/>
          <ac:picMkLst>
            <pc:docMk/>
            <pc:sldMk cId="2296472029" sldId="278"/>
            <ac:picMk id="40" creationId="{04F060EC-0B99-46C7-A0D0-CC84537CFF7B}"/>
          </ac:picMkLst>
        </pc:picChg>
        <pc:picChg chg="add mod">
          <ac:chgData name="Иннокентий Солнцев" userId="c345689b-ecfc-4a4f-b91d-b2cd3ac6c4a0" providerId="ADAL" clId="{E04A7C3F-F0EF-496C-8D4F-748FDFD4BE1A}" dt="2018-04-01T20:54:04.923" v="2071" actId="1076"/>
          <ac:picMkLst>
            <pc:docMk/>
            <pc:sldMk cId="2296472029" sldId="278"/>
            <ac:picMk id="41" creationId="{6B150DC0-B8ED-409E-8C59-C4B2A392C47A}"/>
          </ac:picMkLst>
        </pc:picChg>
      </pc:sldChg>
      <pc:sldChg chg="addSp delSp modSp add">
        <pc:chgData name="Иннокентий Солнцев" userId="c345689b-ecfc-4a4f-b91d-b2cd3ac6c4a0" providerId="ADAL" clId="{E04A7C3F-F0EF-496C-8D4F-748FDFD4BE1A}" dt="2018-04-15T13:11:50.618" v="8612" actId="20578"/>
        <pc:sldMkLst>
          <pc:docMk/>
          <pc:sldMk cId="3065434278" sldId="279"/>
        </pc:sldMkLst>
        <pc:spChg chg="mod">
          <ac:chgData name="Иннокентий Солнцев" userId="c345689b-ecfc-4a4f-b91d-b2cd3ac6c4a0" providerId="ADAL" clId="{E04A7C3F-F0EF-496C-8D4F-748FDFD4BE1A}" dt="2018-04-15T13:11:50.618" v="8612" actId="20578"/>
          <ac:spMkLst>
            <pc:docMk/>
            <pc:sldMk cId="3065434278" sldId="279"/>
            <ac:spMk id="2" creationId="{3EE89EE6-AA65-492C-9774-575B255D778B}"/>
          </ac:spMkLst>
        </pc:spChg>
        <pc:spChg chg="mod">
          <ac:chgData name="Иннокентий Солнцев" userId="c345689b-ecfc-4a4f-b91d-b2cd3ac6c4a0" providerId="ADAL" clId="{E04A7C3F-F0EF-496C-8D4F-748FDFD4BE1A}" dt="2018-04-01T20:49:34.582" v="1835" actId="20577"/>
          <ac:spMkLst>
            <pc:docMk/>
            <pc:sldMk cId="3065434278" sldId="279"/>
            <ac:spMk id="3" creationId="{DB4882EE-23A6-4DED-A92E-AD1159DF234B}"/>
          </ac:spMkLst>
        </pc:spChg>
        <pc:spChg chg="add mod">
          <ac:chgData name="Иннокентий Солнцев" userId="c345689b-ecfc-4a4f-b91d-b2cd3ac6c4a0" providerId="ADAL" clId="{E04A7C3F-F0EF-496C-8D4F-748FDFD4BE1A}" dt="2018-04-14T22:56:03.888" v="3403" actId="1076"/>
          <ac:spMkLst>
            <pc:docMk/>
            <pc:sldMk cId="3065434278" sldId="279"/>
            <ac:spMk id="4" creationId="{D02A8099-8D49-460B-A265-D78D32FD2A63}"/>
          </ac:spMkLst>
        </pc:spChg>
        <pc:spChg chg="add mod ord">
          <ac:chgData name="Иннокентий Солнцев" userId="c345689b-ecfc-4a4f-b91d-b2cd3ac6c4a0" providerId="ADAL" clId="{E04A7C3F-F0EF-496C-8D4F-748FDFD4BE1A}" dt="2018-04-14T23:33:28.466" v="4675" actId="20577"/>
          <ac:spMkLst>
            <pc:docMk/>
            <pc:sldMk cId="3065434278" sldId="279"/>
            <ac:spMk id="5" creationId="{5F296637-C1CF-4EB8-98CC-64BA07FFC902}"/>
          </ac:spMkLst>
        </pc:spChg>
        <pc:spChg chg="add mod">
          <ac:chgData name="Иннокентий Солнцев" userId="c345689b-ecfc-4a4f-b91d-b2cd3ac6c4a0" providerId="ADAL" clId="{E04A7C3F-F0EF-496C-8D4F-748FDFD4BE1A}" dt="2018-04-14T22:18:53.265" v="2766" actId="20577"/>
          <ac:spMkLst>
            <pc:docMk/>
            <pc:sldMk cId="3065434278" sldId="279"/>
            <ac:spMk id="7" creationId="{5DF96CEB-F005-43B2-8217-CB1D76FD97B4}"/>
          </ac:spMkLst>
        </pc:spChg>
        <pc:spChg chg="add mod ord">
          <ac:chgData name="Иннокентий Солнцев" userId="c345689b-ecfc-4a4f-b91d-b2cd3ac6c4a0" providerId="ADAL" clId="{E04A7C3F-F0EF-496C-8D4F-748FDFD4BE1A}" dt="2018-04-14T22:56:03.888" v="3403" actId="1076"/>
          <ac:spMkLst>
            <pc:docMk/>
            <pc:sldMk cId="3065434278" sldId="279"/>
            <ac:spMk id="12" creationId="{33F64688-6346-4546-9CEB-840753E25045}"/>
          </ac:spMkLst>
        </pc:spChg>
        <pc:spChg chg="add del mod">
          <ac:chgData name="Иннокентий Солнцев" userId="c345689b-ecfc-4a4f-b91d-b2cd3ac6c4a0" providerId="ADAL" clId="{E04A7C3F-F0EF-496C-8D4F-748FDFD4BE1A}" dt="2018-04-14T22:18:37.267" v="2761" actId="478"/>
          <ac:spMkLst>
            <pc:docMk/>
            <pc:sldMk cId="3065434278" sldId="279"/>
            <ac:spMk id="13" creationId="{6390FBFF-AC97-4B97-A633-9FE830926245}"/>
          </ac:spMkLst>
        </pc:spChg>
        <pc:spChg chg="mod">
          <ac:chgData name="Иннокентий Солнцев" userId="c345689b-ecfc-4a4f-b91d-b2cd3ac6c4a0" providerId="ADAL" clId="{E04A7C3F-F0EF-496C-8D4F-748FDFD4BE1A}" dt="2018-04-14T22:19:00.296" v="2774" actId="20577"/>
          <ac:spMkLst>
            <pc:docMk/>
            <pc:sldMk cId="3065434278" sldId="279"/>
            <ac:spMk id="16" creationId="{7DCEF66C-E905-4D7A-A414-27C55BE9209B}"/>
          </ac:spMkLst>
        </pc:spChg>
        <pc:spChg chg="mod">
          <ac:chgData name="Иннокентий Солнцев" userId="c345689b-ecfc-4a4f-b91d-b2cd3ac6c4a0" providerId="ADAL" clId="{E04A7C3F-F0EF-496C-8D4F-748FDFD4BE1A}" dt="2018-04-14T22:19:03.480" v="2778" actId="20577"/>
          <ac:spMkLst>
            <pc:docMk/>
            <pc:sldMk cId="3065434278" sldId="279"/>
            <ac:spMk id="19" creationId="{1D9CA49F-146B-4FFB-BFA0-538E6D2E9832}"/>
          </ac:spMkLst>
        </pc:spChg>
        <pc:spChg chg="add mod ord">
          <ac:chgData name="Иннокентий Солнцев" userId="c345689b-ecfc-4a4f-b91d-b2cd3ac6c4a0" providerId="ADAL" clId="{E04A7C3F-F0EF-496C-8D4F-748FDFD4BE1A}" dt="2018-04-14T22:56:03.888" v="3403" actId="1076"/>
          <ac:spMkLst>
            <pc:docMk/>
            <pc:sldMk cId="3065434278" sldId="279"/>
            <ac:spMk id="20" creationId="{12C83FC4-9427-40F6-9133-D8996772648A}"/>
          </ac:spMkLst>
        </pc:spChg>
        <pc:spChg chg="add del mod">
          <ac:chgData name="Иннокентий Солнцев" userId="c345689b-ecfc-4a4f-b91d-b2cd3ac6c4a0" providerId="ADAL" clId="{E04A7C3F-F0EF-496C-8D4F-748FDFD4BE1A}" dt="2018-04-14T22:19:33.610" v="2783" actId="478"/>
          <ac:spMkLst>
            <pc:docMk/>
            <pc:sldMk cId="3065434278" sldId="279"/>
            <ac:spMk id="22" creationId="{625F81B1-AF73-458D-B768-D18B19E939F8}"/>
          </ac:spMkLst>
        </pc:spChg>
        <pc:spChg chg="add mod">
          <ac:chgData name="Иннокентий Солнцев" userId="c345689b-ecfc-4a4f-b91d-b2cd3ac6c4a0" providerId="ADAL" clId="{E04A7C3F-F0EF-496C-8D4F-748FDFD4BE1A}" dt="2018-04-14T23:33:39.601" v="4677" actId="20577"/>
          <ac:spMkLst>
            <pc:docMk/>
            <pc:sldMk cId="3065434278" sldId="279"/>
            <ac:spMk id="25" creationId="{EC634BBE-7B01-45FA-8A7B-31229CCB03D0}"/>
          </ac:spMkLst>
        </pc:spChg>
        <pc:spChg chg="add mod ord">
          <ac:chgData name="Иннокентий Солнцев" userId="c345689b-ecfc-4a4f-b91d-b2cd3ac6c4a0" providerId="ADAL" clId="{E04A7C3F-F0EF-496C-8D4F-748FDFD4BE1A}" dt="2018-04-14T22:56:03.888" v="3403" actId="1076"/>
          <ac:spMkLst>
            <pc:docMk/>
            <pc:sldMk cId="3065434278" sldId="279"/>
            <ac:spMk id="26" creationId="{CCF2C258-AA63-4A8D-9FB3-12E3F859238A}"/>
          </ac:spMkLst>
        </pc:spChg>
        <pc:spChg chg="add del">
          <ac:chgData name="Иннокентий Солнцев" userId="c345689b-ecfc-4a4f-b91d-b2cd3ac6c4a0" providerId="ADAL" clId="{E04A7C3F-F0EF-496C-8D4F-748FDFD4BE1A}" dt="2018-04-14T22:23:29.327" v="2901" actId="20578"/>
          <ac:spMkLst>
            <pc:docMk/>
            <pc:sldMk cId="3065434278" sldId="279"/>
            <ac:spMk id="28" creationId="{1D7BE908-BB47-4F5C-B6BC-3C792FE5600E}"/>
          </ac:spMkLst>
        </pc:spChg>
        <pc:spChg chg="mod">
          <ac:chgData name="Иннокентий Солнцев" userId="c345689b-ecfc-4a4f-b91d-b2cd3ac6c4a0" providerId="ADAL" clId="{E04A7C3F-F0EF-496C-8D4F-748FDFD4BE1A}" dt="2018-04-14T22:23:48.983" v="2916" actId="6549"/>
          <ac:spMkLst>
            <pc:docMk/>
            <pc:sldMk cId="3065434278" sldId="279"/>
            <ac:spMk id="31" creationId="{BFE02340-EAAC-48F3-B219-2C72101A418F}"/>
          </ac:spMkLst>
        </pc:spChg>
        <pc:spChg chg="add mod">
          <ac:chgData name="Иннокентий Солнцев" userId="c345689b-ecfc-4a4f-b91d-b2cd3ac6c4a0" providerId="ADAL" clId="{E04A7C3F-F0EF-496C-8D4F-748FDFD4BE1A}" dt="2018-04-14T22:56:03.888" v="3403" actId="1076"/>
          <ac:spMkLst>
            <pc:docMk/>
            <pc:sldMk cId="3065434278" sldId="279"/>
            <ac:spMk id="32" creationId="{3FF03C76-123F-45CD-A09D-78DF520F9C67}"/>
          </ac:spMkLst>
        </pc:spChg>
        <pc:spChg chg="add mod">
          <ac:chgData name="Иннокентий Солнцев" userId="c345689b-ecfc-4a4f-b91d-b2cd3ac6c4a0" providerId="ADAL" clId="{E04A7C3F-F0EF-496C-8D4F-748FDFD4BE1A}" dt="2018-04-14T22:56:03.888" v="3403" actId="1076"/>
          <ac:spMkLst>
            <pc:docMk/>
            <pc:sldMk cId="3065434278" sldId="279"/>
            <ac:spMk id="33" creationId="{D65EB5CE-2060-4128-8862-4658801F6418}"/>
          </ac:spMkLst>
        </pc:spChg>
        <pc:spChg chg="add mod">
          <ac:chgData name="Иннокентий Солнцев" userId="c345689b-ecfc-4a4f-b91d-b2cd3ac6c4a0" providerId="ADAL" clId="{E04A7C3F-F0EF-496C-8D4F-748FDFD4BE1A}" dt="2018-04-14T23:32:42.635" v="4673" actId="14861"/>
          <ac:spMkLst>
            <pc:docMk/>
            <pc:sldMk cId="3065434278" sldId="279"/>
            <ac:spMk id="34" creationId="{CDFA6B8F-01E9-4D77-8943-3814800815F2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8"/>
          <ac:spMkLst>
            <pc:docMk/>
            <pc:sldMk cId="3065434278" sldId="279"/>
            <ac:spMk id="36" creationId="{C447ECF8-99CB-4C61-A45C-D0CC91936B66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8"/>
          <ac:spMkLst>
            <pc:docMk/>
            <pc:sldMk cId="3065434278" sldId="279"/>
            <ac:spMk id="37" creationId="{46482D96-B19E-4248-BF56-DD24869FC503}"/>
          </ac:spMkLst>
        </pc:spChg>
        <pc:grpChg chg="add mod">
          <ac:chgData name="Иннокентий Солнцев" userId="c345689b-ecfc-4a4f-b91d-b2cd3ac6c4a0" providerId="ADAL" clId="{E04A7C3F-F0EF-496C-8D4F-748FDFD4BE1A}" dt="2018-04-14T22:56:03.888" v="3403" actId="1076"/>
          <ac:grpSpMkLst>
            <pc:docMk/>
            <pc:sldMk cId="3065434278" sldId="279"/>
            <ac:grpSpMk id="8" creationId="{A4258041-C1E6-413F-B70C-0C9F1735AA11}"/>
          </ac:grpSpMkLst>
        </pc:grpChg>
        <pc:grpChg chg="add mod">
          <ac:chgData name="Иннокентий Солнцев" userId="c345689b-ecfc-4a4f-b91d-b2cd3ac6c4a0" providerId="ADAL" clId="{E04A7C3F-F0EF-496C-8D4F-748FDFD4BE1A}" dt="2018-04-14T22:56:03.888" v="3403" actId="1076"/>
          <ac:grpSpMkLst>
            <pc:docMk/>
            <pc:sldMk cId="3065434278" sldId="279"/>
            <ac:grpSpMk id="9" creationId="{70C7F5FD-2868-4406-8D04-84D8DB3DE66B}"/>
          </ac:grpSpMkLst>
        </pc:grpChg>
        <pc:grpChg chg="add mod ord">
          <ac:chgData name="Иннокентий Солнцев" userId="c345689b-ecfc-4a4f-b91d-b2cd3ac6c4a0" providerId="ADAL" clId="{E04A7C3F-F0EF-496C-8D4F-748FDFD4BE1A}" dt="2018-04-14T22:56:03.888" v="3403" actId="1076"/>
          <ac:grpSpMkLst>
            <pc:docMk/>
            <pc:sldMk cId="3065434278" sldId="279"/>
            <ac:grpSpMk id="14" creationId="{B513C791-1A1B-44C5-BB87-E8F22922A20B}"/>
          </ac:grpSpMkLst>
        </pc:grpChg>
        <pc:grpChg chg="add mod ord">
          <ac:chgData name="Иннокентий Солнцев" userId="c345689b-ecfc-4a4f-b91d-b2cd3ac6c4a0" providerId="ADAL" clId="{E04A7C3F-F0EF-496C-8D4F-748FDFD4BE1A}" dt="2018-04-14T22:56:03.888" v="3403" actId="1076"/>
          <ac:grpSpMkLst>
            <pc:docMk/>
            <pc:sldMk cId="3065434278" sldId="279"/>
            <ac:grpSpMk id="17" creationId="{C72FBBAE-85A5-4D92-A5E5-BE8063455D51}"/>
          </ac:grpSpMkLst>
        </pc:grpChg>
        <pc:grpChg chg="add mod ord">
          <ac:chgData name="Иннокентий Солнцев" userId="c345689b-ecfc-4a4f-b91d-b2cd3ac6c4a0" providerId="ADAL" clId="{E04A7C3F-F0EF-496C-8D4F-748FDFD4BE1A}" dt="2018-04-14T22:56:03.888" v="3403" actId="1076"/>
          <ac:grpSpMkLst>
            <pc:docMk/>
            <pc:sldMk cId="3065434278" sldId="279"/>
            <ac:grpSpMk id="29" creationId="{71C7DCA0-E12A-42C6-92A2-84EBFAFCFABC}"/>
          </ac:grpSpMkLst>
        </pc:grpChg>
        <pc:graphicFrameChg chg="add mod modGraphic">
          <ac:chgData name="Иннокентий Солнцев" userId="c345689b-ecfc-4a4f-b91d-b2cd3ac6c4a0" providerId="ADAL" clId="{E04A7C3F-F0EF-496C-8D4F-748FDFD4BE1A}" dt="2018-04-14T23:37:05.129" v="4759" actId="20578"/>
          <ac:graphicFrameMkLst>
            <pc:docMk/>
            <pc:sldMk cId="3065434278" sldId="279"/>
            <ac:graphicFrameMk id="35" creationId="{C7B86C2D-EFC8-4712-BE49-FFF5F8BB02CA}"/>
          </ac:graphicFrameMkLst>
        </pc:graphicFrameChg>
        <pc:picChg chg="add mod">
          <ac:chgData name="Иннокентий Солнцев" userId="c345689b-ecfc-4a4f-b91d-b2cd3ac6c4a0" providerId="ADAL" clId="{E04A7C3F-F0EF-496C-8D4F-748FDFD4BE1A}" dt="2018-04-14T22:17:33.700" v="2747" actId="164"/>
          <ac:picMkLst>
            <pc:docMk/>
            <pc:sldMk cId="3065434278" sldId="279"/>
            <ac:picMk id="6" creationId="{294E4E11-66B9-465D-8034-0C4B85FAB803}"/>
          </ac:picMkLst>
        </pc:picChg>
        <pc:picChg chg="add mod ord">
          <ac:chgData name="Иннокентий Солнцев" userId="c345689b-ecfc-4a4f-b91d-b2cd3ac6c4a0" providerId="ADAL" clId="{E04A7C3F-F0EF-496C-8D4F-748FDFD4BE1A}" dt="2018-04-14T22:56:03.888" v="3403" actId="1076"/>
          <ac:picMkLst>
            <pc:docMk/>
            <pc:sldMk cId="3065434278" sldId="279"/>
            <ac:picMk id="21" creationId="{80AD4B3D-4D4C-4A94-B585-45CB7891E681}"/>
          </ac:picMkLst>
        </pc:picChg>
        <pc:picChg chg="add mod ord">
          <ac:chgData name="Иннокентий Солнцев" userId="c345689b-ecfc-4a4f-b91d-b2cd3ac6c4a0" providerId="ADAL" clId="{E04A7C3F-F0EF-496C-8D4F-748FDFD4BE1A}" dt="2018-04-14T22:56:03.888" v="3403" actId="1076"/>
          <ac:picMkLst>
            <pc:docMk/>
            <pc:sldMk cId="3065434278" sldId="279"/>
            <ac:picMk id="23" creationId="{0F20D690-6286-4DF4-818B-40D340F5C319}"/>
          </ac:picMkLst>
        </pc:picChg>
        <pc:picChg chg="add mod ord">
          <ac:chgData name="Иннокентий Солнцев" userId="c345689b-ecfc-4a4f-b91d-b2cd3ac6c4a0" providerId="ADAL" clId="{E04A7C3F-F0EF-496C-8D4F-748FDFD4BE1A}" dt="2018-04-14T22:56:03.888" v="3403" actId="1076"/>
          <ac:picMkLst>
            <pc:docMk/>
            <pc:sldMk cId="3065434278" sldId="279"/>
            <ac:picMk id="24" creationId="{EC4CB87B-8100-4EC9-860E-86B19D61C2D4}"/>
          </ac:picMkLst>
        </pc:picChg>
        <pc:picChg chg="add mod">
          <ac:chgData name="Иннокентий Солнцев" userId="c345689b-ecfc-4a4f-b91d-b2cd3ac6c4a0" providerId="ADAL" clId="{E04A7C3F-F0EF-496C-8D4F-748FDFD4BE1A}" dt="2018-04-14T22:56:03.888" v="3403" actId="1076"/>
          <ac:picMkLst>
            <pc:docMk/>
            <pc:sldMk cId="3065434278" sldId="279"/>
            <ac:picMk id="27" creationId="{15815FEC-CF8C-42D2-A3F8-966E065D073B}"/>
          </ac:picMkLst>
        </pc:picChg>
      </pc:sldChg>
      <pc:sldChg chg="addSp delSp modSp add">
        <pc:chgData name="Иннокентий Солнцев" userId="c345689b-ecfc-4a4f-b91d-b2cd3ac6c4a0" providerId="ADAL" clId="{E04A7C3F-F0EF-496C-8D4F-748FDFD4BE1A}" dt="2018-04-15T00:56:59.523" v="7172" actId="20577"/>
        <pc:sldMkLst>
          <pc:docMk/>
          <pc:sldMk cId="4062139215" sldId="280"/>
        </pc:sldMkLst>
        <pc:spChg chg="mod">
          <ac:chgData name="Иннокентий Солнцев" userId="c345689b-ecfc-4a4f-b91d-b2cd3ac6c4a0" providerId="ADAL" clId="{E04A7C3F-F0EF-496C-8D4F-748FDFD4BE1A}" dt="2018-04-15T00:56:20.081" v="7139" actId="27636"/>
          <ac:spMkLst>
            <pc:docMk/>
            <pc:sldMk cId="4062139215" sldId="280"/>
            <ac:spMk id="2" creationId="{D1A5BE09-5D08-4588-8C84-0B5262897E77}"/>
          </ac:spMkLst>
        </pc:spChg>
        <pc:spChg chg="mod">
          <ac:chgData name="Иннокентий Солнцев" userId="c345689b-ecfc-4a4f-b91d-b2cd3ac6c4a0" providerId="ADAL" clId="{E04A7C3F-F0EF-496C-8D4F-748FDFD4BE1A}" dt="2018-04-14T23:22:43.804" v="4027" actId="20577"/>
          <ac:spMkLst>
            <pc:docMk/>
            <pc:sldMk cId="4062139215" sldId="280"/>
            <ac:spMk id="3" creationId="{F588C8AE-940C-4DF4-9ADF-6E456464F3A4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4062139215" sldId="280"/>
            <ac:spMk id="4" creationId="{E5E36A40-BBBA-4219-BC60-9531AB9FF1D3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4062139215" sldId="280"/>
            <ac:spMk id="5" creationId="{45D29845-345C-430D-B4A4-B3BD90DCB35B}"/>
          </ac:spMkLst>
        </pc:spChg>
        <pc:graphicFrameChg chg="add mod modGraphic">
          <ac:chgData name="Иннокентий Солнцев" userId="c345689b-ecfc-4a4f-b91d-b2cd3ac6c4a0" providerId="ADAL" clId="{E04A7C3F-F0EF-496C-8D4F-748FDFD4BE1A}" dt="2018-04-15T00:56:59.523" v="7172" actId="20577"/>
          <ac:graphicFrameMkLst>
            <pc:docMk/>
            <pc:sldMk cId="4062139215" sldId="280"/>
            <ac:graphicFrameMk id="6" creationId="{916E843D-0A3B-45EC-8F9D-B311C627A63D}"/>
          </ac:graphicFrameMkLst>
        </pc:graphicFrameChg>
      </pc:sldChg>
      <pc:sldChg chg="addSp delSp modSp add">
        <pc:chgData name="Иннокентий Солнцев" userId="c345689b-ecfc-4a4f-b91d-b2cd3ac6c4a0" providerId="ADAL" clId="{E04A7C3F-F0EF-496C-8D4F-748FDFD4BE1A}" dt="2018-04-15T12:55:15.885" v="8611" actId="20577"/>
        <pc:sldMkLst>
          <pc:docMk/>
          <pc:sldMk cId="2982371225" sldId="281"/>
        </pc:sldMkLst>
        <pc:spChg chg="mod">
          <ac:chgData name="Иннокентий Солнцев" userId="c345689b-ecfc-4a4f-b91d-b2cd3ac6c4a0" providerId="ADAL" clId="{E04A7C3F-F0EF-496C-8D4F-748FDFD4BE1A}" dt="2018-04-14T22:59:38.037" v="3446" actId="6549"/>
          <ac:spMkLst>
            <pc:docMk/>
            <pc:sldMk cId="2982371225" sldId="281"/>
            <ac:spMk id="2" creationId="{DAE25E16-2A3F-4EF8-A05C-5D8543D3938F}"/>
          </ac:spMkLst>
        </pc:spChg>
        <pc:spChg chg="mod">
          <ac:chgData name="Иннокентий Солнцев" userId="c345689b-ecfc-4a4f-b91d-b2cd3ac6c4a0" providerId="ADAL" clId="{E04A7C3F-F0EF-496C-8D4F-748FDFD4BE1A}" dt="2018-04-01T20:58:08.782" v="2154" actId="20577"/>
          <ac:spMkLst>
            <pc:docMk/>
            <pc:sldMk cId="2982371225" sldId="281"/>
            <ac:spMk id="3" creationId="{F1460FD5-B632-4957-A0A8-FE9A1C8A856C}"/>
          </ac:spMkLst>
        </pc:spChg>
        <pc:spChg chg="add mod">
          <ac:chgData name="Иннокентий Солнцев" userId="c345689b-ecfc-4a4f-b91d-b2cd3ac6c4a0" providerId="ADAL" clId="{E04A7C3F-F0EF-496C-8D4F-748FDFD4BE1A}" dt="2018-04-01T21:06:12.120" v="2606" actId="14100"/>
          <ac:spMkLst>
            <pc:docMk/>
            <pc:sldMk cId="2982371225" sldId="281"/>
            <ac:spMk id="5" creationId="{041C1178-6A8F-4705-A7A7-E664A8715061}"/>
          </ac:spMkLst>
        </pc:spChg>
        <pc:spChg chg="add mod">
          <ac:chgData name="Иннокентий Солнцев" userId="c345689b-ecfc-4a4f-b91d-b2cd3ac6c4a0" providerId="ADAL" clId="{E04A7C3F-F0EF-496C-8D4F-748FDFD4BE1A}" dt="2018-04-01T21:08:27.262" v="2654" actId="14100"/>
          <ac:spMkLst>
            <pc:docMk/>
            <pc:sldMk cId="2982371225" sldId="281"/>
            <ac:spMk id="6" creationId="{2E03878B-C9B2-4DA5-BADB-6EF05965C6B2}"/>
          </ac:spMkLst>
        </pc:spChg>
        <pc:spChg chg="add mod">
          <ac:chgData name="Иннокентий Солнцев" userId="c345689b-ecfc-4a4f-b91d-b2cd3ac6c4a0" providerId="ADAL" clId="{E04A7C3F-F0EF-496C-8D4F-748FDFD4BE1A}" dt="2018-04-01T21:05:45.677" v="2598" actId="20577"/>
          <ac:spMkLst>
            <pc:docMk/>
            <pc:sldMk cId="2982371225" sldId="281"/>
            <ac:spMk id="8" creationId="{797F19AE-0575-45F9-A817-519B357C3CB4}"/>
          </ac:spMkLst>
        </pc:spChg>
        <pc:spChg chg="add mod">
          <ac:chgData name="Иннокентий Солнцев" userId="c345689b-ecfc-4a4f-b91d-b2cd3ac6c4a0" providerId="ADAL" clId="{E04A7C3F-F0EF-496C-8D4F-748FDFD4BE1A}" dt="2018-04-01T21:05:41.997" v="2596" actId="20577"/>
          <ac:spMkLst>
            <pc:docMk/>
            <pc:sldMk cId="2982371225" sldId="281"/>
            <ac:spMk id="9" creationId="{F4613D8A-018F-47FB-853E-E671655DF83C}"/>
          </ac:spMkLst>
        </pc:spChg>
        <pc:spChg chg="mod">
          <ac:chgData name="Иннокентий Солнцев" userId="c345689b-ecfc-4a4f-b91d-b2cd3ac6c4a0" providerId="ADAL" clId="{E04A7C3F-F0EF-496C-8D4F-748FDFD4BE1A}" dt="2018-04-01T21:05:43.641" v="2597" actId="20577"/>
          <ac:spMkLst>
            <pc:docMk/>
            <pc:sldMk cId="2982371225" sldId="281"/>
            <ac:spMk id="13" creationId="{5FDBF4C6-3360-4B6B-9380-BACC605A923E}"/>
          </ac:spMkLst>
        </pc:spChg>
        <pc:spChg chg="mod">
          <ac:chgData name="Иннокентий Солнцев" userId="c345689b-ecfc-4a4f-b91d-b2cd3ac6c4a0" providerId="ADAL" clId="{E04A7C3F-F0EF-496C-8D4F-748FDFD4BE1A}" dt="2018-04-01T21:05:28.575" v="2592" actId="20577"/>
          <ac:spMkLst>
            <pc:docMk/>
            <pc:sldMk cId="2982371225" sldId="281"/>
            <ac:spMk id="16" creationId="{CC1441CB-B88F-4775-A3D3-F66CA8E18B75}"/>
          </ac:spMkLst>
        </pc:spChg>
        <pc:spChg chg="mod">
          <ac:chgData name="Иннокентий Солнцев" userId="c345689b-ecfc-4a4f-b91d-b2cd3ac6c4a0" providerId="ADAL" clId="{E04A7C3F-F0EF-496C-8D4F-748FDFD4BE1A}" dt="2018-04-01T21:05:35.750" v="2594" actId="20577"/>
          <ac:spMkLst>
            <pc:docMk/>
            <pc:sldMk cId="2982371225" sldId="281"/>
            <ac:spMk id="20" creationId="{290BCF4F-2A85-4BDD-BBB0-43B255D290C7}"/>
          </ac:spMkLst>
        </pc:spChg>
        <pc:spChg chg="mod">
          <ac:chgData name="Иннокентий Солнцев" userId="c345689b-ecfc-4a4f-b91d-b2cd3ac6c4a0" providerId="ADAL" clId="{E04A7C3F-F0EF-496C-8D4F-748FDFD4BE1A}" dt="2018-04-01T21:05:39.844" v="2595" actId="20577"/>
          <ac:spMkLst>
            <pc:docMk/>
            <pc:sldMk cId="2982371225" sldId="281"/>
            <ac:spMk id="23" creationId="{AE6CB74C-26D8-4EB9-948B-D3BEC6256480}"/>
          </ac:spMkLst>
        </pc:spChg>
        <pc:spChg chg="add mod">
          <ac:chgData name="Иннокентий Солнцев" userId="c345689b-ecfc-4a4f-b91d-b2cd3ac6c4a0" providerId="ADAL" clId="{E04A7C3F-F0EF-496C-8D4F-748FDFD4BE1A}" dt="2018-04-01T21:06:06.058" v="2604" actId="14100"/>
          <ac:spMkLst>
            <pc:docMk/>
            <pc:sldMk cId="2982371225" sldId="281"/>
            <ac:spMk id="24" creationId="{55145027-0E73-4BA3-9174-2AF2959B27BA}"/>
          </ac:spMkLst>
        </pc:spChg>
        <pc:spChg chg="add mod">
          <ac:chgData name="Иннокентий Солнцев" userId="c345689b-ecfc-4a4f-b91d-b2cd3ac6c4a0" providerId="ADAL" clId="{E04A7C3F-F0EF-496C-8D4F-748FDFD4BE1A}" dt="2018-04-01T21:05:54.250" v="2602" actId="14100"/>
          <ac:spMkLst>
            <pc:docMk/>
            <pc:sldMk cId="2982371225" sldId="281"/>
            <ac:spMk id="25" creationId="{C7EE8AA2-55E7-4FF0-92CB-580DE6882394}"/>
          </ac:spMkLst>
        </pc:spChg>
        <pc:spChg chg="add del mod">
          <ac:chgData name="Иннокентий Солнцев" userId="c345689b-ecfc-4a4f-b91d-b2cd3ac6c4a0" providerId="ADAL" clId="{E04A7C3F-F0EF-496C-8D4F-748FDFD4BE1A}" dt="2018-04-01T21:07:00.613" v="2622" actId="478"/>
          <ac:spMkLst>
            <pc:docMk/>
            <pc:sldMk cId="2982371225" sldId="281"/>
            <ac:spMk id="26" creationId="{4D4DC7C0-508A-4568-BC5A-95A1A489E60B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2982371225" sldId="281"/>
            <ac:spMk id="26" creationId="{7B296A31-A43E-4C85-938A-14450AAE63A5}"/>
          </ac:spMkLst>
        </pc:spChg>
        <pc:spChg chg="add mod">
          <ac:chgData name="Иннокентий Солнцев" userId="c345689b-ecfc-4a4f-b91d-b2cd3ac6c4a0" providerId="ADAL" clId="{E04A7C3F-F0EF-496C-8D4F-748FDFD4BE1A}" dt="2018-04-01T21:08:27.262" v="2654" actId="14100"/>
          <ac:spMkLst>
            <pc:docMk/>
            <pc:sldMk cId="2982371225" sldId="281"/>
            <ac:spMk id="27" creationId="{38075808-4D17-4FC0-AC8C-79FF82A858D5}"/>
          </ac:spMkLst>
        </pc:spChg>
        <pc:spChg chg="add mod">
          <ac:chgData name="Иннокентий Солнцев" userId="c345689b-ecfc-4a4f-b91d-b2cd3ac6c4a0" providerId="ADAL" clId="{E04A7C3F-F0EF-496C-8D4F-748FDFD4BE1A}" dt="2018-04-14T23:00:20.708" v="3448" actId="207"/>
          <ac:spMkLst>
            <pc:docMk/>
            <pc:sldMk cId="2982371225" sldId="281"/>
            <ac:spMk id="28" creationId="{5F2C0C93-F1EB-4C2A-9144-99BE34BDD4FE}"/>
          </ac:spMkLst>
        </pc:spChg>
        <pc:spChg chg="add mod">
          <ac:chgData name="Иннокентий Солнцев" userId="c345689b-ecfc-4a4f-b91d-b2cd3ac6c4a0" providerId="ADAL" clId="{E04A7C3F-F0EF-496C-8D4F-748FDFD4BE1A}" dt="2018-04-01T21:09:15.407" v="2657" actId="1076"/>
          <ac:spMkLst>
            <pc:docMk/>
            <pc:sldMk cId="2982371225" sldId="281"/>
            <ac:spMk id="29" creationId="{9586A46A-D499-4104-B79F-885873606A96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2982371225" sldId="281"/>
            <ac:spMk id="30" creationId="{9F8640C6-E370-4D6A-B83F-62C3CBAF9410}"/>
          </ac:spMkLst>
        </pc:spChg>
        <pc:spChg chg="add del">
          <ac:chgData name="Иннокентий Солнцев" userId="c345689b-ecfc-4a4f-b91d-b2cd3ac6c4a0" providerId="ADAL" clId="{E04A7C3F-F0EF-496C-8D4F-748FDFD4BE1A}" dt="2018-04-15T12:55:15.885" v="8611" actId="20577"/>
          <ac:spMkLst>
            <pc:docMk/>
            <pc:sldMk cId="2982371225" sldId="281"/>
            <ac:spMk id="32" creationId="{5C7F4D60-946A-450B-BA83-F946D350313A}"/>
          </ac:spMkLst>
        </pc:spChg>
        <pc:grpChg chg="add mod ord">
          <ac:chgData name="Иннокентий Солнцев" userId="c345689b-ecfc-4a4f-b91d-b2cd3ac6c4a0" providerId="ADAL" clId="{E04A7C3F-F0EF-496C-8D4F-748FDFD4BE1A}" dt="2018-04-01T21:04:45.985" v="2582" actId="167"/>
          <ac:grpSpMkLst>
            <pc:docMk/>
            <pc:sldMk cId="2982371225" sldId="281"/>
            <ac:grpSpMk id="10" creationId="{7053EF6A-6485-4DF8-92E4-3C79D8555CEB}"/>
          </ac:grpSpMkLst>
        </pc:grpChg>
        <pc:grpChg chg="add mod ord">
          <ac:chgData name="Иннокентий Солнцев" userId="c345689b-ecfc-4a4f-b91d-b2cd3ac6c4a0" providerId="ADAL" clId="{E04A7C3F-F0EF-496C-8D4F-748FDFD4BE1A}" dt="2018-04-01T21:04:45.985" v="2582" actId="167"/>
          <ac:grpSpMkLst>
            <pc:docMk/>
            <pc:sldMk cId="2982371225" sldId="281"/>
            <ac:grpSpMk id="11" creationId="{742698E9-558C-4A26-9E49-79445805A1FC}"/>
          </ac:grpSpMkLst>
        </pc:grpChg>
        <pc:grpChg chg="add mod ord">
          <ac:chgData name="Иннокентий Солнцев" userId="c345689b-ecfc-4a4f-b91d-b2cd3ac6c4a0" providerId="ADAL" clId="{E04A7C3F-F0EF-496C-8D4F-748FDFD4BE1A}" dt="2018-04-01T21:04:48.452" v="2583" actId="167"/>
          <ac:grpSpMkLst>
            <pc:docMk/>
            <pc:sldMk cId="2982371225" sldId="281"/>
            <ac:grpSpMk id="14" creationId="{F9A5501A-1A45-4E58-8776-508CB68DE8D5}"/>
          </ac:grpSpMkLst>
        </pc:grpChg>
        <pc:grpChg chg="add mod ord">
          <ac:chgData name="Иннокентий Солнцев" userId="c345689b-ecfc-4a4f-b91d-b2cd3ac6c4a0" providerId="ADAL" clId="{E04A7C3F-F0EF-496C-8D4F-748FDFD4BE1A}" dt="2018-04-01T21:06:18.527" v="2607" actId="166"/>
          <ac:grpSpMkLst>
            <pc:docMk/>
            <pc:sldMk cId="2982371225" sldId="281"/>
            <ac:grpSpMk id="17" creationId="{FD22D609-A775-4328-9894-3C05E7BCB3D3}"/>
          </ac:grpSpMkLst>
        </pc:grpChg>
        <pc:grpChg chg="add mod ord">
          <ac:chgData name="Иннокентий Солнцев" userId="c345689b-ecfc-4a4f-b91d-b2cd3ac6c4a0" providerId="ADAL" clId="{E04A7C3F-F0EF-496C-8D4F-748FDFD4BE1A}" dt="2018-04-01T21:06:18.527" v="2607" actId="166"/>
          <ac:grpSpMkLst>
            <pc:docMk/>
            <pc:sldMk cId="2982371225" sldId="281"/>
            <ac:grpSpMk id="18" creationId="{52A115B2-8040-4831-8898-F64DFCD2A41C}"/>
          </ac:grpSpMkLst>
        </pc:grpChg>
        <pc:grpChg chg="add mod ord">
          <ac:chgData name="Иннокентий Солнцев" userId="c345689b-ecfc-4a4f-b91d-b2cd3ac6c4a0" providerId="ADAL" clId="{E04A7C3F-F0EF-496C-8D4F-748FDFD4BE1A}" dt="2018-04-01T21:06:18.527" v="2607" actId="166"/>
          <ac:grpSpMkLst>
            <pc:docMk/>
            <pc:sldMk cId="2982371225" sldId="281"/>
            <ac:grpSpMk id="21" creationId="{3B3DDFD3-8FAA-40E7-AABA-F54125A5B8DA}"/>
          </ac:grpSpMkLst>
        </pc:grpChg>
        <pc:picChg chg="add mod modCrop">
          <ac:chgData name="Иннокентий Солнцев" userId="c345689b-ecfc-4a4f-b91d-b2cd3ac6c4a0" providerId="ADAL" clId="{E04A7C3F-F0EF-496C-8D4F-748FDFD4BE1A}" dt="2018-04-01T21:04:02.960" v="2571" actId="164"/>
          <ac:picMkLst>
            <pc:docMk/>
            <pc:sldMk cId="2982371225" sldId="281"/>
            <ac:picMk id="4" creationId="{E9EC8802-E82A-4026-B6F7-BD71B4799811}"/>
          </ac:picMkLst>
        </pc:picChg>
        <pc:picChg chg="add mod">
          <ac:chgData name="Иннокентий Солнцев" userId="c345689b-ecfc-4a4f-b91d-b2cd3ac6c4a0" providerId="ADAL" clId="{E04A7C3F-F0EF-496C-8D4F-748FDFD4BE1A}" dt="2018-04-01T21:04:35.517" v="2578" actId="164"/>
          <ac:picMkLst>
            <pc:docMk/>
            <pc:sldMk cId="2982371225" sldId="281"/>
            <ac:picMk id="7" creationId="{4BCBE299-EDE7-48B6-A454-C5056A4513A7}"/>
          </ac:picMkLst>
        </pc:picChg>
      </pc:sldChg>
      <pc:sldChg chg="addSp delSp modSp add">
        <pc:chgData name="Иннокентий Солнцев" userId="c345689b-ecfc-4a4f-b91d-b2cd3ac6c4a0" providerId="ADAL" clId="{E04A7C3F-F0EF-496C-8D4F-748FDFD4BE1A}" dt="2018-04-15T13:13:25.689" v="8678" actId="20577"/>
        <pc:sldMkLst>
          <pc:docMk/>
          <pc:sldMk cId="2059181820" sldId="282"/>
        </pc:sldMkLst>
        <pc:spChg chg="mod">
          <ac:chgData name="Иннокентий Солнцев" userId="c345689b-ecfc-4a4f-b91d-b2cd3ac6c4a0" providerId="ADAL" clId="{E04A7C3F-F0EF-496C-8D4F-748FDFD4BE1A}" dt="2018-04-15T13:13:25.689" v="8678" actId="20577"/>
          <ac:spMkLst>
            <pc:docMk/>
            <pc:sldMk cId="2059181820" sldId="282"/>
            <ac:spMk id="2" creationId="{3EE89EE6-AA65-492C-9774-575B255D778B}"/>
          </ac:spMkLst>
        </pc:spChg>
        <pc:spChg chg="mod">
          <ac:chgData name="Иннокентий Солнцев" userId="c345689b-ecfc-4a4f-b91d-b2cd3ac6c4a0" providerId="ADAL" clId="{E04A7C3F-F0EF-496C-8D4F-748FDFD4BE1A}" dt="2018-04-14T22:45:06.293" v="3068" actId="20577"/>
          <ac:spMkLst>
            <pc:docMk/>
            <pc:sldMk cId="2059181820" sldId="282"/>
            <ac:spMk id="3" creationId="{DB4882EE-23A6-4DED-A92E-AD1159DF234B}"/>
          </ac:spMkLst>
        </pc:spChg>
        <pc:spChg chg="mod">
          <ac:chgData name="Иннокентий Солнцев" userId="c345689b-ecfc-4a4f-b91d-b2cd3ac6c4a0" providerId="ADAL" clId="{E04A7C3F-F0EF-496C-8D4F-748FDFD4BE1A}" dt="2018-04-14T23:37:24.856" v="4762" actId="1076"/>
          <ac:spMkLst>
            <pc:docMk/>
            <pc:sldMk cId="2059181820" sldId="282"/>
            <ac:spMk id="4" creationId="{D02A8099-8D49-460B-A265-D78D32FD2A63}"/>
          </ac:spMkLst>
        </pc:spChg>
        <pc:spChg chg="mod ord">
          <ac:chgData name="Иннокентий Солнцев" userId="c345689b-ecfc-4a4f-b91d-b2cd3ac6c4a0" providerId="ADAL" clId="{E04A7C3F-F0EF-496C-8D4F-748FDFD4BE1A}" dt="2018-04-14T23:37:24.856" v="4762" actId="1076"/>
          <ac:spMkLst>
            <pc:docMk/>
            <pc:sldMk cId="2059181820" sldId="282"/>
            <ac:spMk id="5" creationId="{5F296637-C1CF-4EB8-98CC-64BA07FFC902}"/>
          </ac:spMkLst>
        </pc:spChg>
        <pc:spChg chg="mod">
          <ac:chgData name="Иннокентий Солнцев" userId="c345689b-ecfc-4a4f-b91d-b2cd3ac6c4a0" providerId="ADAL" clId="{E04A7C3F-F0EF-496C-8D4F-748FDFD4BE1A}" dt="2018-04-14T23:37:24.856" v="4762" actId="1076"/>
          <ac:spMkLst>
            <pc:docMk/>
            <pc:sldMk cId="2059181820" sldId="282"/>
            <ac:spMk id="12" creationId="{33F64688-6346-4546-9CEB-840753E25045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2059181820" sldId="282"/>
            <ac:spMk id="13" creationId="{8D3CEA50-0A95-43D5-901A-BC4BA8444114}"/>
          </ac:spMkLst>
        </pc:spChg>
        <pc:spChg chg="mod">
          <ac:chgData name="Иннокентий Солнцев" userId="c345689b-ecfc-4a4f-b91d-b2cd3ac6c4a0" providerId="ADAL" clId="{E04A7C3F-F0EF-496C-8D4F-748FDFD4BE1A}" dt="2018-04-14T23:37:24.856" v="4762" actId="1076"/>
          <ac:spMkLst>
            <pc:docMk/>
            <pc:sldMk cId="2059181820" sldId="282"/>
            <ac:spMk id="20" creationId="{12C83FC4-9427-40F6-9133-D8996772648A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2059181820" sldId="282"/>
            <ac:spMk id="22" creationId="{A83273B5-EA5D-4585-943D-02196936497C}"/>
          </ac:spMkLst>
        </pc:spChg>
        <pc:spChg chg="mod">
          <ac:chgData name="Иннокентий Солнцев" userId="c345689b-ecfc-4a4f-b91d-b2cd3ac6c4a0" providerId="ADAL" clId="{E04A7C3F-F0EF-496C-8D4F-748FDFD4BE1A}" dt="2018-04-14T23:37:24.856" v="4762" actId="1076"/>
          <ac:spMkLst>
            <pc:docMk/>
            <pc:sldMk cId="2059181820" sldId="282"/>
            <ac:spMk id="25" creationId="{EC634BBE-7B01-45FA-8A7B-31229CCB03D0}"/>
          </ac:spMkLst>
        </pc:spChg>
        <pc:spChg chg="del">
          <ac:chgData name="Иннокентий Солнцев" userId="c345689b-ecfc-4a4f-b91d-b2cd3ac6c4a0" providerId="ADAL" clId="{E04A7C3F-F0EF-496C-8D4F-748FDFD4BE1A}" dt="2018-04-14T22:51:33.535" v="3335" actId="478"/>
          <ac:spMkLst>
            <pc:docMk/>
            <pc:sldMk cId="2059181820" sldId="282"/>
            <ac:spMk id="26" creationId="{CCF2C258-AA63-4A8D-9FB3-12E3F859238A}"/>
          </ac:spMkLst>
        </pc:spChg>
        <pc:spChg chg="mod">
          <ac:chgData name="Иннокентий Солнцев" userId="c345689b-ecfc-4a4f-b91d-b2cd3ac6c4a0" providerId="ADAL" clId="{E04A7C3F-F0EF-496C-8D4F-748FDFD4BE1A}" dt="2018-04-14T23:37:24.856" v="4762" actId="1076"/>
          <ac:spMkLst>
            <pc:docMk/>
            <pc:sldMk cId="2059181820" sldId="282"/>
            <ac:spMk id="32" creationId="{3FF03C76-123F-45CD-A09D-78DF520F9C67}"/>
          </ac:spMkLst>
        </pc:spChg>
        <pc:spChg chg="mod">
          <ac:chgData name="Иннокентий Солнцев" userId="c345689b-ecfc-4a4f-b91d-b2cd3ac6c4a0" providerId="ADAL" clId="{E04A7C3F-F0EF-496C-8D4F-748FDFD4BE1A}" dt="2018-04-14T23:37:24.856" v="4762" actId="1076"/>
          <ac:spMkLst>
            <pc:docMk/>
            <pc:sldMk cId="2059181820" sldId="282"/>
            <ac:spMk id="33" creationId="{D65EB5CE-2060-4128-8862-4658801F6418}"/>
          </ac:spMkLst>
        </pc:spChg>
        <pc:spChg chg="add mod">
          <ac:chgData name="Иннокентий Солнцев" userId="c345689b-ecfc-4a4f-b91d-b2cd3ac6c4a0" providerId="ADAL" clId="{E04A7C3F-F0EF-496C-8D4F-748FDFD4BE1A}" dt="2018-04-14T23:37:24.856" v="4762" actId="1076"/>
          <ac:spMkLst>
            <pc:docMk/>
            <pc:sldMk cId="2059181820" sldId="282"/>
            <ac:spMk id="38" creationId="{32C2D89B-6090-4D75-9F39-189699A34CBF}"/>
          </ac:spMkLst>
        </pc:spChg>
        <pc:spChg chg="add mod">
          <ac:chgData name="Иннокентий Солнцев" userId="c345689b-ecfc-4a4f-b91d-b2cd3ac6c4a0" providerId="ADAL" clId="{E04A7C3F-F0EF-496C-8D4F-748FDFD4BE1A}" dt="2018-04-14T23:37:24.856" v="4762" actId="1076"/>
          <ac:spMkLst>
            <pc:docMk/>
            <pc:sldMk cId="2059181820" sldId="282"/>
            <ac:spMk id="39" creationId="{CF619B3B-6B73-4AF2-AED5-E3EC0A8914C4}"/>
          </ac:spMkLst>
        </pc:spChg>
        <pc:spChg chg="mod">
          <ac:chgData name="Иннокентий Солнцев" userId="c345689b-ecfc-4a4f-b91d-b2cd3ac6c4a0" providerId="ADAL" clId="{E04A7C3F-F0EF-496C-8D4F-748FDFD4BE1A}" dt="2018-04-14T22:54:00.211" v="3378" actId="20577"/>
          <ac:spMkLst>
            <pc:docMk/>
            <pc:sldMk cId="2059181820" sldId="282"/>
            <ac:spMk id="42" creationId="{A3AFDB5C-8FCC-4C36-9574-5635A5F3CAA0}"/>
          </ac:spMkLst>
        </pc:spChg>
        <pc:spChg chg="add mod">
          <ac:chgData name="Иннокентий Солнцев" userId="c345689b-ecfc-4a4f-b91d-b2cd3ac6c4a0" providerId="ADAL" clId="{E04A7C3F-F0EF-496C-8D4F-748FDFD4BE1A}" dt="2018-04-14T23:37:24.856" v="4762" actId="1076"/>
          <ac:spMkLst>
            <pc:docMk/>
            <pc:sldMk cId="2059181820" sldId="282"/>
            <ac:spMk id="43" creationId="{3E4FE4B5-0A98-4BD7-B4E7-654F18F8F34B}"/>
          </ac:spMkLst>
        </pc:spChg>
        <pc:spChg chg="add del">
          <ac:chgData name="Иннокентий Солнцев" userId="c345689b-ecfc-4a4f-b91d-b2cd3ac6c4a0" providerId="ADAL" clId="{E04A7C3F-F0EF-496C-8D4F-748FDFD4BE1A}" dt="2018-04-15T12:41:38.259" v="8609" actId="20577"/>
          <ac:spMkLst>
            <pc:docMk/>
            <pc:sldMk cId="2059181820" sldId="282"/>
            <ac:spMk id="45" creationId="{42020348-A483-4B9A-9EA9-C0B26AFF612D}"/>
          </ac:spMkLst>
        </pc:spChg>
        <pc:spChg chg="add del">
          <ac:chgData name="Иннокентий Солнцев" userId="c345689b-ecfc-4a4f-b91d-b2cd3ac6c4a0" providerId="ADAL" clId="{E04A7C3F-F0EF-496C-8D4F-748FDFD4BE1A}" dt="2018-04-15T12:41:38.259" v="8609" actId="20577"/>
          <ac:spMkLst>
            <pc:docMk/>
            <pc:sldMk cId="2059181820" sldId="282"/>
            <ac:spMk id="46" creationId="{24A3D543-3A44-456C-990B-3923CFFCD8A3}"/>
          </ac:spMkLst>
        </pc:spChg>
        <pc:spChg chg="add del">
          <ac:chgData name="Иннокентий Солнцев" userId="c345689b-ecfc-4a4f-b91d-b2cd3ac6c4a0" providerId="ADAL" clId="{E04A7C3F-F0EF-496C-8D4F-748FDFD4BE1A}" dt="2018-04-15T12:41:38.259" v="8609" actId="20577"/>
          <ac:spMkLst>
            <pc:docMk/>
            <pc:sldMk cId="2059181820" sldId="282"/>
            <ac:spMk id="47" creationId="{04D610CB-C673-42F5-8C52-67D2B68CBD32}"/>
          </ac:spMkLst>
        </pc:spChg>
        <pc:grpChg chg="mod ord">
          <ac:chgData name="Иннокентий Солнцев" userId="c345689b-ecfc-4a4f-b91d-b2cd3ac6c4a0" providerId="ADAL" clId="{E04A7C3F-F0EF-496C-8D4F-748FDFD4BE1A}" dt="2018-04-14T23:37:24.856" v="4762" actId="1076"/>
          <ac:grpSpMkLst>
            <pc:docMk/>
            <pc:sldMk cId="2059181820" sldId="282"/>
            <ac:grpSpMk id="8" creationId="{A4258041-C1E6-413F-B70C-0C9F1735AA11}"/>
          </ac:grpSpMkLst>
        </pc:grpChg>
        <pc:grpChg chg="mod ord">
          <ac:chgData name="Иннокентий Солнцев" userId="c345689b-ecfc-4a4f-b91d-b2cd3ac6c4a0" providerId="ADAL" clId="{E04A7C3F-F0EF-496C-8D4F-748FDFD4BE1A}" dt="2018-04-14T23:37:24.856" v="4762" actId="1076"/>
          <ac:grpSpMkLst>
            <pc:docMk/>
            <pc:sldMk cId="2059181820" sldId="282"/>
            <ac:grpSpMk id="9" creationId="{70C7F5FD-2868-4406-8D04-84D8DB3DE66B}"/>
          </ac:grpSpMkLst>
        </pc:grpChg>
        <pc:grpChg chg="mod ord">
          <ac:chgData name="Иннокентий Солнцев" userId="c345689b-ecfc-4a4f-b91d-b2cd3ac6c4a0" providerId="ADAL" clId="{E04A7C3F-F0EF-496C-8D4F-748FDFD4BE1A}" dt="2018-04-14T23:37:24.856" v="4762" actId="1076"/>
          <ac:grpSpMkLst>
            <pc:docMk/>
            <pc:sldMk cId="2059181820" sldId="282"/>
            <ac:grpSpMk id="14" creationId="{B513C791-1A1B-44C5-BB87-E8F22922A20B}"/>
          </ac:grpSpMkLst>
        </pc:grpChg>
        <pc:grpChg chg="mod ord">
          <ac:chgData name="Иннокентий Солнцев" userId="c345689b-ecfc-4a4f-b91d-b2cd3ac6c4a0" providerId="ADAL" clId="{E04A7C3F-F0EF-496C-8D4F-748FDFD4BE1A}" dt="2018-04-14T23:37:24.856" v="4762" actId="1076"/>
          <ac:grpSpMkLst>
            <pc:docMk/>
            <pc:sldMk cId="2059181820" sldId="282"/>
            <ac:grpSpMk id="17" creationId="{C72FBBAE-85A5-4D92-A5E5-BE8063455D51}"/>
          </ac:grpSpMkLst>
        </pc:grpChg>
        <pc:grpChg chg="mod">
          <ac:chgData name="Иннокентий Солнцев" userId="c345689b-ecfc-4a4f-b91d-b2cd3ac6c4a0" providerId="ADAL" clId="{E04A7C3F-F0EF-496C-8D4F-748FDFD4BE1A}" dt="2018-04-14T23:37:24.856" v="4762" actId="1076"/>
          <ac:grpSpMkLst>
            <pc:docMk/>
            <pc:sldMk cId="2059181820" sldId="282"/>
            <ac:grpSpMk id="29" creationId="{71C7DCA0-E12A-42C6-92A2-84EBFAFCFABC}"/>
          </ac:grpSpMkLst>
        </pc:grpChg>
        <pc:grpChg chg="add del mod">
          <ac:chgData name="Иннокентий Солнцев" userId="c345689b-ecfc-4a4f-b91d-b2cd3ac6c4a0" providerId="ADAL" clId="{E04A7C3F-F0EF-496C-8D4F-748FDFD4BE1A}" dt="2018-04-14T22:53:19.024" v="3366" actId="478"/>
          <ac:grpSpMkLst>
            <pc:docMk/>
            <pc:sldMk cId="2059181820" sldId="282"/>
            <ac:grpSpMk id="35" creationId="{C65568CA-7A10-4527-A60E-032C49AAB9CA}"/>
          </ac:grpSpMkLst>
        </pc:grpChg>
        <pc:grpChg chg="add mod">
          <ac:chgData name="Иннокентий Солнцев" userId="c345689b-ecfc-4a4f-b91d-b2cd3ac6c4a0" providerId="ADAL" clId="{E04A7C3F-F0EF-496C-8D4F-748FDFD4BE1A}" dt="2018-04-14T23:37:24.856" v="4762" actId="1076"/>
          <ac:grpSpMkLst>
            <pc:docMk/>
            <pc:sldMk cId="2059181820" sldId="282"/>
            <ac:grpSpMk id="40" creationId="{455EEAA7-BC65-4535-9293-ACC27F643517}"/>
          </ac:grpSpMkLst>
        </pc:grpChg>
        <pc:grpChg chg="add del mod">
          <ac:chgData name="Иннокентий Солнцев" userId="c345689b-ecfc-4a4f-b91d-b2cd3ac6c4a0" providerId="ADAL" clId="{E04A7C3F-F0EF-496C-8D4F-748FDFD4BE1A}" dt="2018-04-15T12:41:38.259" v="8609" actId="20577"/>
          <ac:grpSpMkLst>
            <pc:docMk/>
            <pc:sldMk cId="2059181820" sldId="282"/>
            <ac:grpSpMk id="48" creationId="{2BB82D52-95BD-4CF0-B7FD-FF6A744AF298}"/>
          </ac:grpSpMkLst>
        </pc:grpChg>
        <pc:graphicFrameChg chg="add mod modGraphic">
          <ac:chgData name="Иннокентий Солнцев" userId="c345689b-ecfc-4a4f-b91d-b2cd3ac6c4a0" providerId="ADAL" clId="{E04A7C3F-F0EF-496C-8D4F-748FDFD4BE1A}" dt="2018-04-14T23:38:14.757" v="4769" actId="1076"/>
          <ac:graphicFrameMkLst>
            <pc:docMk/>
            <pc:sldMk cId="2059181820" sldId="282"/>
            <ac:graphicFrameMk id="44" creationId="{B984E73E-EC58-4B7E-AB47-DB02B4C278E7}"/>
          </ac:graphicFrameMkLst>
        </pc:graphicFrameChg>
        <pc:picChg chg="mod">
          <ac:chgData name="Иннокентий Солнцев" userId="c345689b-ecfc-4a4f-b91d-b2cd3ac6c4a0" providerId="ADAL" clId="{E04A7C3F-F0EF-496C-8D4F-748FDFD4BE1A}" dt="2018-04-14T23:37:24.856" v="4762" actId="1076"/>
          <ac:picMkLst>
            <pc:docMk/>
            <pc:sldMk cId="2059181820" sldId="282"/>
            <ac:picMk id="21" creationId="{80AD4B3D-4D4C-4A94-B585-45CB7891E681}"/>
          </ac:picMkLst>
        </pc:picChg>
        <pc:picChg chg="del">
          <ac:chgData name="Иннокентий Солнцев" userId="c345689b-ecfc-4a4f-b91d-b2cd3ac6c4a0" providerId="ADAL" clId="{E04A7C3F-F0EF-496C-8D4F-748FDFD4BE1A}" dt="2018-04-14T22:52:21.836" v="3344" actId="478"/>
          <ac:picMkLst>
            <pc:docMk/>
            <pc:sldMk cId="2059181820" sldId="282"/>
            <ac:picMk id="23" creationId="{0F20D690-6286-4DF4-818B-40D340F5C319}"/>
          </ac:picMkLst>
        </pc:picChg>
        <pc:picChg chg="del">
          <ac:chgData name="Иннокентий Солнцев" userId="c345689b-ecfc-4a4f-b91d-b2cd3ac6c4a0" providerId="ADAL" clId="{E04A7C3F-F0EF-496C-8D4F-748FDFD4BE1A}" dt="2018-04-14T22:52:18.527" v="3343" actId="478"/>
          <ac:picMkLst>
            <pc:docMk/>
            <pc:sldMk cId="2059181820" sldId="282"/>
            <ac:picMk id="24" creationId="{EC4CB87B-8100-4EC9-860E-86B19D61C2D4}"/>
          </ac:picMkLst>
        </pc:picChg>
        <pc:picChg chg="del">
          <ac:chgData name="Иннокентий Солнцев" userId="c345689b-ecfc-4a4f-b91d-b2cd3ac6c4a0" providerId="ADAL" clId="{E04A7C3F-F0EF-496C-8D4F-748FDFD4BE1A}" dt="2018-04-14T22:52:23.372" v="3345" actId="478"/>
          <ac:picMkLst>
            <pc:docMk/>
            <pc:sldMk cId="2059181820" sldId="282"/>
            <ac:picMk id="27" creationId="{15815FEC-CF8C-42D2-A3F8-966E065D073B}"/>
          </ac:picMkLst>
        </pc:picChg>
        <pc:picChg chg="add mod ord">
          <ac:chgData name="Иннокентий Солнцев" userId="c345689b-ecfc-4a4f-b91d-b2cd3ac6c4a0" providerId="ADAL" clId="{E04A7C3F-F0EF-496C-8D4F-748FDFD4BE1A}" dt="2018-04-14T23:37:24.856" v="4762" actId="1076"/>
          <ac:picMkLst>
            <pc:docMk/>
            <pc:sldMk cId="2059181820" sldId="282"/>
            <ac:picMk id="34" creationId="{6FA8EE4C-659D-485F-ACD6-71223994EBF3}"/>
          </ac:picMkLst>
        </pc:picChg>
      </pc:sldChg>
      <pc:sldChg chg="addSp delSp modSp add">
        <pc:chgData name="Иннокентий Солнцев" userId="c345689b-ecfc-4a4f-b91d-b2cd3ac6c4a0" providerId="ADAL" clId="{E04A7C3F-F0EF-496C-8D4F-748FDFD4BE1A}" dt="2018-04-15T15:50:35.534" v="8954" actId="20577"/>
        <pc:sldMkLst>
          <pc:docMk/>
          <pc:sldMk cId="674943593" sldId="283"/>
        </pc:sldMkLst>
        <pc:spChg chg="mod">
          <ac:chgData name="Иннокентий Солнцев" userId="c345689b-ecfc-4a4f-b91d-b2cd3ac6c4a0" providerId="ADAL" clId="{E04A7C3F-F0EF-496C-8D4F-748FDFD4BE1A}" dt="2018-04-15T15:50:35.534" v="8954" actId="20577"/>
          <ac:spMkLst>
            <pc:docMk/>
            <pc:sldMk cId="674943593" sldId="283"/>
            <ac:spMk id="2" creationId="{0F10C74E-2884-4C55-A29A-CB00BC60D580}"/>
          </ac:spMkLst>
        </pc:spChg>
        <pc:spChg chg="mod">
          <ac:chgData name="Иннокентий Солнцев" userId="c345689b-ecfc-4a4f-b91d-b2cd3ac6c4a0" providerId="ADAL" clId="{E04A7C3F-F0EF-496C-8D4F-748FDFD4BE1A}" dt="2018-04-14T23:18:51.606" v="3844" actId="20577"/>
          <ac:spMkLst>
            <pc:docMk/>
            <pc:sldMk cId="674943593" sldId="283"/>
            <ac:spMk id="3" creationId="{9693AA78-400E-4B3D-A36D-A6C4EEDFC1DD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674943593" sldId="283"/>
            <ac:spMk id="4" creationId="{D27CCAB3-3FFB-46FB-8E19-CCB8C995222C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674943593" sldId="283"/>
            <ac:spMk id="5" creationId="{3553E112-35CB-4834-9DFE-B89F3F91FB92}"/>
          </ac:spMkLst>
        </pc:spChg>
      </pc:sldChg>
      <pc:sldChg chg="addSp delSp modSp add">
        <pc:chgData name="Иннокентий Солнцев" userId="c345689b-ecfc-4a4f-b91d-b2cd3ac6c4a0" providerId="ADAL" clId="{E04A7C3F-F0EF-496C-8D4F-748FDFD4BE1A}" dt="2018-04-15T00:23:47.653" v="6215" actId="20577"/>
        <pc:sldMkLst>
          <pc:docMk/>
          <pc:sldMk cId="3981954291" sldId="285"/>
        </pc:sldMkLst>
        <pc:spChg chg="mod">
          <ac:chgData name="Иннокентий Солнцев" userId="c345689b-ecfc-4a4f-b91d-b2cd3ac6c4a0" providerId="ADAL" clId="{E04A7C3F-F0EF-496C-8D4F-748FDFD4BE1A}" dt="2018-04-15T00:19:35.364" v="6213" actId="20577"/>
          <ac:spMkLst>
            <pc:docMk/>
            <pc:sldMk cId="3981954291" sldId="285"/>
            <ac:spMk id="2" creationId="{10C00EB2-2BDF-48CA-B3DC-A1814225C437}"/>
          </ac:spMkLst>
        </pc:spChg>
        <pc:spChg chg="mod">
          <ac:chgData name="Иннокентий Солнцев" userId="c345689b-ecfc-4a4f-b91d-b2cd3ac6c4a0" providerId="ADAL" clId="{E04A7C3F-F0EF-496C-8D4F-748FDFD4BE1A}" dt="2018-04-14T23:45:59.368" v="5060" actId="20577"/>
          <ac:spMkLst>
            <pc:docMk/>
            <pc:sldMk cId="3981954291" sldId="285"/>
            <ac:spMk id="3" creationId="{79E0D407-8AF5-4BF0-9E28-E442FD8A2DAF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3981954291" sldId="285"/>
            <ac:spMk id="4" creationId="{DEBEBC1C-DF75-4383-B0D5-438D2B437893}"/>
          </ac:spMkLst>
        </pc:spChg>
        <pc:spChg chg="add del mod">
          <ac:chgData name="Иннокентий Солнцев" userId="c345689b-ecfc-4a4f-b91d-b2cd3ac6c4a0" providerId="ADAL" clId="{E04A7C3F-F0EF-496C-8D4F-748FDFD4BE1A}" dt="2018-04-15T00:23:47.653" v="6215" actId="20577"/>
          <ac:spMkLst>
            <pc:docMk/>
            <pc:sldMk cId="3981954291" sldId="285"/>
            <ac:spMk id="5" creationId="{C45442CF-3AF2-4C28-A75B-233A5127CAFD}"/>
          </ac:spMkLst>
        </pc:spChg>
      </pc:sldChg>
      <pc:sldChg chg="addSp modSp add">
        <pc:chgData name="Иннокентий Солнцев" userId="c345689b-ecfc-4a4f-b91d-b2cd3ac6c4a0" providerId="ADAL" clId="{E04A7C3F-F0EF-496C-8D4F-748FDFD4BE1A}" dt="2018-04-15T00:53:08.528" v="7040" actId="20577"/>
        <pc:sldMkLst>
          <pc:docMk/>
          <pc:sldMk cId="3675786225" sldId="286"/>
        </pc:sldMkLst>
        <pc:spChg chg="mod">
          <ac:chgData name="Иннокентий Солнцев" userId="c345689b-ecfc-4a4f-b91d-b2cd3ac6c4a0" providerId="ADAL" clId="{E04A7C3F-F0EF-496C-8D4F-748FDFD4BE1A}" dt="2018-04-15T00:53:08.528" v="7040" actId="20577"/>
          <ac:spMkLst>
            <pc:docMk/>
            <pc:sldMk cId="3675786225" sldId="286"/>
            <ac:spMk id="2" creationId="{EECD2BEE-FD34-42C1-8A2C-339E655C2E7E}"/>
          </ac:spMkLst>
        </pc:spChg>
        <pc:spChg chg="mod">
          <ac:chgData name="Иннокентий Солнцев" userId="c345689b-ecfc-4a4f-b91d-b2cd3ac6c4a0" providerId="ADAL" clId="{E04A7C3F-F0EF-496C-8D4F-748FDFD4BE1A}" dt="2018-04-15T00:25:44.244" v="6238" actId="20577"/>
          <ac:spMkLst>
            <pc:docMk/>
            <pc:sldMk cId="3675786225" sldId="286"/>
            <ac:spMk id="3" creationId="{6B7CDFAE-6C52-4FF2-B22A-DF2CEEA6601C}"/>
          </ac:spMkLst>
        </pc:spChg>
        <pc:graphicFrameChg chg="add mod modGraphic">
          <ac:chgData name="Иннокентий Солнцев" userId="c345689b-ecfc-4a4f-b91d-b2cd3ac6c4a0" providerId="ADAL" clId="{E04A7C3F-F0EF-496C-8D4F-748FDFD4BE1A}" dt="2018-04-15T00:43:09.437" v="6541" actId="1076"/>
          <ac:graphicFrameMkLst>
            <pc:docMk/>
            <pc:sldMk cId="3675786225" sldId="286"/>
            <ac:graphicFrameMk id="4" creationId="{79B382D9-B105-4AF4-B0E0-0C185BEC3138}"/>
          </ac:graphicFrameMkLst>
        </pc:graphicFrameChg>
      </pc:sldChg>
      <pc:sldChg chg="modSp add">
        <pc:chgData name="Иннокентий Солнцев" userId="c345689b-ecfc-4a4f-b91d-b2cd3ac6c4a0" providerId="ADAL" clId="{E04A7C3F-F0EF-496C-8D4F-748FDFD4BE1A}" dt="2018-04-27T14:14:26.460" v="9495" actId="20577"/>
        <pc:sldMkLst>
          <pc:docMk/>
          <pc:sldMk cId="2274032441" sldId="287"/>
        </pc:sldMkLst>
        <pc:spChg chg="mod">
          <ac:chgData name="Иннокентий Солнцев" userId="c345689b-ecfc-4a4f-b91d-b2cd3ac6c4a0" providerId="ADAL" clId="{E04A7C3F-F0EF-496C-8D4F-748FDFD4BE1A}" dt="2018-04-27T14:14:26.460" v="9495" actId="20577"/>
          <ac:spMkLst>
            <pc:docMk/>
            <pc:sldMk cId="2274032441" sldId="287"/>
            <ac:spMk id="2" creationId="{A93D4337-3072-4DEA-A613-6778DFFDC565}"/>
          </ac:spMkLst>
        </pc:spChg>
        <pc:spChg chg="mod">
          <ac:chgData name="Иннокентий Солнцев" userId="c345689b-ecfc-4a4f-b91d-b2cd3ac6c4a0" providerId="ADAL" clId="{E04A7C3F-F0EF-496C-8D4F-748FDFD4BE1A}" dt="2018-04-15T01:02:31.719" v="7198" actId="20577"/>
          <ac:spMkLst>
            <pc:docMk/>
            <pc:sldMk cId="2274032441" sldId="287"/>
            <ac:spMk id="4" creationId="{4AC36AE7-0598-45B3-A988-A1434E408A14}"/>
          </ac:spMkLst>
        </pc:spChg>
      </pc:sldChg>
      <pc:sldChg chg="modSp add">
        <pc:chgData name="Иннокентий Солнцев" userId="c345689b-ecfc-4a4f-b91d-b2cd3ac6c4a0" providerId="ADAL" clId="{E04A7C3F-F0EF-496C-8D4F-748FDFD4BE1A}" dt="2018-04-15T16:00:45.955" v="9359" actId="20577"/>
        <pc:sldMkLst>
          <pc:docMk/>
          <pc:sldMk cId="1705048652" sldId="288"/>
        </pc:sldMkLst>
        <pc:spChg chg="mod">
          <ac:chgData name="Иннокентий Солнцев" userId="c345689b-ecfc-4a4f-b91d-b2cd3ac6c4a0" providerId="ADAL" clId="{E04A7C3F-F0EF-496C-8D4F-748FDFD4BE1A}" dt="2018-04-15T16:00:45.955" v="9359" actId="20577"/>
          <ac:spMkLst>
            <pc:docMk/>
            <pc:sldMk cId="1705048652" sldId="288"/>
            <ac:spMk id="2" creationId="{40FC0982-4700-4151-A36D-8DE8EB7745E4}"/>
          </ac:spMkLst>
        </pc:spChg>
        <pc:spChg chg="mod">
          <ac:chgData name="Иннокентий Солнцев" userId="c345689b-ecfc-4a4f-b91d-b2cd3ac6c4a0" providerId="ADAL" clId="{E04A7C3F-F0EF-496C-8D4F-748FDFD4BE1A}" dt="2018-04-15T15:52:53.850" v="8971" actId="20577"/>
          <ac:spMkLst>
            <pc:docMk/>
            <pc:sldMk cId="1705048652" sldId="288"/>
            <ac:spMk id="4" creationId="{9A12A7C6-53A6-44FF-959D-9F1379B53048}"/>
          </ac:spMkLst>
        </pc:spChg>
      </pc:sldChg>
      <pc:sldMasterChg chg="modSldLayout">
        <pc:chgData name="Иннокентий Солнцев" userId="c345689b-ecfc-4a4f-b91d-b2cd3ac6c4a0" providerId="ADAL" clId="{E04A7C3F-F0EF-496C-8D4F-748FDFD4BE1A}" dt="2018-04-15T00:23:38.021" v="6214" actId="20577"/>
        <pc:sldMasterMkLst>
          <pc:docMk/>
          <pc:sldMasterMk cId="3792148677" sldId="2147483663"/>
        </pc:sldMasterMkLst>
        <pc:sldLayoutChg chg="addSp">
          <pc:chgData name="Иннокентий Солнцев" userId="c345689b-ecfc-4a4f-b91d-b2cd3ac6c4a0" providerId="ADAL" clId="{E04A7C3F-F0EF-496C-8D4F-748FDFD4BE1A}" dt="2018-04-15T00:23:38.021" v="6214" actId="20577"/>
          <pc:sldLayoutMkLst>
            <pc:docMk/>
            <pc:sldMasterMk cId="3792148677" sldId="2147483663"/>
            <pc:sldLayoutMk cId="1840977742" sldId="2147483664"/>
          </pc:sldLayoutMkLst>
          <pc:picChg chg="add">
            <ac:chgData name="Иннокентий Солнцев" userId="c345689b-ecfc-4a4f-b91d-b2cd3ac6c4a0" providerId="ADAL" clId="{E04A7C3F-F0EF-496C-8D4F-748FDFD4BE1A}" dt="2018-04-15T00:23:38.021" v="6214" actId="20577"/>
            <ac:picMkLst>
              <pc:docMk/>
              <pc:sldMasterMk cId="3792148677" sldId="2147483663"/>
              <pc:sldLayoutMk cId="1840977742" sldId="2147483664"/>
              <ac:picMk id="7" creationId="{4FD23B7D-3899-4DE4-B51E-B496D9F96D55}"/>
            </ac:picMkLst>
          </pc:picChg>
          <pc:picChg chg="add">
            <ac:chgData name="Иннокентий Солнцев" userId="c345689b-ecfc-4a4f-b91d-b2cd3ac6c4a0" providerId="ADAL" clId="{E04A7C3F-F0EF-496C-8D4F-748FDFD4BE1A}" dt="2018-04-15T00:23:38.021" v="6214" actId="20577"/>
            <ac:picMkLst>
              <pc:docMk/>
              <pc:sldMasterMk cId="3792148677" sldId="2147483663"/>
              <pc:sldLayoutMk cId="1840977742" sldId="2147483664"/>
              <ac:picMk id="8" creationId="{1E12E095-8E24-48BF-85F0-45B2F22FA0E7}"/>
            </ac:picMkLst>
          </pc:picChg>
        </pc:sldLayoutChg>
        <pc:sldLayoutChg chg="addSp">
          <pc:chgData name="Иннокентий Солнцев" userId="c345689b-ecfc-4a4f-b91d-b2cd3ac6c4a0" providerId="ADAL" clId="{E04A7C3F-F0EF-496C-8D4F-748FDFD4BE1A}" dt="2018-04-15T00:23:38.021" v="6214" actId="20577"/>
          <pc:sldLayoutMkLst>
            <pc:docMk/>
            <pc:sldMasterMk cId="3792148677" sldId="2147483663"/>
            <pc:sldLayoutMk cId="3648773106" sldId="2147483665"/>
          </pc:sldLayoutMkLst>
          <pc:spChg chg="add">
            <ac:chgData name="Иннокентий Солнцев" userId="c345689b-ecfc-4a4f-b91d-b2cd3ac6c4a0" providerId="ADAL" clId="{E04A7C3F-F0EF-496C-8D4F-748FDFD4BE1A}" dt="2018-04-15T00:23:38.021" v="6214" actId="20577"/>
            <ac:spMkLst>
              <pc:docMk/>
              <pc:sldMasterMk cId="3792148677" sldId="2147483663"/>
              <pc:sldLayoutMk cId="3648773106" sldId="2147483665"/>
              <ac:spMk id="8" creationId="{FDEE7A33-593C-45DB-99FD-9DA9ABFE5B8F}"/>
            </ac:spMkLst>
          </pc:spChg>
          <pc:picChg chg="add">
            <ac:chgData name="Иннокентий Солнцев" userId="c345689b-ecfc-4a4f-b91d-b2cd3ac6c4a0" providerId="ADAL" clId="{E04A7C3F-F0EF-496C-8D4F-748FDFD4BE1A}" dt="2018-04-15T00:23:38.021" v="6214" actId="20577"/>
            <ac:picMkLst>
              <pc:docMk/>
              <pc:sldMasterMk cId="3792148677" sldId="2147483663"/>
              <pc:sldLayoutMk cId="3648773106" sldId="2147483665"/>
              <ac:picMk id="10" creationId="{91E5A70E-39A9-4550-8B62-A6ACDAFA227A}"/>
            </ac:picMkLst>
          </pc:picChg>
        </pc:sldLayoutChg>
      </pc:sldMasterChg>
    </pc:docChg>
  </pc:docChgLst>
  <pc:docChgLst>
    <pc:chgData name="Иннокентий Солнцев" userId="c345689b-ecfc-4a4f-b91d-b2cd3ac6c4a0" providerId="ADAL" clId="{156F56DE-481A-4CD1-A407-29D595A00624}"/>
    <pc:docChg chg="undo redo custSel addSld delSld modSld sldOrd">
      <pc:chgData name="Иннокентий Солнцев" userId="c345689b-ecfc-4a4f-b91d-b2cd3ac6c4a0" providerId="ADAL" clId="{156F56DE-481A-4CD1-A407-29D595A00624}" dt="2018-04-01T15:01:50.253" v="4205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23B7D-3899-4DE4-B51E-B496D9F96D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12E095-8E24-48BF-85F0-45B2F22FA0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7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FDEE7A33-593C-45DB-99FD-9DA9ABFE5B8F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E5A70E-39A9-4550-8B62-A6ACDAFA22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73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39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1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14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b.msk-ix.ru/ix/services/route-server/#bg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7200" dirty="0"/>
              <a:t>Атрибуты </a:t>
            </a:r>
            <a:r>
              <a:rPr lang="en-US" sz="7200" dirty="0"/>
              <a:t>BGP</a:t>
            </a:r>
            <a:endParaRPr lang="ru-RU" sz="7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Cisco</a:t>
            </a:r>
            <a:r>
              <a:rPr lang="ru-RU" dirty="0"/>
              <a:t> ROUTE: маршрутизация в сетях предприятия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B7D57-FBC1-4425-A791-1D1C6AA6C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00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6FA8EE4C-659D-485F-ACD6-71223994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61" y="3431817"/>
            <a:ext cx="2825912" cy="28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80AD4B3D-4D4C-4A94-B585-45CB7891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65" y="3429000"/>
            <a:ext cx="2825912" cy="28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8">
            <a:extLst>
              <a:ext uri="{FF2B5EF4-FFF2-40B4-BE49-F238E27FC236}">
                <a16:creationId xmlns:a16="http://schemas.microsoft.com/office/drawing/2014/main" id="{33F64688-6346-4546-9CEB-840753E2504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46884" y="3137432"/>
            <a:ext cx="2" cy="213052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8">
            <a:extLst>
              <a:ext uri="{FF2B5EF4-FFF2-40B4-BE49-F238E27FC236}">
                <a16:creationId xmlns:a16="http://schemas.microsoft.com/office/drawing/2014/main" id="{12C83FC4-9427-40F6-9133-D8996772648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42581" y="4483209"/>
            <a:ext cx="2" cy="213052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E89EE6-AA65-492C-9774-575B255D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MED, Multi-Exit Discriminator</a:t>
            </a:r>
            <a:endParaRPr lang="ru-RU" dirty="0"/>
          </a:p>
          <a:p>
            <a:pPr lvl="1"/>
            <a:r>
              <a:rPr lang="ru-RU" dirty="0"/>
              <a:t>Инструмент указания предпочтения маршрута для соседней </a:t>
            </a:r>
            <a:r>
              <a:rPr lang="en-US" dirty="0"/>
              <a:t>AS </a:t>
            </a:r>
          </a:p>
          <a:p>
            <a:pPr lvl="1"/>
            <a:r>
              <a:rPr lang="ru-RU" dirty="0"/>
              <a:t>Предназначен для контроля</a:t>
            </a:r>
            <a:r>
              <a:rPr lang="en-US" dirty="0"/>
              <a:t> </a:t>
            </a:r>
            <a:r>
              <a:rPr lang="ru-RU" u="sng" dirty="0"/>
              <a:t>входящего</a:t>
            </a:r>
            <a:r>
              <a:rPr lang="ru-RU" dirty="0"/>
              <a:t> в нашу </a:t>
            </a:r>
            <a:r>
              <a:rPr lang="en-US" dirty="0"/>
              <a:t>AS </a:t>
            </a:r>
            <a:r>
              <a:rPr lang="ru-RU" dirty="0"/>
              <a:t>трафика</a:t>
            </a:r>
          </a:p>
          <a:p>
            <a:pPr lvl="1"/>
            <a:r>
              <a:rPr lang="ru-RU" dirty="0"/>
              <a:t>По умолчанию </a:t>
            </a:r>
            <a:r>
              <a:rPr lang="en-US" dirty="0"/>
              <a:t>MED </a:t>
            </a:r>
            <a:r>
              <a:rPr lang="ru-RU" dirty="0"/>
              <a:t>маршрутов из разных </a:t>
            </a:r>
            <a:r>
              <a:rPr lang="en-US" dirty="0"/>
              <a:t>AS </a:t>
            </a:r>
            <a:r>
              <a:rPr lang="ru-RU" dirty="0"/>
              <a:t>не сравниваются</a:t>
            </a:r>
          </a:p>
          <a:p>
            <a:pPr lvl="1"/>
            <a:r>
              <a:rPr lang="ru-RU" dirty="0"/>
              <a:t>32-битное число (меньше – лучше)</a:t>
            </a:r>
            <a:endParaRPr lang="en-US" dirty="0"/>
          </a:p>
          <a:p>
            <a:pPr lvl="1"/>
            <a:r>
              <a:rPr lang="ru-RU" dirty="0"/>
              <a:t>Часто наследуется от метрики </a:t>
            </a:r>
            <a:r>
              <a:rPr lang="en-US" dirty="0"/>
              <a:t>IGP</a:t>
            </a:r>
            <a:endParaRPr lang="ru-RU" dirty="0"/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882EE-23A6-4DED-A92E-AD1159DF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MULTI_EXIT_DISC</a:t>
            </a:r>
            <a:endParaRPr lang="en-IE" dirty="0"/>
          </a:p>
        </p:txBody>
      </p:sp>
      <p:sp>
        <p:nvSpPr>
          <p:cNvPr id="4" name="Line 48">
            <a:extLst>
              <a:ext uri="{FF2B5EF4-FFF2-40B4-BE49-F238E27FC236}">
                <a16:creationId xmlns:a16="http://schemas.microsoft.com/office/drawing/2014/main" id="{D02A8099-8D49-460B-A265-D78D32FD2A63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505691" y="4810934"/>
            <a:ext cx="1351864" cy="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Pentagon 14">
            <a:extLst>
              <a:ext uri="{FF2B5EF4-FFF2-40B4-BE49-F238E27FC236}">
                <a16:creationId xmlns:a16="http://schemas.microsoft.com/office/drawing/2014/main" id="{EC634BBE-7B01-45FA-8A7B-31229CCB03D0}"/>
              </a:ext>
            </a:extLst>
          </p:cNvPr>
          <p:cNvSpPr/>
          <p:nvPr/>
        </p:nvSpPr>
        <p:spPr>
          <a:xfrm>
            <a:off x="4563929" y="5626452"/>
            <a:ext cx="900000" cy="3723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MED=</a:t>
            </a:r>
            <a:r>
              <a:rPr lang="ru-RU" sz="12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2" name="Line 48">
            <a:extLst>
              <a:ext uri="{FF2B5EF4-FFF2-40B4-BE49-F238E27FC236}">
                <a16:creationId xmlns:a16="http://schemas.microsoft.com/office/drawing/2014/main" id="{3FF03C76-123F-45CD-A09D-78DF520F9C67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154311" y="3862721"/>
            <a:ext cx="700378" cy="134564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D65EB5CE-2060-4128-8862-4658801F641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177539" y="4557204"/>
            <a:ext cx="653922" cy="134564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C7DCA0-E12A-42C6-92A2-84EBFAFCFABC}"/>
              </a:ext>
            </a:extLst>
          </p:cNvPr>
          <p:cNvGrpSpPr/>
          <p:nvPr/>
        </p:nvGrpSpPr>
        <p:grpSpPr>
          <a:xfrm>
            <a:off x="2453660" y="4657815"/>
            <a:ext cx="797042" cy="480176"/>
            <a:chOff x="4852013" y="3885858"/>
            <a:chExt cx="797042" cy="480176"/>
          </a:xfrm>
        </p:grpSpPr>
        <p:pic>
          <p:nvPicPr>
            <p:cNvPr id="3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526D40F4-6318-4CB8-8C5A-FE5D27909E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E02340-EAAC-48F3-B219-2C72101A418F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4258041-C1E6-413F-B70C-0C9F1735AA11}"/>
              </a:ext>
            </a:extLst>
          </p:cNvPr>
          <p:cNvGrpSpPr/>
          <p:nvPr/>
        </p:nvGrpSpPr>
        <p:grpSpPr>
          <a:xfrm>
            <a:off x="3784979" y="3962604"/>
            <a:ext cx="797042" cy="480176"/>
            <a:chOff x="4852013" y="3885858"/>
            <a:chExt cx="797042" cy="480176"/>
          </a:xfrm>
        </p:grpSpPr>
        <p:pic>
          <p:nvPicPr>
            <p:cNvPr id="6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294E4E11-66B9-465D-8034-0C4B85FAB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96CEB-F005-43B2-8217-CB1D76FD97B4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</a:t>
              </a:r>
              <a:r>
                <a:rPr lang="ru-RU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C7F5FD-2868-4406-8D04-84D8DB3DE66B}"/>
              </a:ext>
            </a:extLst>
          </p:cNvPr>
          <p:cNvGrpSpPr/>
          <p:nvPr/>
        </p:nvGrpSpPr>
        <p:grpSpPr>
          <a:xfrm>
            <a:off x="3784979" y="5314469"/>
            <a:ext cx="797042" cy="480176"/>
            <a:chOff x="4852013" y="3885858"/>
            <a:chExt cx="797042" cy="480176"/>
          </a:xfrm>
        </p:grpSpPr>
        <p:pic>
          <p:nvPicPr>
            <p:cNvPr id="1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4F75C140-0B78-43F6-B7F6-504797BE1D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C70DE-0FAD-4971-832E-F757F3736090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R2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Line 48">
            <a:extLst>
              <a:ext uri="{FF2B5EF4-FFF2-40B4-BE49-F238E27FC236}">
                <a16:creationId xmlns:a16="http://schemas.microsoft.com/office/drawing/2014/main" id="{32C2D89B-6090-4D75-9F39-189699A34CBF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658999" y="3862722"/>
            <a:ext cx="700378" cy="134564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8">
            <a:extLst>
              <a:ext uri="{FF2B5EF4-FFF2-40B4-BE49-F238E27FC236}">
                <a16:creationId xmlns:a16="http://schemas.microsoft.com/office/drawing/2014/main" id="{CF619B3B-6B73-4AF2-AED5-E3EC0A8914C4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6682227" y="4557205"/>
            <a:ext cx="653922" cy="134564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13C791-1A1B-44C5-BB87-E8F22922A20B}"/>
              </a:ext>
            </a:extLst>
          </p:cNvPr>
          <p:cNvGrpSpPr/>
          <p:nvPr/>
        </p:nvGrpSpPr>
        <p:grpSpPr>
          <a:xfrm>
            <a:off x="5903143" y="3962604"/>
            <a:ext cx="797042" cy="480176"/>
            <a:chOff x="4852013" y="3885858"/>
            <a:chExt cx="797042" cy="480176"/>
          </a:xfrm>
        </p:grpSpPr>
        <p:pic>
          <p:nvPicPr>
            <p:cNvPr id="1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ED20F7B1-A684-44E7-9282-5DA7E117C7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CEF66C-E905-4D7A-A414-27C55BE9209B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ISP1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2FBBAE-85A5-4D92-A5E5-BE8063455D51}"/>
              </a:ext>
            </a:extLst>
          </p:cNvPr>
          <p:cNvGrpSpPr/>
          <p:nvPr/>
        </p:nvGrpSpPr>
        <p:grpSpPr>
          <a:xfrm>
            <a:off x="5903143" y="5314469"/>
            <a:ext cx="797042" cy="480176"/>
            <a:chOff x="4852013" y="3885858"/>
            <a:chExt cx="797042" cy="480176"/>
          </a:xfrm>
        </p:grpSpPr>
        <p:pic>
          <p:nvPicPr>
            <p:cNvPr id="1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8D4BECEF-D60B-4D26-B309-D6A7FD15D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CA49F-146B-4FFB-BFA0-538E6D2E9832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ISP2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5EEAA7-BC65-4535-9293-ACC27F643517}"/>
              </a:ext>
            </a:extLst>
          </p:cNvPr>
          <p:cNvGrpSpPr/>
          <p:nvPr/>
        </p:nvGrpSpPr>
        <p:grpSpPr>
          <a:xfrm>
            <a:off x="7180142" y="4657815"/>
            <a:ext cx="797042" cy="480176"/>
            <a:chOff x="4852013" y="3885858"/>
            <a:chExt cx="797042" cy="480176"/>
          </a:xfrm>
        </p:grpSpPr>
        <p:pic>
          <p:nvPicPr>
            <p:cNvPr id="41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9E3623A4-5047-48C6-9766-58FDE75EE9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AFDB5C-8FCC-4C36-9574-5635A5F3CAA0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E4FE4B5-0A98-4BD7-B4E7-654F18F8F34B}"/>
              </a:ext>
            </a:extLst>
          </p:cNvPr>
          <p:cNvSpPr/>
          <p:nvPr/>
        </p:nvSpPr>
        <p:spPr>
          <a:xfrm flipH="1">
            <a:off x="1711579" y="4081751"/>
            <a:ext cx="6705576" cy="806835"/>
          </a:xfrm>
          <a:custGeom>
            <a:avLst/>
            <a:gdLst>
              <a:gd name="connsiteX0" fmla="*/ 0 w 7186247"/>
              <a:gd name="connsiteY0" fmla="*/ 983542 h 1062505"/>
              <a:gd name="connsiteX1" fmla="*/ 1735016 w 7186247"/>
              <a:gd name="connsiteY1" fmla="*/ 983542 h 1062505"/>
              <a:gd name="connsiteX2" fmla="*/ 1863970 w 7186247"/>
              <a:gd name="connsiteY2" fmla="*/ 162926 h 1062505"/>
              <a:gd name="connsiteX3" fmla="*/ 4220308 w 7186247"/>
              <a:gd name="connsiteY3" fmla="*/ 57418 h 1062505"/>
              <a:gd name="connsiteX4" fmla="*/ 6049108 w 7186247"/>
              <a:gd name="connsiteY4" fmla="*/ 842865 h 1062505"/>
              <a:gd name="connsiteX5" fmla="*/ 7186247 w 7186247"/>
              <a:gd name="connsiteY5" fmla="*/ 936649 h 1062505"/>
              <a:gd name="connsiteX0" fmla="*/ 0 w 6588371"/>
              <a:gd name="connsiteY0" fmla="*/ 1077327 h 1117891"/>
              <a:gd name="connsiteX1" fmla="*/ 1137140 w 6588371"/>
              <a:gd name="connsiteY1" fmla="*/ 983542 h 1117891"/>
              <a:gd name="connsiteX2" fmla="*/ 1266094 w 6588371"/>
              <a:gd name="connsiteY2" fmla="*/ 162926 h 1117891"/>
              <a:gd name="connsiteX3" fmla="*/ 3622432 w 6588371"/>
              <a:gd name="connsiteY3" fmla="*/ 57418 h 1117891"/>
              <a:gd name="connsiteX4" fmla="*/ 5451232 w 6588371"/>
              <a:gd name="connsiteY4" fmla="*/ 842865 h 1117891"/>
              <a:gd name="connsiteX5" fmla="*/ 6588371 w 6588371"/>
              <a:gd name="connsiteY5" fmla="*/ 936649 h 1117891"/>
              <a:gd name="connsiteX0" fmla="*/ 0 w 6588371"/>
              <a:gd name="connsiteY0" fmla="*/ 1077327 h 1087594"/>
              <a:gd name="connsiteX1" fmla="*/ 1137140 w 6588371"/>
              <a:gd name="connsiteY1" fmla="*/ 983542 h 1087594"/>
              <a:gd name="connsiteX2" fmla="*/ 1266094 w 6588371"/>
              <a:gd name="connsiteY2" fmla="*/ 162926 h 1087594"/>
              <a:gd name="connsiteX3" fmla="*/ 3622432 w 6588371"/>
              <a:gd name="connsiteY3" fmla="*/ 57418 h 1087594"/>
              <a:gd name="connsiteX4" fmla="*/ 5451232 w 6588371"/>
              <a:gd name="connsiteY4" fmla="*/ 842865 h 1087594"/>
              <a:gd name="connsiteX5" fmla="*/ 6588371 w 6588371"/>
              <a:gd name="connsiteY5" fmla="*/ 936649 h 1087594"/>
              <a:gd name="connsiteX0" fmla="*/ 0 w 6588371"/>
              <a:gd name="connsiteY0" fmla="*/ 1075505 h 1075505"/>
              <a:gd name="connsiteX1" fmla="*/ 1101971 w 6588371"/>
              <a:gd name="connsiteY1" fmla="*/ 934828 h 1075505"/>
              <a:gd name="connsiteX2" fmla="*/ 1266094 w 6588371"/>
              <a:gd name="connsiteY2" fmla="*/ 161104 h 1075505"/>
              <a:gd name="connsiteX3" fmla="*/ 3622432 w 6588371"/>
              <a:gd name="connsiteY3" fmla="*/ 55596 h 1075505"/>
              <a:gd name="connsiteX4" fmla="*/ 5451232 w 6588371"/>
              <a:gd name="connsiteY4" fmla="*/ 841043 h 1075505"/>
              <a:gd name="connsiteX5" fmla="*/ 6588371 w 6588371"/>
              <a:gd name="connsiteY5" fmla="*/ 934827 h 1075505"/>
              <a:gd name="connsiteX0" fmla="*/ 0 w 6588371"/>
              <a:gd name="connsiteY0" fmla="*/ 1068145 h 1068145"/>
              <a:gd name="connsiteX1" fmla="*/ 1101971 w 6588371"/>
              <a:gd name="connsiteY1" fmla="*/ 927468 h 1068145"/>
              <a:gd name="connsiteX2" fmla="*/ 1266094 w 6588371"/>
              <a:gd name="connsiteY2" fmla="*/ 153744 h 1068145"/>
              <a:gd name="connsiteX3" fmla="*/ 3622432 w 6588371"/>
              <a:gd name="connsiteY3" fmla="*/ 48236 h 1068145"/>
              <a:gd name="connsiteX4" fmla="*/ 5451232 w 6588371"/>
              <a:gd name="connsiteY4" fmla="*/ 833683 h 1068145"/>
              <a:gd name="connsiteX5" fmla="*/ 6588371 w 6588371"/>
              <a:gd name="connsiteY5" fmla="*/ 927467 h 1068145"/>
              <a:gd name="connsiteX0" fmla="*/ 0 w 6588371"/>
              <a:gd name="connsiteY0" fmla="*/ 1076864 h 1082814"/>
              <a:gd name="connsiteX1" fmla="*/ 1137141 w 6588371"/>
              <a:gd name="connsiteY1" fmla="*/ 971357 h 1082814"/>
              <a:gd name="connsiteX2" fmla="*/ 1266094 w 6588371"/>
              <a:gd name="connsiteY2" fmla="*/ 162463 h 1082814"/>
              <a:gd name="connsiteX3" fmla="*/ 3622432 w 6588371"/>
              <a:gd name="connsiteY3" fmla="*/ 56955 h 1082814"/>
              <a:gd name="connsiteX4" fmla="*/ 5451232 w 6588371"/>
              <a:gd name="connsiteY4" fmla="*/ 842402 h 1082814"/>
              <a:gd name="connsiteX5" fmla="*/ 6588371 w 6588371"/>
              <a:gd name="connsiteY5" fmla="*/ 936186 h 1082814"/>
              <a:gd name="connsiteX0" fmla="*/ 0 w 6588371"/>
              <a:gd name="connsiteY0" fmla="*/ 1076864 h 1076864"/>
              <a:gd name="connsiteX1" fmla="*/ 1137141 w 6588371"/>
              <a:gd name="connsiteY1" fmla="*/ 971357 h 1076864"/>
              <a:gd name="connsiteX2" fmla="*/ 1266094 w 6588371"/>
              <a:gd name="connsiteY2" fmla="*/ 162463 h 1076864"/>
              <a:gd name="connsiteX3" fmla="*/ 3622432 w 6588371"/>
              <a:gd name="connsiteY3" fmla="*/ 56955 h 1076864"/>
              <a:gd name="connsiteX4" fmla="*/ 5451232 w 6588371"/>
              <a:gd name="connsiteY4" fmla="*/ 842402 h 1076864"/>
              <a:gd name="connsiteX5" fmla="*/ 6588371 w 6588371"/>
              <a:gd name="connsiteY5" fmla="*/ 936186 h 1076864"/>
              <a:gd name="connsiteX0" fmla="*/ 0 w 6588371"/>
              <a:gd name="connsiteY0" fmla="*/ 1071655 h 1071655"/>
              <a:gd name="connsiteX1" fmla="*/ 1137141 w 6588371"/>
              <a:gd name="connsiteY1" fmla="*/ 966148 h 1071655"/>
              <a:gd name="connsiteX2" fmla="*/ 1266094 w 6588371"/>
              <a:gd name="connsiteY2" fmla="*/ 157254 h 1071655"/>
              <a:gd name="connsiteX3" fmla="*/ 3622432 w 6588371"/>
              <a:gd name="connsiteY3" fmla="*/ 51746 h 1071655"/>
              <a:gd name="connsiteX4" fmla="*/ 5451232 w 6588371"/>
              <a:gd name="connsiteY4" fmla="*/ 837193 h 1071655"/>
              <a:gd name="connsiteX5" fmla="*/ 6588371 w 6588371"/>
              <a:gd name="connsiteY5" fmla="*/ 930977 h 1071655"/>
              <a:gd name="connsiteX0" fmla="*/ 0 w 6588371"/>
              <a:gd name="connsiteY0" fmla="*/ 1056048 h 1056048"/>
              <a:gd name="connsiteX1" fmla="*/ 1137141 w 6588371"/>
              <a:gd name="connsiteY1" fmla="*/ 950541 h 1056048"/>
              <a:gd name="connsiteX2" fmla="*/ 1266094 w 6588371"/>
              <a:gd name="connsiteY2" fmla="*/ 141647 h 1056048"/>
              <a:gd name="connsiteX3" fmla="*/ 3622432 w 6588371"/>
              <a:gd name="connsiteY3" fmla="*/ 36139 h 1056048"/>
              <a:gd name="connsiteX4" fmla="*/ 5451232 w 6588371"/>
              <a:gd name="connsiteY4" fmla="*/ 821586 h 1056048"/>
              <a:gd name="connsiteX5" fmla="*/ 6588371 w 6588371"/>
              <a:gd name="connsiteY5" fmla="*/ 915370 h 1056048"/>
              <a:gd name="connsiteX0" fmla="*/ 0 w 6588371"/>
              <a:gd name="connsiteY0" fmla="*/ 1073388 h 1073388"/>
              <a:gd name="connsiteX1" fmla="*/ 1137141 w 6588371"/>
              <a:gd name="connsiteY1" fmla="*/ 967881 h 1073388"/>
              <a:gd name="connsiteX2" fmla="*/ 1266094 w 6588371"/>
              <a:gd name="connsiteY2" fmla="*/ 158987 h 1073388"/>
              <a:gd name="connsiteX3" fmla="*/ 3622432 w 6588371"/>
              <a:gd name="connsiteY3" fmla="*/ 53479 h 1073388"/>
              <a:gd name="connsiteX4" fmla="*/ 5591909 w 6588371"/>
              <a:gd name="connsiteY4" fmla="*/ 862372 h 1073388"/>
              <a:gd name="connsiteX5" fmla="*/ 6588371 w 6588371"/>
              <a:gd name="connsiteY5" fmla="*/ 932710 h 1073388"/>
              <a:gd name="connsiteX0" fmla="*/ 0 w 6588371"/>
              <a:gd name="connsiteY0" fmla="*/ 1073388 h 1073388"/>
              <a:gd name="connsiteX1" fmla="*/ 1137141 w 6588371"/>
              <a:gd name="connsiteY1" fmla="*/ 967881 h 1073388"/>
              <a:gd name="connsiteX2" fmla="*/ 1266094 w 6588371"/>
              <a:gd name="connsiteY2" fmla="*/ 158987 h 1073388"/>
              <a:gd name="connsiteX3" fmla="*/ 3622432 w 6588371"/>
              <a:gd name="connsiteY3" fmla="*/ 53479 h 1073388"/>
              <a:gd name="connsiteX4" fmla="*/ 5591909 w 6588371"/>
              <a:gd name="connsiteY4" fmla="*/ 862372 h 1073388"/>
              <a:gd name="connsiteX5" fmla="*/ 6588371 w 6588371"/>
              <a:gd name="connsiteY5" fmla="*/ 932710 h 1073388"/>
              <a:gd name="connsiteX0" fmla="*/ 0 w 6588371"/>
              <a:gd name="connsiteY0" fmla="*/ 1037007 h 1037007"/>
              <a:gd name="connsiteX1" fmla="*/ 1137141 w 6588371"/>
              <a:gd name="connsiteY1" fmla="*/ 931500 h 1037007"/>
              <a:gd name="connsiteX2" fmla="*/ 1266094 w 6588371"/>
              <a:gd name="connsiteY2" fmla="*/ 122606 h 1037007"/>
              <a:gd name="connsiteX3" fmla="*/ 3622432 w 6588371"/>
              <a:gd name="connsiteY3" fmla="*/ 17098 h 1037007"/>
              <a:gd name="connsiteX4" fmla="*/ 5591909 w 6588371"/>
              <a:gd name="connsiteY4" fmla="*/ 825991 h 1037007"/>
              <a:gd name="connsiteX5" fmla="*/ 6588371 w 6588371"/>
              <a:gd name="connsiteY5" fmla="*/ 896329 h 1037007"/>
              <a:gd name="connsiteX0" fmla="*/ 0 w 6588371"/>
              <a:gd name="connsiteY0" fmla="*/ 998561 h 998561"/>
              <a:gd name="connsiteX1" fmla="*/ 1137141 w 6588371"/>
              <a:gd name="connsiteY1" fmla="*/ 893054 h 998561"/>
              <a:gd name="connsiteX2" fmla="*/ 1266094 w 6588371"/>
              <a:gd name="connsiteY2" fmla="*/ 84160 h 998561"/>
              <a:gd name="connsiteX3" fmla="*/ 3610709 w 6588371"/>
              <a:gd name="connsiteY3" fmla="*/ 48990 h 998561"/>
              <a:gd name="connsiteX4" fmla="*/ 5591909 w 6588371"/>
              <a:gd name="connsiteY4" fmla="*/ 787545 h 998561"/>
              <a:gd name="connsiteX5" fmla="*/ 6588371 w 6588371"/>
              <a:gd name="connsiteY5" fmla="*/ 857883 h 998561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1019940 h 1019940"/>
              <a:gd name="connsiteX1" fmla="*/ 1137141 w 6588371"/>
              <a:gd name="connsiteY1" fmla="*/ 914433 h 1019940"/>
              <a:gd name="connsiteX2" fmla="*/ 1266094 w 6588371"/>
              <a:gd name="connsiteY2" fmla="*/ 105539 h 1019940"/>
              <a:gd name="connsiteX3" fmla="*/ 3610709 w 6588371"/>
              <a:gd name="connsiteY3" fmla="*/ 70369 h 1019940"/>
              <a:gd name="connsiteX4" fmla="*/ 6588371 w 6588371"/>
              <a:gd name="connsiteY4" fmla="*/ 879262 h 1019940"/>
              <a:gd name="connsiteX0" fmla="*/ 0 w 6588371"/>
              <a:gd name="connsiteY0" fmla="*/ 971670 h 971670"/>
              <a:gd name="connsiteX1" fmla="*/ 1137141 w 6588371"/>
              <a:gd name="connsiteY1" fmla="*/ 866163 h 971670"/>
              <a:gd name="connsiteX2" fmla="*/ 1266094 w 6588371"/>
              <a:gd name="connsiteY2" fmla="*/ 57269 h 971670"/>
              <a:gd name="connsiteX3" fmla="*/ 3610709 w 6588371"/>
              <a:gd name="connsiteY3" fmla="*/ 22099 h 971670"/>
              <a:gd name="connsiteX4" fmla="*/ 6588371 w 6588371"/>
              <a:gd name="connsiteY4" fmla="*/ 830992 h 971670"/>
              <a:gd name="connsiteX0" fmla="*/ 0 w 6588371"/>
              <a:gd name="connsiteY0" fmla="*/ 971670 h 971670"/>
              <a:gd name="connsiteX1" fmla="*/ 1137141 w 6588371"/>
              <a:gd name="connsiteY1" fmla="*/ 866163 h 971670"/>
              <a:gd name="connsiteX2" fmla="*/ 1266094 w 6588371"/>
              <a:gd name="connsiteY2" fmla="*/ 57269 h 971670"/>
              <a:gd name="connsiteX3" fmla="*/ 3610709 w 6588371"/>
              <a:gd name="connsiteY3" fmla="*/ 22099 h 971670"/>
              <a:gd name="connsiteX4" fmla="*/ 6588371 w 6588371"/>
              <a:gd name="connsiteY4" fmla="*/ 830992 h 971670"/>
              <a:gd name="connsiteX0" fmla="*/ 0 w 6588371"/>
              <a:gd name="connsiteY0" fmla="*/ 985111 h 985111"/>
              <a:gd name="connsiteX1" fmla="*/ 1137141 w 6588371"/>
              <a:gd name="connsiteY1" fmla="*/ 879604 h 985111"/>
              <a:gd name="connsiteX2" fmla="*/ 1266094 w 6588371"/>
              <a:gd name="connsiteY2" fmla="*/ 70710 h 985111"/>
              <a:gd name="connsiteX3" fmla="*/ 3610709 w 6588371"/>
              <a:gd name="connsiteY3" fmla="*/ 35540 h 985111"/>
              <a:gd name="connsiteX4" fmla="*/ 6588371 w 6588371"/>
              <a:gd name="connsiteY4" fmla="*/ 844433 h 985111"/>
              <a:gd name="connsiteX0" fmla="*/ 0 w 6682155"/>
              <a:gd name="connsiteY0" fmla="*/ 1395419 h 1395419"/>
              <a:gd name="connsiteX1" fmla="*/ 1230925 w 6682155"/>
              <a:gd name="connsiteY1" fmla="*/ 879604 h 1395419"/>
              <a:gd name="connsiteX2" fmla="*/ 1359878 w 6682155"/>
              <a:gd name="connsiteY2" fmla="*/ 70710 h 1395419"/>
              <a:gd name="connsiteX3" fmla="*/ 3704493 w 6682155"/>
              <a:gd name="connsiteY3" fmla="*/ 35540 h 1395419"/>
              <a:gd name="connsiteX4" fmla="*/ 6682155 w 6682155"/>
              <a:gd name="connsiteY4" fmla="*/ 844433 h 1395419"/>
              <a:gd name="connsiteX0" fmla="*/ 0 w 6682155"/>
              <a:gd name="connsiteY0" fmla="*/ 1437812 h 1446963"/>
              <a:gd name="connsiteX1" fmla="*/ 1277817 w 6682155"/>
              <a:gd name="connsiteY1" fmla="*/ 1285413 h 1446963"/>
              <a:gd name="connsiteX2" fmla="*/ 1359878 w 6682155"/>
              <a:gd name="connsiteY2" fmla="*/ 113103 h 1446963"/>
              <a:gd name="connsiteX3" fmla="*/ 3704493 w 6682155"/>
              <a:gd name="connsiteY3" fmla="*/ 77933 h 1446963"/>
              <a:gd name="connsiteX4" fmla="*/ 6682155 w 6682155"/>
              <a:gd name="connsiteY4" fmla="*/ 886826 h 1446963"/>
              <a:gd name="connsiteX0" fmla="*/ 0 w 6682155"/>
              <a:gd name="connsiteY0" fmla="*/ 1437812 h 1446963"/>
              <a:gd name="connsiteX1" fmla="*/ 1242648 w 6682155"/>
              <a:gd name="connsiteY1" fmla="*/ 1285413 h 1446963"/>
              <a:gd name="connsiteX2" fmla="*/ 1359878 w 6682155"/>
              <a:gd name="connsiteY2" fmla="*/ 113103 h 1446963"/>
              <a:gd name="connsiteX3" fmla="*/ 3704493 w 6682155"/>
              <a:gd name="connsiteY3" fmla="*/ 77933 h 1446963"/>
              <a:gd name="connsiteX4" fmla="*/ 6682155 w 6682155"/>
              <a:gd name="connsiteY4" fmla="*/ 886826 h 1446963"/>
              <a:gd name="connsiteX0" fmla="*/ 0 w 6682155"/>
              <a:gd name="connsiteY0" fmla="*/ 1466120 h 1475271"/>
              <a:gd name="connsiteX1" fmla="*/ 1242648 w 6682155"/>
              <a:gd name="connsiteY1" fmla="*/ 1313721 h 1475271"/>
              <a:gd name="connsiteX2" fmla="*/ 1500555 w 6682155"/>
              <a:gd name="connsiteY2" fmla="*/ 141411 h 1475271"/>
              <a:gd name="connsiteX3" fmla="*/ 3704493 w 6682155"/>
              <a:gd name="connsiteY3" fmla="*/ 106241 h 1475271"/>
              <a:gd name="connsiteX4" fmla="*/ 6682155 w 6682155"/>
              <a:gd name="connsiteY4" fmla="*/ 915134 h 1475271"/>
              <a:gd name="connsiteX0" fmla="*/ 0 w 6682155"/>
              <a:gd name="connsiteY0" fmla="*/ 1466120 h 1475271"/>
              <a:gd name="connsiteX1" fmla="*/ 1242648 w 6682155"/>
              <a:gd name="connsiteY1" fmla="*/ 1313721 h 1475271"/>
              <a:gd name="connsiteX2" fmla="*/ 1500555 w 6682155"/>
              <a:gd name="connsiteY2" fmla="*/ 141411 h 1475271"/>
              <a:gd name="connsiteX3" fmla="*/ 3704493 w 6682155"/>
              <a:gd name="connsiteY3" fmla="*/ 106241 h 1475271"/>
              <a:gd name="connsiteX4" fmla="*/ 6682155 w 6682155"/>
              <a:gd name="connsiteY4" fmla="*/ 915134 h 1475271"/>
              <a:gd name="connsiteX0" fmla="*/ 0 w 6682155"/>
              <a:gd name="connsiteY0" fmla="*/ 1441926 h 1451077"/>
              <a:gd name="connsiteX1" fmla="*/ 1242648 w 6682155"/>
              <a:gd name="connsiteY1" fmla="*/ 1289527 h 1451077"/>
              <a:gd name="connsiteX2" fmla="*/ 1500555 w 6682155"/>
              <a:gd name="connsiteY2" fmla="*/ 117217 h 1451077"/>
              <a:gd name="connsiteX3" fmla="*/ 4340320 w 6682155"/>
              <a:gd name="connsiteY3" fmla="*/ 128939 h 1451077"/>
              <a:gd name="connsiteX4" fmla="*/ 6682155 w 6682155"/>
              <a:gd name="connsiteY4" fmla="*/ 890940 h 1451077"/>
              <a:gd name="connsiteX0" fmla="*/ 0 w 6682155"/>
              <a:gd name="connsiteY0" fmla="*/ 1434635 h 1443786"/>
              <a:gd name="connsiteX1" fmla="*/ 1242648 w 6682155"/>
              <a:gd name="connsiteY1" fmla="*/ 1282236 h 1443786"/>
              <a:gd name="connsiteX2" fmla="*/ 1500555 w 6682155"/>
              <a:gd name="connsiteY2" fmla="*/ 109926 h 1443786"/>
              <a:gd name="connsiteX3" fmla="*/ 4340320 w 6682155"/>
              <a:gd name="connsiteY3" fmla="*/ 121648 h 1443786"/>
              <a:gd name="connsiteX4" fmla="*/ 6682155 w 6682155"/>
              <a:gd name="connsiteY4" fmla="*/ 883649 h 1443786"/>
              <a:gd name="connsiteX0" fmla="*/ 0 w 6682155"/>
              <a:gd name="connsiteY0" fmla="*/ 1457625 h 1467858"/>
              <a:gd name="connsiteX1" fmla="*/ 1242648 w 6682155"/>
              <a:gd name="connsiteY1" fmla="*/ 1305226 h 1467858"/>
              <a:gd name="connsiteX2" fmla="*/ 2268346 w 6682155"/>
              <a:gd name="connsiteY2" fmla="*/ 109470 h 1467858"/>
              <a:gd name="connsiteX3" fmla="*/ 4340320 w 6682155"/>
              <a:gd name="connsiteY3" fmla="*/ 144638 h 1467858"/>
              <a:gd name="connsiteX4" fmla="*/ 6682155 w 6682155"/>
              <a:gd name="connsiteY4" fmla="*/ 906639 h 1467858"/>
              <a:gd name="connsiteX0" fmla="*/ 0 w 6682155"/>
              <a:gd name="connsiteY0" fmla="*/ 1461129 h 1471362"/>
              <a:gd name="connsiteX1" fmla="*/ 1242648 w 6682155"/>
              <a:gd name="connsiteY1" fmla="*/ 1308730 h 1471362"/>
              <a:gd name="connsiteX2" fmla="*/ 2268346 w 6682155"/>
              <a:gd name="connsiteY2" fmla="*/ 112974 h 1471362"/>
              <a:gd name="connsiteX3" fmla="*/ 4340320 w 6682155"/>
              <a:gd name="connsiteY3" fmla="*/ 148142 h 1471362"/>
              <a:gd name="connsiteX4" fmla="*/ 6682155 w 6682155"/>
              <a:gd name="connsiteY4" fmla="*/ 910143 h 1471362"/>
              <a:gd name="connsiteX0" fmla="*/ 0 w 6682155"/>
              <a:gd name="connsiteY0" fmla="*/ 1406887 h 1413498"/>
              <a:gd name="connsiteX1" fmla="*/ 1242648 w 6682155"/>
              <a:gd name="connsiteY1" fmla="*/ 1254488 h 1413498"/>
              <a:gd name="connsiteX2" fmla="*/ 2208362 w 6682155"/>
              <a:gd name="connsiteY2" fmla="*/ 140793 h 1413498"/>
              <a:gd name="connsiteX3" fmla="*/ 4340320 w 6682155"/>
              <a:gd name="connsiteY3" fmla="*/ 93900 h 1413498"/>
              <a:gd name="connsiteX4" fmla="*/ 6682155 w 6682155"/>
              <a:gd name="connsiteY4" fmla="*/ 855901 h 1413498"/>
              <a:gd name="connsiteX0" fmla="*/ 0 w 6682155"/>
              <a:gd name="connsiteY0" fmla="*/ 1399258 h 1399258"/>
              <a:gd name="connsiteX1" fmla="*/ 1170668 w 6682155"/>
              <a:gd name="connsiteY1" fmla="*/ 1117905 h 1399258"/>
              <a:gd name="connsiteX2" fmla="*/ 2208362 w 6682155"/>
              <a:gd name="connsiteY2" fmla="*/ 133164 h 1399258"/>
              <a:gd name="connsiteX3" fmla="*/ 4340320 w 6682155"/>
              <a:gd name="connsiteY3" fmla="*/ 86271 h 1399258"/>
              <a:gd name="connsiteX4" fmla="*/ 6682155 w 6682155"/>
              <a:gd name="connsiteY4" fmla="*/ 848272 h 1399258"/>
              <a:gd name="connsiteX0" fmla="*/ 0 w 6682155"/>
              <a:gd name="connsiteY0" fmla="*/ 1399258 h 1399258"/>
              <a:gd name="connsiteX1" fmla="*/ 2208362 w 6682155"/>
              <a:gd name="connsiteY1" fmla="*/ 133164 h 1399258"/>
              <a:gd name="connsiteX2" fmla="*/ 4340320 w 6682155"/>
              <a:gd name="connsiteY2" fmla="*/ 86271 h 1399258"/>
              <a:gd name="connsiteX3" fmla="*/ 6682155 w 6682155"/>
              <a:gd name="connsiteY3" fmla="*/ 848272 h 1399258"/>
              <a:gd name="connsiteX0" fmla="*/ 0 w 6394233"/>
              <a:gd name="connsiteY0" fmla="*/ 796725 h 831954"/>
              <a:gd name="connsiteX1" fmla="*/ 1920440 w 6394233"/>
              <a:gd name="connsiteY1" fmla="*/ 116785 h 831954"/>
              <a:gd name="connsiteX2" fmla="*/ 4052398 w 6394233"/>
              <a:gd name="connsiteY2" fmla="*/ 69892 h 831954"/>
              <a:gd name="connsiteX3" fmla="*/ 6394233 w 6394233"/>
              <a:gd name="connsiteY3" fmla="*/ 831893 h 831954"/>
              <a:gd name="connsiteX0" fmla="*/ 0 w 6394233"/>
              <a:gd name="connsiteY0" fmla="*/ 796725 h 831954"/>
              <a:gd name="connsiteX1" fmla="*/ 1920440 w 6394233"/>
              <a:gd name="connsiteY1" fmla="*/ 116785 h 831954"/>
              <a:gd name="connsiteX2" fmla="*/ 4052398 w 6394233"/>
              <a:gd name="connsiteY2" fmla="*/ 69892 h 831954"/>
              <a:gd name="connsiteX3" fmla="*/ 6394233 w 6394233"/>
              <a:gd name="connsiteY3" fmla="*/ 831893 h 831954"/>
              <a:gd name="connsiteX0" fmla="*/ 0 w 6610174"/>
              <a:gd name="connsiteY0" fmla="*/ 796725 h 831954"/>
              <a:gd name="connsiteX1" fmla="*/ 2136381 w 6610174"/>
              <a:gd name="connsiteY1" fmla="*/ 116785 h 831954"/>
              <a:gd name="connsiteX2" fmla="*/ 4268339 w 6610174"/>
              <a:gd name="connsiteY2" fmla="*/ 69892 h 831954"/>
              <a:gd name="connsiteX3" fmla="*/ 6610174 w 6610174"/>
              <a:gd name="connsiteY3" fmla="*/ 831893 h 831954"/>
              <a:gd name="connsiteX0" fmla="*/ 0 w 6610174"/>
              <a:gd name="connsiteY0" fmla="*/ 796725 h 831954"/>
              <a:gd name="connsiteX1" fmla="*/ 2136381 w 6610174"/>
              <a:gd name="connsiteY1" fmla="*/ 116785 h 831954"/>
              <a:gd name="connsiteX2" fmla="*/ 4268339 w 6610174"/>
              <a:gd name="connsiteY2" fmla="*/ 69892 h 831954"/>
              <a:gd name="connsiteX3" fmla="*/ 6610174 w 6610174"/>
              <a:gd name="connsiteY3" fmla="*/ 831893 h 831954"/>
              <a:gd name="connsiteX0" fmla="*/ 0 w 6610174"/>
              <a:gd name="connsiteY0" fmla="*/ 788833 h 824063"/>
              <a:gd name="connsiteX1" fmla="*/ 2136381 w 6610174"/>
              <a:gd name="connsiteY1" fmla="*/ 108893 h 824063"/>
              <a:gd name="connsiteX2" fmla="*/ 4148371 w 6610174"/>
              <a:gd name="connsiteY2" fmla="*/ 73723 h 824063"/>
              <a:gd name="connsiteX3" fmla="*/ 6610174 w 6610174"/>
              <a:gd name="connsiteY3" fmla="*/ 824001 h 824063"/>
              <a:gd name="connsiteX0" fmla="*/ 0 w 6610174"/>
              <a:gd name="connsiteY0" fmla="*/ 796724 h 831953"/>
              <a:gd name="connsiteX1" fmla="*/ 2136381 w 6610174"/>
              <a:gd name="connsiteY1" fmla="*/ 116784 h 831953"/>
              <a:gd name="connsiteX2" fmla="*/ 4400303 w 6610174"/>
              <a:gd name="connsiteY2" fmla="*/ 69891 h 831953"/>
              <a:gd name="connsiteX3" fmla="*/ 6610174 w 6610174"/>
              <a:gd name="connsiteY3" fmla="*/ 831892 h 831953"/>
              <a:gd name="connsiteX0" fmla="*/ 0 w 6610174"/>
              <a:gd name="connsiteY0" fmla="*/ 796724 h 831953"/>
              <a:gd name="connsiteX1" fmla="*/ 2136381 w 6610174"/>
              <a:gd name="connsiteY1" fmla="*/ 116784 h 831953"/>
              <a:gd name="connsiteX2" fmla="*/ 4352317 w 6610174"/>
              <a:gd name="connsiteY2" fmla="*/ 69891 h 831953"/>
              <a:gd name="connsiteX3" fmla="*/ 6610174 w 6610174"/>
              <a:gd name="connsiteY3" fmla="*/ 831892 h 831953"/>
              <a:gd name="connsiteX0" fmla="*/ 0 w 6610174"/>
              <a:gd name="connsiteY0" fmla="*/ 811920 h 847152"/>
              <a:gd name="connsiteX1" fmla="*/ 2136381 w 6610174"/>
              <a:gd name="connsiteY1" fmla="*/ 131980 h 847152"/>
              <a:gd name="connsiteX2" fmla="*/ 4352317 w 6610174"/>
              <a:gd name="connsiteY2" fmla="*/ 85087 h 847152"/>
              <a:gd name="connsiteX3" fmla="*/ 6610174 w 6610174"/>
              <a:gd name="connsiteY3" fmla="*/ 847088 h 847152"/>
              <a:gd name="connsiteX0" fmla="*/ 0 w 6790125"/>
              <a:gd name="connsiteY0" fmla="*/ 795887 h 819394"/>
              <a:gd name="connsiteX1" fmla="*/ 2136381 w 6790125"/>
              <a:gd name="connsiteY1" fmla="*/ 115947 h 819394"/>
              <a:gd name="connsiteX2" fmla="*/ 4352317 w 6790125"/>
              <a:gd name="connsiteY2" fmla="*/ 69054 h 819394"/>
              <a:gd name="connsiteX3" fmla="*/ 6790125 w 6790125"/>
              <a:gd name="connsiteY3" fmla="*/ 819332 h 819394"/>
              <a:gd name="connsiteX0" fmla="*/ 0 w 6862106"/>
              <a:gd name="connsiteY0" fmla="*/ 795050 h 806835"/>
              <a:gd name="connsiteX1" fmla="*/ 2136381 w 6862106"/>
              <a:gd name="connsiteY1" fmla="*/ 115110 h 806835"/>
              <a:gd name="connsiteX2" fmla="*/ 4352317 w 6862106"/>
              <a:gd name="connsiteY2" fmla="*/ 68217 h 806835"/>
              <a:gd name="connsiteX3" fmla="*/ 6862106 w 6862106"/>
              <a:gd name="connsiteY3" fmla="*/ 806772 h 80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2106" h="806835">
                <a:moveTo>
                  <a:pt x="0" y="795050"/>
                </a:moveTo>
                <a:cubicBezTo>
                  <a:pt x="1059910" y="777466"/>
                  <a:pt x="1410995" y="236249"/>
                  <a:pt x="2136381" y="115110"/>
                </a:cubicBezTo>
                <a:cubicBezTo>
                  <a:pt x="2861767" y="-6029"/>
                  <a:pt x="3564696" y="-47060"/>
                  <a:pt x="4352317" y="68217"/>
                </a:cubicBezTo>
                <a:cubicBezTo>
                  <a:pt x="5139938" y="183494"/>
                  <a:pt x="5100244" y="814099"/>
                  <a:pt x="6862106" y="806772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tailEnd type="stealt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Pentagon 14">
            <a:extLst>
              <a:ext uri="{FF2B5EF4-FFF2-40B4-BE49-F238E27FC236}">
                <a16:creationId xmlns:a16="http://schemas.microsoft.com/office/drawing/2014/main" id="{5F296637-C1CF-4EB8-98CC-64BA07FFC902}"/>
              </a:ext>
            </a:extLst>
          </p:cNvPr>
          <p:cNvSpPr/>
          <p:nvPr/>
        </p:nvSpPr>
        <p:spPr>
          <a:xfrm>
            <a:off x="4564237" y="3760261"/>
            <a:ext cx="900000" cy="372312"/>
          </a:xfrm>
          <a:prstGeom prst="homePlate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MED=5</a:t>
            </a:r>
            <a:r>
              <a:rPr lang="ru-RU" sz="1200" dirty="0">
                <a:solidFill>
                  <a:schemeClr val="bg1"/>
                </a:solidFill>
              </a:rPr>
              <a:t>0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984E73E-EC58-4B7E-AB47-DB02B4C27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43548"/>
              </p:ext>
            </p:extLst>
          </p:nvPr>
        </p:nvGraphicFramePr>
        <p:xfrm>
          <a:off x="7928756" y="5099701"/>
          <a:ext cx="2200029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1142142524"/>
                    </a:ext>
                  </a:extLst>
                </a:gridCol>
                <a:gridCol w="733343">
                  <a:extLst>
                    <a:ext uri="{9D8B030D-6E8A-4147-A177-3AD203B41FA5}">
                      <a16:colId xmlns:a16="http://schemas.microsoft.com/office/drawing/2014/main" val="768867504"/>
                    </a:ext>
                  </a:extLst>
                </a:gridCol>
                <a:gridCol w="733343">
                  <a:extLst>
                    <a:ext uri="{9D8B030D-6E8A-4147-A177-3AD203B41FA5}">
                      <a16:colId xmlns:a16="http://schemas.microsoft.com/office/drawing/2014/main" val="31697752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NH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471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  <a:endParaRPr lang="en-IE" sz="1600" b="1" dirty="0"/>
                    </a:p>
                  </a:txBody>
                  <a:tcPr>
                    <a:solidFill>
                      <a:schemeClr val="accent3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R1</a:t>
                      </a:r>
                      <a:endParaRPr lang="en-IE" sz="1600" b="1" dirty="0"/>
                    </a:p>
                  </a:txBody>
                  <a:tcPr>
                    <a:solidFill>
                      <a:schemeClr val="accent3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50</a:t>
                      </a:r>
                      <a:endParaRPr lang="en-IE" sz="1600" b="1" dirty="0"/>
                    </a:p>
                  </a:txBody>
                  <a:tcPr>
                    <a:solidFill>
                      <a:schemeClr val="accent3">
                        <a:tint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072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R2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14286"/>
                  </a:ext>
                </a:extLst>
              </a:tr>
            </a:tbl>
          </a:graphicData>
        </a:graphic>
      </p:graphicFrame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48F6F1E1-A325-4D9A-B76F-B5C66059A6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8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10C74E-2884-4C55-A29A-CB00BC60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Атрибут </a:t>
            </a:r>
            <a:r>
              <a:rPr lang="en-US" dirty="0"/>
              <a:t>MED </a:t>
            </a:r>
            <a:r>
              <a:rPr lang="ru-RU" dirty="0"/>
              <a:t>не очень удобен в использовании</a:t>
            </a:r>
          </a:p>
          <a:p>
            <a:pPr lvl="1"/>
            <a:r>
              <a:rPr lang="ru-RU" dirty="0"/>
              <a:t>Не передается </a:t>
            </a:r>
            <a:r>
              <a:rPr lang="en-US" dirty="0"/>
              <a:t>EBGP-</a:t>
            </a:r>
            <a:r>
              <a:rPr lang="ru-RU" dirty="0"/>
              <a:t>соседям, если изучен по </a:t>
            </a:r>
            <a:r>
              <a:rPr lang="en-US" dirty="0"/>
              <a:t>IBGP</a:t>
            </a:r>
            <a:endParaRPr lang="ru-RU" dirty="0"/>
          </a:p>
          <a:p>
            <a:pPr lvl="2"/>
            <a:r>
              <a:rPr lang="ru-RU" dirty="0"/>
              <a:t>Обычно проставляется на пограничных роутерах</a:t>
            </a:r>
          </a:p>
          <a:p>
            <a:pPr lvl="2"/>
            <a:r>
              <a:rPr lang="ru-RU" dirty="0"/>
              <a:t>Распространяется только по соседней автономной системе</a:t>
            </a:r>
          </a:p>
          <a:p>
            <a:pPr lvl="1"/>
            <a:r>
              <a:rPr lang="ru-RU" dirty="0"/>
              <a:t>Сравнение имеет смысл у </a:t>
            </a:r>
            <a:r>
              <a:rPr lang="en-US" dirty="0"/>
              <a:t>EBGP-</a:t>
            </a:r>
            <a:r>
              <a:rPr lang="ru-RU" dirty="0"/>
              <a:t>маршрутов из одной </a:t>
            </a:r>
            <a:r>
              <a:rPr lang="en-US" dirty="0"/>
              <a:t>AS</a:t>
            </a:r>
            <a:endParaRPr lang="ru-RU" dirty="0"/>
          </a:p>
          <a:p>
            <a:pPr lvl="2"/>
            <a:r>
              <a:rPr lang="ru-RU" dirty="0"/>
              <a:t>Основная польза – при </a:t>
            </a:r>
            <a:r>
              <a:rPr lang="en-US" dirty="0"/>
              <a:t>dual-homed </a:t>
            </a:r>
            <a:r>
              <a:rPr lang="ru-RU" dirty="0"/>
              <a:t>подключении</a:t>
            </a:r>
          </a:p>
          <a:p>
            <a:r>
              <a:rPr lang="ru-RU" dirty="0"/>
              <a:t>Часто для контроля входящего маршрута вместо </a:t>
            </a:r>
            <a:r>
              <a:rPr lang="en-US" dirty="0"/>
              <a:t>MED</a:t>
            </a:r>
            <a:r>
              <a:rPr lang="ru-RU" dirty="0"/>
              <a:t> используют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Атрибут </a:t>
            </a:r>
            <a:r>
              <a:rPr lang="en-US" dirty="0"/>
              <a:t>Community</a:t>
            </a:r>
            <a:endParaRPr lang="ru-RU" dirty="0"/>
          </a:p>
          <a:p>
            <a:pPr lvl="1"/>
            <a:r>
              <a:rPr lang="ru-RU" dirty="0"/>
              <a:t>Технику </a:t>
            </a:r>
            <a:r>
              <a:rPr lang="en-US" dirty="0"/>
              <a:t>AS Prepending</a:t>
            </a:r>
            <a:r>
              <a:rPr lang="ru-RU" dirty="0"/>
              <a:t> (искусственное "удлинение" </a:t>
            </a:r>
            <a:r>
              <a:rPr lang="en-US" dirty="0"/>
              <a:t>AS-PATH)</a:t>
            </a:r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93AA78-400E-4B3D-A36D-A6C4EEDF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 </a:t>
            </a:r>
            <a:r>
              <a:rPr lang="en-US"/>
              <a:t>MED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2819D-8BD9-4763-9C67-FD64D3797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4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C00EB2-2BDF-48CA-B3DC-A1814225C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Расширение функциональности </a:t>
            </a:r>
            <a:r>
              <a:rPr lang="en-US"/>
              <a:t>BGP </a:t>
            </a:r>
            <a:r>
              <a:rPr lang="ru-RU"/>
              <a:t>с помощью добавления меток</a:t>
            </a:r>
          </a:p>
          <a:p>
            <a:pPr lvl="1"/>
            <a:r>
              <a:rPr lang="ru-RU"/>
              <a:t>Неупорядоченный список меток, проставленных транзитными роутерами</a:t>
            </a:r>
          </a:p>
          <a:p>
            <a:pPr lvl="1"/>
            <a:r>
              <a:rPr lang="ru-RU"/>
              <a:t>На самом деле™ атрибутов три, каждый для разных форматов меток:</a:t>
            </a:r>
            <a:r>
              <a:rPr lang="en-US"/>
              <a:t> </a:t>
            </a:r>
          </a:p>
          <a:p>
            <a:pPr lvl="2"/>
            <a:r>
              <a:rPr lang="en-US"/>
              <a:t>Communities (RFC 19</a:t>
            </a:r>
            <a:r>
              <a:rPr lang="ru-RU"/>
              <a:t>97</a:t>
            </a:r>
            <a:r>
              <a:rPr lang="en-US"/>
              <a:t>)</a:t>
            </a:r>
            <a:r>
              <a:rPr lang="ru-RU"/>
              <a:t>: записывается как </a:t>
            </a:r>
            <a:r>
              <a:rPr lang="en-US"/>
              <a:t>&lt;ASN&gt;:&lt;Value&gt;</a:t>
            </a:r>
            <a:r>
              <a:rPr lang="ru-RU"/>
              <a:t>, 16 бит </a:t>
            </a:r>
            <a:r>
              <a:rPr lang="en-US"/>
              <a:t>ASN, </a:t>
            </a:r>
            <a:r>
              <a:rPr lang="ru-RU"/>
              <a:t>16 бит </a:t>
            </a:r>
            <a:r>
              <a:rPr lang="en-US"/>
              <a:t>Value</a:t>
            </a:r>
          </a:p>
          <a:p>
            <a:pPr lvl="2"/>
            <a:r>
              <a:rPr lang="en-US"/>
              <a:t>Extended Communities (RFC 4360): 16 </a:t>
            </a:r>
            <a:r>
              <a:rPr lang="ru-RU"/>
              <a:t>бит </a:t>
            </a:r>
            <a:r>
              <a:rPr lang="en-US"/>
              <a:t>ASN</a:t>
            </a:r>
            <a:r>
              <a:rPr lang="ru-RU"/>
              <a:t>, несколько типов меток</a:t>
            </a:r>
            <a:r>
              <a:rPr lang="en-US"/>
              <a:t> </a:t>
            </a:r>
            <a:r>
              <a:rPr lang="ru-RU"/>
              <a:t>по 6 байт</a:t>
            </a:r>
          </a:p>
          <a:p>
            <a:pPr lvl="2"/>
            <a:r>
              <a:rPr lang="en-US"/>
              <a:t>Large Communities</a:t>
            </a:r>
            <a:r>
              <a:rPr lang="ru-RU"/>
              <a:t> (</a:t>
            </a:r>
            <a:r>
              <a:rPr lang="en-US"/>
              <a:t>RFC 8092</a:t>
            </a:r>
            <a:r>
              <a:rPr lang="ru-RU"/>
              <a:t>)</a:t>
            </a:r>
            <a:r>
              <a:rPr lang="en-US"/>
              <a:t>: 32</a:t>
            </a:r>
            <a:r>
              <a:rPr lang="ru-RU"/>
              <a:t> бита </a:t>
            </a:r>
            <a:r>
              <a:rPr lang="en-US"/>
              <a:t>ASN</a:t>
            </a:r>
            <a:r>
              <a:rPr lang="ru-RU"/>
              <a:t>, записывается </a:t>
            </a:r>
            <a:r>
              <a:rPr lang="en-US"/>
              <a:t>&lt;ASN&gt;:&lt;Value1&gt;:&lt;Value2&gt;</a:t>
            </a:r>
            <a:endParaRPr lang="ru-RU"/>
          </a:p>
          <a:p>
            <a:r>
              <a:rPr lang="ru-RU"/>
              <a:t>Метка может обозначать все, что угодно, нужны договоренности</a:t>
            </a:r>
          </a:p>
          <a:p>
            <a:pPr lvl="1"/>
            <a:r>
              <a:rPr lang="ru-RU"/>
              <a:t>Пример договоренностей: </a:t>
            </a:r>
            <a:r>
              <a:rPr lang="en-IE">
                <a:hlinkClick r:id="rId2"/>
              </a:rPr>
              <a:t>https://kb.msk-ix.ru/ix/services/route-server/#bgp</a:t>
            </a:r>
            <a:r>
              <a:rPr lang="ru-RU"/>
              <a:t> </a:t>
            </a:r>
            <a:endParaRPr lang="en-US"/>
          </a:p>
          <a:p>
            <a:r>
              <a:rPr lang="ru-RU"/>
              <a:t>Некоторые известные "стандартные" метки:</a:t>
            </a:r>
            <a:endParaRPr lang="en-US"/>
          </a:p>
          <a:p>
            <a:pPr lvl="1"/>
            <a:r>
              <a:rPr lang="en-IE"/>
              <a:t>NO_EXPORT (</a:t>
            </a:r>
            <a:r>
              <a:rPr lang="ru-RU"/>
              <a:t>65535:65281‬, </a:t>
            </a:r>
            <a:r>
              <a:rPr lang="en-IE"/>
              <a:t>0xFFFFFF01) – </a:t>
            </a:r>
            <a:r>
              <a:rPr lang="ru-RU"/>
              <a:t>не анонсировать </a:t>
            </a:r>
            <a:r>
              <a:rPr lang="en-US"/>
              <a:t>EBGP-</a:t>
            </a:r>
            <a:r>
              <a:rPr lang="ru-RU"/>
              <a:t>соседям</a:t>
            </a:r>
            <a:endParaRPr lang="en-IE"/>
          </a:p>
          <a:p>
            <a:pPr lvl="1"/>
            <a:r>
              <a:rPr lang="en-IE"/>
              <a:t>NO_ADVERTISE (</a:t>
            </a:r>
            <a:r>
              <a:rPr lang="ru-RU"/>
              <a:t>65535:65281‬, </a:t>
            </a:r>
            <a:r>
              <a:rPr lang="en-IE"/>
              <a:t>0xFFFFFF02)</a:t>
            </a:r>
            <a:r>
              <a:rPr lang="ru-RU"/>
              <a:t> – не анонсировать никому</a:t>
            </a:r>
          </a:p>
          <a:p>
            <a:pPr lvl="1"/>
            <a:r>
              <a:rPr lang="en-IE"/>
              <a:t>BLACKHOLE (</a:t>
            </a:r>
            <a:r>
              <a:rPr lang="ru-RU"/>
              <a:t>65535:666‬, </a:t>
            </a:r>
            <a:r>
              <a:rPr lang="en-IE"/>
              <a:t>0xFFFF029A)</a:t>
            </a:r>
            <a:r>
              <a:rPr lang="ru-RU"/>
              <a:t> – установить </a:t>
            </a:r>
            <a:r>
              <a:rPr lang="en-US"/>
              <a:t>Next Hop </a:t>
            </a:r>
            <a:r>
              <a:rPr lang="ru-RU"/>
              <a:t>в </a:t>
            </a:r>
            <a:r>
              <a:rPr lang="en-US"/>
              <a:t>Null0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E0D407-8AF5-4BF0-9E28-E442FD8A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Атрибут </a:t>
            </a:r>
            <a:r>
              <a:rPr lang="en-US"/>
              <a:t>Community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4272D-4197-4C86-8743-02B66F5FC4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5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CD2BEE-FD34-42C1-8A2C-339E655C2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происхождения маршрута в </a:t>
            </a:r>
            <a:r>
              <a:rPr lang="en-US" dirty="0"/>
              <a:t>BGP</a:t>
            </a:r>
            <a:r>
              <a:rPr lang="ru-RU" dirty="0"/>
              <a:t> (меньше = лучше)</a:t>
            </a:r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Когда-то </a:t>
            </a:r>
            <a:r>
              <a:rPr lang="en-US" dirty="0"/>
              <a:t>ORIGIN</a:t>
            </a:r>
            <a:r>
              <a:rPr lang="ru-RU" dirty="0"/>
              <a:t> позволял сосуществовать в Интернете </a:t>
            </a:r>
            <a:r>
              <a:rPr lang="en-US" dirty="0"/>
              <a:t>BGP </a:t>
            </a:r>
            <a:r>
              <a:rPr lang="ru-RU" dirty="0"/>
              <a:t>и </a:t>
            </a:r>
            <a:r>
              <a:rPr lang="en-US" dirty="0"/>
              <a:t>EGP</a:t>
            </a:r>
            <a:endParaRPr lang="ru-RU" dirty="0"/>
          </a:p>
          <a:p>
            <a:pPr lvl="1"/>
            <a:r>
              <a:rPr lang="en-US" dirty="0"/>
              <a:t>EGP </a:t>
            </a:r>
            <a:r>
              <a:rPr lang="ru-RU" dirty="0"/>
              <a:t>давно устарел, в </a:t>
            </a:r>
            <a:r>
              <a:rPr lang="en-US" dirty="0"/>
              <a:t>XXI </a:t>
            </a:r>
            <a:r>
              <a:rPr lang="ru-RU" dirty="0"/>
              <a:t>веке атрибут практического смысла не имеет</a:t>
            </a:r>
          </a:p>
          <a:p>
            <a:pPr lvl="1"/>
            <a:r>
              <a:rPr lang="ru-RU" dirty="0"/>
              <a:t>Правила хорошего тона предписывают анонсировать </a:t>
            </a:r>
            <a:r>
              <a:rPr lang="en-US" dirty="0"/>
              <a:t>NLRI </a:t>
            </a:r>
            <a:r>
              <a:rPr lang="ru-RU" dirty="0"/>
              <a:t>с </a:t>
            </a:r>
            <a:r>
              <a:rPr lang="en-US" dirty="0"/>
              <a:t>ORIGIN=IGP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CDFAE-6C52-4FF2-B22A-DF2CEEA6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</a:t>
            </a: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B382D9-B105-4AF4-B0E0-0C185BEC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49922"/>
              </p:ext>
            </p:extLst>
          </p:nvPr>
        </p:nvGraphicFramePr>
        <p:xfrm>
          <a:off x="609600" y="1748366"/>
          <a:ext cx="109728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539">
                  <a:extLst>
                    <a:ext uri="{9D8B030D-6E8A-4147-A177-3AD203B41FA5}">
                      <a16:colId xmlns:a16="http://schemas.microsoft.com/office/drawing/2014/main" val="1255560890"/>
                    </a:ext>
                  </a:extLst>
                </a:gridCol>
                <a:gridCol w="2086778">
                  <a:extLst>
                    <a:ext uri="{9D8B030D-6E8A-4147-A177-3AD203B41FA5}">
                      <a16:colId xmlns:a16="http://schemas.microsoft.com/office/drawing/2014/main" val="3705078975"/>
                    </a:ext>
                  </a:extLst>
                </a:gridCol>
                <a:gridCol w="7635483">
                  <a:extLst>
                    <a:ext uri="{9D8B030D-6E8A-4147-A177-3AD203B41FA5}">
                      <a16:colId xmlns:a16="http://schemas.microsoft.com/office/drawing/2014/main" val="2069496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Обозначение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Смысл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9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IGP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NLRI </a:t>
                      </a:r>
                      <a:r>
                        <a:rPr lang="ru-RU" dirty="0"/>
                        <a:t>принадлежит исходной </a:t>
                      </a:r>
                      <a:r>
                        <a:rPr lang="en-US" dirty="0"/>
                        <a:t>AS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3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EGP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NLRI </a:t>
                      </a:r>
                      <a:r>
                        <a:rPr lang="ru-RU" dirty="0"/>
                        <a:t>в исходной </a:t>
                      </a:r>
                      <a:r>
                        <a:rPr lang="en-US" dirty="0"/>
                        <a:t>AS </a:t>
                      </a:r>
                      <a:r>
                        <a:rPr lang="ru-RU" dirty="0"/>
                        <a:t>изучена по протоколу </a:t>
                      </a:r>
                      <a:r>
                        <a:rPr lang="en-US" dirty="0"/>
                        <a:t>EGP (RFC 904)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NLRI </a:t>
                      </a:r>
                      <a:r>
                        <a:rPr lang="ru-RU" dirty="0"/>
                        <a:t>в исходной </a:t>
                      </a:r>
                      <a:r>
                        <a:rPr lang="en-US" dirty="0"/>
                        <a:t>AS </a:t>
                      </a:r>
                      <a:r>
                        <a:rPr lang="ru-RU" dirty="0"/>
                        <a:t>появилась каким-то иным способом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4088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36C8-EB6D-4F32-8320-F91B9CECE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8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A5BE09-5D08-4588-8C84-0B526289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1"/>
            <a:ext cx="10972800" cy="2803749"/>
          </a:xfrm>
        </p:spPr>
        <p:txBody>
          <a:bodyPr>
            <a:normAutofit fontScale="92500" lnSpcReduction="10000"/>
          </a:bodyPr>
          <a:lstStyle/>
          <a:p>
            <a:r>
              <a:rPr lang="en-IE" b="1" dirty="0"/>
              <a:t>Well-known mandatory</a:t>
            </a:r>
            <a:r>
              <a:rPr lang="en-IE" dirty="0"/>
              <a:t> – </a:t>
            </a:r>
            <a:r>
              <a:rPr lang="ru-RU" dirty="0"/>
              <a:t>атрибут обязан присутствовать в</a:t>
            </a:r>
            <a:r>
              <a:rPr lang="en-US" dirty="0"/>
              <a:t> UPDATE</a:t>
            </a:r>
            <a:endParaRPr lang="en-IE" dirty="0"/>
          </a:p>
          <a:p>
            <a:r>
              <a:rPr lang="en-IE" b="1" dirty="0"/>
              <a:t>Well-known discretionary</a:t>
            </a:r>
            <a:r>
              <a:rPr lang="en-IE" dirty="0"/>
              <a:t> – </a:t>
            </a:r>
            <a:r>
              <a:rPr lang="ru-RU" dirty="0"/>
              <a:t>атрибут может не передаваться в </a:t>
            </a:r>
            <a:r>
              <a:rPr lang="en-US" dirty="0"/>
              <a:t>UPDATE, </a:t>
            </a:r>
            <a:r>
              <a:rPr lang="ru-RU" dirty="0"/>
              <a:t>но обязан поддерживаться в любой реализации</a:t>
            </a:r>
            <a:endParaRPr lang="en-IE" dirty="0"/>
          </a:p>
          <a:p>
            <a:r>
              <a:rPr lang="en-IE" b="1" dirty="0"/>
              <a:t>Optional transitive </a:t>
            </a:r>
            <a:r>
              <a:rPr lang="en-IE" dirty="0"/>
              <a:t>– </a:t>
            </a:r>
            <a:r>
              <a:rPr lang="ru-RU" dirty="0"/>
              <a:t>атрибут может не поддерживаться в конкретной реализации, но в любом случае должен передаваться соседям</a:t>
            </a:r>
            <a:endParaRPr lang="en-IE" dirty="0"/>
          </a:p>
          <a:p>
            <a:r>
              <a:rPr lang="en-IE" b="1" dirty="0"/>
              <a:t>Optional non-transitive </a:t>
            </a:r>
            <a:r>
              <a:rPr lang="en-IE" dirty="0"/>
              <a:t>– </a:t>
            </a:r>
            <a:r>
              <a:rPr lang="ru-RU" dirty="0"/>
              <a:t>если атрибут не поддерживается в конкретной реализации, он игнорируется и соседям не передается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88C8AE-940C-4DF4-9ADF-6E456464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 атрибутов</a:t>
            </a:r>
            <a:endParaRPr lang="en-IE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16E843D-0A3B-45EC-8F9D-B311C627A6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92317"/>
              </p:ext>
            </p:extLst>
          </p:nvPr>
        </p:nvGraphicFramePr>
        <p:xfrm>
          <a:off x="609600" y="3955705"/>
          <a:ext cx="10972800" cy="2424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601">
                  <a:extLst>
                    <a:ext uri="{9D8B030D-6E8A-4147-A177-3AD203B41FA5}">
                      <a16:colId xmlns:a16="http://schemas.microsoft.com/office/drawing/2014/main" val="3145936003"/>
                    </a:ext>
                  </a:extLst>
                </a:gridCol>
                <a:gridCol w="8839199">
                  <a:extLst>
                    <a:ext uri="{9D8B030D-6E8A-4147-A177-3AD203B41FA5}">
                      <a16:colId xmlns:a16="http://schemas.microsoft.com/office/drawing/2014/main" val="255523146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Атрибут </a:t>
                      </a:r>
                      <a:endParaRPr lang="en-IE" sz="18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Свойства</a:t>
                      </a:r>
                      <a:endParaRPr lang="en-IE" sz="18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4206308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Next Hop</a:t>
                      </a:r>
                      <a:endParaRPr lang="en-IE" sz="18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Well-known mandatory</a:t>
                      </a:r>
                      <a:endParaRPr lang="en-IE" sz="18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4635584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AS_PATH</a:t>
                      </a:r>
                      <a:endParaRPr lang="en-IE" sz="18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Well-known mandatory</a:t>
                      </a: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2230719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LOCAL_PREF</a:t>
                      </a:r>
                      <a:endParaRPr lang="en-IE" sz="18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Well-known discretionary</a:t>
                      </a:r>
                      <a:r>
                        <a:rPr lang="en-US" sz="1800" dirty="0"/>
                        <a:t> (mandatory </a:t>
                      </a:r>
                      <a:r>
                        <a:rPr lang="ru-RU" sz="1800" dirty="0"/>
                        <a:t>в </a:t>
                      </a:r>
                      <a:r>
                        <a:rPr lang="en-US" sz="1800" dirty="0"/>
                        <a:t>IBGP,</a:t>
                      </a:r>
                      <a:r>
                        <a:rPr lang="en-IE" sz="1800" dirty="0"/>
                        <a:t> </a:t>
                      </a:r>
                      <a:r>
                        <a:rPr lang="ru-RU" sz="1800" dirty="0"/>
                        <a:t>отсутствует в </a:t>
                      </a:r>
                      <a:r>
                        <a:rPr lang="en-US" sz="1800" dirty="0"/>
                        <a:t>EBGP</a:t>
                      </a:r>
                      <a:r>
                        <a:rPr lang="ru-RU" sz="1800" dirty="0"/>
                        <a:t>)</a:t>
                      </a:r>
                      <a:endParaRPr lang="en-IE" sz="18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72360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IE" sz="1800" dirty="0"/>
                        <a:t>MULTI_EXIT_DISC</a:t>
                      </a: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Optional non-transitive (</a:t>
                      </a:r>
                      <a:r>
                        <a:rPr lang="ru-RU" sz="1800" dirty="0"/>
                        <a:t>часто отсутствует, может быть удален)</a:t>
                      </a:r>
                      <a:endParaRPr lang="en-IE" sz="18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6709415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ORIGIN</a:t>
                      </a:r>
                      <a:endParaRPr lang="en-IE" sz="18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Well-known mandatory</a:t>
                      </a: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7527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Community</a:t>
                      </a:r>
                      <a:endParaRPr lang="en-IE" sz="18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Optional transitive</a:t>
                      </a:r>
                      <a:r>
                        <a:rPr lang="ru-RU" sz="1800" dirty="0"/>
                        <a:t> (часто присутствует, сохраняется при передаче)</a:t>
                      </a:r>
                      <a:endParaRPr lang="en-IE" sz="18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79380047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74D0CB-B46B-44D4-9C9E-0D230D820D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3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D4337-3072-4DEA-A613-6778DFF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 выборе маршрута </a:t>
            </a:r>
            <a:r>
              <a:rPr lang="en-US" dirty="0"/>
              <a:t>RFC 4271 </a:t>
            </a:r>
            <a:r>
              <a:rPr lang="ru-RU" dirty="0"/>
              <a:t>предписывает</a:t>
            </a:r>
            <a:r>
              <a:rPr lang="en-US" dirty="0"/>
              <a:t> </a:t>
            </a:r>
            <a:r>
              <a:rPr lang="ru-RU" dirty="0"/>
              <a:t>следовать алгоритму: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Сравниваются только доступные маршруты до одного и того же префикса</a:t>
            </a:r>
          </a:p>
          <a:p>
            <a:pPr lvl="2"/>
            <a:r>
              <a:rPr lang="en-US" dirty="0"/>
              <a:t>NEXT_HOP </a:t>
            </a:r>
            <a:r>
              <a:rPr lang="ru-RU" dirty="0"/>
              <a:t>должен быть доступен (</a:t>
            </a:r>
            <a:r>
              <a:rPr lang="ru-RU" dirty="0" err="1"/>
              <a:t>резолвиться</a:t>
            </a:r>
            <a:r>
              <a:rPr lang="ru-RU" dirty="0"/>
              <a:t> в </a:t>
            </a:r>
            <a:r>
              <a:rPr lang="en-US"/>
              <a:t>RIB)</a:t>
            </a:r>
            <a:endParaRPr lang="ru-RU" dirty="0"/>
          </a:p>
          <a:p>
            <a:pPr lvl="2"/>
            <a:r>
              <a:rPr lang="en-US" dirty="0"/>
              <a:t>AS_PATH </a:t>
            </a:r>
            <a:r>
              <a:rPr lang="ru-RU" dirty="0"/>
              <a:t>не должен содержать номер собственной </a:t>
            </a:r>
            <a:r>
              <a:rPr lang="en-US" dirty="0"/>
              <a:t>AS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Предпочитаются маршруты с б</a:t>
            </a:r>
            <a:r>
              <a:rPr lang="ru-RU" b="1" dirty="0"/>
              <a:t>о</a:t>
            </a:r>
            <a:r>
              <a:rPr lang="ru-RU" dirty="0"/>
              <a:t>льшим </a:t>
            </a:r>
            <a:r>
              <a:rPr lang="en-US" dirty="0"/>
              <a:t>Local Preference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Предпочитаются маршруты с меньшим количеством </a:t>
            </a:r>
            <a:r>
              <a:rPr lang="en-US" dirty="0"/>
              <a:t>AS </a:t>
            </a:r>
            <a:r>
              <a:rPr lang="ru-RU" dirty="0"/>
              <a:t>в </a:t>
            </a:r>
            <a:r>
              <a:rPr lang="en-US" dirty="0"/>
              <a:t>AS_PATH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Предпочитаются маршруты с меньшим </a:t>
            </a:r>
            <a:r>
              <a:rPr lang="en-US" dirty="0"/>
              <a:t>Origin (IGP&lt;EGP&lt;INCOMPLETE)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Предпочитаются маршруты с меньшим </a:t>
            </a:r>
            <a:r>
              <a:rPr lang="en-US" dirty="0"/>
              <a:t>MED</a:t>
            </a:r>
            <a:endParaRPr lang="ru-RU" dirty="0"/>
          </a:p>
          <a:p>
            <a:pPr lvl="2"/>
            <a:r>
              <a:rPr lang="en-US" dirty="0"/>
              <a:t>MED </a:t>
            </a:r>
            <a:r>
              <a:rPr lang="ru-RU" dirty="0"/>
              <a:t>сравнивается только для маршрутов, полученных из одной и той же </a:t>
            </a:r>
            <a:r>
              <a:rPr lang="en-US" dirty="0"/>
              <a:t>AS</a:t>
            </a:r>
          </a:p>
          <a:p>
            <a:pPr lvl="2"/>
            <a:r>
              <a:rPr lang="ru-RU" dirty="0"/>
              <a:t>Если </a:t>
            </a:r>
            <a:r>
              <a:rPr lang="en-US" dirty="0"/>
              <a:t>MED </a:t>
            </a:r>
            <a:r>
              <a:rPr lang="ru-RU" dirty="0"/>
              <a:t>отсутствует, полагать его значение наименьшим возможным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Предпочитаются маршруты, полученные по </a:t>
            </a:r>
            <a:r>
              <a:rPr lang="en-US" dirty="0"/>
              <a:t>EBGP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Предпочитаются маршруты с меньшей </a:t>
            </a:r>
            <a:r>
              <a:rPr lang="en-US" dirty="0"/>
              <a:t>IGP-</a:t>
            </a:r>
            <a:r>
              <a:rPr lang="ru-RU" dirty="0"/>
              <a:t>метрикой до </a:t>
            </a:r>
            <a:r>
              <a:rPr lang="en-US" dirty="0"/>
              <a:t>Next Hop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Предпочитаются маршруты, полученные от соседа с б</a:t>
            </a:r>
            <a:r>
              <a:rPr lang="ru-RU" b="1" dirty="0"/>
              <a:t>о</a:t>
            </a:r>
            <a:r>
              <a:rPr lang="ru-RU" dirty="0"/>
              <a:t>льшим </a:t>
            </a:r>
            <a:r>
              <a:rPr lang="en-US" dirty="0"/>
              <a:t>Router-ID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Предпочитается маршрут, полученный от соседа с б</a:t>
            </a:r>
            <a:r>
              <a:rPr lang="ru-RU" b="1" dirty="0"/>
              <a:t>о</a:t>
            </a:r>
            <a:r>
              <a:rPr lang="ru-RU" dirty="0"/>
              <a:t>льшим </a:t>
            </a:r>
            <a:r>
              <a:rPr lang="en-US" dirty="0"/>
              <a:t>IP</a:t>
            </a:r>
            <a:r>
              <a:rPr lang="ru-RU" dirty="0"/>
              <a:t>-адресом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CD442-003E-49D3-A7C4-7961BEB41F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C36AE7-0598-45B3-A988-A1434E40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Path Selection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403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D4337-3072-4DEA-A613-6778DFFD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выборе маршрута </a:t>
            </a:r>
            <a:r>
              <a:rPr lang="en-US" dirty="0"/>
              <a:t>Cisco IOS </a:t>
            </a:r>
            <a:r>
              <a:rPr lang="ru-RU" dirty="0"/>
              <a:t>использует алгоритм: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CD442-003E-49D3-A7C4-7961BEB41F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C36AE7-0598-45B3-A988-A1434E40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NWLLA OMNI</a:t>
            </a:r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C6D23-22C1-4E1D-A02B-75880F6F2B89}"/>
              </a:ext>
            </a:extLst>
          </p:cNvPr>
          <p:cNvGraphicFramePr>
            <a:graphicFrameLocks noGrp="1"/>
          </p:cNvGraphicFramePr>
          <p:nvPr/>
        </p:nvGraphicFramePr>
        <p:xfrm>
          <a:off x="609599" y="1690347"/>
          <a:ext cx="10972800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4012">
                  <a:extLst>
                    <a:ext uri="{9D8B030D-6E8A-4147-A177-3AD203B41FA5}">
                      <a16:colId xmlns:a16="http://schemas.microsoft.com/office/drawing/2014/main" val="2798095951"/>
                    </a:ext>
                  </a:extLst>
                </a:gridCol>
                <a:gridCol w="1794641">
                  <a:extLst>
                    <a:ext uri="{9D8B030D-6E8A-4147-A177-3AD203B41FA5}">
                      <a16:colId xmlns:a16="http://schemas.microsoft.com/office/drawing/2014/main" val="1096919066"/>
                    </a:ext>
                  </a:extLst>
                </a:gridCol>
                <a:gridCol w="8414147">
                  <a:extLst>
                    <a:ext uri="{9D8B030D-6E8A-4147-A177-3AD203B41FA5}">
                      <a16:colId xmlns:a16="http://schemas.microsoft.com/office/drawing/2014/main" val="3569636151"/>
                    </a:ext>
                  </a:extLst>
                </a:gridCol>
              </a:tblGrid>
              <a:tr h="34837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Код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Мнемоника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63425"/>
                  </a:ext>
                </a:extLst>
              </a:tr>
              <a:tr h="348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  <a:r>
                        <a:rPr lang="en-US" dirty="0"/>
                        <a:t>ext-hop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маршруты</a:t>
                      </a:r>
                      <a:r>
                        <a:rPr lang="en-US" dirty="0"/>
                        <a:t> c </a:t>
                      </a:r>
                      <a:r>
                        <a:rPr lang="ru-RU" dirty="0"/>
                        <a:t>доступным </a:t>
                      </a:r>
                      <a:r>
                        <a:rPr lang="en-US" dirty="0"/>
                        <a:t>NEXT_HOP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596788"/>
                  </a:ext>
                </a:extLst>
              </a:tr>
              <a:tr h="348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  <a:r>
                        <a:rPr lang="en-US" dirty="0"/>
                        <a:t>eight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маршруты с </a:t>
                      </a:r>
                      <a:r>
                        <a:rPr lang="ru-RU" dirty="0" err="1"/>
                        <a:t>б</a:t>
                      </a:r>
                      <a:r>
                        <a:rPr lang="ru-RU" b="0" dirty="0" err="1"/>
                        <a:t>о́</a:t>
                      </a:r>
                      <a:r>
                        <a:rPr lang="ru-RU" dirty="0" err="1"/>
                        <a:t>льшим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Weight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1472640"/>
                  </a:ext>
                </a:extLst>
              </a:tr>
              <a:tr h="348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  <a:r>
                        <a:rPr lang="en-US" dirty="0"/>
                        <a:t>ocal-</a:t>
                      </a:r>
                      <a:r>
                        <a:rPr lang="en-US" dirty="0" err="1"/>
                        <a:t>pref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маршруты с </a:t>
                      </a:r>
                      <a:r>
                        <a:rPr lang="ru-RU" dirty="0" err="1"/>
                        <a:t>б</a:t>
                      </a:r>
                      <a:r>
                        <a:rPr lang="ru-RU" b="0" dirty="0" err="1"/>
                        <a:t>о́</a:t>
                      </a:r>
                      <a:r>
                        <a:rPr lang="ru-RU" dirty="0" err="1"/>
                        <a:t>льшим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Local Preference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58568"/>
                  </a:ext>
                </a:extLst>
              </a:tr>
              <a:tr h="348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</a:t>
                      </a:r>
                      <a:r>
                        <a:rPr lang="en-US" dirty="0"/>
                        <a:t>ocal-origin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маршруты с нулевым </a:t>
                      </a:r>
                      <a:r>
                        <a:rPr lang="en-US" dirty="0"/>
                        <a:t>Next Hop (</a:t>
                      </a:r>
                      <a:r>
                        <a:rPr lang="ru-RU" dirty="0"/>
                        <a:t>вброшены в </a:t>
                      </a:r>
                      <a:r>
                        <a:rPr lang="en-US" dirty="0"/>
                        <a:t>BGP </a:t>
                      </a:r>
                      <a:r>
                        <a:rPr lang="ru-RU" dirty="0"/>
                        <a:t>локально)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55957"/>
                  </a:ext>
                </a:extLst>
              </a:tr>
              <a:tr h="348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dirty="0"/>
                        <a:t>s-path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маршруты с меньшим количеством </a:t>
                      </a:r>
                      <a:r>
                        <a:rPr lang="en-US" dirty="0"/>
                        <a:t>AS </a:t>
                      </a:r>
                      <a:r>
                        <a:rPr lang="ru-RU" dirty="0"/>
                        <a:t>в </a:t>
                      </a:r>
                      <a:r>
                        <a:rPr lang="en-US" dirty="0"/>
                        <a:t>AS_PATH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128626"/>
                  </a:ext>
                </a:extLst>
              </a:tr>
              <a:tr h="348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  <a:r>
                        <a:rPr lang="en-US" dirty="0"/>
                        <a:t>rigin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маршруты с меньшим </a:t>
                      </a:r>
                      <a:r>
                        <a:rPr lang="en-US" dirty="0"/>
                        <a:t>Origin (IGP&lt;EGP&lt;INCOMPLETE)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08349101"/>
                  </a:ext>
                </a:extLst>
              </a:tr>
              <a:tr h="348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</a:t>
                      </a:r>
                      <a:r>
                        <a:rPr lang="en-US" dirty="0"/>
                        <a:t>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маршруты с меньшим </a:t>
                      </a:r>
                      <a:r>
                        <a:rPr lang="en-US" dirty="0"/>
                        <a:t>MED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10935"/>
                  </a:ext>
                </a:extLst>
              </a:tr>
              <a:tr h="348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  <a:r>
                        <a:rPr lang="en-US" dirty="0"/>
                        <a:t>eighbor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маршруты, полученные от </a:t>
                      </a:r>
                      <a:r>
                        <a:rPr lang="en-US" dirty="0"/>
                        <a:t>EBGP</a:t>
                      </a:r>
                      <a:r>
                        <a:rPr lang="ru-RU" dirty="0"/>
                        <a:t> (</a:t>
                      </a:r>
                      <a:r>
                        <a:rPr lang="en-US" dirty="0"/>
                        <a:t>hot potato routing)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12836"/>
                  </a:ext>
                </a:extLst>
              </a:tr>
              <a:tr h="348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</a:t>
                      </a:r>
                      <a:r>
                        <a:rPr lang="en-US" dirty="0" err="1"/>
                        <a:t>gp</a:t>
                      </a:r>
                      <a:r>
                        <a:rPr lang="en-US" dirty="0"/>
                        <a:t>-metric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маршруты с меньшей </a:t>
                      </a:r>
                      <a:r>
                        <a:rPr lang="en-US" dirty="0"/>
                        <a:t>IGP-</a:t>
                      </a:r>
                      <a:r>
                        <a:rPr lang="ru-RU" dirty="0"/>
                        <a:t>метрикой до </a:t>
                      </a:r>
                      <a:r>
                        <a:rPr lang="en-US" dirty="0"/>
                        <a:t>Next Hop</a:t>
                      </a:r>
                      <a:endParaRPr lang="en-I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254967"/>
                  </a:ext>
                </a:extLst>
              </a:tr>
              <a:tr h="348371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non-ECMP</a:t>
                      </a:r>
                      <a:endParaRPr lang="en-IE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ebgp</a:t>
                      </a:r>
                      <a:r>
                        <a:rPr lang="en-US" dirty="0"/>
                        <a:t>-age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для </a:t>
                      </a:r>
                      <a:r>
                        <a:rPr lang="en-US" dirty="0"/>
                        <a:t>EBGP</a:t>
                      </a:r>
                      <a:r>
                        <a:rPr lang="ru-RU" dirty="0"/>
                        <a:t>: маршрут, полученный первым</a:t>
                      </a:r>
                      <a:endParaRPr lang="en-I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5806378"/>
                  </a:ext>
                </a:extLst>
              </a:tr>
              <a:tr h="348371">
                <a:tc v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neighbor-id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маршруты, полученные от соседа с </a:t>
                      </a:r>
                      <a:r>
                        <a:rPr lang="ru-RU" dirty="0" err="1"/>
                        <a:t>б</a:t>
                      </a:r>
                      <a:r>
                        <a:rPr lang="ru-RU" b="0" dirty="0" err="1"/>
                        <a:t>о́</a:t>
                      </a:r>
                      <a:r>
                        <a:rPr lang="ru-RU" dirty="0" err="1"/>
                        <a:t>льшим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Router-ID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620461"/>
                  </a:ext>
                </a:extLst>
              </a:tr>
              <a:tr h="348371">
                <a:tc v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neighbor-</a:t>
                      </a:r>
                      <a:r>
                        <a:rPr lang="en-US" dirty="0" err="1"/>
                        <a:t>ip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маршрут, полученный от соседа с </a:t>
                      </a:r>
                      <a:r>
                        <a:rPr lang="ru-RU" dirty="0" err="1"/>
                        <a:t>б</a:t>
                      </a:r>
                      <a:r>
                        <a:rPr lang="ru-RU" b="0" dirty="0" err="1"/>
                        <a:t>о́</a:t>
                      </a:r>
                      <a:r>
                        <a:rPr lang="ru-RU" dirty="0" err="1"/>
                        <a:t>льшим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IP</a:t>
                      </a:r>
                      <a:r>
                        <a:rPr lang="ru-RU" dirty="0"/>
                        <a:t>-адресом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1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48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48">
            <a:extLst>
              <a:ext uri="{FF2B5EF4-FFF2-40B4-BE49-F238E27FC236}">
                <a16:creationId xmlns:a16="http://schemas.microsoft.com/office/drawing/2014/main" id="{E79767CA-5D85-47E5-A04F-E5F79C4F88D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656006" y="4595806"/>
            <a:ext cx="884143" cy="1705954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D09CC3C7-72CD-4774-94A4-00A869C02D6B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5642917" y="3720893"/>
            <a:ext cx="910322" cy="170595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2B04DE-91F0-44BF-92A0-1760AB2B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BGP </a:t>
            </a:r>
            <a:r>
              <a:rPr lang="ru-RU"/>
              <a:t>по умолчанию не использует балансировку</a:t>
            </a:r>
          </a:p>
          <a:p>
            <a:pPr lvl="1"/>
            <a:r>
              <a:rPr lang="ru-RU"/>
              <a:t>Его задача – найти одну лучшую точку выхода из автономной системы</a:t>
            </a:r>
          </a:p>
          <a:p>
            <a:pPr lvl="2"/>
            <a:r>
              <a:rPr lang="ru-RU"/>
              <a:t>Балансировать трафик одного приложения между разными </a:t>
            </a:r>
            <a:r>
              <a:rPr lang="en-US"/>
              <a:t>AS </a:t>
            </a:r>
            <a:r>
              <a:rPr lang="ru-RU"/>
              <a:t>– плохая идея</a:t>
            </a:r>
          </a:p>
          <a:p>
            <a:pPr lvl="2"/>
            <a:r>
              <a:rPr lang="ru-RU"/>
              <a:t>Если хочется, в пределах </a:t>
            </a:r>
            <a:r>
              <a:rPr lang="en-US"/>
              <a:t>AS </a:t>
            </a:r>
            <a:r>
              <a:rPr lang="ru-RU"/>
              <a:t>балансировку можно делать с помощью </a:t>
            </a:r>
            <a:r>
              <a:rPr lang="en-US"/>
              <a:t>IGP</a:t>
            </a:r>
          </a:p>
          <a:p>
            <a:r>
              <a:rPr lang="ru-RU"/>
              <a:t>Выбор лучшего маршрута </a:t>
            </a:r>
            <a:r>
              <a:rPr lang="en-US"/>
              <a:t>(best path selection) </a:t>
            </a:r>
            <a:r>
              <a:rPr lang="ru-RU"/>
              <a:t>основан на атрибутах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4E48A-14DD-4639-BBE0-08926C1C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лучшего маршрута</a:t>
            </a:r>
            <a:endParaRPr lang="en-IE" dirty="0"/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82CF391A-934E-4F47-AA01-BEFB8FE6D86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532884" y="4424883"/>
            <a:ext cx="2" cy="1163660"/>
          </a:xfrm>
          <a:prstGeom prst="line">
            <a:avLst/>
          </a:prstGeom>
          <a:noFill/>
          <a:ln w="50800">
            <a:gradFill>
              <a:gsLst>
                <a:gs pos="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5400000" scaled="1"/>
            </a:gra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DB6C2644-3951-40A5-984D-A9E0448389CC}"/>
              </a:ext>
            </a:extLst>
          </p:cNvPr>
          <p:cNvSpPr/>
          <p:nvPr/>
        </p:nvSpPr>
        <p:spPr>
          <a:xfrm rot="1696297">
            <a:off x="5696572" y="4134709"/>
            <a:ext cx="1044000" cy="3723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Путь А</a:t>
            </a:r>
          </a:p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</p:txBody>
      </p:sp>
      <p:sp>
        <p:nvSpPr>
          <p:cNvPr id="10" name="Pentagon 14">
            <a:extLst>
              <a:ext uri="{FF2B5EF4-FFF2-40B4-BE49-F238E27FC236}">
                <a16:creationId xmlns:a16="http://schemas.microsoft.com/office/drawing/2014/main" id="{C530299B-42E4-4CD3-9E5B-7EFA471B0EBF}"/>
              </a:ext>
            </a:extLst>
          </p:cNvPr>
          <p:cNvSpPr/>
          <p:nvPr/>
        </p:nvSpPr>
        <p:spPr>
          <a:xfrm>
            <a:off x="7379884" y="4512235"/>
            <a:ext cx="1044000" cy="392681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Путь А</a:t>
            </a:r>
          </a:p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</p:txBody>
      </p:sp>
      <p:pic>
        <p:nvPicPr>
          <p:cNvPr id="1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44F946EB-513F-4AA5-91F2-DF59258DE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584377" y="4743847"/>
            <a:ext cx="79062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1F6F1A82-9FB6-4D19-BBD4-DC00CD0AA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858434" y="3885858"/>
            <a:ext cx="79062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8594AFB-B976-4F90-BA6F-92C8AD3A4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868998" y="5641114"/>
            <a:ext cx="79062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446104-D4A4-440B-BF78-6301E88935A8}"/>
              </a:ext>
            </a:extLst>
          </p:cNvPr>
          <p:cNvSpPr txBox="1"/>
          <p:nvPr/>
        </p:nvSpPr>
        <p:spPr>
          <a:xfrm>
            <a:off x="6583805" y="4919478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R1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84760A-D211-473F-A9D8-D19C54B062B0}"/>
              </a:ext>
            </a:extLst>
          </p:cNvPr>
          <p:cNvSpPr txBox="1"/>
          <p:nvPr/>
        </p:nvSpPr>
        <p:spPr>
          <a:xfrm>
            <a:off x="4852013" y="4058257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R2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C32AB5-80D7-49FA-8CC3-D86FFEFA5D8C}"/>
              </a:ext>
            </a:extLst>
          </p:cNvPr>
          <p:cNvSpPr txBox="1"/>
          <p:nvPr/>
        </p:nvSpPr>
        <p:spPr>
          <a:xfrm>
            <a:off x="4852013" y="5817537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R3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25" name="Pentagon 14">
            <a:extLst>
              <a:ext uri="{FF2B5EF4-FFF2-40B4-BE49-F238E27FC236}">
                <a16:creationId xmlns:a16="http://schemas.microsoft.com/office/drawing/2014/main" id="{CA19A228-2B5A-4FE9-88CF-F876E0565A50}"/>
              </a:ext>
            </a:extLst>
          </p:cNvPr>
          <p:cNvSpPr/>
          <p:nvPr/>
        </p:nvSpPr>
        <p:spPr>
          <a:xfrm rot="19944105">
            <a:off x="5813826" y="5491503"/>
            <a:ext cx="1044000" cy="3723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Путь В</a:t>
            </a:r>
          </a:p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DEF11-2285-4D01-8E6F-78AF747A61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6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20AB0FA2-F924-40B3-918C-08D89302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78" y="476603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9F093229-3C81-4ED1-880B-32C02968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18" y="476603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Маршрутизаторы обмениваются векторами метрик для путей</a:t>
            </a:r>
          </a:p>
          <a:p>
            <a:r>
              <a:rPr lang="ru-RU"/>
              <a:t>Вектор метрик в анонсе складывается с вектором до соседа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атрибуты </a:t>
            </a:r>
            <a:r>
              <a:rPr lang="en-US"/>
              <a:t>BGP</a:t>
            </a:r>
            <a:endParaRPr lang="ru-RU" dirty="0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 flipH="1">
            <a:off x="3647199" y="5933665"/>
            <a:ext cx="4752529" cy="0"/>
          </a:xfrm>
          <a:prstGeom prst="line">
            <a:avLst/>
          </a:prstGeom>
          <a:noFill/>
          <a:ln w="50800">
            <a:gradFill>
              <a:gsLst>
                <a:gs pos="0">
                  <a:srgbClr val="ED7D31">
                    <a:alpha val="0"/>
                  </a:srgbClr>
                </a:gs>
                <a:gs pos="7000">
                  <a:srgbClr val="ED7D31"/>
                </a:gs>
                <a:gs pos="100000">
                  <a:srgbClr val="ED7D31"/>
                </a:gs>
              </a:gsLst>
              <a:lin ang="0" scaled="0"/>
            </a:gra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 rot="16200000" flipH="1">
            <a:off x="3539999" y="5933665"/>
            <a:ext cx="24666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99569" y="5795165"/>
            <a:ext cx="589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Сеть Х</a:t>
            </a:r>
          </a:p>
        </p:txBody>
      </p:sp>
      <p:sp>
        <p:nvSpPr>
          <p:cNvPr id="15" name="Pentagon 14"/>
          <p:cNvSpPr/>
          <p:nvPr/>
        </p:nvSpPr>
        <p:spPr>
          <a:xfrm>
            <a:off x="4258819" y="5240113"/>
            <a:ext cx="1044000" cy="5919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Путь А</a:t>
            </a:r>
          </a:p>
          <a:p>
            <a:r>
              <a:rPr lang="en-US" sz="1200">
                <a:solidFill>
                  <a:schemeClr val="bg1"/>
                </a:solidFill>
              </a:rPr>
              <a:t>AS []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NH: R1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Pentagon 14"/>
          <p:cNvSpPr/>
          <p:nvPr/>
        </p:nvSpPr>
        <p:spPr>
          <a:xfrm>
            <a:off x="5460218" y="5240113"/>
            <a:ext cx="1044000" cy="5919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Путь А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en-US" sz="1200">
                <a:solidFill>
                  <a:schemeClr val="bg1"/>
                </a:solidFill>
              </a:rPr>
              <a:t>[1]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NH: R2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Pentagon 14"/>
          <p:cNvSpPr/>
          <p:nvPr/>
        </p:nvSpPr>
        <p:spPr>
          <a:xfrm>
            <a:off x="6642108" y="5246660"/>
            <a:ext cx="1044000" cy="5919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Путь А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en-US" sz="1200">
                <a:solidFill>
                  <a:schemeClr val="bg1"/>
                </a:solidFill>
              </a:rPr>
              <a:t>[1]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NH: R2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5" name="Pentagon 14"/>
          <p:cNvSpPr/>
          <p:nvPr/>
        </p:nvSpPr>
        <p:spPr>
          <a:xfrm>
            <a:off x="7823999" y="5240113"/>
            <a:ext cx="1044000" cy="5919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Путь А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en-US" sz="1200">
                <a:solidFill>
                  <a:schemeClr val="bg1"/>
                </a:solidFill>
              </a:rPr>
              <a:t>[</a:t>
            </a:r>
            <a:r>
              <a:rPr lang="ru-RU" sz="1200">
                <a:solidFill>
                  <a:schemeClr val="bg1"/>
                </a:solidFill>
              </a:rPr>
              <a:t>2,1</a:t>
            </a:r>
            <a:r>
              <a:rPr lang="en-US" sz="1200">
                <a:solidFill>
                  <a:schemeClr val="bg1"/>
                </a:solidFill>
              </a:rPr>
              <a:t>]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NH: R3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2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3933463" y="5741392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128528" y="5744624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320982" y="5743534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513436" y="5743534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D96520-780A-4DD0-B247-57121ACB3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408908"/>
              </p:ext>
            </p:extLst>
          </p:nvPr>
        </p:nvGraphicFramePr>
        <p:xfrm>
          <a:off x="965303" y="2340848"/>
          <a:ext cx="7933765" cy="199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9386">
                  <a:extLst>
                    <a:ext uri="{9D8B030D-6E8A-4147-A177-3AD203B41FA5}">
                      <a16:colId xmlns:a16="http://schemas.microsoft.com/office/drawing/2014/main" val="3086922545"/>
                    </a:ext>
                  </a:extLst>
                </a:gridCol>
                <a:gridCol w="6174379">
                  <a:extLst>
                    <a:ext uri="{9D8B030D-6E8A-4147-A177-3AD203B41FA5}">
                      <a16:colId xmlns:a16="http://schemas.microsoft.com/office/drawing/2014/main" val="3638221490"/>
                    </a:ext>
                  </a:extLst>
                </a:gridCol>
              </a:tblGrid>
              <a:tr h="21727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Атрибут </a:t>
                      </a:r>
                      <a:endParaRPr lang="en-IE" sz="14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  <a:endParaRPr lang="en-IE" sz="14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504901461"/>
                  </a:ext>
                </a:extLst>
              </a:tr>
              <a:tr h="2172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NEXT_HOP</a:t>
                      </a:r>
                      <a:endParaRPr lang="en-IE" sz="14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IP-</a:t>
                      </a:r>
                      <a:r>
                        <a:rPr lang="ru-RU" sz="1400" dirty="0"/>
                        <a:t>адрес </a:t>
                      </a:r>
                      <a:r>
                        <a:rPr lang="en-US" sz="1400" dirty="0"/>
                        <a:t>Next Hop, </a:t>
                      </a:r>
                      <a:r>
                        <a:rPr lang="ru-RU" sz="1400" dirty="0"/>
                        <a:t>меняется при отправке </a:t>
                      </a:r>
                      <a:r>
                        <a:rPr lang="en-US" sz="1400" dirty="0"/>
                        <a:t>EBGP-</a:t>
                      </a:r>
                      <a:r>
                        <a:rPr lang="ru-RU" sz="1400" dirty="0"/>
                        <a:t>соседу или политикой</a:t>
                      </a:r>
                      <a:endParaRPr lang="en-IE" sz="14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28708753"/>
                  </a:ext>
                </a:extLst>
              </a:tr>
              <a:tr h="2172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AS_PATH</a:t>
                      </a:r>
                      <a:endParaRPr lang="en-IE" sz="14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Список номеров </a:t>
                      </a:r>
                      <a:r>
                        <a:rPr lang="en-US" sz="1400" dirty="0"/>
                        <a:t>AS</a:t>
                      </a:r>
                      <a:r>
                        <a:rPr lang="ru-RU" sz="1400" dirty="0"/>
                        <a:t> для пути, дополняется при отправке </a:t>
                      </a:r>
                      <a:r>
                        <a:rPr lang="en-US" sz="1400" dirty="0"/>
                        <a:t>EBGP-</a:t>
                      </a:r>
                      <a:r>
                        <a:rPr lang="ru-RU" sz="1400" dirty="0"/>
                        <a:t>соседу</a:t>
                      </a:r>
                      <a:endParaRPr lang="en-IE" sz="14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31995376"/>
                  </a:ext>
                </a:extLst>
              </a:tr>
              <a:tr h="2172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LOCAL_PREF</a:t>
                      </a:r>
                      <a:endParaRPr lang="en-IE" sz="14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Приоритет маршрута в локальной </a:t>
                      </a:r>
                      <a:r>
                        <a:rPr lang="en-US" sz="1400" dirty="0"/>
                        <a:t>AS</a:t>
                      </a:r>
                      <a:r>
                        <a:rPr lang="ru-RU" sz="1400" dirty="0"/>
                        <a:t>, назначается политикой</a:t>
                      </a:r>
                      <a:endParaRPr lang="en-IE" sz="14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765173324"/>
                  </a:ext>
                </a:extLst>
              </a:tr>
              <a:tr h="2172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MULTI_EXIT_DISC</a:t>
                      </a:r>
                      <a:endParaRPr lang="en-IE" sz="14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Приоритет маршрута в соседской </a:t>
                      </a:r>
                      <a:r>
                        <a:rPr lang="en-US" sz="1400" dirty="0"/>
                        <a:t>AS</a:t>
                      </a:r>
                      <a:r>
                        <a:rPr lang="ru-RU" sz="1400" dirty="0"/>
                        <a:t>, назначается или наследуется</a:t>
                      </a:r>
                      <a:endParaRPr lang="en-IE" sz="14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107711935"/>
                  </a:ext>
                </a:extLst>
              </a:tr>
              <a:tr h="2172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</a:t>
                      </a:r>
                      <a:endParaRPr lang="en-IE" sz="14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Код происхождения маршрута, назначается или наследуется</a:t>
                      </a:r>
                      <a:endParaRPr lang="en-IE" sz="14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067137538"/>
                  </a:ext>
                </a:extLst>
              </a:tr>
              <a:tr h="2172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Community</a:t>
                      </a:r>
                      <a:endParaRPr lang="en-IE" sz="1400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Список дополнительных меток, назначается политикой</a:t>
                      </a:r>
                      <a:endParaRPr lang="en-IE" sz="14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27266403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A11FDE-BB82-4E7D-B199-34C2DA0AE9A9}"/>
              </a:ext>
            </a:extLst>
          </p:cNvPr>
          <p:cNvCxnSpPr>
            <a:cxnSpLocks/>
          </p:cNvCxnSpPr>
          <p:nvPr/>
        </p:nvCxnSpPr>
        <p:spPr>
          <a:xfrm flipV="1">
            <a:off x="9266108" y="2886637"/>
            <a:ext cx="1155690" cy="1389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082261-0312-4916-89C4-904BAD6F4953}"/>
              </a:ext>
            </a:extLst>
          </p:cNvPr>
          <p:cNvCxnSpPr>
            <a:cxnSpLocks/>
          </p:cNvCxnSpPr>
          <p:nvPr/>
        </p:nvCxnSpPr>
        <p:spPr>
          <a:xfrm>
            <a:off x="10421798" y="2876913"/>
            <a:ext cx="734071" cy="1024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BF20A9-D6C3-4D74-A684-0AC68A796A39}"/>
              </a:ext>
            </a:extLst>
          </p:cNvPr>
          <p:cNvCxnSpPr>
            <a:cxnSpLocks/>
          </p:cNvCxnSpPr>
          <p:nvPr/>
        </p:nvCxnSpPr>
        <p:spPr>
          <a:xfrm flipV="1">
            <a:off x="9266108" y="3901440"/>
            <a:ext cx="1889761" cy="374725"/>
          </a:xfrm>
          <a:prstGeom prst="straightConnector1">
            <a:avLst/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BD6E3D-70EB-4C1C-B9F3-DCC14B96A753}"/>
                  </a:ext>
                </a:extLst>
              </p:cNvPr>
              <p:cNvSpPr txBox="1"/>
              <p:nvPr/>
            </p:nvSpPr>
            <p:spPr>
              <a:xfrm rot="18568838">
                <a:off x="9567746" y="3264804"/>
                <a:ext cx="362983" cy="370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BD6E3D-70EB-4C1C-B9F3-DCC14B96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68838">
                <a:off x="9567746" y="3264804"/>
                <a:ext cx="362983" cy="370101"/>
              </a:xfrm>
              <a:prstGeom prst="rect">
                <a:avLst/>
              </a:prstGeom>
              <a:blipFill>
                <a:blip r:embed="rId4"/>
                <a:stretch>
                  <a:fillRect t="-1511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C3DBD7-FBB4-4206-B830-466BEBDDA119}"/>
                  </a:ext>
                </a:extLst>
              </p:cNvPr>
              <p:cNvSpPr txBox="1"/>
              <p:nvPr/>
            </p:nvSpPr>
            <p:spPr>
              <a:xfrm rot="3186891">
                <a:off x="10782231" y="3153132"/>
                <a:ext cx="371319" cy="368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C3DBD7-FBB4-4206-B830-466BEBDDA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86891">
                <a:off x="10782231" y="3153132"/>
                <a:ext cx="371319" cy="3684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A3A3BD-DC13-48A0-BDBE-FF534FEEC275}"/>
                  </a:ext>
                </a:extLst>
              </p:cNvPr>
              <p:cNvSpPr txBox="1"/>
              <p:nvPr/>
            </p:nvSpPr>
            <p:spPr>
              <a:xfrm rot="20895912">
                <a:off x="10010797" y="4079123"/>
                <a:ext cx="748218" cy="370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A3A3BD-DC13-48A0-BDBE-FF534FEEC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95912">
                <a:off x="10010797" y="4079123"/>
                <a:ext cx="748218" cy="370101"/>
              </a:xfrm>
              <a:prstGeom prst="rect">
                <a:avLst/>
              </a:prstGeom>
              <a:blipFill>
                <a:blip r:embed="rId6"/>
                <a:stretch>
                  <a:fillRect t="-235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F1E4E35-6CD4-4A18-9640-8C431F9D676F}"/>
              </a:ext>
            </a:extLst>
          </p:cNvPr>
          <p:cNvSpPr txBox="1"/>
          <p:nvPr/>
        </p:nvSpPr>
        <p:spPr>
          <a:xfrm>
            <a:off x="3881374" y="5865507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R1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17E7C0-8AC4-4796-AA7F-EC69AFD6E906}"/>
              </a:ext>
            </a:extLst>
          </p:cNvPr>
          <p:cNvSpPr txBox="1"/>
          <p:nvPr/>
        </p:nvSpPr>
        <p:spPr>
          <a:xfrm>
            <a:off x="5070590" y="5865507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R2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338938-E912-4A0E-B381-94113E0D435C}"/>
              </a:ext>
            </a:extLst>
          </p:cNvPr>
          <p:cNvSpPr txBox="1"/>
          <p:nvPr/>
        </p:nvSpPr>
        <p:spPr>
          <a:xfrm>
            <a:off x="6252480" y="5868441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R3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E1258-C5E9-43EC-BB93-6FB530EB0ACC}"/>
              </a:ext>
            </a:extLst>
          </p:cNvPr>
          <p:cNvSpPr txBox="1"/>
          <p:nvPr/>
        </p:nvSpPr>
        <p:spPr>
          <a:xfrm>
            <a:off x="7461561" y="5865507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R4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38D67-2AAD-4A46-A5B4-AD7950C376BA}"/>
              </a:ext>
            </a:extLst>
          </p:cNvPr>
          <p:cNvSpPr txBox="1"/>
          <p:nvPr/>
        </p:nvSpPr>
        <p:spPr>
          <a:xfrm>
            <a:off x="4596845" y="596479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1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FE53BA-28C0-402C-B6EC-9DAB318CAF47}"/>
              </a:ext>
            </a:extLst>
          </p:cNvPr>
          <p:cNvSpPr txBox="1"/>
          <p:nvPr/>
        </p:nvSpPr>
        <p:spPr>
          <a:xfrm>
            <a:off x="7054333" y="5971433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2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4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FC0982-4700-4151-A36D-8DE8EB77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Адрес, который устанавливается в </a:t>
            </a:r>
            <a:r>
              <a:rPr lang="en-US" dirty="0"/>
              <a:t>RIB </a:t>
            </a:r>
            <a:r>
              <a:rPr lang="ru-RU" dirty="0"/>
              <a:t>в качестве шлюза для сети</a:t>
            </a:r>
          </a:p>
          <a:p>
            <a:pPr lvl="1"/>
            <a:r>
              <a:rPr lang="ru-RU" dirty="0"/>
              <a:t>Обычно не меняется при передаче по </a:t>
            </a:r>
            <a:r>
              <a:rPr lang="en-US" dirty="0"/>
              <a:t>IBGP</a:t>
            </a:r>
            <a:endParaRPr lang="ru-RU" dirty="0"/>
          </a:p>
          <a:p>
            <a:pPr lvl="1"/>
            <a:r>
              <a:rPr lang="ru-RU" dirty="0"/>
              <a:t>Обязан </a:t>
            </a:r>
            <a:r>
              <a:rPr lang="ru-RU" dirty="0" err="1"/>
              <a:t>резолвиться</a:t>
            </a:r>
            <a:r>
              <a:rPr lang="ru-RU" dirty="0"/>
              <a:t> в </a:t>
            </a:r>
            <a:r>
              <a:rPr lang="en-US" dirty="0"/>
              <a:t>RIB (</a:t>
            </a:r>
            <a:r>
              <a:rPr lang="ru-RU" dirty="0"/>
              <a:t>хотя бы рекурсивно)</a:t>
            </a:r>
          </a:p>
          <a:p>
            <a:pPr lvl="1"/>
            <a:r>
              <a:rPr lang="ru-RU" dirty="0"/>
              <a:t>Может быть доступен с учетом балансировки</a:t>
            </a:r>
            <a:endParaRPr lang="en-US" dirty="0"/>
          </a:p>
          <a:p>
            <a:r>
              <a:rPr lang="ru-RU" dirty="0"/>
              <a:t>Устанавливается в собственный адрес для:</a:t>
            </a:r>
          </a:p>
          <a:p>
            <a:pPr lvl="1"/>
            <a:r>
              <a:rPr lang="ru-RU" dirty="0"/>
              <a:t>Анонсов локально импортированных маршрутов</a:t>
            </a:r>
          </a:p>
          <a:p>
            <a:pPr lvl="1"/>
            <a:r>
              <a:rPr lang="en-US" dirty="0"/>
              <a:t>EBGP</a:t>
            </a:r>
            <a:r>
              <a:rPr lang="ru-RU" dirty="0"/>
              <a:t>-анонсов</a:t>
            </a:r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39CC2-FA4A-4051-B529-C5D5D1726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12A7C6-53A6-44FF-959D-9F1379B5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NEXT_HOP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504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BF105EF1-1434-463A-A9B2-BF28722DB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37" y="3559103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09E12066-214B-40C3-8490-23B27780D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264" y="476603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Line 48">
            <a:extLst>
              <a:ext uri="{FF2B5EF4-FFF2-40B4-BE49-F238E27FC236}">
                <a16:creationId xmlns:a16="http://schemas.microsoft.com/office/drawing/2014/main" id="{1E4EA88F-CF04-4EAC-A112-6FF85C016E7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168292" y="5334661"/>
            <a:ext cx="106169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" name="Picture 30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446D22D0-C772-404F-873B-E6246F4E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97" y="3559103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Line 48">
            <a:extLst>
              <a:ext uri="{FF2B5EF4-FFF2-40B4-BE49-F238E27FC236}">
                <a16:creationId xmlns:a16="http://schemas.microsoft.com/office/drawing/2014/main" id="{97791D4B-DBAA-4478-9191-CD19324AB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5837" y="4740247"/>
            <a:ext cx="3618735" cy="0"/>
          </a:xfrm>
          <a:prstGeom prst="line">
            <a:avLst/>
          </a:prstGeom>
          <a:noFill/>
          <a:ln w="50800">
            <a:solidFill>
              <a:srgbClr val="ED7D3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3" name="Picture 22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EFDE897B-3DD5-4F5C-B7CE-79CB20DD6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164" y="476603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01827B-B268-4CE7-899B-21C28429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автономных систем, через которые проложен маршрут</a:t>
            </a:r>
          </a:p>
          <a:p>
            <a:pPr lvl="1"/>
            <a:r>
              <a:rPr lang="ru-RU" dirty="0"/>
              <a:t>Часто записывается в виде строки с номерами АС через пробел или запятую</a:t>
            </a:r>
          </a:p>
          <a:p>
            <a:pPr lvl="1"/>
            <a:r>
              <a:rPr lang="ru-RU" dirty="0"/>
              <a:t>Такая строка также может содержать неожиданные знаки препинания</a:t>
            </a:r>
          </a:p>
          <a:p>
            <a:r>
              <a:rPr lang="ru-RU" dirty="0"/>
              <a:t>У кого длиннее, тот </a:t>
            </a:r>
            <a:r>
              <a:rPr lang="ru-RU" dirty="0" err="1"/>
              <a:t>лох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4D6AA1-ED62-4EB2-AD9E-B96F1D92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AS_PATH</a:t>
            </a:r>
            <a:endParaRPr lang="en-IE" dirty="0"/>
          </a:p>
        </p:txBody>
      </p:sp>
      <p:pic>
        <p:nvPicPr>
          <p:cNvPr id="4" name="Picture 3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5EB7E700-DD8A-47C8-A300-C36CE498F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224" y="476603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48">
            <a:extLst>
              <a:ext uri="{FF2B5EF4-FFF2-40B4-BE49-F238E27FC236}">
                <a16:creationId xmlns:a16="http://schemas.microsoft.com/office/drawing/2014/main" id="{77F212F5-D089-4DF2-88BB-FC7ED8B75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6644" y="5933665"/>
            <a:ext cx="7556155" cy="0"/>
          </a:xfrm>
          <a:prstGeom prst="line">
            <a:avLst/>
          </a:prstGeom>
          <a:noFill/>
          <a:ln w="50800">
            <a:gradFill>
              <a:gsLst>
                <a:gs pos="0">
                  <a:srgbClr val="ED7D31">
                    <a:alpha val="0"/>
                  </a:srgbClr>
                </a:gs>
                <a:gs pos="7000">
                  <a:srgbClr val="ED7D31"/>
                </a:gs>
                <a:gs pos="100000">
                  <a:srgbClr val="ED7D31"/>
                </a:gs>
              </a:gsLst>
              <a:lin ang="0" scaled="0"/>
            </a:gra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8">
            <a:extLst>
              <a:ext uri="{FF2B5EF4-FFF2-40B4-BE49-F238E27FC236}">
                <a16:creationId xmlns:a16="http://schemas.microsoft.com/office/drawing/2014/main" id="{F0101B8B-5C8C-4374-ADF2-86B98628842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039445" y="5933665"/>
            <a:ext cx="24666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0C9E5-5112-4375-8610-B1869ADAE5C3}"/>
              </a:ext>
            </a:extLst>
          </p:cNvPr>
          <p:cNvSpPr txBox="1"/>
          <p:nvPr/>
        </p:nvSpPr>
        <p:spPr>
          <a:xfrm>
            <a:off x="1499015" y="5795165"/>
            <a:ext cx="589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Сеть Х</a:t>
            </a:r>
          </a:p>
        </p:txBody>
      </p:sp>
      <p:pic>
        <p:nvPicPr>
          <p:cNvPr id="1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8F3B8472-DB10-42DD-8600-63694D279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432909" y="5741392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C082EDD7-1E95-4054-B418-AF7E01A9C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3627974" y="5744624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1A24137-CE53-40D2-AACD-B3D499E64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820428" y="5743534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A285C011-A5C3-42D9-938C-CD3492188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012882" y="5743534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DA3F3F-6733-4B1D-BB98-572069AB92C1}"/>
              </a:ext>
            </a:extLst>
          </p:cNvPr>
          <p:cNvSpPr txBox="1"/>
          <p:nvPr/>
        </p:nvSpPr>
        <p:spPr>
          <a:xfrm>
            <a:off x="2380820" y="5865507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ru-RU" sz="1400" b="1" dirty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B902C4-6067-4284-BC6E-576BE57E5E32}"/>
              </a:ext>
            </a:extLst>
          </p:cNvPr>
          <p:cNvSpPr txBox="1"/>
          <p:nvPr/>
        </p:nvSpPr>
        <p:spPr>
          <a:xfrm>
            <a:off x="3570036" y="5865507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ru-RU" sz="1400" b="1" dirty="0">
                <a:solidFill>
                  <a:schemeClr val="bg1"/>
                </a:solidFill>
              </a:rPr>
              <a:t>1</a:t>
            </a:r>
            <a:r>
              <a:rPr lang="en-US" sz="1400" b="1" dirty="0">
                <a:solidFill>
                  <a:schemeClr val="bg1"/>
                </a:solidFill>
              </a:rPr>
              <a:t>2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73134-BD24-4F07-A093-3C18F7D226E3}"/>
              </a:ext>
            </a:extLst>
          </p:cNvPr>
          <p:cNvSpPr txBox="1"/>
          <p:nvPr/>
        </p:nvSpPr>
        <p:spPr>
          <a:xfrm>
            <a:off x="4751926" y="5868441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ru-RU" sz="14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A19F70-75DB-4607-ACEC-B3FA84D166F9}"/>
              </a:ext>
            </a:extLst>
          </p:cNvPr>
          <p:cNvSpPr txBox="1"/>
          <p:nvPr/>
        </p:nvSpPr>
        <p:spPr>
          <a:xfrm>
            <a:off x="5961007" y="5865507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ru-RU" sz="1400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4B856E-1CC5-460F-908E-3056AF6B88C3}"/>
              </a:ext>
            </a:extLst>
          </p:cNvPr>
          <p:cNvSpPr txBox="1"/>
          <p:nvPr/>
        </p:nvSpPr>
        <p:spPr>
          <a:xfrm>
            <a:off x="3096291" y="596479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1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3FD4B-207B-4FAB-8024-C5E0B0BD4EF9}"/>
              </a:ext>
            </a:extLst>
          </p:cNvPr>
          <p:cNvSpPr txBox="1"/>
          <p:nvPr/>
        </p:nvSpPr>
        <p:spPr>
          <a:xfrm>
            <a:off x="5553779" y="5971433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2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7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525F456B-71A0-459F-9B32-5E7B1B4CB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404822" y="5743534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3022C8-AF42-4FBB-938B-DA0B7B37AC93}"/>
              </a:ext>
            </a:extLst>
          </p:cNvPr>
          <p:cNvSpPr txBox="1"/>
          <p:nvPr/>
        </p:nvSpPr>
        <p:spPr>
          <a:xfrm>
            <a:off x="8352947" y="5865507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ru-RU" sz="1400" b="1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6B3E8A-7F93-4962-865C-A4305D88FC85}"/>
              </a:ext>
            </a:extLst>
          </p:cNvPr>
          <p:cNvSpPr txBox="1"/>
          <p:nvPr/>
        </p:nvSpPr>
        <p:spPr>
          <a:xfrm>
            <a:off x="7945719" y="5971433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B8C2B2C8-F70B-4F4E-9A46-DA112F82A56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388851" y="4749020"/>
            <a:ext cx="1129159" cy="1160126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EC71053-74D7-4351-8CEB-8059B12B1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400482" y="4534463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5BE5F01-827C-4C64-A6DE-FFA85A82F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3595547" y="4537695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04F060EC-0B99-46C7-A0D0-CC84537CF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788001" y="4536605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6B150DC0-B8ED-409E-8C59-C4B2A392C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980455" y="4536605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D81D89F-A4CC-45C2-BF79-E04BF5DDB884}"/>
              </a:ext>
            </a:extLst>
          </p:cNvPr>
          <p:cNvSpPr txBox="1"/>
          <p:nvPr/>
        </p:nvSpPr>
        <p:spPr>
          <a:xfrm>
            <a:off x="2348393" y="4658578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ru-RU" sz="1400" b="1" dirty="0">
                <a:solidFill>
                  <a:schemeClr val="bg1"/>
                </a:solidFill>
              </a:rPr>
              <a:t>4</a:t>
            </a: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9D0550-1289-4A93-B0E0-014DBC6A12D6}"/>
              </a:ext>
            </a:extLst>
          </p:cNvPr>
          <p:cNvSpPr txBox="1"/>
          <p:nvPr/>
        </p:nvSpPr>
        <p:spPr>
          <a:xfrm>
            <a:off x="3537609" y="4658578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ru-RU" sz="1400" b="1" dirty="0">
                <a:solidFill>
                  <a:schemeClr val="bg1"/>
                </a:solidFill>
              </a:rPr>
              <a:t>4</a:t>
            </a:r>
            <a:r>
              <a:rPr lang="en-US" sz="1400" b="1" dirty="0">
                <a:solidFill>
                  <a:schemeClr val="bg1"/>
                </a:solidFill>
              </a:rPr>
              <a:t>2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E5FDD-D988-4627-9F27-70DA6D463A5C}"/>
              </a:ext>
            </a:extLst>
          </p:cNvPr>
          <p:cNvSpPr txBox="1"/>
          <p:nvPr/>
        </p:nvSpPr>
        <p:spPr>
          <a:xfrm>
            <a:off x="4719499" y="4661512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ru-RU" sz="1400" b="1" dirty="0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DB1AEE-D574-4538-8714-4E2C311EAD51}"/>
              </a:ext>
            </a:extLst>
          </p:cNvPr>
          <p:cNvSpPr txBox="1"/>
          <p:nvPr/>
        </p:nvSpPr>
        <p:spPr>
          <a:xfrm>
            <a:off x="5928580" y="4658578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ru-RU" sz="1400" b="1" dirty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06FDF2-DFD2-46EF-9829-EAE8AF00D920}"/>
              </a:ext>
            </a:extLst>
          </p:cNvPr>
          <p:cNvSpPr txBox="1"/>
          <p:nvPr/>
        </p:nvSpPr>
        <p:spPr>
          <a:xfrm>
            <a:off x="3063864" y="4757868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4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C1315F-6A2A-4CD9-AE77-311404E302AD}"/>
              </a:ext>
            </a:extLst>
          </p:cNvPr>
          <p:cNvSpPr txBox="1"/>
          <p:nvPr/>
        </p:nvSpPr>
        <p:spPr>
          <a:xfrm>
            <a:off x="5521352" y="4764504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5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6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B70A3A43-5842-4BCF-959C-9769E767E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7212368" y="5743534"/>
            <a:ext cx="663382" cy="39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42CBE4-05BA-4D50-952B-47380D44AB60}"/>
              </a:ext>
            </a:extLst>
          </p:cNvPr>
          <p:cNvSpPr txBox="1"/>
          <p:nvPr/>
        </p:nvSpPr>
        <p:spPr>
          <a:xfrm>
            <a:off x="7143866" y="5868441"/>
            <a:ext cx="779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</a:t>
            </a:r>
            <a:r>
              <a:rPr lang="ru-RU" sz="1400" b="1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B0EF772A-9054-4D48-BF0A-0F521E7EF1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F1F83952-E519-45D8-91EC-8B92D82AFA32}"/>
              </a:ext>
            </a:extLst>
          </p:cNvPr>
          <p:cNvSpPr/>
          <p:nvPr/>
        </p:nvSpPr>
        <p:spPr>
          <a:xfrm>
            <a:off x="2758265" y="5461488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Pentagon 14">
            <a:extLst>
              <a:ext uri="{FF2B5EF4-FFF2-40B4-BE49-F238E27FC236}">
                <a16:creationId xmlns:a16="http://schemas.microsoft.com/office/drawing/2014/main" id="{CFE38D48-4529-45B4-88B2-AB23EC399FF7}"/>
              </a:ext>
            </a:extLst>
          </p:cNvPr>
          <p:cNvSpPr/>
          <p:nvPr/>
        </p:nvSpPr>
        <p:spPr>
          <a:xfrm>
            <a:off x="3959664" y="5461488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"1"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Pentagon 14">
            <a:extLst>
              <a:ext uri="{FF2B5EF4-FFF2-40B4-BE49-F238E27FC236}">
                <a16:creationId xmlns:a16="http://schemas.microsoft.com/office/drawing/2014/main" id="{9A33D883-C91A-42A5-A025-D9AEDF58C340}"/>
              </a:ext>
            </a:extLst>
          </p:cNvPr>
          <p:cNvSpPr/>
          <p:nvPr/>
        </p:nvSpPr>
        <p:spPr>
          <a:xfrm>
            <a:off x="5141554" y="5468035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"1"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Pentagon 14">
            <a:extLst>
              <a:ext uri="{FF2B5EF4-FFF2-40B4-BE49-F238E27FC236}">
                <a16:creationId xmlns:a16="http://schemas.microsoft.com/office/drawing/2014/main" id="{4F699303-3010-4D6E-AE56-58AC34830EA1}"/>
              </a:ext>
            </a:extLst>
          </p:cNvPr>
          <p:cNvSpPr/>
          <p:nvPr/>
        </p:nvSpPr>
        <p:spPr>
          <a:xfrm>
            <a:off x="6323445" y="5461488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"2,1"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Pentagon 14">
            <a:extLst>
              <a:ext uri="{FF2B5EF4-FFF2-40B4-BE49-F238E27FC236}">
                <a16:creationId xmlns:a16="http://schemas.microsoft.com/office/drawing/2014/main" id="{FB9398BD-408A-457F-9BAB-DC7E7B1D0B6D}"/>
              </a:ext>
            </a:extLst>
          </p:cNvPr>
          <p:cNvSpPr/>
          <p:nvPr/>
        </p:nvSpPr>
        <p:spPr>
          <a:xfrm>
            <a:off x="7533494" y="5468035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"2,1"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Pentagon 14">
            <a:extLst>
              <a:ext uri="{FF2B5EF4-FFF2-40B4-BE49-F238E27FC236}">
                <a16:creationId xmlns:a16="http://schemas.microsoft.com/office/drawing/2014/main" id="{D25C9A07-59F2-4E94-8136-51BC6D06160C}"/>
              </a:ext>
            </a:extLst>
          </p:cNvPr>
          <p:cNvSpPr/>
          <p:nvPr/>
        </p:nvSpPr>
        <p:spPr>
          <a:xfrm>
            <a:off x="8715385" y="5461488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"3,2,1"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Pentagon 14">
            <a:extLst>
              <a:ext uri="{FF2B5EF4-FFF2-40B4-BE49-F238E27FC236}">
                <a16:creationId xmlns:a16="http://schemas.microsoft.com/office/drawing/2014/main" id="{015BF7E8-919E-4FDE-BA13-844B45EFDB4C}"/>
              </a:ext>
            </a:extLst>
          </p:cNvPr>
          <p:cNvSpPr/>
          <p:nvPr/>
        </p:nvSpPr>
        <p:spPr>
          <a:xfrm>
            <a:off x="2725838" y="4254559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</a:t>
            </a:r>
            <a:r>
              <a:rPr lang="en-US" sz="1200" dirty="0">
                <a:solidFill>
                  <a:schemeClr val="bg1"/>
                </a:solidFill>
              </a:rPr>
              <a:t>1</a:t>
            </a:r>
            <a:r>
              <a:rPr lang="ru-RU" sz="1200" dirty="0">
                <a:solidFill>
                  <a:schemeClr val="bg1"/>
                </a:solidFill>
              </a:rPr>
              <a:t>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Pentagon 14">
            <a:extLst>
              <a:ext uri="{FF2B5EF4-FFF2-40B4-BE49-F238E27FC236}">
                <a16:creationId xmlns:a16="http://schemas.microsoft.com/office/drawing/2014/main" id="{60744388-C315-4C59-986D-04435A552309}"/>
              </a:ext>
            </a:extLst>
          </p:cNvPr>
          <p:cNvSpPr/>
          <p:nvPr/>
        </p:nvSpPr>
        <p:spPr>
          <a:xfrm>
            <a:off x="3927237" y="4254559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</a:t>
            </a:r>
            <a:r>
              <a:rPr lang="en-US" sz="1200" dirty="0">
                <a:solidFill>
                  <a:schemeClr val="bg1"/>
                </a:solidFill>
              </a:rPr>
              <a:t>4,</a:t>
            </a:r>
            <a:r>
              <a:rPr lang="ru-RU" sz="1200" dirty="0">
                <a:solidFill>
                  <a:schemeClr val="bg1"/>
                </a:solidFill>
              </a:rPr>
              <a:t>1"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Pentagon 14">
            <a:extLst>
              <a:ext uri="{FF2B5EF4-FFF2-40B4-BE49-F238E27FC236}">
                <a16:creationId xmlns:a16="http://schemas.microsoft.com/office/drawing/2014/main" id="{D2420D95-12B4-43CB-BD77-BCB8F0AABFCA}"/>
              </a:ext>
            </a:extLst>
          </p:cNvPr>
          <p:cNvSpPr/>
          <p:nvPr/>
        </p:nvSpPr>
        <p:spPr>
          <a:xfrm>
            <a:off x="5109127" y="4261106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</a:t>
            </a:r>
            <a:r>
              <a:rPr lang="en-US" sz="1200" dirty="0">
                <a:solidFill>
                  <a:schemeClr val="bg1"/>
                </a:solidFill>
              </a:rPr>
              <a:t>4,</a:t>
            </a:r>
            <a:r>
              <a:rPr lang="ru-RU" sz="1200" dirty="0">
                <a:solidFill>
                  <a:schemeClr val="bg1"/>
                </a:solidFill>
              </a:rPr>
              <a:t>1"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Pentagon 14">
            <a:extLst>
              <a:ext uri="{FF2B5EF4-FFF2-40B4-BE49-F238E27FC236}">
                <a16:creationId xmlns:a16="http://schemas.microsoft.com/office/drawing/2014/main" id="{BF071A37-BC2D-43D0-9688-B659E9F90FC2}"/>
              </a:ext>
            </a:extLst>
          </p:cNvPr>
          <p:cNvSpPr/>
          <p:nvPr/>
        </p:nvSpPr>
        <p:spPr>
          <a:xfrm>
            <a:off x="6291018" y="4254559"/>
            <a:ext cx="900000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</a:t>
            </a:r>
            <a:r>
              <a:rPr lang="en-US" sz="1200" dirty="0">
                <a:solidFill>
                  <a:schemeClr val="bg1"/>
                </a:solidFill>
              </a:rPr>
              <a:t>4,5</a:t>
            </a:r>
            <a:r>
              <a:rPr lang="ru-RU" sz="1200" dirty="0">
                <a:solidFill>
                  <a:schemeClr val="bg1"/>
                </a:solidFill>
              </a:rPr>
              <a:t>,1"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Pentagon 14">
            <a:extLst>
              <a:ext uri="{FF2B5EF4-FFF2-40B4-BE49-F238E27FC236}">
                <a16:creationId xmlns:a16="http://schemas.microsoft.com/office/drawing/2014/main" id="{91E7D784-8694-4DA1-8343-08724917966E}"/>
              </a:ext>
            </a:extLst>
          </p:cNvPr>
          <p:cNvSpPr/>
          <p:nvPr/>
        </p:nvSpPr>
        <p:spPr>
          <a:xfrm rot="16200000">
            <a:off x="2039344" y="5208393"/>
            <a:ext cx="802516" cy="360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</a:t>
            </a:r>
            <a:r>
              <a:rPr lang="en-US" sz="1200" dirty="0">
                <a:solidFill>
                  <a:schemeClr val="bg1"/>
                </a:solidFill>
              </a:rPr>
              <a:t>1</a:t>
            </a:r>
            <a:r>
              <a:rPr lang="ru-RU" sz="1200" dirty="0">
                <a:solidFill>
                  <a:schemeClr val="bg1"/>
                </a:solidFill>
              </a:rPr>
              <a:t>"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7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A5501A-1A45-4E58-8776-508CB68DE8D5}"/>
              </a:ext>
            </a:extLst>
          </p:cNvPr>
          <p:cNvGrpSpPr/>
          <p:nvPr/>
        </p:nvGrpSpPr>
        <p:grpSpPr>
          <a:xfrm>
            <a:off x="7071360" y="4112084"/>
            <a:ext cx="1950720" cy="1237439"/>
            <a:chOff x="5120640" y="5081324"/>
            <a:chExt cx="1950720" cy="1237439"/>
          </a:xfrm>
        </p:grpSpPr>
        <p:pic>
          <p:nvPicPr>
            <p:cNvPr id="15" name="Picture 14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722DD1C3-0DDD-4FD9-8FEF-140D2E75BA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69" b="18596"/>
            <a:stretch/>
          </p:blipFill>
          <p:spPr bwMode="auto">
            <a:xfrm>
              <a:off x="5120640" y="5081324"/>
              <a:ext cx="1950720" cy="123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1441CB-B88F-4775-A3D3-F66CA8E18B75}"/>
                </a:ext>
              </a:extLst>
            </p:cNvPr>
            <p:cNvSpPr txBox="1"/>
            <p:nvPr/>
          </p:nvSpPr>
          <p:spPr>
            <a:xfrm>
              <a:off x="5821726" y="5980209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AS </a:t>
              </a:r>
              <a:r>
                <a:rPr lang="ru-RU" sz="16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3EF6A-6485-4DF8-92E4-3C79D8555CEB}"/>
              </a:ext>
            </a:extLst>
          </p:cNvPr>
          <p:cNvGrpSpPr/>
          <p:nvPr/>
        </p:nvGrpSpPr>
        <p:grpSpPr>
          <a:xfrm>
            <a:off x="5120640" y="5081324"/>
            <a:ext cx="1950720" cy="1237439"/>
            <a:chOff x="5120640" y="5081324"/>
            <a:chExt cx="1950720" cy="1237439"/>
          </a:xfrm>
        </p:grpSpPr>
        <p:pic>
          <p:nvPicPr>
            <p:cNvPr id="4" name="Picture 3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E9EC8802-E82A-4026-B6F7-BD71B47998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69" b="18596"/>
            <a:stretch/>
          </p:blipFill>
          <p:spPr bwMode="auto">
            <a:xfrm>
              <a:off x="5120640" y="5081324"/>
              <a:ext cx="1950720" cy="123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613D8A-018F-47FB-853E-E671655DF83C}"/>
                </a:ext>
              </a:extLst>
            </p:cNvPr>
            <p:cNvSpPr txBox="1"/>
            <p:nvPr/>
          </p:nvSpPr>
          <p:spPr>
            <a:xfrm>
              <a:off x="5821726" y="5980209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AS </a:t>
              </a:r>
              <a:r>
                <a:rPr lang="ru-RU" sz="16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2698E9-558C-4A26-9E49-79445805A1FC}"/>
              </a:ext>
            </a:extLst>
          </p:cNvPr>
          <p:cNvGrpSpPr/>
          <p:nvPr/>
        </p:nvGrpSpPr>
        <p:grpSpPr>
          <a:xfrm>
            <a:off x="3169920" y="4112080"/>
            <a:ext cx="1950720" cy="1237439"/>
            <a:chOff x="5120640" y="5081324"/>
            <a:chExt cx="1950720" cy="1237439"/>
          </a:xfrm>
        </p:grpSpPr>
        <p:pic>
          <p:nvPicPr>
            <p:cNvPr id="12" name="Picture 11" descr="C:\Users\ecoffey\AppData\Local\Temp\Rar$DRa0.400\30009_Device_cloud_white_default_256.png">
              <a:extLst>
                <a:ext uri="{FF2B5EF4-FFF2-40B4-BE49-F238E27FC236}">
                  <a16:creationId xmlns:a16="http://schemas.microsoft.com/office/drawing/2014/main" id="{0FBF8864-B1C3-49DE-ACB2-B26247012B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969" b="18596"/>
            <a:stretch/>
          </p:blipFill>
          <p:spPr bwMode="auto">
            <a:xfrm>
              <a:off x="5120640" y="5081324"/>
              <a:ext cx="1950720" cy="123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DBF4C6-3360-4B6B-9380-BACC605A923E}"/>
                </a:ext>
              </a:extLst>
            </p:cNvPr>
            <p:cNvSpPr txBox="1"/>
            <p:nvPr/>
          </p:nvSpPr>
          <p:spPr>
            <a:xfrm>
              <a:off x="5821726" y="5980209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AS </a:t>
              </a:r>
              <a:r>
                <a:rPr lang="ru-RU" sz="16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E25E16-2A3F-4EF8-A05C-5D8543D3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 самом деле™ состоит из 4 субкомпонентов</a:t>
            </a:r>
            <a:endParaRPr lang="en-US"/>
          </a:p>
          <a:p>
            <a:pPr lvl="1"/>
            <a:r>
              <a:rPr lang="en-US"/>
              <a:t>AS_SEQUENCE</a:t>
            </a:r>
            <a:r>
              <a:rPr lang="ru-RU"/>
              <a:t>, </a:t>
            </a:r>
            <a:r>
              <a:rPr lang="en-US"/>
              <a:t>AS_SET</a:t>
            </a:r>
            <a:r>
              <a:rPr lang="ru-RU"/>
              <a:t>, </a:t>
            </a:r>
            <a:r>
              <a:rPr lang="en-US"/>
              <a:t>AS_CONFED_SEQ</a:t>
            </a:r>
            <a:r>
              <a:rPr lang="ru-RU"/>
              <a:t>, </a:t>
            </a:r>
            <a:r>
              <a:rPr lang="en-US"/>
              <a:t>AS_CONFED_SET</a:t>
            </a:r>
            <a:endParaRPr lang="ru-RU"/>
          </a:p>
          <a:p>
            <a:r>
              <a:rPr lang="ru-RU"/>
              <a:t>При отправке маршрута </a:t>
            </a:r>
            <a:r>
              <a:rPr lang="en-US"/>
              <a:t>EBGP-</a:t>
            </a:r>
            <a:r>
              <a:rPr lang="ru-RU"/>
              <a:t>соседу </a:t>
            </a:r>
            <a:r>
              <a:rPr lang="en-US"/>
              <a:t>AS_SEQUENCE</a:t>
            </a:r>
            <a:r>
              <a:rPr lang="ru-RU"/>
              <a:t> дополняется "слева" номером собственной автономной системы</a:t>
            </a:r>
          </a:p>
          <a:p>
            <a:r>
              <a:rPr lang="ru-RU"/>
              <a:t>Служит инструментом защиты от петель между </a:t>
            </a:r>
            <a:r>
              <a:rPr lang="en-US"/>
              <a:t>AS</a:t>
            </a:r>
          </a:p>
          <a:p>
            <a:pPr lvl="1"/>
            <a:r>
              <a:rPr lang="ru-RU"/>
              <a:t>Маршрутизатор не примет от </a:t>
            </a:r>
            <a:r>
              <a:rPr lang="en-US"/>
              <a:t>EBGP-</a:t>
            </a:r>
            <a:r>
              <a:rPr lang="ru-RU"/>
              <a:t>соседа маршрут, если в </a:t>
            </a:r>
            <a:r>
              <a:rPr lang="en-US"/>
              <a:t>AS_PATH </a:t>
            </a:r>
            <a:r>
              <a:rPr lang="ru-RU"/>
              <a:t>указан номер его автономной системы</a:t>
            </a:r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460FD5-B632-4957-A0A8-FE9A1C8A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 </a:t>
            </a:r>
            <a:r>
              <a:rPr lang="en-US"/>
              <a:t>AS_PATH</a:t>
            </a:r>
            <a:endParaRPr lang="en-IE" dirty="0"/>
          </a:p>
        </p:txBody>
      </p:sp>
      <p:sp>
        <p:nvSpPr>
          <p:cNvPr id="5" name="Line 48">
            <a:extLst>
              <a:ext uri="{FF2B5EF4-FFF2-40B4-BE49-F238E27FC236}">
                <a16:creationId xmlns:a16="http://schemas.microsoft.com/office/drawing/2014/main" id="{041C1178-6A8F-4705-A7A7-E664A87150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5995" y="4762506"/>
            <a:ext cx="1950722" cy="976699"/>
          </a:xfrm>
          <a:prstGeom prst="line">
            <a:avLst/>
          </a:prstGeom>
          <a:noFill/>
          <a:ln w="50800">
            <a:solidFill>
              <a:srgbClr val="ED7D3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Pentagon 14">
            <a:extLst>
              <a:ext uri="{FF2B5EF4-FFF2-40B4-BE49-F238E27FC236}">
                <a16:creationId xmlns:a16="http://schemas.microsoft.com/office/drawing/2014/main" id="{2E03878B-C9B2-4DA5-BADB-6EF05965C6B2}"/>
              </a:ext>
            </a:extLst>
          </p:cNvPr>
          <p:cNvSpPr/>
          <p:nvPr/>
        </p:nvSpPr>
        <p:spPr>
          <a:xfrm rot="1679754" flipH="1">
            <a:off x="4566866" y="5329935"/>
            <a:ext cx="936000" cy="392021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</a:t>
            </a:r>
            <a:r>
              <a:rPr lang="en-US" sz="1200" dirty="0">
                <a:solidFill>
                  <a:schemeClr val="bg1"/>
                </a:solidFill>
              </a:rPr>
              <a:t>1</a:t>
            </a:r>
            <a:r>
              <a:rPr lang="ru-RU" sz="1200" dirty="0">
                <a:solidFill>
                  <a:schemeClr val="bg1"/>
                </a:solidFill>
              </a:rPr>
              <a:t>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55145027-0E73-4BA3-9174-2AF2959B27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5279" y="4762511"/>
            <a:ext cx="3901440" cy="6"/>
          </a:xfrm>
          <a:prstGeom prst="line">
            <a:avLst/>
          </a:prstGeom>
          <a:noFill/>
          <a:ln w="50800">
            <a:solidFill>
              <a:srgbClr val="ED7D3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8">
            <a:extLst>
              <a:ext uri="{FF2B5EF4-FFF2-40B4-BE49-F238E27FC236}">
                <a16:creationId xmlns:a16="http://schemas.microsoft.com/office/drawing/2014/main" id="{C7EE8AA2-55E7-4FF0-92CB-580DE68823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5279" y="4762517"/>
            <a:ext cx="1950720" cy="976736"/>
          </a:xfrm>
          <a:prstGeom prst="line">
            <a:avLst/>
          </a:prstGeom>
          <a:noFill/>
          <a:ln w="50800">
            <a:solidFill>
              <a:srgbClr val="ED7D3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22D609-A775-4328-9894-3C05E7BCB3D3}"/>
              </a:ext>
            </a:extLst>
          </p:cNvPr>
          <p:cNvGrpSpPr/>
          <p:nvPr/>
        </p:nvGrpSpPr>
        <p:grpSpPr>
          <a:xfrm>
            <a:off x="3755651" y="4563541"/>
            <a:ext cx="779258" cy="431892"/>
            <a:chOff x="2348393" y="4534463"/>
            <a:chExt cx="779258" cy="431892"/>
          </a:xfrm>
        </p:grpSpPr>
        <p:pic>
          <p:nvPicPr>
            <p:cNvPr id="7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4BCBE299-EDE7-48B6-A454-C5056A4513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2400482" y="4534463"/>
              <a:ext cx="663382" cy="392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7F19AE-0575-45F9-A817-519B357C3CB4}"/>
                </a:ext>
              </a:extLst>
            </p:cNvPr>
            <p:cNvSpPr txBox="1"/>
            <p:nvPr/>
          </p:nvSpPr>
          <p:spPr>
            <a:xfrm>
              <a:off x="2348393" y="4658578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</a:t>
              </a:r>
              <a:r>
                <a:rPr lang="ru-RU" sz="1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A115B2-8040-4831-8898-F64DFCD2A41C}"/>
              </a:ext>
            </a:extLst>
          </p:cNvPr>
          <p:cNvGrpSpPr/>
          <p:nvPr/>
        </p:nvGrpSpPr>
        <p:grpSpPr>
          <a:xfrm>
            <a:off x="7657091" y="4563541"/>
            <a:ext cx="779258" cy="431892"/>
            <a:chOff x="2348393" y="4534463"/>
            <a:chExt cx="779258" cy="431892"/>
          </a:xfrm>
        </p:grpSpPr>
        <p:pic>
          <p:nvPicPr>
            <p:cNvPr id="19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F582D9DB-6B83-4625-8152-200A1512DC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2400482" y="4534463"/>
              <a:ext cx="663382" cy="392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0BCF4F-2A85-4BDD-BBB0-43B255D290C7}"/>
                </a:ext>
              </a:extLst>
            </p:cNvPr>
            <p:cNvSpPr txBox="1"/>
            <p:nvPr/>
          </p:nvSpPr>
          <p:spPr>
            <a:xfrm>
              <a:off x="2348393" y="4658578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</a:t>
              </a:r>
              <a:r>
                <a:rPr lang="ru-RU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3DDFD3-8FAA-40E7-AABA-F54125A5B8DA}"/>
              </a:ext>
            </a:extLst>
          </p:cNvPr>
          <p:cNvGrpSpPr/>
          <p:nvPr/>
        </p:nvGrpSpPr>
        <p:grpSpPr>
          <a:xfrm>
            <a:off x="5706371" y="5548317"/>
            <a:ext cx="779258" cy="431892"/>
            <a:chOff x="2348393" y="4534463"/>
            <a:chExt cx="779258" cy="431892"/>
          </a:xfrm>
        </p:grpSpPr>
        <p:pic>
          <p:nvPicPr>
            <p:cNvPr id="2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F8248D03-021C-4470-BFF4-556983873B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2400482" y="4534463"/>
              <a:ext cx="663382" cy="392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6CB74C-26D8-4EB9-948B-D3BEC6256480}"/>
                </a:ext>
              </a:extLst>
            </p:cNvPr>
            <p:cNvSpPr txBox="1"/>
            <p:nvPr/>
          </p:nvSpPr>
          <p:spPr>
            <a:xfrm>
              <a:off x="2348393" y="4658578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</a:t>
              </a:r>
              <a:r>
                <a:rPr lang="ru-RU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Pentagon 14">
            <a:extLst>
              <a:ext uri="{FF2B5EF4-FFF2-40B4-BE49-F238E27FC236}">
                <a16:creationId xmlns:a16="http://schemas.microsoft.com/office/drawing/2014/main" id="{38075808-4D17-4FC0-AC8C-79FF82A858D5}"/>
              </a:ext>
            </a:extLst>
          </p:cNvPr>
          <p:cNvSpPr/>
          <p:nvPr/>
        </p:nvSpPr>
        <p:spPr>
          <a:xfrm>
            <a:off x="5646000" y="4285650"/>
            <a:ext cx="936000" cy="392021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"2,</a:t>
            </a:r>
            <a:r>
              <a:rPr lang="en-US" sz="1200" dirty="0">
                <a:solidFill>
                  <a:schemeClr val="bg1"/>
                </a:solidFill>
              </a:rPr>
              <a:t>1</a:t>
            </a:r>
            <a:r>
              <a:rPr lang="ru-RU" sz="1200" dirty="0">
                <a:solidFill>
                  <a:schemeClr val="bg1"/>
                </a:solidFill>
              </a:rPr>
              <a:t>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Pentagon 14">
            <a:extLst>
              <a:ext uri="{FF2B5EF4-FFF2-40B4-BE49-F238E27FC236}">
                <a16:creationId xmlns:a16="http://schemas.microsoft.com/office/drawing/2014/main" id="{5F2C0C93-F1EB-4C2A-9144-99BE34BDD4FE}"/>
              </a:ext>
            </a:extLst>
          </p:cNvPr>
          <p:cNvSpPr/>
          <p:nvPr/>
        </p:nvSpPr>
        <p:spPr>
          <a:xfrm rot="-1680000" flipH="1">
            <a:off x="6733618" y="5313014"/>
            <a:ext cx="936000" cy="392021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>
                <a:solidFill>
                  <a:schemeClr val="bg1"/>
                </a:solidFill>
              </a:rPr>
              <a:t>Сеть Х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</a:rPr>
              <a:t>AS </a:t>
            </a:r>
            <a:r>
              <a:rPr lang="ru-RU" sz="1200" dirty="0">
                <a:solidFill>
                  <a:schemeClr val="bg1"/>
                </a:solidFill>
              </a:rPr>
              <a:t>"3,2,</a:t>
            </a:r>
            <a:r>
              <a:rPr lang="en-US" sz="1200" dirty="0">
                <a:solidFill>
                  <a:srgbClr val="C00000"/>
                </a:solidFill>
              </a:rPr>
              <a:t>1</a:t>
            </a:r>
            <a:r>
              <a:rPr lang="ru-RU" sz="1200" dirty="0">
                <a:solidFill>
                  <a:schemeClr val="bg1"/>
                </a:solidFill>
              </a:rPr>
              <a:t>"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9586A46A-D499-4104-B79F-885873606A96}"/>
              </a:ext>
            </a:extLst>
          </p:cNvPr>
          <p:cNvSpPr/>
          <p:nvPr/>
        </p:nvSpPr>
        <p:spPr>
          <a:xfrm rot="-1680000">
            <a:off x="6696989" y="5422768"/>
            <a:ext cx="465894" cy="46589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0456E091-0A5F-4C68-9ACA-C61376196D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7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235131BC-5BF3-483B-898E-11A0AF06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56" y="3429000"/>
            <a:ext cx="2825912" cy="28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Line 48">
            <a:extLst>
              <a:ext uri="{FF2B5EF4-FFF2-40B4-BE49-F238E27FC236}">
                <a16:creationId xmlns:a16="http://schemas.microsoft.com/office/drawing/2014/main" id="{159A5B89-9B30-4DBC-93C1-329DB12B92CA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10927" y="3862721"/>
            <a:ext cx="700378" cy="134564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8">
            <a:extLst>
              <a:ext uri="{FF2B5EF4-FFF2-40B4-BE49-F238E27FC236}">
                <a16:creationId xmlns:a16="http://schemas.microsoft.com/office/drawing/2014/main" id="{53BD4DC9-455D-44F1-8FE6-2CDCCB06C399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534155" y="4557204"/>
            <a:ext cx="653922" cy="134564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271332-4F74-46AD-AEBF-57A94B087A85}"/>
              </a:ext>
            </a:extLst>
          </p:cNvPr>
          <p:cNvGrpSpPr/>
          <p:nvPr/>
        </p:nvGrpSpPr>
        <p:grpSpPr>
          <a:xfrm>
            <a:off x="2810276" y="4657815"/>
            <a:ext cx="797042" cy="480176"/>
            <a:chOff x="4852013" y="3885858"/>
            <a:chExt cx="797042" cy="480176"/>
          </a:xfrm>
        </p:grpSpPr>
        <p:pic>
          <p:nvPicPr>
            <p:cNvPr id="3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8BC92EDC-54DC-419B-8A06-6A35B32FBD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8D2450-B2F9-41DE-89A1-BFA9E28911A2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7011-BB7B-46F5-A46B-DD0BF647D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Настройка требуется для управления </a:t>
            </a:r>
            <a:r>
              <a:rPr lang="ru-RU" u="sng" dirty="0"/>
              <a:t>исходящим</a:t>
            </a:r>
            <a:r>
              <a:rPr lang="ru-RU" dirty="0"/>
              <a:t> трафиком</a:t>
            </a:r>
            <a:endParaRPr lang="en-US" dirty="0"/>
          </a:p>
          <a:p>
            <a:pPr lvl="1"/>
            <a:r>
              <a:rPr lang="ru-RU" dirty="0"/>
              <a:t>Настраивается через </a:t>
            </a:r>
            <a:r>
              <a:rPr lang="en-US" dirty="0"/>
              <a:t>Route Map</a:t>
            </a:r>
            <a:r>
              <a:rPr lang="ru-RU" dirty="0"/>
              <a:t>, обычно на </a:t>
            </a:r>
            <a:r>
              <a:rPr lang="en-US" dirty="0"/>
              <a:t>EBGP-</a:t>
            </a:r>
            <a:r>
              <a:rPr lang="ru-RU" dirty="0"/>
              <a:t>соседстве</a:t>
            </a:r>
          </a:p>
          <a:p>
            <a:pPr lvl="1"/>
            <a:r>
              <a:rPr lang="ru-RU" dirty="0"/>
              <a:t>Искусственно удлиняет </a:t>
            </a:r>
            <a:r>
              <a:rPr lang="en-US" dirty="0"/>
              <a:t>AS-Path </a:t>
            </a:r>
            <a:r>
              <a:rPr lang="ru-RU" dirty="0"/>
              <a:t>добавлением номера собственной </a:t>
            </a:r>
            <a:r>
              <a:rPr lang="en-US" dirty="0"/>
              <a:t>AS</a:t>
            </a:r>
          </a:p>
          <a:p>
            <a:pPr lvl="2"/>
            <a:r>
              <a:rPr lang="ru-RU" dirty="0"/>
              <a:t>Также номер своей </a:t>
            </a:r>
            <a:r>
              <a:rPr lang="en-US" dirty="0"/>
              <a:t>AS </a:t>
            </a:r>
            <a:r>
              <a:rPr lang="ru-RU" dirty="0"/>
              <a:t>добавляется при отправке </a:t>
            </a:r>
            <a:r>
              <a:rPr lang="en-US" dirty="0"/>
              <a:t>EBGP Update</a:t>
            </a:r>
            <a:r>
              <a:rPr lang="ru-RU" dirty="0"/>
              <a:t> отдельно от </a:t>
            </a:r>
            <a:r>
              <a:rPr lang="en-US" dirty="0"/>
              <a:t>Prepending</a:t>
            </a:r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BEE0B-1B4D-4EDE-89C5-AEC430315D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A5775-8233-487F-A2BB-3ABCEBCB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AS-Path</a:t>
            </a:r>
            <a:r>
              <a:rPr lang="ru-RU" dirty="0"/>
              <a:t> </a:t>
            </a:r>
            <a:r>
              <a:rPr lang="en-US" dirty="0"/>
              <a:t>Prepending</a:t>
            </a:r>
            <a:endParaRPr lang="en-IE" dirty="0"/>
          </a:p>
        </p:txBody>
      </p:sp>
      <p:pic>
        <p:nvPicPr>
          <p:cNvPr id="5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1AA38BD3-2FD9-4CD9-85C2-89C8DD62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30" y="3462883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ABF62370-F090-4BCB-849F-E225B403C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29" y="4495561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48">
            <a:extLst>
              <a:ext uri="{FF2B5EF4-FFF2-40B4-BE49-F238E27FC236}">
                <a16:creationId xmlns:a16="http://schemas.microsoft.com/office/drawing/2014/main" id="{1CADEB82-5555-4B5A-ADFB-C081F0908CB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598575" y="3137432"/>
            <a:ext cx="2" cy="213052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D442C057-4E82-4C6B-8713-33371DFED53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594272" y="4483209"/>
            <a:ext cx="2" cy="213052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48">
            <a:extLst>
              <a:ext uri="{FF2B5EF4-FFF2-40B4-BE49-F238E27FC236}">
                <a16:creationId xmlns:a16="http://schemas.microsoft.com/office/drawing/2014/main" id="{D0C31750-A5FC-45FF-8CC3-2F23AE701F5C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857382" y="4810934"/>
            <a:ext cx="1351864" cy="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2A554C-5E7C-440F-ABD0-D768E760A37A}"/>
              </a:ext>
            </a:extLst>
          </p:cNvPr>
          <p:cNvGrpSpPr/>
          <p:nvPr/>
        </p:nvGrpSpPr>
        <p:grpSpPr>
          <a:xfrm>
            <a:off x="4136670" y="3962604"/>
            <a:ext cx="797042" cy="480176"/>
            <a:chOff x="4852013" y="3885858"/>
            <a:chExt cx="797042" cy="480176"/>
          </a:xfrm>
        </p:grpSpPr>
        <p:pic>
          <p:nvPicPr>
            <p:cNvPr id="1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2B72060-319C-4356-9D05-2C51BAE761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07DF9B-0D17-4CA9-96C8-05EED665E816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</a:t>
              </a:r>
              <a:r>
                <a:rPr lang="ru-RU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0A198-7D1D-4A50-A771-7A7F9B8EDC73}"/>
              </a:ext>
            </a:extLst>
          </p:cNvPr>
          <p:cNvGrpSpPr/>
          <p:nvPr/>
        </p:nvGrpSpPr>
        <p:grpSpPr>
          <a:xfrm>
            <a:off x="4136670" y="5314469"/>
            <a:ext cx="797042" cy="480176"/>
            <a:chOff x="4852013" y="3885858"/>
            <a:chExt cx="797042" cy="480176"/>
          </a:xfrm>
        </p:grpSpPr>
        <p:pic>
          <p:nvPicPr>
            <p:cNvPr id="1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BC8794D9-3800-4D7D-BFCA-7D8836D921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1CE935-2353-420A-8214-D024C877D339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R2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D522B9BA-1CC7-4EDB-8B0C-494100087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840" y="3896452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ine 48">
            <a:extLst>
              <a:ext uri="{FF2B5EF4-FFF2-40B4-BE49-F238E27FC236}">
                <a16:creationId xmlns:a16="http://schemas.microsoft.com/office/drawing/2014/main" id="{8F3B6982-BCEC-49C2-BB1D-621F81679403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277939" y="3584286"/>
            <a:ext cx="661477" cy="189828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8">
            <a:extLst>
              <a:ext uri="{FF2B5EF4-FFF2-40B4-BE49-F238E27FC236}">
                <a16:creationId xmlns:a16="http://schemas.microsoft.com/office/drawing/2014/main" id="{3E371DA8-5D24-4CC0-AAED-A822E2DDB30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277311" y="4267956"/>
            <a:ext cx="662737" cy="18982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29250A-6BB4-46BC-A203-E17BAA3BA375}"/>
              </a:ext>
            </a:extLst>
          </p:cNvPr>
          <p:cNvGrpSpPr/>
          <p:nvPr/>
        </p:nvGrpSpPr>
        <p:grpSpPr>
          <a:xfrm>
            <a:off x="6254834" y="3962604"/>
            <a:ext cx="797042" cy="480176"/>
            <a:chOff x="4852013" y="3885858"/>
            <a:chExt cx="797042" cy="480176"/>
          </a:xfrm>
        </p:grpSpPr>
        <p:pic>
          <p:nvPicPr>
            <p:cNvPr id="2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3080A3A1-FABA-4DA5-B5E9-F37ABEFB25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FB9F42-41B7-4D35-85E2-26026EC63E43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ISP1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B3C342-0D79-4AF8-AA06-AD4748BAA3BE}"/>
              </a:ext>
            </a:extLst>
          </p:cNvPr>
          <p:cNvGrpSpPr/>
          <p:nvPr/>
        </p:nvGrpSpPr>
        <p:grpSpPr>
          <a:xfrm>
            <a:off x="6254834" y="5314469"/>
            <a:ext cx="797042" cy="480176"/>
            <a:chOff x="4852013" y="3885858"/>
            <a:chExt cx="797042" cy="480176"/>
          </a:xfrm>
        </p:grpSpPr>
        <p:pic>
          <p:nvPicPr>
            <p:cNvPr id="2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953C8E59-D5E2-4C84-941E-075957F2C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2CB766-4B81-4E37-90CE-B2214D08FBC2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ISP2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9A16F5-3255-4B59-8946-D3D55E3DE9FA}"/>
              </a:ext>
            </a:extLst>
          </p:cNvPr>
          <p:cNvGrpSpPr/>
          <p:nvPr/>
        </p:nvGrpSpPr>
        <p:grpSpPr>
          <a:xfrm>
            <a:off x="8194319" y="4657815"/>
            <a:ext cx="797042" cy="480176"/>
            <a:chOff x="4852013" y="3885858"/>
            <a:chExt cx="797042" cy="480176"/>
          </a:xfrm>
        </p:grpSpPr>
        <p:pic>
          <p:nvPicPr>
            <p:cNvPr id="2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7A059F75-8A13-4490-8789-1CADC40DC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E8A3BE-A94B-4978-AC6E-AD192AA8EA35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ISP3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15B2EAF-B4EB-40E6-9ADB-BC7524218172}"/>
              </a:ext>
            </a:extLst>
          </p:cNvPr>
          <p:cNvSpPr txBox="1"/>
          <p:nvPr/>
        </p:nvSpPr>
        <p:spPr>
          <a:xfrm>
            <a:off x="3807214" y="4761547"/>
            <a:ext cx="65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10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DF6594-E698-49E8-A37B-322CB8A20C27}"/>
              </a:ext>
            </a:extLst>
          </p:cNvPr>
          <p:cNvSpPr txBox="1"/>
          <p:nvPr/>
        </p:nvSpPr>
        <p:spPr>
          <a:xfrm>
            <a:off x="6316259" y="4409563"/>
            <a:ext cx="65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11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2BACCB-8FF0-4815-B76D-738EDE76B08B}"/>
              </a:ext>
            </a:extLst>
          </p:cNvPr>
          <p:cNvSpPr txBox="1"/>
          <p:nvPr/>
        </p:nvSpPr>
        <p:spPr>
          <a:xfrm>
            <a:off x="6327245" y="4985049"/>
            <a:ext cx="65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12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7766AB-492F-4366-9112-2341F565D944}"/>
              </a:ext>
            </a:extLst>
          </p:cNvPr>
          <p:cNvSpPr txBox="1"/>
          <p:nvPr/>
        </p:nvSpPr>
        <p:spPr>
          <a:xfrm>
            <a:off x="8276550" y="4374089"/>
            <a:ext cx="65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AS 13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C338D8C-CEE9-4800-92D8-912BA969FC72}"/>
              </a:ext>
            </a:extLst>
          </p:cNvPr>
          <p:cNvSpPr/>
          <p:nvPr/>
        </p:nvSpPr>
        <p:spPr>
          <a:xfrm flipH="1">
            <a:off x="1711579" y="3920006"/>
            <a:ext cx="7104985" cy="2164270"/>
          </a:xfrm>
          <a:custGeom>
            <a:avLst/>
            <a:gdLst>
              <a:gd name="connsiteX0" fmla="*/ 0 w 7186247"/>
              <a:gd name="connsiteY0" fmla="*/ 983542 h 1062505"/>
              <a:gd name="connsiteX1" fmla="*/ 1735016 w 7186247"/>
              <a:gd name="connsiteY1" fmla="*/ 983542 h 1062505"/>
              <a:gd name="connsiteX2" fmla="*/ 1863970 w 7186247"/>
              <a:gd name="connsiteY2" fmla="*/ 162926 h 1062505"/>
              <a:gd name="connsiteX3" fmla="*/ 4220308 w 7186247"/>
              <a:gd name="connsiteY3" fmla="*/ 57418 h 1062505"/>
              <a:gd name="connsiteX4" fmla="*/ 6049108 w 7186247"/>
              <a:gd name="connsiteY4" fmla="*/ 842865 h 1062505"/>
              <a:gd name="connsiteX5" fmla="*/ 7186247 w 7186247"/>
              <a:gd name="connsiteY5" fmla="*/ 936649 h 1062505"/>
              <a:gd name="connsiteX0" fmla="*/ 0 w 6588371"/>
              <a:gd name="connsiteY0" fmla="*/ 1077327 h 1117891"/>
              <a:gd name="connsiteX1" fmla="*/ 1137140 w 6588371"/>
              <a:gd name="connsiteY1" fmla="*/ 983542 h 1117891"/>
              <a:gd name="connsiteX2" fmla="*/ 1266094 w 6588371"/>
              <a:gd name="connsiteY2" fmla="*/ 162926 h 1117891"/>
              <a:gd name="connsiteX3" fmla="*/ 3622432 w 6588371"/>
              <a:gd name="connsiteY3" fmla="*/ 57418 h 1117891"/>
              <a:gd name="connsiteX4" fmla="*/ 5451232 w 6588371"/>
              <a:gd name="connsiteY4" fmla="*/ 842865 h 1117891"/>
              <a:gd name="connsiteX5" fmla="*/ 6588371 w 6588371"/>
              <a:gd name="connsiteY5" fmla="*/ 936649 h 1117891"/>
              <a:gd name="connsiteX0" fmla="*/ 0 w 6588371"/>
              <a:gd name="connsiteY0" fmla="*/ 1077327 h 1087594"/>
              <a:gd name="connsiteX1" fmla="*/ 1137140 w 6588371"/>
              <a:gd name="connsiteY1" fmla="*/ 983542 h 1087594"/>
              <a:gd name="connsiteX2" fmla="*/ 1266094 w 6588371"/>
              <a:gd name="connsiteY2" fmla="*/ 162926 h 1087594"/>
              <a:gd name="connsiteX3" fmla="*/ 3622432 w 6588371"/>
              <a:gd name="connsiteY3" fmla="*/ 57418 h 1087594"/>
              <a:gd name="connsiteX4" fmla="*/ 5451232 w 6588371"/>
              <a:gd name="connsiteY4" fmla="*/ 842865 h 1087594"/>
              <a:gd name="connsiteX5" fmla="*/ 6588371 w 6588371"/>
              <a:gd name="connsiteY5" fmla="*/ 936649 h 1087594"/>
              <a:gd name="connsiteX0" fmla="*/ 0 w 6588371"/>
              <a:gd name="connsiteY0" fmla="*/ 1075505 h 1075505"/>
              <a:gd name="connsiteX1" fmla="*/ 1101971 w 6588371"/>
              <a:gd name="connsiteY1" fmla="*/ 934828 h 1075505"/>
              <a:gd name="connsiteX2" fmla="*/ 1266094 w 6588371"/>
              <a:gd name="connsiteY2" fmla="*/ 161104 h 1075505"/>
              <a:gd name="connsiteX3" fmla="*/ 3622432 w 6588371"/>
              <a:gd name="connsiteY3" fmla="*/ 55596 h 1075505"/>
              <a:gd name="connsiteX4" fmla="*/ 5451232 w 6588371"/>
              <a:gd name="connsiteY4" fmla="*/ 841043 h 1075505"/>
              <a:gd name="connsiteX5" fmla="*/ 6588371 w 6588371"/>
              <a:gd name="connsiteY5" fmla="*/ 934827 h 1075505"/>
              <a:gd name="connsiteX0" fmla="*/ 0 w 6588371"/>
              <a:gd name="connsiteY0" fmla="*/ 1068145 h 1068145"/>
              <a:gd name="connsiteX1" fmla="*/ 1101971 w 6588371"/>
              <a:gd name="connsiteY1" fmla="*/ 927468 h 1068145"/>
              <a:gd name="connsiteX2" fmla="*/ 1266094 w 6588371"/>
              <a:gd name="connsiteY2" fmla="*/ 153744 h 1068145"/>
              <a:gd name="connsiteX3" fmla="*/ 3622432 w 6588371"/>
              <a:gd name="connsiteY3" fmla="*/ 48236 h 1068145"/>
              <a:gd name="connsiteX4" fmla="*/ 5451232 w 6588371"/>
              <a:gd name="connsiteY4" fmla="*/ 833683 h 1068145"/>
              <a:gd name="connsiteX5" fmla="*/ 6588371 w 6588371"/>
              <a:gd name="connsiteY5" fmla="*/ 927467 h 1068145"/>
              <a:gd name="connsiteX0" fmla="*/ 0 w 6588371"/>
              <a:gd name="connsiteY0" fmla="*/ 1076864 h 1082814"/>
              <a:gd name="connsiteX1" fmla="*/ 1137141 w 6588371"/>
              <a:gd name="connsiteY1" fmla="*/ 971357 h 1082814"/>
              <a:gd name="connsiteX2" fmla="*/ 1266094 w 6588371"/>
              <a:gd name="connsiteY2" fmla="*/ 162463 h 1082814"/>
              <a:gd name="connsiteX3" fmla="*/ 3622432 w 6588371"/>
              <a:gd name="connsiteY3" fmla="*/ 56955 h 1082814"/>
              <a:gd name="connsiteX4" fmla="*/ 5451232 w 6588371"/>
              <a:gd name="connsiteY4" fmla="*/ 842402 h 1082814"/>
              <a:gd name="connsiteX5" fmla="*/ 6588371 w 6588371"/>
              <a:gd name="connsiteY5" fmla="*/ 936186 h 1082814"/>
              <a:gd name="connsiteX0" fmla="*/ 0 w 6588371"/>
              <a:gd name="connsiteY0" fmla="*/ 1076864 h 1076864"/>
              <a:gd name="connsiteX1" fmla="*/ 1137141 w 6588371"/>
              <a:gd name="connsiteY1" fmla="*/ 971357 h 1076864"/>
              <a:gd name="connsiteX2" fmla="*/ 1266094 w 6588371"/>
              <a:gd name="connsiteY2" fmla="*/ 162463 h 1076864"/>
              <a:gd name="connsiteX3" fmla="*/ 3622432 w 6588371"/>
              <a:gd name="connsiteY3" fmla="*/ 56955 h 1076864"/>
              <a:gd name="connsiteX4" fmla="*/ 5451232 w 6588371"/>
              <a:gd name="connsiteY4" fmla="*/ 842402 h 1076864"/>
              <a:gd name="connsiteX5" fmla="*/ 6588371 w 6588371"/>
              <a:gd name="connsiteY5" fmla="*/ 936186 h 1076864"/>
              <a:gd name="connsiteX0" fmla="*/ 0 w 6588371"/>
              <a:gd name="connsiteY0" fmla="*/ 1071655 h 1071655"/>
              <a:gd name="connsiteX1" fmla="*/ 1137141 w 6588371"/>
              <a:gd name="connsiteY1" fmla="*/ 966148 h 1071655"/>
              <a:gd name="connsiteX2" fmla="*/ 1266094 w 6588371"/>
              <a:gd name="connsiteY2" fmla="*/ 157254 h 1071655"/>
              <a:gd name="connsiteX3" fmla="*/ 3622432 w 6588371"/>
              <a:gd name="connsiteY3" fmla="*/ 51746 h 1071655"/>
              <a:gd name="connsiteX4" fmla="*/ 5451232 w 6588371"/>
              <a:gd name="connsiteY4" fmla="*/ 837193 h 1071655"/>
              <a:gd name="connsiteX5" fmla="*/ 6588371 w 6588371"/>
              <a:gd name="connsiteY5" fmla="*/ 930977 h 1071655"/>
              <a:gd name="connsiteX0" fmla="*/ 0 w 6588371"/>
              <a:gd name="connsiteY0" fmla="*/ 1056048 h 1056048"/>
              <a:gd name="connsiteX1" fmla="*/ 1137141 w 6588371"/>
              <a:gd name="connsiteY1" fmla="*/ 950541 h 1056048"/>
              <a:gd name="connsiteX2" fmla="*/ 1266094 w 6588371"/>
              <a:gd name="connsiteY2" fmla="*/ 141647 h 1056048"/>
              <a:gd name="connsiteX3" fmla="*/ 3622432 w 6588371"/>
              <a:gd name="connsiteY3" fmla="*/ 36139 h 1056048"/>
              <a:gd name="connsiteX4" fmla="*/ 5451232 w 6588371"/>
              <a:gd name="connsiteY4" fmla="*/ 821586 h 1056048"/>
              <a:gd name="connsiteX5" fmla="*/ 6588371 w 6588371"/>
              <a:gd name="connsiteY5" fmla="*/ 915370 h 1056048"/>
              <a:gd name="connsiteX0" fmla="*/ 0 w 6588371"/>
              <a:gd name="connsiteY0" fmla="*/ 1073388 h 1073388"/>
              <a:gd name="connsiteX1" fmla="*/ 1137141 w 6588371"/>
              <a:gd name="connsiteY1" fmla="*/ 967881 h 1073388"/>
              <a:gd name="connsiteX2" fmla="*/ 1266094 w 6588371"/>
              <a:gd name="connsiteY2" fmla="*/ 158987 h 1073388"/>
              <a:gd name="connsiteX3" fmla="*/ 3622432 w 6588371"/>
              <a:gd name="connsiteY3" fmla="*/ 53479 h 1073388"/>
              <a:gd name="connsiteX4" fmla="*/ 5591909 w 6588371"/>
              <a:gd name="connsiteY4" fmla="*/ 862372 h 1073388"/>
              <a:gd name="connsiteX5" fmla="*/ 6588371 w 6588371"/>
              <a:gd name="connsiteY5" fmla="*/ 932710 h 1073388"/>
              <a:gd name="connsiteX0" fmla="*/ 0 w 6588371"/>
              <a:gd name="connsiteY0" fmla="*/ 1073388 h 1073388"/>
              <a:gd name="connsiteX1" fmla="*/ 1137141 w 6588371"/>
              <a:gd name="connsiteY1" fmla="*/ 967881 h 1073388"/>
              <a:gd name="connsiteX2" fmla="*/ 1266094 w 6588371"/>
              <a:gd name="connsiteY2" fmla="*/ 158987 h 1073388"/>
              <a:gd name="connsiteX3" fmla="*/ 3622432 w 6588371"/>
              <a:gd name="connsiteY3" fmla="*/ 53479 h 1073388"/>
              <a:gd name="connsiteX4" fmla="*/ 5591909 w 6588371"/>
              <a:gd name="connsiteY4" fmla="*/ 862372 h 1073388"/>
              <a:gd name="connsiteX5" fmla="*/ 6588371 w 6588371"/>
              <a:gd name="connsiteY5" fmla="*/ 932710 h 1073388"/>
              <a:gd name="connsiteX0" fmla="*/ 0 w 6588371"/>
              <a:gd name="connsiteY0" fmla="*/ 1037007 h 1037007"/>
              <a:gd name="connsiteX1" fmla="*/ 1137141 w 6588371"/>
              <a:gd name="connsiteY1" fmla="*/ 931500 h 1037007"/>
              <a:gd name="connsiteX2" fmla="*/ 1266094 w 6588371"/>
              <a:gd name="connsiteY2" fmla="*/ 122606 h 1037007"/>
              <a:gd name="connsiteX3" fmla="*/ 3622432 w 6588371"/>
              <a:gd name="connsiteY3" fmla="*/ 17098 h 1037007"/>
              <a:gd name="connsiteX4" fmla="*/ 5591909 w 6588371"/>
              <a:gd name="connsiteY4" fmla="*/ 825991 h 1037007"/>
              <a:gd name="connsiteX5" fmla="*/ 6588371 w 6588371"/>
              <a:gd name="connsiteY5" fmla="*/ 896329 h 1037007"/>
              <a:gd name="connsiteX0" fmla="*/ 0 w 6588371"/>
              <a:gd name="connsiteY0" fmla="*/ 998561 h 998561"/>
              <a:gd name="connsiteX1" fmla="*/ 1137141 w 6588371"/>
              <a:gd name="connsiteY1" fmla="*/ 893054 h 998561"/>
              <a:gd name="connsiteX2" fmla="*/ 1266094 w 6588371"/>
              <a:gd name="connsiteY2" fmla="*/ 84160 h 998561"/>
              <a:gd name="connsiteX3" fmla="*/ 3610709 w 6588371"/>
              <a:gd name="connsiteY3" fmla="*/ 48990 h 998561"/>
              <a:gd name="connsiteX4" fmla="*/ 5591909 w 6588371"/>
              <a:gd name="connsiteY4" fmla="*/ 787545 h 998561"/>
              <a:gd name="connsiteX5" fmla="*/ 6588371 w 6588371"/>
              <a:gd name="connsiteY5" fmla="*/ 857883 h 998561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1019940 h 1019940"/>
              <a:gd name="connsiteX1" fmla="*/ 1137141 w 6588371"/>
              <a:gd name="connsiteY1" fmla="*/ 914433 h 1019940"/>
              <a:gd name="connsiteX2" fmla="*/ 1266094 w 6588371"/>
              <a:gd name="connsiteY2" fmla="*/ 105539 h 1019940"/>
              <a:gd name="connsiteX3" fmla="*/ 3610709 w 6588371"/>
              <a:gd name="connsiteY3" fmla="*/ 70369 h 1019940"/>
              <a:gd name="connsiteX4" fmla="*/ 6588371 w 6588371"/>
              <a:gd name="connsiteY4" fmla="*/ 879262 h 1019940"/>
              <a:gd name="connsiteX0" fmla="*/ 0 w 6588371"/>
              <a:gd name="connsiteY0" fmla="*/ 971670 h 971670"/>
              <a:gd name="connsiteX1" fmla="*/ 1137141 w 6588371"/>
              <a:gd name="connsiteY1" fmla="*/ 866163 h 971670"/>
              <a:gd name="connsiteX2" fmla="*/ 1266094 w 6588371"/>
              <a:gd name="connsiteY2" fmla="*/ 57269 h 971670"/>
              <a:gd name="connsiteX3" fmla="*/ 3610709 w 6588371"/>
              <a:gd name="connsiteY3" fmla="*/ 22099 h 971670"/>
              <a:gd name="connsiteX4" fmla="*/ 6588371 w 6588371"/>
              <a:gd name="connsiteY4" fmla="*/ 830992 h 971670"/>
              <a:gd name="connsiteX0" fmla="*/ 0 w 6588371"/>
              <a:gd name="connsiteY0" fmla="*/ 971670 h 971670"/>
              <a:gd name="connsiteX1" fmla="*/ 1137141 w 6588371"/>
              <a:gd name="connsiteY1" fmla="*/ 866163 h 971670"/>
              <a:gd name="connsiteX2" fmla="*/ 1266094 w 6588371"/>
              <a:gd name="connsiteY2" fmla="*/ 57269 h 971670"/>
              <a:gd name="connsiteX3" fmla="*/ 3610709 w 6588371"/>
              <a:gd name="connsiteY3" fmla="*/ 22099 h 971670"/>
              <a:gd name="connsiteX4" fmla="*/ 6588371 w 6588371"/>
              <a:gd name="connsiteY4" fmla="*/ 830992 h 971670"/>
              <a:gd name="connsiteX0" fmla="*/ 0 w 6588371"/>
              <a:gd name="connsiteY0" fmla="*/ 985111 h 985111"/>
              <a:gd name="connsiteX1" fmla="*/ 1137141 w 6588371"/>
              <a:gd name="connsiteY1" fmla="*/ 879604 h 985111"/>
              <a:gd name="connsiteX2" fmla="*/ 1266094 w 6588371"/>
              <a:gd name="connsiteY2" fmla="*/ 70710 h 985111"/>
              <a:gd name="connsiteX3" fmla="*/ 3610709 w 6588371"/>
              <a:gd name="connsiteY3" fmla="*/ 35540 h 985111"/>
              <a:gd name="connsiteX4" fmla="*/ 6588371 w 6588371"/>
              <a:gd name="connsiteY4" fmla="*/ 844433 h 985111"/>
              <a:gd name="connsiteX0" fmla="*/ 0 w 6682155"/>
              <a:gd name="connsiteY0" fmla="*/ 1395419 h 1395419"/>
              <a:gd name="connsiteX1" fmla="*/ 1230925 w 6682155"/>
              <a:gd name="connsiteY1" fmla="*/ 879604 h 1395419"/>
              <a:gd name="connsiteX2" fmla="*/ 1359878 w 6682155"/>
              <a:gd name="connsiteY2" fmla="*/ 70710 h 1395419"/>
              <a:gd name="connsiteX3" fmla="*/ 3704493 w 6682155"/>
              <a:gd name="connsiteY3" fmla="*/ 35540 h 1395419"/>
              <a:gd name="connsiteX4" fmla="*/ 6682155 w 6682155"/>
              <a:gd name="connsiteY4" fmla="*/ 844433 h 1395419"/>
              <a:gd name="connsiteX0" fmla="*/ 0 w 6682155"/>
              <a:gd name="connsiteY0" fmla="*/ 1437812 h 1446963"/>
              <a:gd name="connsiteX1" fmla="*/ 1277817 w 6682155"/>
              <a:gd name="connsiteY1" fmla="*/ 1285413 h 1446963"/>
              <a:gd name="connsiteX2" fmla="*/ 1359878 w 6682155"/>
              <a:gd name="connsiteY2" fmla="*/ 113103 h 1446963"/>
              <a:gd name="connsiteX3" fmla="*/ 3704493 w 6682155"/>
              <a:gd name="connsiteY3" fmla="*/ 77933 h 1446963"/>
              <a:gd name="connsiteX4" fmla="*/ 6682155 w 6682155"/>
              <a:gd name="connsiteY4" fmla="*/ 886826 h 1446963"/>
              <a:gd name="connsiteX0" fmla="*/ 0 w 6682155"/>
              <a:gd name="connsiteY0" fmla="*/ 1437812 h 1446963"/>
              <a:gd name="connsiteX1" fmla="*/ 1242648 w 6682155"/>
              <a:gd name="connsiteY1" fmla="*/ 1285413 h 1446963"/>
              <a:gd name="connsiteX2" fmla="*/ 1359878 w 6682155"/>
              <a:gd name="connsiteY2" fmla="*/ 113103 h 1446963"/>
              <a:gd name="connsiteX3" fmla="*/ 3704493 w 6682155"/>
              <a:gd name="connsiteY3" fmla="*/ 77933 h 1446963"/>
              <a:gd name="connsiteX4" fmla="*/ 6682155 w 6682155"/>
              <a:gd name="connsiteY4" fmla="*/ 886826 h 1446963"/>
              <a:gd name="connsiteX0" fmla="*/ 0 w 6682155"/>
              <a:gd name="connsiteY0" fmla="*/ 1466120 h 1475271"/>
              <a:gd name="connsiteX1" fmla="*/ 1242648 w 6682155"/>
              <a:gd name="connsiteY1" fmla="*/ 1313721 h 1475271"/>
              <a:gd name="connsiteX2" fmla="*/ 1500555 w 6682155"/>
              <a:gd name="connsiteY2" fmla="*/ 141411 h 1475271"/>
              <a:gd name="connsiteX3" fmla="*/ 3704493 w 6682155"/>
              <a:gd name="connsiteY3" fmla="*/ 106241 h 1475271"/>
              <a:gd name="connsiteX4" fmla="*/ 6682155 w 6682155"/>
              <a:gd name="connsiteY4" fmla="*/ 915134 h 1475271"/>
              <a:gd name="connsiteX0" fmla="*/ 0 w 6682155"/>
              <a:gd name="connsiteY0" fmla="*/ 1466120 h 1475271"/>
              <a:gd name="connsiteX1" fmla="*/ 1242648 w 6682155"/>
              <a:gd name="connsiteY1" fmla="*/ 1313721 h 1475271"/>
              <a:gd name="connsiteX2" fmla="*/ 1500555 w 6682155"/>
              <a:gd name="connsiteY2" fmla="*/ 141411 h 1475271"/>
              <a:gd name="connsiteX3" fmla="*/ 3704493 w 6682155"/>
              <a:gd name="connsiteY3" fmla="*/ 106241 h 1475271"/>
              <a:gd name="connsiteX4" fmla="*/ 6682155 w 6682155"/>
              <a:gd name="connsiteY4" fmla="*/ 915134 h 1475271"/>
              <a:gd name="connsiteX0" fmla="*/ 0 w 6682155"/>
              <a:gd name="connsiteY0" fmla="*/ 1441926 h 1451077"/>
              <a:gd name="connsiteX1" fmla="*/ 1242648 w 6682155"/>
              <a:gd name="connsiteY1" fmla="*/ 1289527 h 1451077"/>
              <a:gd name="connsiteX2" fmla="*/ 1500555 w 6682155"/>
              <a:gd name="connsiteY2" fmla="*/ 117217 h 1451077"/>
              <a:gd name="connsiteX3" fmla="*/ 4340320 w 6682155"/>
              <a:gd name="connsiteY3" fmla="*/ 128939 h 1451077"/>
              <a:gd name="connsiteX4" fmla="*/ 6682155 w 6682155"/>
              <a:gd name="connsiteY4" fmla="*/ 890940 h 1451077"/>
              <a:gd name="connsiteX0" fmla="*/ 0 w 6682155"/>
              <a:gd name="connsiteY0" fmla="*/ 1434635 h 1443786"/>
              <a:gd name="connsiteX1" fmla="*/ 1242648 w 6682155"/>
              <a:gd name="connsiteY1" fmla="*/ 1282236 h 1443786"/>
              <a:gd name="connsiteX2" fmla="*/ 1500555 w 6682155"/>
              <a:gd name="connsiteY2" fmla="*/ 109926 h 1443786"/>
              <a:gd name="connsiteX3" fmla="*/ 4340320 w 6682155"/>
              <a:gd name="connsiteY3" fmla="*/ 121648 h 1443786"/>
              <a:gd name="connsiteX4" fmla="*/ 6682155 w 6682155"/>
              <a:gd name="connsiteY4" fmla="*/ 883649 h 1443786"/>
              <a:gd name="connsiteX0" fmla="*/ 0 w 6682155"/>
              <a:gd name="connsiteY0" fmla="*/ 1457625 h 1467858"/>
              <a:gd name="connsiteX1" fmla="*/ 1242648 w 6682155"/>
              <a:gd name="connsiteY1" fmla="*/ 1305226 h 1467858"/>
              <a:gd name="connsiteX2" fmla="*/ 2268346 w 6682155"/>
              <a:gd name="connsiteY2" fmla="*/ 109470 h 1467858"/>
              <a:gd name="connsiteX3" fmla="*/ 4340320 w 6682155"/>
              <a:gd name="connsiteY3" fmla="*/ 144638 h 1467858"/>
              <a:gd name="connsiteX4" fmla="*/ 6682155 w 6682155"/>
              <a:gd name="connsiteY4" fmla="*/ 906639 h 1467858"/>
              <a:gd name="connsiteX0" fmla="*/ 0 w 6682155"/>
              <a:gd name="connsiteY0" fmla="*/ 1461129 h 1471362"/>
              <a:gd name="connsiteX1" fmla="*/ 1242648 w 6682155"/>
              <a:gd name="connsiteY1" fmla="*/ 1308730 h 1471362"/>
              <a:gd name="connsiteX2" fmla="*/ 2268346 w 6682155"/>
              <a:gd name="connsiteY2" fmla="*/ 112974 h 1471362"/>
              <a:gd name="connsiteX3" fmla="*/ 4340320 w 6682155"/>
              <a:gd name="connsiteY3" fmla="*/ 148142 h 1471362"/>
              <a:gd name="connsiteX4" fmla="*/ 6682155 w 6682155"/>
              <a:gd name="connsiteY4" fmla="*/ 910143 h 1471362"/>
              <a:gd name="connsiteX0" fmla="*/ 0 w 6682155"/>
              <a:gd name="connsiteY0" fmla="*/ 1406887 h 1413498"/>
              <a:gd name="connsiteX1" fmla="*/ 1242648 w 6682155"/>
              <a:gd name="connsiteY1" fmla="*/ 1254488 h 1413498"/>
              <a:gd name="connsiteX2" fmla="*/ 2208362 w 6682155"/>
              <a:gd name="connsiteY2" fmla="*/ 140793 h 1413498"/>
              <a:gd name="connsiteX3" fmla="*/ 4340320 w 6682155"/>
              <a:gd name="connsiteY3" fmla="*/ 93900 h 1413498"/>
              <a:gd name="connsiteX4" fmla="*/ 6682155 w 6682155"/>
              <a:gd name="connsiteY4" fmla="*/ 855901 h 1413498"/>
              <a:gd name="connsiteX0" fmla="*/ 0 w 6682155"/>
              <a:gd name="connsiteY0" fmla="*/ 1399258 h 1399258"/>
              <a:gd name="connsiteX1" fmla="*/ 1170668 w 6682155"/>
              <a:gd name="connsiteY1" fmla="*/ 1117905 h 1399258"/>
              <a:gd name="connsiteX2" fmla="*/ 2208362 w 6682155"/>
              <a:gd name="connsiteY2" fmla="*/ 133164 h 1399258"/>
              <a:gd name="connsiteX3" fmla="*/ 4340320 w 6682155"/>
              <a:gd name="connsiteY3" fmla="*/ 86271 h 1399258"/>
              <a:gd name="connsiteX4" fmla="*/ 6682155 w 6682155"/>
              <a:gd name="connsiteY4" fmla="*/ 848272 h 1399258"/>
              <a:gd name="connsiteX0" fmla="*/ 0 w 6682155"/>
              <a:gd name="connsiteY0" fmla="*/ 1399258 h 1399258"/>
              <a:gd name="connsiteX1" fmla="*/ 2208362 w 6682155"/>
              <a:gd name="connsiteY1" fmla="*/ 133164 h 1399258"/>
              <a:gd name="connsiteX2" fmla="*/ 4340320 w 6682155"/>
              <a:gd name="connsiteY2" fmla="*/ 86271 h 1399258"/>
              <a:gd name="connsiteX3" fmla="*/ 6682155 w 6682155"/>
              <a:gd name="connsiteY3" fmla="*/ 848272 h 1399258"/>
              <a:gd name="connsiteX0" fmla="*/ 0 w 6394233"/>
              <a:gd name="connsiteY0" fmla="*/ 796725 h 831954"/>
              <a:gd name="connsiteX1" fmla="*/ 1920440 w 6394233"/>
              <a:gd name="connsiteY1" fmla="*/ 116785 h 831954"/>
              <a:gd name="connsiteX2" fmla="*/ 4052398 w 6394233"/>
              <a:gd name="connsiteY2" fmla="*/ 69892 h 831954"/>
              <a:gd name="connsiteX3" fmla="*/ 6394233 w 6394233"/>
              <a:gd name="connsiteY3" fmla="*/ 831893 h 831954"/>
              <a:gd name="connsiteX0" fmla="*/ 0 w 6394233"/>
              <a:gd name="connsiteY0" fmla="*/ 796725 h 831954"/>
              <a:gd name="connsiteX1" fmla="*/ 1920440 w 6394233"/>
              <a:gd name="connsiteY1" fmla="*/ 116785 h 831954"/>
              <a:gd name="connsiteX2" fmla="*/ 4052398 w 6394233"/>
              <a:gd name="connsiteY2" fmla="*/ 69892 h 831954"/>
              <a:gd name="connsiteX3" fmla="*/ 6394233 w 6394233"/>
              <a:gd name="connsiteY3" fmla="*/ 831893 h 831954"/>
              <a:gd name="connsiteX0" fmla="*/ 0 w 6610174"/>
              <a:gd name="connsiteY0" fmla="*/ 796725 h 831954"/>
              <a:gd name="connsiteX1" fmla="*/ 2136381 w 6610174"/>
              <a:gd name="connsiteY1" fmla="*/ 116785 h 831954"/>
              <a:gd name="connsiteX2" fmla="*/ 4268339 w 6610174"/>
              <a:gd name="connsiteY2" fmla="*/ 69892 h 831954"/>
              <a:gd name="connsiteX3" fmla="*/ 6610174 w 6610174"/>
              <a:gd name="connsiteY3" fmla="*/ 831893 h 831954"/>
              <a:gd name="connsiteX0" fmla="*/ 0 w 6610174"/>
              <a:gd name="connsiteY0" fmla="*/ 796725 h 831954"/>
              <a:gd name="connsiteX1" fmla="*/ 2136381 w 6610174"/>
              <a:gd name="connsiteY1" fmla="*/ 116785 h 831954"/>
              <a:gd name="connsiteX2" fmla="*/ 4268339 w 6610174"/>
              <a:gd name="connsiteY2" fmla="*/ 69892 h 831954"/>
              <a:gd name="connsiteX3" fmla="*/ 6610174 w 6610174"/>
              <a:gd name="connsiteY3" fmla="*/ 831893 h 831954"/>
              <a:gd name="connsiteX0" fmla="*/ 0 w 6610174"/>
              <a:gd name="connsiteY0" fmla="*/ 788833 h 824063"/>
              <a:gd name="connsiteX1" fmla="*/ 2136381 w 6610174"/>
              <a:gd name="connsiteY1" fmla="*/ 108893 h 824063"/>
              <a:gd name="connsiteX2" fmla="*/ 4148371 w 6610174"/>
              <a:gd name="connsiteY2" fmla="*/ 73723 h 824063"/>
              <a:gd name="connsiteX3" fmla="*/ 6610174 w 6610174"/>
              <a:gd name="connsiteY3" fmla="*/ 824001 h 824063"/>
              <a:gd name="connsiteX0" fmla="*/ 0 w 6610174"/>
              <a:gd name="connsiteY0" fmla="*/ 796724 h 831953"/>
              <a:gd name="connsiteX1" fmla="*/ 2136381 w 6610174"/>
              <a:gd name="connsiteY1" fmla="*/ 116784 h 831953"/>
              <a:gd name="connsiteX2" fmla="*/ 4400303 w 6610174"/>
              <a:gd name="connsiteY2" fmla="*/ 69891 h 831953"/>
              <a:gd name="connsiteX3" fmla="*/ 6610174 w 6610174"/>
              <a:gd name="connsiteY3" fmla="*/ 831892 h 831953"/>
              <a:gd name="connsiteX0" fmla="*/ 0 w 6610174"/>
              <a:gd name="connsiteY0" fmla="*/ 796724 h 831953"/>
              <a:gd name="connsiteX1" fmla="*/ 2136381 w 6610174"/>
              <a:gd name="connsiteY1" fmla="*/ 116784 h 831953"/>
              <a:gd name="connsiteX2" fmla="*/ 4352317 w 6610174"/>
              <a:gd name="connsiteY2" fmla="*/ 69891 h 831953"/>
              <a:gd name="connsiteX3" fmla="*/ 6610174 w 6610174"/>
              <a:gd name="connsiteY3" fmla="*/ 831892 h 831953"/>
              <a:gd name="connsiteX0" fmla="*/ 0 w 6610174"/>
              <a:gd name="connsiteY0" fmla="*/ 811920 h 847152"/>
              <a:gd name="connsiteX1" fmla="*/ 2136381 w 6610174"/>
              <a:gd name="connsiteY1" fmla="*/ 131980 h 847152"/>
              <a:gd name="connsiteX2" fmla="*/ 4352317 w 6610174"/>
              <a:gd name="connsiteY2" fmla="*/ 85087 h 847152"/>
              <a:gd name="connsiteX3" fmla="*/ 6610174 w 6610174"/>
              <a:gd name="connsiteY3" fmla="*/ 847088 h 847152"/>
              <a:gd name="connsiteX0" fmla="*/ 0 w 6790125"/>
              <a:gd name="connsiteY0" fmla="*/ 795887 h 819394"/>
              <a:gd name="connsiteX1" fmla="*/ 2136381 w 6790125"/>
              <a:gd name="connsiteY1" fmla="*/ 115947 h 819394"/>
              <a:gd name="connsiteX2" fmla="*/ 4352317 w 6790125"/>
              <a:gd name="connsiteY2" fmla="*/ 69054 h 819394"/>
              <a:gd name="connsiteX3" fmla="*/ 6790125 w 6790125"/>
              <a:gd name="connsiteY3" fmla="*/ 819332 h 819394"/>
              <a:gd name="connsiteX0" fmla="*/ 0 w 6862106"/>
              <a:gd name="connsiteY0" fmla="*/ 795050 h 806835"/>
              <a:gd name="connsiteX1" fmla="*/ 2136381 w 6862106"/>
              <a:gd name="connsiteY1" fmla="*/ 115110 h 806835"/>
              <a:gd name="connsiteX2" fmla="*/ 4352317 w 6862106"/>
              <a:gd name="connsiteY2" fmla="*/ 68217 h 806835"/>
              <a:gd name="connsiteX3" fmla="*/ 6862106 w 6862106"/>
              <a:gd name="connsiteY3" fmla="*/ 806772 h 806835"/>
              <a:gd name="connsiteX0" fmla="*/ 0 w 6610175"/>
              <a:gd name="connsiteY0" fmla="*/ 2077609 h 2077609"/>
              <a:gd name="connsiteX1" fmla="*/ 1884450 w 6610175"/>
              <a:gd name="connsiteY1" fmla="*/ 190192 h 2077609"/>
              <a:gd name="connsiteX2" fmla="*/ 4100386 w 6610175"/>
              <a:gd name="connsiteY2" fmla="*/ 143299 h 2077609"/>
              <a:gd name="connsiteX3" fmla="*/ 6610175 w 6610175"/>
              <a:gd name="connsiteY3" fmla="*/ 881854 h 2077609"/>
              <a:gd name="connsiteX0" fmla="*/ 0 w 6610175"/>
              <a:gd name="connsiteY0" fmla="*/ 1943981 h 1943981"/>
              <a:gd name="connsiteX1" fmla="*/ 1272617 w 6610175"/>
              <a:gd name="connsiteY1" fmla="*/ 1404718 h 1943981"/>
              <a:gd name="connsiteX2" fmla="*/ 4100386 w 6610175"/>
              <a:gd name="connsiteY2" fmla="*/ 9671 h 1943981"/>
              <a:gd name="connsiteX3" fmla="*/ 6610175 w 6610175"/>
              <a:gd name="connsiteY3" fmla="*/ 748226 h 1943981"/>
              <a:gd name="connsiteX0" fmla="*/ 0 w 6610175"/>
              <a:gd name="connsiteY0" fmla="*/ 1943981 h 1943981"/>
              <a:gd name="connsiteX1" fmla="*/ 1272617 w 6610175"/>
              <a:gd name="connsiteY1" fmla="*/ 1404718 h 1943981"/>
              <a:gd name="connsiteX2" fmla="*/ 4100386 w 6610175"/>
              <a:gd name="connsiteY2" fmla="*/ 9671 h 1943981"/>
              <a:gd name="connsiteX3" fmla="*/ 6610175 w 6610175"/>
              <a:gd name="connsiteY3" fmla="*/ 748226 h 1943981"/>
              <a:gd name="connsiteX0" fmla="*/ 0 w 6610175"/>
              <a:gd name="connsiteY0" fmla="*/ 1945126 h 1945126"/>
              <a:gd name="connsiteX1" fmla="*/ 1272617 w 6610175"/>
              <a:gd name="connsiteY1" fmla="*/ 1405863 h 1945126"/>
              <a:gd name="connsiteX2" fmla="*/ 2783227 w 6610175"/>
              <a:gd name="connsiteY2" fmla="*/ 385956 h 1945126"/>
              <a:gd name="connsiteX3" fmla="*/ 4100386 w 6610175"/>
              <a:gd name="connsiteY3" fmla="*/ 10816 h 1945126"/>
              <a:gd name="connsiteX4" fmla="*/ 6610175 w 6610175"/>
              <a:gd name="connsiteY4" fmla="*/ 749371 h 1945126"/>
              <a:gd name="connsiteX0" fmla="*/ 383646 w 6993821"/>
              <a:gd name="connsiteY0" fmla="*/ 1934316 h 1934316"/>
              <a:gd name="connsiteX1" fmla="*/ 1656263 w 6993821"/>
              <a:gd name="connsiteY1" fmla="*/ 1395053 h 1934316"/>
              <a:gd name="connsiteX2" fmla="*/ 71717 w 6993821"/>
              <a:gd name="connsiteY2" fmla="*/ 726838 h 1934316"/>
              <a:gd name="connsiteX3" fmla="*/ 4484032 w 6993821"/>
              <a:gd name="connsiteY3" fmla="*/ 6 h 1934316"/>
              <a:gd name="connsiteX4" fmla="*/ 6993821 w 6993821"/>
              <a:gd name="connsiteY4" fmla="*/ 738561 h 1934316"/>
              <a:gd name="connsiteX0" fmla="*/ 311935 w 6922110"/>
              <a:gd name="connsiteY0" fmla="*/ 1934316 h 1934316"/>
              <a:gd name="connsiteX1" fmla="*/ 1584552 w 6922110"/>
              <a:gd name="connsiteY1" fmla="*/ 1395053 h 1934316"/>
              <a:gd name="connsiteX2" fmla="*/ 6 w 6922110"/>
              <a:gd name="connsiteY2" fmla="*/ 726838 h 1934316"/>
              <a:gd name="connsiteX3" fmla="*/ 4412321 w 6922110"/>
              <a:gd name="connsiteY3" fmla="*/ 6 h 1934316"/>
              <a:gd name="connsiteX4" fmla="*/ 6922110 w 6922110"/>
              <a:gd name="connsiteY4" fmla="*/ 738561 h 1934316"/>
              <a:gd name="connsiteX0" fmla="*/ 383646 w 6993821"/>
              <a:gd name="connsiteY0" fmla="*/ 1934316 h 1934316"/>
              <a:gd name="connsiteX1" fmla="*/ 1656263 w 6993821"/>
              <a:gd name="connsiteY1" fmla="*/ 1395053 h 1934316"/>
              <a:gd name="connsiteX2" fmla="*/ 71717 w 6993821"/>
              <a:gd name="connsiteY2" fmla="*/ 726838 h 1934316"/>
              <a:gd name="connsiteX3" fmla="*/ 4484032 w 6993821"/>
              <a:gd name="connsiteY3" fmla="*/ 6 h 1934316"/>
              <a:gd name="connsiteX4" fmla="*/ 6993821 w 6993821"/>
              <a:gd name="connsiteY4" fmla="*/ 738561 h 1934316"/>
              <a:gd name="connsiteX0" fmla="*/ 311935 w 6922110"/>
              <a:gd name="connsiteY0" fmla="*/ 1934317 h 1934317"/>
              <a:gd name="connsiteX1" fmla="*/ 1584552 w 6922110"/>
              <a:gd name="connsiteY1" fmla="*/ 1395054 h 1934317"/>
              <a:gd name="connsiteX2" fmla="*/ 6 w 6922110"/>
              <a:gd name="connsiteY2" fmla="*/ 726839 h 1934317"/>
              <a:gd name="connsiteX3" fmla="*/ 4412321 w 6922110"/>
              <a:gd name="connsiteY3" fmla="*/ 7 h 1934317"/>
              <a:gd name="connsiteX4" fmla="*/ 6922110 w 6922110"/>
              <a:gd name="connsiteY4" fmla="*/ 738562 h 1934317"/>
              <a:gd name="connsiteX0" fmla="*/ 314145 w 6924320"/>
              <a:gd name="connsiteY0" fmla="*/ 1957866 h 1957866"/>
              <a:gd name="connsiteX1" fmla="*/ 1586762 w 6924320"/>
              <a:gd name="connsiteY1" fmla="*/ 1418603 h 1957866"/>
              <a:gd name="connsiteX2" fmla="*/ 2216 w 6924320"/>
              <a:gd name="connsiteY2" fmla="*/ 750388 h 1957866"/>
              <a:gd name="connsiteX3" fmla="*/ 2005670 w 6924320"/>
              <a:gd name="connsiteY3" fmla="*/ 234574 h 1957866"/>
              <a:gd name="connsiteX4" fmla="*/ 4414531 w 6924320"/>
              <a:gd name="connsiteY4" fmla="*/ 23556 h 1957866"/>
              <a:gd name="connsiteX5" fmla="*/ 6924320 w 6924320"/>
              <a:gd name="connsiteY5" fmla="*/ 762111 h 1957866"/>
              <a:gd name="connsiteX0" fmla="*/ 314145 w 6924320"/>
              <a:gd name="connsiteY0" fmla="*/ 1957866 h 1957866"/>
              <a:gd name="connsiteX1" fmla="*/ 1586762 w 6924320"/>
              <a:gd name="connsiteY1" fmla="*/ 1418603 h 1957866"/>
              <a:gd name="connsiteX2" fmla="*/ 2216 w 6924320"/>
              <a:gd name="connsiteY2" fmla="*/ 750388 h 1957866"/>
              <a:gd name="connsiteX3" fmla="*/ 2005670 w 6924320"/>
              <a:gd name="connsiteY3" fmla="*/ 234574 h 1957866"/>
              <a:gd name="connsiteX4" fmla="*/ 4414531 w 6924320"/>
              <a:gd name="connsiteY4" fmla="*/ 23556 h 1957866"/>
              <a:gd name="connsiteX5" fmla="*/ 6924320 w 6924320"/>
              <a:gd name="connsiteY5" fmla="*/ 762111 h 1957866"/>
              <a:gd name="connsiteX0" fmla="*/ 312908 w 6923083"/>
              <a:gd name="connsiteY0" fmla="*/ 2019513 h 2019513"/>
              <a:gd name="connsiteX1" fmla="*/ 1585525 w 6923083"/>
              <a:gd name="connsiteY1" fmla="*/ 1480250 h 2019513"/>
              <a:gd name="connsiteX2" fmla="*/ 979 w 6923083"/>
              <a:gd name="connsiteY2" fmla="*/ 812035 h 2019513"/>
              <a:gd name="connsiteX3" fmla="*/ 1860472 w 6923083"/>
              <a:gd name="connsiteY3" fmla="*/ 96929 h 2019513"/>
              <a:gd name="connsiteX4" fmla="*/ 4413294 w 6923083"/>
              <a:gd name="connsiteY4" fmla="*/ 85203 h 2019513"/>
              <a:gd name="connsiteX5" fmla="*/ 6923083 w 6923083"/>
              <a:gd name="connsiteY5" fmla="*/ 823758 h 2019513"/>
              <a:gd name="connsiteX0" fmla="*/ 312908 w 6923083"/>
              <a:gd name="connsiteY0" fmla="*/ 2003983 h 2003983"/>
              <a:gd name="connsiteX1" fmla="*/ 1585525 w 6923083"/>
              <a:gd name="connsiteY1" fmla="*/ 1464720 h 2003983"/>
              <a:gd name="connsiteX2" fmla="*/ 979 w 6923083"/>
              <a:gd name="connsiteY2" fmla="*/ 796505 h 2003983"/>
              <a:gd name="connsiteX3" fmla="*/ 1860472 w 6923083"/>
              <a:gd name="connsiteY3" fmla="*/ 81399 h 2003983"/>
              <a:gd name="connsiteX4" fmla="*/ 4413294 w 6923083"/>
              <a:gd name="connsiteY4" fmla="*/ 69673 h 2003983"/>
              <a:gd name="connsiteX5" fmla="*/ 6923083 w 6923083"/>
              <a:gd name="connsiteY5" fmla="*/ 808228 h 2003983"/>
              <a:gd name="connsiteX0" fmla="*/ 312820 w 6922995"/>
              <a:gd name="connsiteY0" fmla="*/ 2003983 h 2003983"/>
              <a:gd name="connsiteX1" fmla="*/ 1597435 w 6922995"/>
              <a:gd name="connsiteY1" fmla="*/ 1535059 h 2003983"/>
              <a:gd name="connsiteX2" fmla="*/ 891 w 6922995"/>
              <a:gd name="connsiteY2" fmla="*/ 796505 h 2003983"/>
              <a:gd name="connsiteX3" fmla="*/ 1860384 w 6922995"/>
              <a:gd name="connsiteY3" fmla="*/ 81399 h 2003983"/>
              <a:gd name="connsiteX4" fmla="*/ 4413206 w 6922995"/>
              <a:gd name="connsiteY4" fmla="*/ 69673 h 2003983"/>
              <a:gd name="connsiteX5" fmla="*/ 6922995 w 6922995"/>
              <a:gd name="connsiteY5" fmla="*/ 808228 h 2003983"/>
              <a:gd name="connsiteX0" fmla="*/ 312820 w 6922995"/>
              <a:gd name="connsiteY0" fmla="*/ 2019513 h 2019513"/>
              <a:gd name="connsiteX1" fmla="*/ 1597435 w 6922995"/>
              <a:gd name="connsiteY1" fmla="*/ 1550589 h 2019513"/>
              <a:gd name="connsiteX2" fmla="*/ 891 w 6922995"/>
              <a:gd name="connsiteY2" fmla="*/ 812035 h 2019513"/>
              <a:gd name="connsiteX3" fmla="*/ 1860384 w 6922995"/>
              <a:gd name="connsiteY3" fmla="*/ 96929 h 2019513"/>
              <a:gd name="connsiteX4" fmla="*/ 4125284 w 6922995"/>
              <a:gd name="connsiteY4" fmla="*/ 85203 h 2019513"/>
              <a:gd name="connsiteX5" fmla="*/ 6922995 w 6922995"/>
              <a:gd name="connsiteY5" fmla="*/ 823758 h 2019513"/>
              <a:gd name="connsiteX0" fmla="*/ 312820 w 6922995"/>
              <a:gd name="connsiteY0" fmla="*/ 2001977 h 2001977"/>
              <a:gd name="connsiteX1" fmla="*/ 1597435 w 6922995"/>
              <a:gd name="connsiteY1" fmla="*/ 1533053 h 2001977"/>
              <a:gd name="connsiteX2" fmla="*/ 891 w 6922995"/>
              <a:gd name="connsiteY2" fmla="*/ 794499 h 2001977"/>
              <a:gd name="connsiteX3" fmla="*/ 1860384 w 6922995"/>
              <a:gd name="connsiteY3" fmla="*/ 79393 h 2001977"/>
              <a:gd name="connsiteX4" fmla="*/ 4125284 w 6922995"/>
              <a:gd name="connsiteY4" fmla="*/ 67667 h 2001977"/>
              <a:gd name="connsiteX5" fmla="*/ 6922995 w 6922995"/>
              <a:gd name="connsiteY5" fmla="*/ 806222 h 2001977"/>
              <a:gd name="connsiteX0" fmla="*/ 312820 w 6922995"/>
              <a:gd name="connsiteY0" fmla="*/ 2007605 h 2007605"/>
              <a:gd name="connsiteX1" fmla="*/ 1597435 w 6922995"/>
              <a:gd name="connsiteY1" fmla="*/ 1538681 h 2007605"/>
              <a:gd name="connsiteX2" fmla="*/ 891 w 6922995"/>
              <a:gd name="connsiteY2" fmla="*/ 800127 h 2007605"/>
              <a:gd name="connsiteX3" fmla="*/ 1860384 w 6922995"/>
              <a:gd name="connsiteY3" fmla="*/ 85021 h 2007605"/>
              <a:gd name="connsiteX4" fmla="*/ 4125284 w 6922995"/>
              <a:gd name="connsiteY4" fmla="*/ 73295 h 2007605"/>
              <a:gd name="connsiteX5" fmla="*/ 5543380 w 6922995"/>
              <a:gd name="connsiteY5" fmla="*/ 624283 h 2007605"/>
              <a:gd name="connsiteX6" fmla="*/ 6922995 w 6922995"/>
              <a:gd name="connsiteY6" fmla="*/ 811850 h 2007605"/>
              <a:gd name="connsiteX0" fmla="*/ 312820 w 6922995"/>
              <a:gd name="connsiteY0" fmla="*/ 2007605 h 2007605"/>
              <a:gd name="connsiteX1" fmla="*/ 1597435 w 6922995"/>
              <a:gd name="connsiteY1" fmla="*/ 1538681 h 2007605"/>
              <a:gd name="connsiteX2" fmla="*/ 891 w 6922995"/>
              <a:gd name="connsiteY2" fmla="*/ 800127 h 2007605"/>
              <a:gd name="connsiteX3" fmla="*/ 1860384 w 6922995"/>
              <a:gd name="connsiteY3" fmla="*/ 85021 h 2007605"/>
              <a:gd name="connsiteX4" fmla="*/ 4125284 w 6922995"/>
              <a:gd name="connsiteY4" fmla="*/ 73295 h 2007605"/>
              <a:gd name="connsiteX5" fmla="*/ 5543380 w 6922995"/>
              <a:gd name="connsiteY5" fmla="*/ 624283 h 2007605"/>
              <a:gd name="connsiteX6" fmla="*/ 6922995 w 6922995"/>
              <a:gd name="connsiteY6" fmla="*/ 811850 h 2007605"/>
              <a:gd name="connsiteX0" fmla="*/ 312820 w 6922995"/>
              <a:gd name="connsiteY0" fmla="*/ 2015712 h 2015712"/>
              <a:gd name="connsiteX1" fmla="*/ 1597435 w 6922995"/>
              <a:gd name="connsiteY1" fmla="*/ 1546788 h 2015712"/>
              <a:gd name="connsiteX2" fmla="*/ 891 w 6922995"/>
              <a:gd name="connsiteY2" fmla="*/ 808234 h 2015712"/>
              <a:gd name="connsiteX3" fmla="*/ 1860384 w 6922995"/>
              <a:gd name="connsiteY3" fmla="*/ 93128 h 2015712"/>
              <a:gd name="connsiteX4" fmla="*/ 4125284 w 6922995"/>
              <a:gd name="connsiteY4" fmla="*/ 81402 h 2015712"/>
              <a:gd name="connsiteX5" fmla="*/ 5483396 w 6922995"/>
              <a:gd name="connsiteY5" fmla="*/ 761344 h 2015712"/>
              <a:gd name="connsiteX6" fmla="*/ 6922995 w 6922995"/>
              <a:gd name="connsiteY6" fmla="*/ 819957 h 2015712"/>
              <a:gd name="connsiteX0" fmla="*/ 312820 w 6922995"/>
              <a:gd name="connsiteY0" fmla="*/ 2015712 h 2015712"/>
              <a:gd name="connsiteX1" fmla="*/ 1597435 w 6922995"/>
              <a:gd name="connsiteY1" fmla="*/ 1546788 h 2015712"/>
              <a:gd name="connsiteX2" fmla="*/ 891 w 6922995"/>
              <a:gd name="connsiteY2" fmla="*/ 808234 h 2015712"/>
              <a:gd name="connsiteX3" fmla="*/ 1860384 w 6922995"/>
              <a:gd name="connsiteY3" fmla="*/ 93128 h 2015712"/>
              <a:gd name="connsiteX4" fmla="*/ 4125284 w 6922995"/>
              <a:gd name="connsiteY4" fmla="*/ 81402 h 2015712"/>
              <a:gd name="connsiteX5" fmla="*/ 5483396 w 6922995"/>
              <a:gd name="connsiteY5" fmla="*/ 761344 h 2015712"/>
              <a:gd name="connsiteX6" fmla="*/ 6922995 w 6922995"/>
              <a:gd name="connsiteY6" fmla="*/ 819957 h 2015712"/>
              <a:gd name="connsiteX0" fmla="*/ 312907 w 6923082"/>
              <a:gd name="connsiteY0" fmla="*/ 2015712 h 2015712"/>
              <a:gd name="connsiteX1" fmla="*/ 1585526 w 6923082"/>
              <a:gd name="connsiteY1" fmla="*/ 1699188 h 2015712"/>
              <a:gd name="connsiteX2" fmla="*/ 978 w 6923082"/>
              <a:gd name="connsiteY2" fmla="*/ 808234 h 2015712"/>
              <a:gd name="connsiteX3" fmla="*/ 1860471 w 6923082"/>
              <a:gd name="connsiteY3" fmla="*/ 93128 h 2015712"/>
              <a:gd name="connsiteX4" fmla="*/ 4125371 w 6923082"/>
              <a:gd name="connsiteY4" fmla="*/ 81402 h 2015712"/>
              <a:gd name="connsiteX5" fmla="*/ 5483483 w 6923082"/>
              <a:gd name="connsiteY5" fmla="*/ 761344 h 2015712"/>
              <a:gd name="connsiteX6" fmla="*/ 6923082 w 6923082"/>
              <a:gd name="connsiteY6" fmla="*/ 819957 h 2015712"/>
              <a:gd name="connsiteX0" fmla="*/ 660663 w 7270838"/>
              <a:gd name="connsiteY0" fmla="*/ 2015712 h 2015712"/>
              <a:gd name="connsiteX1" fmla="*/ 1933282 w 7270838"/>
              <a:gd name="connsiteY1" fmla="*/ 1699188 h 2015712"/>
              <a:gd name="connsiteX2" fmla="*/ 829 w 7270838"/>
              <a:gd name="connsiteY2" fmla="*/ 808234 h 2015712"/>
              <a:gd name="connsiteX3" fmla="*/ 2208227 w 7270838"/>
              <a:gd name="connsiteY3" fmla="*/ 93128 h 2015712"/>
              <a:gd name="connsiteX4" fmla="*/ 4473127 w 7270838"/>
              <a:gd name="connsiteY4" fmla="*/ 81402 h 2015712"/>
              <a:gd name="connsiteX5" fmla="*/ 5831239 w 7270838"/>
              <a:gd name="connsiteY5" fmla="*/ 761344 h 2015712"/>
              <a:gd name="connsiteX6" fmla="*/ 7270838 w 7270838"/>
              <a:gd name="connsiteY6" fmla="*/ 819957 h 2015712"/>
              <a:gd name="connsiteX0" fmla="*/ 659936 w 7270111"/>
              <a:gd name="connsiteY0" fmla="*/ 2015712 h 2015712"/>
              <a:gd name="connsiteX1" fmla="*/ 1932555 w 7270111"/>
              <a:gd name="connsiteY1" fmla="*/ 1699188 h 2015712"/>
              <a:gd name="connsiteX2" fmla="*/ 102 w 7270111"/>
              <a:gd name="connsiteY2" fmla="*/ 808234 h 2015712"/>
              <a:gd name="connsiteX3" fmla="*/ 2207500 w 7270111"/>
              <a:gd name="connsiteY3" fmla="*/ 93128 h 2015712"/>
              <a:gd name="connsiteX4" fmla="*/ 4472400 w 7270111"/>
              <a:gd name="connsiteY4" fmla="*/ 81402 h 2015712"/>
              <a:gd name="connsiteX5" fmla="*/ 5830512 w 7270111"/>
              <a:gd name="connsiteY5" fmla="*/ 761344 h 2015712"/>
              <a:gd name="connsiteX6" fmla="*/ 7270111 w 7270111"/>
              <a:gd name="connsiteY6" fmla="*/ 819957 h 2015712"/>
              <a:gd name="connsiteX0" fmla="*/ 660663 w 7270838"/>
              <a:gd name="connsiteY0" fmla="*/ 2123996 h 2123996"/>
              <a:gd name="connsiteX1" fmla="*/ 1933282 w 7270838"/>
              <a:gd name="connsiteY1" fmla="*/ 1807472 h 2123996"/>
              <a:gd name="connsiteX2" fmla="*/ 829 w 7270838"/>
              <a:gd name="connsiteY2" fmla="*/ 916518 h 2123996"/>
              <a:gd name="connsiteX3" fmla="*/ 2208228 w 7270838"/>
              <a:gd name="connsiteY3" fmla="*/ 49012 h 2123996"/>
              <a:gd name="connsiteX4" fmla="*/ 4473127 w 7270838"/>
              <a:gd name="connsiteY4" fmla="*/ 189686 h 2123996"/>
              <a:gd name="connsiteX5" fmla="*/ 5831239 w 7270838"/>
              <a:gd name="connsiteY5" fmla="*/ 869628 h 2123996"/>
              <a:gd name="connsiteX6" fmla="*/ 7270838 w 7270838"/>
              <a:gd name="connsiteY6" fmla="*/ 928241 h 2123996"/>
              <a:gd name="connsiteX0" fmla="*/ 660663 w 7270838"/>
              <a:gd name="connsiteY0" fmla="*/ 2168171 h 2168171"/>
              <a:gd name="connsiteX1" fmla="*/ 1933282 w 7270838"/>
              <a:gd name="connsiteY1" fmla="*/ 1851647 h 2168171"/>
              <a:gd name="connsiteX2" fmla="*/ 829 w 7270838"/>
              <a:gd name="connsiteY2" fmla="*/ 960693 h 2168171"/>
              <a:gd name="connsiteX3" fmla="*/ 2208228 w 7270838"/>
              <a:gd name="connsiteY3" fmla="*/ 93187 h 2168171"/>
              <a:gd name="connsiteX4" fmla="*/ 4521114 w 7270838"/>
              <a:gd name="connsiteY4" fmla="*/ 116630 h 2168171"/>
              <a:gd name="connsiteX5" fmla="*/ 5831239 w 7270838"/>
              <a:gd name="connsiteY5" fmla="*/ 913803 h 2168171"/>
              <a:gd name="connsiteX6" fmla="*/ 7270838 w 7270838"/>
              <a:gd name="connsiteY6" fmla="*/ 972416 h 2168171"/>
              <a:gd name="connsiteX0" fmla="*/ 660663 w 7270838"/>
              <a:gd name="connsiteY0" fmla="*/ 2164270 h 2164270"/>
              <a:gd name="connsiteX1" fmla="*/ 1933282 w 7270838"/>
              <a:gd name="connsiteY1" fmla="*/ 1847746 h 2164270"/>
              <a:gd name="connsiteX2" fmla="*/ 829 w 7270838"/>
              <a:gd name="connsiteY2" fmla="*/ 956792 h 2164270"/>
              <a:gd name="connsiteX3" fmla="*/ 2208228 w 7270838"/>
              <a:gd name="connsiteY3" fmla="*/ 89286 h 2164270"/>
              <a:gd name="connsiteX4" fmla="*/ 4521114 w 7270838"/>
              <a:gd name="connsiteY4" fmla="*/ 112729 h 2164270"/>
              <a:gd name="connsiteX5" fmla="*/ 6047180 w 7270838"/>
              <a:gd name="connsiteY5" fmla="*/ 839563 h 2164270"/>
              <a:gd name="connsiteX6" fmla="*/ 7270838 w 7270838"/>
              <a:gd name="connsiteY6" fmla="*/ 968515 h 2164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0838" h="2164270">
                <a:moveTo>
                  <a:pt x="660663" y="2164270"/>
                </a:moveTo>
                <a:cubicBezTo>
                  <a:pt x="1720573" y="2146686"/>
                  <a:pt x="2043254" y="2048992"/>
                  <a:pt x="1933282" y="1847746"/>
                </a:cubicBezTo>
                <a:cubicBezTo>
                  <a:pt x="1823310" y="1646500"/>
                  <a:pt x="-44995" y="1249869"/>
                  <a:pt x="829" y="956792"/>
                </a:cubicBezTo>
                <a:cubicBezTo>
                  <a:pt x="46653" y="663715"/>
                  <a:pt x="1454847" y="229963"/>
                  <a:pt x="2208228" y="89286"/>
                </a:cubicBezTo>
                <a:cubicBezTo>
                  <a:pt x="2961609" y="-51391"/>
                  <a:pt x="3881289" y="-12317"/>
                  <a:pt x="4521114" y="112729"/>
                </a:cubicBezTo>
                <a:cubicBezTo>
                  <a:pt x="5160939" y="237775"/>
                  <a:pt x="5588893" y="696932"/>
                  <a:pt x="6047180" y="839563"/>
                </a:cubicBezTo>
                <a:cubicBezTo>
                  <a:pt x="6505467" y="982194"/>
                  <a:pt x="6429069" y="984146"/>
                  <a:pt x="7270838" y="968515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ot"/>
            <a:tailEnd type="stealth"/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Pentagon 14">
            <a:extLst>
              <a:ext uri="{FF2B5EF4-FFF2-40B4-BE49-F238E27FC236}">
                <a16:creationId xmlns:a16="http://schemas.microsoft.com/office/drawing/2014/main" id="{ACDF6C00-BCBC-42B2-8CC9-8D7D34AD4AB0}"/>
              </a:ext>
            </a:extLst>
          </p:cNvPr>
          <p:cNvSpPr/>
          <p:nvPr/>
        </p:nvSpPr>
        <p:spPr>
          <a:xfrm>
            <a:off x="4806752" y="3750515"/>
            <a:ext cx="1448082" cy="372312"/>
          </a:xfrm>
          <a:prstGeom prst="homePlate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AS: "10"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0" name="Pentagon 14">
            <a:extLst>
              <a:ext uri="{FF2B5EF4-FFF2-40B4-BE49-F238E27FC236}">
                <a16:creationId xmlns:a16="http://schemas.microsoft.com/office/drawing/2014/main" id="{E9BF7EB7-04A5-491A-9F55-4CBA2F3C414D}"/>
              </a:ext>
            </a:extLst>
          </p:cNvPr>
          <p:cNvSpPr/>
          <p:nvPr/>
        </p:nvSpPr>
        <p:spPr>
          <a:xfrm rot="19920000">
            <a:off x="3178576" y="4181995"/>
            <a:ext cx="900000" cy="372312"/>
          </a:xfrm>
          <a:prstGeom prst="homePlate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AS: ""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1" name="Pentagon 14">
            <a:extLst>
              <a:ext uri="{FF2B5EF4-FFF2-40B4-BE49-F238E27FC236}">
                <a16:creationId xmlns:a16="http://schemas.microsoft.com/office/drawing/2014/main" id="{81D26529-5BA5-4EDC-BEF1-8D0EE7088307}"/>
              </a:ext>
            </a:extLst>
          </p:cNvPr>
          <p:cNvSpPr/>
          <p:nvPr/>
        </p:nvSpPr>
        <p:spPr>
          <a:xfrm rot="1560000">
            <a:off x="3224487" y="5226933"/>
            <a:ext cx="900000" cy="372312"/>
          </a:xfrm>
          <a:prstGeom prst="homePlate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AS: ""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2" name="Pentagon 14">
            <a:extLst>
              <a:ext uri="{FF2B5EF4-FFF2-40B4-BE49-F238E27FC236}">
                <a16:creationId xmlns:a16="http://schemas.microsoft.com/office/drawing/2014/main" id="{85D41E61-21D0-41E2-9976-A000E4D194E7}"/>
              </a:ext>
            </a:extLst>
          </p:cNvPr>
          <p:cNvSpPr/>
          <p:nvPr/>
        </p:nvSpPr>
        <p:spPr>
          <a:xfrm>
            <a:off x="4806752" y="5613859"/>
            <a:ext cx="1448082" cy="372312"/>
          </a:xfrm>
          <a:prstGeom prst="homePlate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AS: "10,</a:t>
            </a:r>
            <a:r>
              <a:rPr lang="en-US" sz="1200" dirty="0">
                <a:solidFill>
                  <a:srgbClr val="C00000"/>
                </a:solidFill>
              </a:rPr>
              <a:t>10,10,10</a:t>
            </a:r>
            <a:r>
              <a:rPr lang="en-US" sz="1200" dirty="0">
                <a:solidFill>
                  <a:schemeClr val="bg1"/>
                </a:solidFill>
              </a:rPr>
              <a:t>"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3" name="Pentagon 14">
            <a:extLst>
              <a:ext uri="{FF2B5EF4-FFF2-40B4-BE49-F238E27FC236}">
                <a16:creationId xmlns:a16="http://schemas.microsoft.com/office/drawing/2014/main" id="{E79A3015-ABFE-47DA-86EC-208D527C0031}"/>
              </a:ext>
            </a:extLst>
          </p:cNvPr>
          <p:cNvSpPr/>
          <p:nvPr/>
        </p:nvSpPr>
        <p:spPr>
          <a:xfrm rot="1200000">
            <a:off x="6935887" y="4088743"/>
            <a:ext cx="1448082" cy="372312"/>
          </a:xfrm>
          <a:prstGeom prst="homePlate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AS: "11,10"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4" name="Pentagon 14">
            <a:extLst>
              <a:ext uri="{FF2B5EF4-FFF2-40B4-BE49-F238E27FC236}">
                <a16:creationId xmlns:a16="http://schemas.microsoft.com/office/drawing/2014/main" id="{0EDCC093-DD29-4176-B5F6-8F95624346EB}"/>
              </a:ext>
            </a:extLst>
          </p:cNvPr>
          <p:cNvSpPr/>
          <p:nvPr/>
        </p:nvSpPr>
        <p:spPr>
          <a:xfrm rot="20400000" flipH="1">
            <a:off x="7040800" y="5239213"/>
            <a:ext cx="1448082" cy="372312"/>
          </a:xfrm>
          <a:prstGeom prst="homePlate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AS: "13,11,10"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48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7011-BB7B-46F5-A46B-DD0BF647D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Проприетарный атрибут </a:t>
            </a:r>
            <a:r>
              <a:rPr lang="en-US" dirty="0"/>
              <a:t>Cisco</a:t>
            </a:r>
            <a:endParaRPr lang="ru-RU" dirty="0"/>
          </a:p>
          <a:p>
            <a:pPr lvl="1"/>
            <a:r>
              <a:rPr lang="ru-RU" dirty="0"/>
              <a:t>Локальный, назначается администратором, не передается в </a:t>
            </a:r>
            <a:r>
              <a:rPr lang="en-US" dirty="0"/>
              <a:t>Update</a:t>
            </a:r>
          </a:p>
          <a:p>
            <a:pPr lvl="1"/>
            <a:r>
              <a:rPr lang="en-US" dirty="0"/>
              <a:t>16-</a:t>
            </a:r>
            <a:r>
              <a:rPr lang="ru-RU" dirty="0"/>
              <a:t>битное число, больше = лучше</a:t>
            </a:r>
          </a:p>
          <a:p>
            <a:pPr lvl="1"/>
            <a:r>
              <a:rPr lang="ru-RU" dirty="0"/>
              <a:t>инструмент выбора маршрута для </a:t>
            </a:r>
            <a:r>
              <a:rPr lang="ru-RU" u="sng" dirty="0"/>
              <a:t>исходящего</a:t>
            </a:r>
            <a:r>
              <a:rPr lang="ru-RU" dirty="0"/>
              <a:t> трафика</a:t>
            </a:r>
          </a:p>
          <a:p>
            <a:r>
              <a:rPr lang="ru-RU" dirty="0"/>
              <a:t>По умолчанию:</a:t>
            </a:r>
          </a:p>
          <a:p>
            <a:pPr lvl="1"/>
            <a:r>
              <a:rPr lang="ru-RU" dirty="0"/>
              <a:t>0 для маршрутов, изученных от соседей</a:t>
            </a:r>
          </a:p>
          <a:p>
            <a:pPr lvl="1"/>
            <a:r>
              <a:rPr lang="ru-RU" dirty="0"/>
              <a:t>32768 для маршрутов, импортированных в </a:t>
            </a:r>
            <a:r>
              <a:rPr lang="en-US" dirty="0"/>
              <a:t>BGP </a:t>
            </a:r>
            <a:r>
              <a:rPr lang="ru-RU" dirty="0"/>
              <a:t>локальным роутером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BEE0B-1B4D-4EDE-89C5-AEC430315D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ROUTE - Работа с атрибутами BGP в Cisco IOS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A5775-8233-487F-A2BB-3ABCEBCB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</a:t>
            </a:r>
            <a:endParaRPr lang="en-IE" dirty="0"/>
          </a:p>
        </p:txBody>
      </p:sp>
      <p:pic>
        <p:nvPicPr>
          <p:cNvPr id="5" name="Picture 4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1AA38BD3-2FD9-4CD9-85C2-89C8DD62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30" y="3462883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ABF62370-F090-4BCB-849F-E225B403C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29" y="4495561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235131BC-5BF3-483B-898E-11A0AF069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56" y="3429000"/>
            <a:ext cx="2825912" cy="28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48">
            <a:extLst>
              <a:ext uri="{FF2B5EF4-FFF2-40B4-BE49-F238E27FC236}">
                <a16:creationId xmlns:a16="http://schemas.microsoft.com/office/drawing/2014/main" id="{1CADEB82-5555-4B5A-ADFB-C081F0908CB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598575" y="3137432"/>
            <a:ext cx="2" cy="213052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8">
            <a:extLst>
              <a:ext uri="{FF2B5EF4-FFF2-40B4-BE49-F238E27FC236}">
                <a16:creationId xmlns:a16="http://schemas.microsoft.com/office/drawing/2014/main" id="{D442C057-4E82-4C6B-8713-33371DFED53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594272" y="4483209"/>
            <a:ext cx="2" cy="213052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48">
            <a:extLst>
              <a:ext uri="{FF2B5EF4-FFF2-40B4-BE49-F238E27FC236}">
                <a16:creationId xmlns:a16="http://schemas.microsoft.com/office/drawing/2014/main" id="{D0C31750-A5FC-45FF-8CC3-2F23AE701F5C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857382" y="4810934"/>
            <a:ext cx="1351864" cy="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2A554C-5E7C-440F-ABD0-D768E760A37A}"/>
              </a:ext>
            </a:extLst>
          </p:cNvPr>
          <p:cNvGrpSpPr/>
          <p:nvPr/>
        </p:nvGrpSpPr>
        <p:grpSpPr>
          <a:xfrm>
            <a:off x="4136670" y="3962604"/>
            <a:ext cx="797042" cy="480176"/>
            <a:chOff x="4852013" y="3885858"/>
            <a:chExt cx="797042" cy="480176"/>
          </a:xfrm>
        </p:grpSpPr>
        <p:pic>
          <p:nvPicPr>
            <p:cNvPr id="1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2B72060-319C-4356-9D05-2C51BAE761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07DF9B-0D17-4CA9-96C8-05EED665E816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</a:t>
              </a:r>
              <a:r>
                <a:rPr lang="ru-RU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0A198-7D1D-4A50-A771-7A7F9B8EDC73}"/>
              </a:ext>
            </a:extLst>
          </p:cNvPr>
          <p:cNvGrpSpPr/>
          <p:nvPr/>
        </p:nvGrpSpPr>
        <p:grpSpPr>
          <a:xfrm>
            <a:off x="4136670" y="5314469"/>
            <a:ext cx="797042" cy="480176"/>
            <a:chOff x="4852013" y="3885858"/>
            <a:chExt cx="797042" cy="480176"/>
          </a:xfrm>
        </p:grpSpPr>
        <p:pic>
          <p:nvPicPr>
            <p:cNvPr id="1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BC8794D9-3800-4D7D-BFCA-7D8836D921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1CE935-2353-420A-8214-D024C877D339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R2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Pentagon 14">
            <a:extLst>
              <a:ext uri="{FF2B5EF4-FFF2-40B4-BE49-F238E27FC236}">
                <a16:creationId xmlns:a16="http://schemas.microsoft.com/office/drawing/2014/main" id="{ACDF6C00-BCBC-42B2-8CC9-8D7D34AD4AB0}"/>
              </a:ext>
            </a:extLst>
          </p:cNvPr>
          <p:cNvSpPr/>
          <p:nvPr/>
        </p:nvSpPr>
        <p:spPr>
          <a:xfrm flipH="1">
            <a:off x="4915620" y="5626452"/>
            <a:ext cx="900000" cy="3723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(W=</a:t>
            </a:r>
            <a:r>
              <a:rPr lang="ru-RU" sz="1200" dirty="0">
                <a:solidFill>
                  <a:schemeClr val="bg1"/>
                </a:solidFill>
              </a:rPr>
              <a:t>0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8" name="Picture 17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D522B9BA-1CC7-4EDB-8B0C-494100087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840" y="3896452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Line 48">
            <a:extLst>
              <a:ext uri="{FF2B5EF4-FFF2-40B4-BE49-F238E27FC236}">
                <a16:creationId xmlns:a16="http://schemas.microsoft.com/office/drawing/2014/main" id="{8F3B6982-BCEC-49C2-BB1D-621F81679403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277939" y="3584286"/>
            <a:ext cx="661477" cy="189828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8">
            <a:extLst>
              <a:ext uri="{FF2B5EF4-FFF2-40B4-BE49-F238E27FC236}">
                <a16:creationId xmlns:a16="http://schemas.microsoft.com/office/drawing/2014/main" id="{3E371DA8-5D24-4CC0-AAED-A822E2DDB30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277311" y="4267956"/>
            <a:ext cx="662737" cy="18982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29250A-6BB4-46BC-A203-E17BAA3BA375}"/>
              </a:ext>
            </a:extLst>
          </p:cNvPr>
          <p:cNvGrpSpPr/>
          <p:nvPr/>
        </p:nvGrpSpPr>
        <p:grpSpPr>
          <a:xfrm>
            <a:off x="6254834" y="3962604"/>
            <a:ext cx="797042" cy="480176"/>
            <a:chOff x="4852013" y="3885858"/>
            <a:chExt cx="797042" cy="480176"/>
          </a:xfrm>
        </p:grpSpPr>
        <p:pic>
          <p:nvPicPr>
            <p:cNvPr id="2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3080A3A1-FABA-4DA5-B5E9-F37ABEFB25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FB9F42-41B7-4D35-85E2-26026EC63E43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ISP1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B3C342-0D79-4AF8-AA06-AD4748BAA3BE}"/>
              </a:ext>
            </a:extLst>
          </p:cNvPr>
          <p:cNvGrpSpPr/>
          <p:nvPr/>
        </p:nvGrpSpPr>
        <p:grpSpPr>
          <a:xfrm>
            <a:off x="6254834" y="5314469"/>
            <a:ext cx="797042" cy="480176"/>
            <a:chOff x="4852013" y="3885858"/>
            <a:chExt cx="797042" cy="480176"/>
          </a:xfrm>
        </p:grpSpPr>
        <p:pic>
          <p:nvPicPr>
            <p:cNvPr id="2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953C8E59-D5E2-4C84-941E-075957F2C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2CB766-4B81-4E37-90CE-B2214D08FBC2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ISP2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9A16F5-3255-4B59-8946-D3D55E3DE9FA}"/>
              </a:ext>
            </a:extLst>
          </p:cNvPr>
          <p:cNvGrpSpPr/>
          <p:nvPr/>
        </p:nvGrpSpPr>
        <p:grpSpPr>
          <a:xfrm>
            <a:off x="8194319" y="4657815"/>
            <a:ext cx="797042" cy="480176"/>
            <a:chOff x="4852013" y="3885858"/>
            <a:chExt cx="797042" cy="480176"/>
          </a:xfrm>
        </p:grpSpPr>
        <p:pic>
          <p:nvPicPr>
            <p:cNvPr id="2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7A059F75-8A13-4490-8789-1CADC40DC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E8A3BE-A94B-4978-AC6E-AD192AA8EA35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25A659-8101-40C7-9971-2B2B4E40DA4B}"/>
              </a:ext>
            </a:extLst>
          </p:cNvPr>
          <p:cNvSpPr/>
          <p:nvPr/>
        </p:nvSpPr>
        <p:spPr>
          <a:xfrm>
            <a:off x="3047999" y="3996834"/>
            <a:ext cx="6682155" cy="1475271"/>
          </a:xfrm>
          <a:custGeom>
            <a:avLst/>
            <a:gdLst>
              <a:gd name="connsiteX0" fmla="*/ 0 w 7186247"/>
              <a:gd name="connsiteY0" fmla="*/ 983542 h 1062505"/>
              <a:gd name="connsiteX1" fmla="*/ 1735016 w 7186247"/>
              <a:gd name="connsiteY1" fmla="*/ 983542 h 1062505"/>
              <a:gd name="connsiteX2" fmla="*/ 1863970 w 7186247"/>
              <a:gd name="connsiteY2" fmla="*/ 162926 h 1062505"/>
              <a:gd name="connsiteX3" fmla="*/ 4220308 w 7186247"/>
              <a:gd name="connsiteY3" fmla="*/ 57418 h 1062505"/>
              <a:gd name="connsiteX4" fmla="*/ 6049108 w 7186247"/>
              <a:gd name="connsiteY4" fmla="*/ 842865 h 1062505"/>
              <a:gd name="connsiteX5" fmla="*/ 7186247 w 7186247"/>
              <a:gd name="connsiteY5" fmla="*/ 936649 h 1062505"/>
              <a:gd name="connsiteX0" fmla="*/ 0 w 6588371"/>
              <a:gd name="connsiteY0" fmla="*/ 1077327 h 1117891"/>
              <a:gd name="connsiteX1" fmla="*/ 1137140 w 6588371"/>
              <a:gd name="connsiteY1" fmla="*/ 983542 h 1117891"/>
              <a:gd name="connsiteX2" fmla="*/ 1266094 w 6588371"/>
              <a:gd name="connsiteY2" fmla="*/ 162926 h 1117891"/>
              <a:gd name="connsiteX3" fmla="*/ 3622432 w 6588371"/>
              <a:gd name="connsiteY3" fmla="*/ 57418 h 1117891"/>
              <a:gd name="connsiteX4" fmla="*/ 5451232 w 6588371"/>
              <a:gd name="connsiteY4" fmla="*/ 842865 h 1117891"/>
              <a:gd name="connsiteX5" fmla="*/ 6588371 w 6588371"/>
              <a:gd name="connsiteY5" fmla="*/ 936649 h 1117891"/>
              <a:gd name="connsiteX0" fmla="*/ 0 w 6588371"/>
              <a:gd name="connsiteY0" fmla="*/ 1077327 h 1087594"/>
              <a:gd name="connsiteX1" fmla="*/ 1137140 w 6588371"/>
              <a:gd name="connsiteY1" fmla="*/ 983542 h 1087594"/>
              <a:gd name="connsiteX2" fmla="*/ 1266094 w 6588371"/>
              <a:gd name="connsiteY2" fmla="*/ 162926 h 1087594"/>
              <a:gd name="connsiteX3" fmla="*/ 3622432 w 6588371"/>
              <a:gd name="connsiteY3" fmla="*/ 57418 h 1087594"/>
              <a:gd name="connsiteX4" fmla="*/ 5451232 w 6588371"/>
              <a:gd name="connsiteY4" fmla="*/ 842865 h 1087594"/>
              <a:gd name="connsiteX5" fmla="*/ 6588371 w 6588371"/>
              <a:gd name="connsiteY5" fmla="*/ 936649 h 1087594"/>
              <a:gd name="connsiteX0" fmla="*/ 0 w 6588371"/>
              <a:gd name="connsiteY0" fmla="*/ 1075505 h 1075505"/>
              <a:gd name="connsiteX1" fmla="*/ 1101971 w 6588371"/>
              <a:gd name="connsiteY1" fmla="*/ 934828 h 1075505"/>
              <a:gd name="connsiteX2" fmla="*/ 1266094 w 6588371"/>
              <a:gd name="connsiteY2" fmla="*/ 161104 h 1075505"/>
              <a:gd name="connsiteX3" fmla="*/ 3622432 w 6588371"/>
              <a:gd name="connsiteY3" fmla="*/ 55596 h 1075505"/>
              <a:gd name="connsiteX4" fmla="*/ 5451232 w 6588371"/>
              <a:gd name="connsiteY4" fmla="*/ 841043 h 1075505"/>
              <a:gd name="connsiteX5" fmla="*/ 6588371 w 6588371"/>
              <a:gd name="connsiteY5" fmla="*/ 934827 h 1075505"/>
              <a:gd name="connsiteX0" fmla="*/ 0 w 6588371"/>
              <a:gd name="connsiteY0" fmla="*/ 1068145 h 1068145"/>
              <a:gd name="connsiteX1" fmla="*/ 1101971 w 6588371"/>
              <a:gd name="connsiteY1" fmla="*/ 927468 h 1068145"/>
              <a:gd name="connsiteX2" fmla="*/ 1266094 w 6588371"/>
              <a:gd name="connsiteY2" fmla="*/ 153744 h 1068145"/>
              <a:gd name="connsiteX3" fmla="*/ 3622432 w 6588371"/>
              <a:gd name="connsiteY3" fmla="*/ 48236 h 1068145"/>
              <a:gd name="connsiteX4" fmla="*/ 5451232 w 6588371"/>
              <a:gd name="connsiteY4" fmla="*/ 833683 h 1068145"/>
              <a:gd name="connsiteX5" fmla="*/ 6588371 w 6588371"/>
              <a:gd name="connsiteY5" fmla="*/ 927467 h 1068145"/>
              <a:gd name="connsiteX0" fmla="*/ 0 w 6588371"/>
              <a:gd name="connsiteY0" fmla="*/ 1076864 h 1082814"/>
              <a:gd name="connsiteX1" fmla="*/ 1137141 w 6588371"/>
              <a:gd name="connsiteY1" fmla="*/ 971357 h 1082814"/>
              <a:gd name="connsiteX2" fmla="*/ 1266094 w 6588371"/>
              <a:gd name="connsiteY2" fmla="*/ 162463 h 1082814"/>
              <a:gd name="connsiteX3" fmla="*/ 3622432 w 6588371"/>
              <a:gd name="connsiteY3" fmla="*/ 56955 h 1082814"/>
              <a:gd name="connsiteX4" fmla="*/ 5451232 w 6588371"/>
              <a:gd name="connsiteY4" fmla="*/ 842402 h 1082814"/>
              <a:gd name="connsiteX5" fmla="*/ 6588371 w 6588371"/>
              <a:gd name="connsiteY5" fmla="*/ 936186 h 1082814"/>
              <a:gd name="connsiteX0" fmla="*/ 0 w 6588371"/>
              <a:gd name="connsiteY0" fmla="*/ 1076864 h 1076864"/>
              <a:gd name="connsiteX1" fmla="*/ 1137141 w 6588371"/>
              <a:gd name="connsiteY1" fmla="*/ 971357 h 1076864"/>
              <a:gd name="connsiteX2" fmla="*/ 1266094 w 6588371"/>
              <a:gd name="connsiteY2" fmla="*/ 162463 h 1076864"/>
              <a:gd name="connsiteX3" fmla="*/ 3622432 w 6588371"/>
              <a:gd name="connsiteY3" fmla="*/ 56955 h 1076864"/>
              <a:gd name="connsiteX4" fmla="*/ 5451232 w 6588371"/>
              <a:gd name="connsiteY4" fmla="*/ 842402 h 1076864"/>
              <a:gd name="connsiteX5" fmla="*/ 6588371 w 6588371"/>
              <a:gd name="connsiteY5" fmla="*/ 936186 h 1076864"/>
              <a:gd name="connsiteX0" fmla="*/ 0 w 6588371"/>
              <a:gd name="connsiteY0" fmla="*/ 1071655 h 1071655"/>
              <a:gd name="connsiteX1" fmla="*/ 1137141 w 6588371"/>
              <a:gd name="connsiteY1" fmla="*/ 966148 h 1071655"/>
              <a:gd name="connsiteX2" fmla="*/ 1266094 w 6588371"/>
              <a:gd name="connsiteY2" fmla="*/ 157254 h 1071655"/>
              <a:gd name="connsiteX3" fmla="*/ 3622432 w 6588371"/>
              <a:gd name="connsiteY3" fmla="*/ 51746 h 1071655"/>
              <a:gd name="connsiteX4" fmla="*/ 5451232 w 6588371"/>
              <a:gd name="connsiteY4" fmla="*/ 837193 h 1071655"/>
              <a:gd name="connsiteX5" fmla="*/ 6588371 w 6588371"/>
              <a:gd name="connsiteY5" fmla="*/ 930977 h 1071655"/>
              <a:gd name="connsiteX0" fmla="*/ 0 w 6588371"/>
              <a:gd name="connsiteY0" fmla="*/ 1056048 h 1056048"/>
              <a:gd name="connsiteX1" fmla="*/ 1137141 w 6588371"/>
              <a:gd name="connsiteY1" fmla="*/ 950541 h 1056048"/>
              <a:gd name="connsiteX2" fmla="*/ 1266094 w 6588371"/>
              <a:gd name="connsiteY2" fmla="*/ 141647 h 1056048"/>
              <a:gd name="connsiteX3" fmla="*/ 3622432 w 6588371"/>
              <a:gd name="connsiteY3" fmla="*/ 36139 h 1056048"/>
              <a:gd name="connsiteX4" fmla="*/ 5451232 w 6588371"/>
              <a:gd name="connsiteY4" fmla="*/ 821586 h 1056048"/>
              <a:gd name="connsiteX5" fmla="*/ 6588371 w 6588371"/>
              <a:gd name="connsiteY5" fmla="*/ 915370 h 1056048"/>
              <a:gd name="connsiteX0" fmla="*/ 0 w 6588371"/>
              <a:gd name="connsiteY0" fmla="*/ 1073388 h 1073388"/>
              <a:gd name="connsiteX1" fmla="*/ 1137141 w 6588371"/>
              <a:gd name="connsiteY1" fmla="*/ 967881 h 1073388"/>
              <a:gd name="connsiteX2" fmla="*/ 1266094 w 6588371"/>
              <a:gd name="connsiteY2" fmla="*/ 158987 h 1073388"/>
              <a:gd name="connsiteX3" fmla="*/ 3622432 w 6588371"/>
              <a:gd name="connsiteY3" fmla="*/ 53479 h 1073388"/>
              <a:gd name="connsiteX4" fmla="*/ 5591909 w 6588371"/>
              <a:gd name="connsiteY4" fmla="*/ 862372 h 1073388"/>
              <a:gd name="connsiteX5" fmla="*/ 6588371 w 6588371"/>
              <a:gd name="connsiteY5" fmla="*/ 932710 h 1073388"/>
              <a:gd name="connsiteX0" fmla="*/ 0 w 6588371"/>
              <a:gd name="connsiteY0" fmla="*/ 1073388 h 1073388"/>
              <a:gd name="connsiteX1" fmla="*/ 1137141 w 6588371"/>
              <a:gd name="connsiteY1" fmla="*/ 967881 h 1073388"/>
              <a:gd name="connsiteX2" fmla="*/ 1266094 w 6588371"/>
              <a:gd name="connsiteY2" fmla="*/ 158987 h 1073388"/>
              <a:gd name="connsiteX3" fmla="*/ 3622432 w 6588371"/>
              <a:gd name="connsiteY3" fmla="*/ 53479 h 1073388"/>
              <a:gd name="connsiteX4" fmla="*/ 5591909 w 6588371"/>
              <a:gd name="connsiteY4" fmla="*/ 862372 h 1073388"/>
              <a:gd name="connsiteX5" fmla="*/ 6588371 w 6588371"/>
              <a:gd name="connsiteY5" fmla="*/ 932710 h 1073388"/>
              <a:gd name="connsiteX0" fmla="*/ 0 w 6588371"/>
              <a:gd name="connsiteY0" fmla="*/ 1037007 h 1037007"/>
              <a:gd name="connsiteX1" fmla="*/ 1137141 w 6588371"/>
              <a:gd name="connsiteY1" fmla="*/ 931500 h 1037007"/>
              <a:gd name="connsiteX2" fmla="*/ 1266094 w 6588371"/>
              <a:gd name="connsiteY2" fmla="*/ 122606 h 1037007"/>
              <a:gd name="connsiteX3" fmla="*/ 3622432 w 6588371"/>
              <a:gd name="connsiteY3" fmla="*/ 17098 h 1037007"/>
              <a:gd name="connsiteX4" fmla="*/ 5591909 w 6588371"/>
              <a:gd name="connsiteY4" fmla="*/ 825991 h 1037007"/>
              <a:gd name="connsiteX5" fmla="*/ 6588371 w 6588371"/>
              <a:gd name="connsiteY5" fmla="*/ 896329 h 1037007"/>
              <a:gd name="connsiteX0" fmla="*/ 0 w 6588371"/>
              <a:gd name="connsiteY0" fmla="*/ 998561 h 998561"/>
              <a:gd name="connsiteX1" fmla="*/ 1137141 w 6588371"/>
              <a:gd name="connsiteY1" fmla="*/ 893054 h 998561"/>
              <a:gd name="connsiteX2" fmla="*/ 1266094 w 6588371"/>
              <a:gd name="connsiteY2" fmla="*/ 84160 h 998561"/>
              <a:gd name="connsiteX3" fmla="*/ 3610709 w 6588371"/>
              <a:gd name="connsiteY3" fmla="*/ 48990 h 998561"/>
              <a:gd name="connsiteX4" fmla="*/ 5591909 w 6588371"/>
              <a:gd name="connsiteY4" fmla="*/ 787545 h 998561"/>
              <a:gd name="connsiteX5" fmla="*/ 6588371 w 6588371"/>
              <a:gd name="connsiteY5" fmla="*/ 857883 h 998561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1019940 h 1019940"/>
              <a:gd name="connsiteX1" fmla="*/ 1137141 w 6588371"/>
              <a:gd name="connsiteY1" fmla="*/ 914433 h 1019940"/>
              <a:gd name="connsiteX2" fmla="*/ 1266094 w 6588371"/>
              <a:gd name="connsiteY2" fmla="*/ 105539 h 1019940"/>
              <a:gd name="connsiteX3" fmla="*/ 3610709 w 6588371"/>
              <a:gd name="connsiteY3" fmla="*/ 70369 h 1019940"/>
              <a:gd name="connsiteX4" fmla="*/ 6588371 w 6588371"/>
              <a:gd name="connsiteY4" fmla="*/ 879262 h 1019940"/>
              <a:gd name="connsiteX0" fmla="*/ 0 w 6588371"/>
              <a:gd name="connsiteY0" fmla="*/ 971670 h 971670"/>
              <a:gd name="connsiteX1" fmla="*/ 1137141 w 6588371"/>
              <a:gd name="connsiteY1" fmla="*/ 866163 h 971670"/>
              <a:gd name="connsiteX2" fmla="*/ 1266094 w 6588371"/>
              <a:gd name="connsiteY2" fmla="*/ 57269 h 971670"/>
              <a:gd name="connsiteX3" fmla="*/ 3610709 w 6588371"/>
              <a:gd name="connsiteY3" fmla="*/ 22099 h 971670"/>
              <a:gd name="connsiteX4" fmla="*/ 6588371 w 6588371"/>
              <a:gd name="connsiteY4" fmla="*/ 830992 h 971670"/>
              <a:gd name="connsiteX0" fmla="*/ 0 w 6588371"/>
              <a:gd name="connsiteY0" fmla="*/ 971670 h 971670"/>
              <a:gd name="connsiteX1" fmla="*/ 1137141 w 6588371"/>
              <a:gd name="connsiteY1" fmla="*/ 866163 h 971670"/>
              <a:gd name="connsiteX2" fmla="*/ 1266094 w 6588371"/>
              <a:gd name="connsiteY2" fmla="*/ 57269 h 971670"/>
              <a:gd name="connsiteX3" fmla="*/ 3610709 w 6588371"/>
              <a:gd name="connsiteY3" fmla="*/ 22099 h 971670"/>
              <a:gd name="connsiteX4" fmla="*/ 6588371 w 6588371"/>
              <a:gd name="connsiteY4" fmla="*/ 830992 h 971670"/>
              <a:gd name="connsiteX0" fmla="*/ 0 w 6588371"/>
              <a:gd name="connsiteY0" fmla="*/ 985111 h 985111"/>
              <a:gd name="connsiteX1" fmla="*/ 1137141 w 6588371"/>
              <a:gd name="connsiteY1" fmla="*/ 879604 h 985111"/>
              <a:gd name="connsiteX2" fmla="*/ 1266094 w 6588371"/>
              <a:gd name="connsiteY2" fmla="*/ 70710 h 985111"/>
              <a:gd name="connsiteX3" fmla="*/ 3610709 w 6588371"/>
              <a:gd name="connsiteY3" fmla="*/ 35540 h 985111"/>
              <a:gd name="connsiteX4" fmla="*/ 6588371 w 6588371"/>
              <a:gd name="connsiteY4" fmla="*/ 844433 h 985111"/>
              <a:gd name="connsiteX0" fmla="*/ 0 w 6682155"/>
              <a:gd name="connsiteY0" fmla="*/ 1395419 h 1395419"/>
              <a:gd name="connsiteX1" fmla="*/ 1230925 w 6682155"/>
              <a:gd name="connsiteY1" fmla="*/ 879604 h 1395419"/>
              <a:gd name="connsiteX2" fmla="*/ 1359878 w 6682155"/>
              <a:gd name="connsiteY2" fmla="*/ 70710 h 1395419"/>
              <a:gd name="connsiteX3" fmla="*/ 3704493 w 6682155"/>
              <a:gd name="connsiteY3" fmla="*/ 35540 h 1395419"/>
              <a:gd name="connsiteX4" fmla="*/ 6682155 w 6682155"/>
              <a:gd name="connsiteY4" fmla="*/ 844433 h 1395419"/>
              <a:gd name="connsiteX0" fmla="*/ 0 w 6682155"/>
              <a:gd name="connsiteY0" fmla="*/ 1437812 h 1446963"/>
              <a:gd name="connsiteX1" fmla="*/ 1277817 w 6682155"/>
              <a:gd name="connsiteY1" fmla="*/ 1285413 h 1446963"/>
              <a:gd name="connsiteX2" fmla="*/ 1359878 w 6682155"/>
              <a:gd name="connsiteY2" fmla="*/ 113103 h 1446963"/>
              <a:gd name="connsiteX3" fmla="*/ 3704493 w 6682155"/>
              <a:gd name="connsiteY3" fmla="*/ 77933 h 1446963"/>
              <a:gd name="connsiteX4" fmla="*/ 6682155 w 6682155"/>
              <a:gd name="connsiteY4" fmla="*/ 886826 h 1446963"/>
              <a:gd name="connsiteX0" fmla="*/ 0 w 6682155"/>
              <a:gd name="connsiteY0" fmla="*/ 1437812 h 1446963"/>
              <a:gd name="connsiteX1" fmla="*/ 1242648 w 6682155"/>
              <a:gd name="connsiteY1" fmla="*/ 1285413 h 1446963"/>
              <a:gd name="connsiteX2" fmla="*/ 1359878 w 6682155"/>
              <a:gd name="connsiteY2" fmla="*/ 113103 h 1446963"/>
              <a:gd name="connsiteX3" fmla="*/ 3704493 w 6682155"/>
              <a:gd name="connsiteY3" fmla="*/ 77933 h 1446963"/>
              <a:gd name="connsiteX4" fmla="*/ 6682155 w 6682155"/>
              <a:gd name="connsiteY4" fmla="*/ 886826 h 1446963"/>
              <a:gd name="connsiteX0" fmla="*/ 0 w 6682155"/>
              <a:gd name="connsiteY0" fmla="*/ 1466120 h 1475271"/>
              <a:gd name="connsiteX1" fmla="*/ 1242648 w 6682155"/>
              <a:gd name="connsiteY1" fmla="*/ 1313721 h 1475271"/>
              <a:gd name="connsiteX2" fmla="*/ 1500555 w 6682155"/>
              <a:gd name="connsiteY2" fmla="*/ 141411 h 1475271"/>
              <a:gd name="connsiteX3" fmla="*/ 3704493 w 6682155"/>
              <a:gd name="connsiteY3" fmla="*/ 106241 h 1475271"/>
              <a:gd name="connsiteX4" fmla="*/ 6682155 w 6682155"/>
              <a:gd name="connsiteY4" fmla="*/ 915134 h 147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2155" h="1475271">
                <a:moveTo>
                  <a:pt x="0" y="1466120"/>
                </a:moveTo>
                <a:cubicBezTo>
                  <a:pt x="712177" y="1464166"/>
                  <a:pt x="992556" y="1534506"/>
                  <a:pt x="1242648" y="1313721"/>
                </a:cubicBezTo>
                <a:cubicBezTo>
                  <a:pt x="1492741" y="1092936"/>
                  <a:pt x="1090248" y="342658"/>
                  <a:pt x="1500555" y="141411"/>
                </a:cubicBezTo>
                <a:cubicBezTo>
                  <a:pt x="1910862" y="-59836"/>
                  <a:pt x="2840893" y="-22713"/>
                  <a:pt x="3704493" y="106241"/>
                </a:cubicBezTo>
                <a:cubicBezTo>
                  <a:pt x="4568093" y="235195"/>
                  <a:pt x="5112240" y="805230"/>
                  <a:pt x="6682155" y="91513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tailEnd type="stealt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Pentagon 14">
            <a:extLst>
              <a:ext uri="{FF2B5EF4-FFF2-40B4-BE49-F238E27FC236}">
                <a16:creationId xmlns:a16="http://schemas.microsoft.com/office/drawing/2014/main" id="{C85A2606-1B5F-4926-BB39-511588A323AF}"/>
              </a:ext>
            </a:extLst>
          </p:cNvPr>
          <p:cNvSpPr/>
          <p:nvPr/>
        </p:nvSpPr>
        <p:spPr>
          <a:xfrm flipH="1">
            <a:off x="4915928" y="3760261"/>
            <a:ext cx="900000" cy="372312"/>
          </a:xfrm>
          <a:prstGeom prst="homePlat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(W=0)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2" name="Pentagon 14">
            <a:extLst>
              <a:ext uri="{FF2B5EF4-FFF2-40B4-BE49-F238E27FC236}">
                <a16:creationId xmlns:a16="http://schemas.microsoft.com/office/drawing/2014/main" id="{1FED45E9-3F13-44CD-A4F8-19B160184C48}"/>
              </a:ext>
            </a:extLst>
          </p:cNvPr>
          <p:cNvSpPr/>
          <p:nvPr/>
        </p:nvSpPr>
        <p:spPr>
          <a:xfrm rot="16200000" flipH="1" flipV="1">
            <a:off x="3831317" y="4689425"/>
            <a:ext cx="900000" cy="372312"/>
          </a:xfrm>
          <a:prstGeom prst="homePlate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1"/>
                </a:solidFill>
              </a:rPr>
              <a:t>(</a:t>
            </a:r>
            <a:r>
              <a:rPr lang="en-US" sz="1200" dirty="0">
                <a:solidFill>
                  <a:schemeClr val="bg1"/>
                </a:solidFill>
              </a:rPr>
              <a:t>W=</a:t>
            </a:r>
            <a:r>
              <a:rPr lang="ru-RU" sz="1200" dirty="0">
                <a:solidFill>
                  <a:schemeClr val="bg1"/>
                </a:solidFill>
              </a:rPr>
              <a:t>10)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12B1DCC-0F48-44DD-A18E-73093BEBBF8D}"/>
              </a:ext>
            </a:extLst>
          </p:cNvPr>
          <p:cNvGraphicFramePr>
            <a:graphicFrameLocks noGrp="1"/>
          </p:cNvGraphicFramePr>
          <p:nvPr/>
        </p:nvGraphicFramePr>
        <p:xfrm>
          <a:off x="1833867" y="5327600"/>
          <a:ext cx="2145646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1142142524"/>
                    </a:ext>
                  </a:extLst>
                </a:gridCol>
                <a:gridCol w="581342">
                  <a:extLst>
                    <a:ext uri="{9D8B030D-6E8A-4147-A177-3AD203B41FA5}">
                      <a16:colId xmlns:a16="http://schemas.microsoft.com/office/drawing/2014/main" val="768867504"/>
                    </a:ext>
                  </a:extLst>
                </a:gridCol>
                <a:gridCol w="830961">
                  <a:extLst>
                    <a:ext uri="{9D8B030D-6E8A-4147-A177-3AD203B41FA5}">
                      <a16:colId xmlns:a16="http://schemas.microsoft.com/office/drawing/2014/main" val="31697752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NH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471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  <a:endParaRPr lang="en-IE" sz="1600" b="1" dirty="0"/>
                    </a:p>
                  </a:txBody>
                  <a:tcPr>
                    <a:solidFill>
                      <a:schemeClr val="accent3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R1</a:t>
                      </a:r>
                      <a:endParaRPr lang="en-IE" sz="1600" b="1" dirty="0"/>
                    </a:p>
                  </a:txBody>
                  <a:tcPr>
                    <a:solidFill>
                      <a:schemeClr val="accent3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10</a:t>
                      </a:r>
                      <a:endParaRPr lang="en-IE" sz="1600" b="1" dirty="0"/>
                    </a:p>
                  </a:txBody>
                  <a:tcPr>
                    <a:solidFill>
                      <a:schemeClr val="accent3">
                        <a:tint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072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ISP2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1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01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0F20D690-6286-4DF4-818B-40D340F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30" y="3462883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EC4CB87B-8100-4EC9-860E-86B19D61C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829" y="4495561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80AD4B3D-4D4C-4A94-B585-45CB7891E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056" y="3429000"/>
            <a:ext cx="2825912" cy="28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48">
            <a:extLst>
              <a:ext uri="{FF2B5EF4-FFF2-40B4-BE49-F238E27FC236}">
                <a16:creationId xmlns:a16="http://schemas.microsoft.com/office/drawing/2014/main" id="{33F64688-6346-4546-9CEB-840753E2504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598575" y="3137432"/>
            <a:ext cx="2" cy="213052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8">
            <a:extLst>
              <a:ext uri="{FF2B5EF4-FFF2-40B4-BE49-F238E27FC236}">
                <a16:creationId xmlns:a16="http://schemas.microsoft.com/office/drawing/2014/main" id="{12C83FC4-9427-40F6-9133-D8996772648A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594272" y="4483209"/>
            <a:ext cx="2" cy="213052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E89EE6-AA65-492C-9774-575B255D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</a:t>
            </a:r>
            <a:endParaRPr lang="ru-RU" dirty="0"/>
          </a:p>
          <a:p>
            <a:pPr lvl="1"/>
            <a:r>
              <a:rPr lang="ru-RU" dirty="0"/>
              <a:t>Удобный инструмент выбора маршрута для </a:t>
            </a:r>
            <a:r>
              <a:rPr lang="ru-RU" u="sng" dirty="0"/>
              <a:t>исходящего</a:t>
            </a:r>
            <a:r>
              <a:rPr lang="ru-RU" dirty="0"/>
              <a:t> трафика</a:t>
            </a:r>
            <a:endParaRPr lang="en-US" dirty="0"/>
          </a:p>
          <a:p>
            <a:r>
              <a:rPr lang="ru-RU" dirty="0"/>
              <a:t>Приоритет маршрута в локальной автономной системе</a:t>
            </a:r>
          </a:p>
          <a:p>
            <a:pPr lvl="1"/>
            <a:r>
              <a:rPr lang="ru-RU" dirty="0"/>
              <a:t>Не отправляется соседям </a:t>
            </a:r>
            <a:r>
              <a:rPr lang="en-US" dirty="0"/>
              <a:t>EBGP </a:t>
            </a:r>
            <a:r>
              <a:rPr lang="ru-RU" dirty="0"/>
              <a:t>(маршруты получают </a:t>
            </a:r>
            <a:r>
              <a:rPr lang="en-US" dirty="0"/>
              <a:t>LP </a:t>
            </a:r>
            <a:r>
              <a:rPr lang="ru-RU" dirty="0"/>
              <a:t>по умолчанию)</a:t>
            </a:r>
          </a:p>
          <a:p>
            <a:r>
              <a:rPr lang="ru-RU" dirty="0"/>
              <a:t>32-битное число</a:t>
            </a:r>
            <a:endParaRPr lang="en-US" dirty="0"/>
          </a:p>
          <a:p>
            <a:pPr lvl="1"/>
            <a:r>
              <a:rPr lang="ru-RU" dirty="0"/>
              <a:t>Больше – лучше</a:t>
            </a:r>
          </a:p>
          <a:p>
            <a:pPr lvl="1"/>
            <a:endParaRPr lang="en-I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4882EE-23A6-4DED-A92E-AD1159DF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LOCAL_PREF</a:t>
            </a:r>
            <a:endParaRPr lang="en-IE" dirty="0"/>
          </a:p>
        </p:txBody>
      </p:sp>
      <p:sp>
        <p:nvSpPr>
          <p:cNvPr id="4" name="Line 48">
            <a:extLst>
              <a:ext uri="{FF2B5EF4-FFF2-40B4-BE49-F238E27FC236}">
                <a16:creationId xmlns:a16="http://schemas.microsoft.com/office/drawing/2014/main" id="{D02A8099-8D49-460B-A265-D78D32FD2A63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857382" y="4810934"/>
            <a:ext cx="1351864" cy="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258041-C1E6-413F-B70C-0C9F1735AA11}"/>
              </a:ext>
            </a:extLst>
          </p:cNvPr>
          <p:cNvGrpSpPr/>
          <p:nvPr/>
        </p:nvGrpSpPr>
        <p:grpSpPr>
          <a:xfrm>
            <a:off x="4136670" y="3962604"/>
            <a:ext cx="797042" cy="480176"/>
            <a:chOff x="4852013" y="3885858"/>
            <a:chExt cx="797042" cy="480176"/>
          </a:xfrm>
        </p:grpSpPr>
        <p:pic>
          <p:nvPicPr>
            <p:cNvPr id="6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294E4E11-66B9-465D-8034-0C4B85FAB8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96CEB-F005-43B2-8217-CB1D76FD97B4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</a:t>
              </a:r>
              <a:r>
                <a:rPr lang="ru-RU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C7F5FD-2868-4406-8D04-84D8DB3DE66B}"/>
              </a:ext>
            </a:extLst>
          </p:cNvPr>
          <p:cNvGrpSpPr/>
          <p:nvPr/>
        </p:nvGrpSpPr>
        <p:grpSpPr>
          <a:xfrm>
            <a:off x="4136670" y="5314469"/>
            <a:ext cx="797042" cy="480176"/>
            <a:chOff x="4852013" y="3885858"/>
            <a:chExt cx="797042" cy="480176"/>
          </a:xfrm>
        </p:grpSpPr>
        <p:pic>
          <p:nvPicPr>
            <p:cNvPr id="1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4F75C140-0B78-43F6-B7F6-504797BE1D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C70DE-0FAD-4971-832E-F757F3736090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R2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Pentagon 14">
            <a:extLst>
              <a:ext uri="{FF2B5EF4-FFF2-40B4-BE49-F238E27FC236}">
                <a16:creationId xmlns:a16="http://schemas.microsoft.com/office/drawing/2014/main" id="{EC634BBE-7B01-45FA-8A7B-31229CCB03D0}"/>
              </a:ext>
            </a:extLst>
          </p:cNvPr>
          <p:cNvSpPr/>
          <p:nvPr/>
        </p:nvSpPr>
        <p:spPr>
          <a:xfrm flipH="1">
            <a:off x="4915620" y="5626452"/>
            <a:ext cx="900000" cy="3723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(LP=</a:t>
            </a:r>
            <a:r>
              <a:rPr lang="ru-RU" sz="1200" dirty="0">
                <a:solidFill>
                  <a:schemeClr val="bg1"/>
                </a:solidFill>
              </a:rPr>
              <a:t>100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7" name="Picture 26" descr="C:\Users\ecoffey\AppData\Local\Temp\Rar$DRa0.400\30009_Device_cloud_white_default_256.png">
            <a:extLst>
              <a:ext uri="{FF2B5EF4-FFF2-40B4-BE49-F238E27FC236}">
                <a16:creationId xmlns:a16="http://schemas.microsoft.com/office/drawing/2014/main" id="{15815FEC-CF8C-42D2-A3F8-966E065D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840" y="3896452"/>
            <a:ext cx="1652016" cy="16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Line 48">
            <a:extLst>
              <a:ext uri="{FF2B5EF4-FFF2-40B4-BE49-F238E27FC236}">
                <a16:creationId xmlns:a16="http://schemas.microsoft.com/office/drawing/2014/main" id="{3FF03C76-123F-45CD-A09D-78DF520F9C67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277939" y="3584286"/>
            <a:ext cx="661477" cy="189828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48">
            <a:extLst>
              <a:ext uri="{FF2B5EF4-FFF2-40B4-BE49-F238E27FC236}">
                <a16:creationId xmlns:a16="http://schemas.microsoft.com/office/drawing/2014/main" id="{D65EB5CE-2060-4128-8862-4658801F641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277311" y="4267956"/>
            <a:ext cx="662737" cy="189828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13C791-1A1B-44C5-BB87-E8F22922A20B}"/>
              </a:ext>
            </a:extLst>
          </p:cNvPr>
          <p:cNvGrpSpPr/>
          <p:nvPr/>
        </p:nvGrpSpPr>
        <p:grpSpPr>
          <a:xfrm>
            <a:off x="6254834" y="3962604"/>
            <a:ext cx="797042" cy="480176"/>
            <a:chOff x="4852013" y="3885858"/>
            <a:chExt cx="797042" cy="480176"/>
          </a:xfrm>
        </p:grpSpPr>
        <p:pic>
          <p:nvPicPr>
            <p:cNvPr id="1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ED20F7B1-A684-44E7-9282-5DA7E117C7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CEF66C-E905-4D7A-A414-27C55BE9209B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ISP1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2FBBAE-85A5-4D92-A5E5-BE8063455D51}"/>
              </a:ext>
            </a:extLst>
          </p:cNvPr>
          <p:cNvGrpSpPr/>
          <p:nvPr/>
        </p:nvGrpSpPr>
        <p:grpSpPr>
          <a:xfrm>
            <a:off x="6254834" y="5314469"/>
            <a:ext cx="797042" cy="480176"/>
            <a:chOff x="4852013" y="3885858"/>
            <a:chExt cx="797042" cy="480176"/>
          </a:xfrm>
        </p:grpSpPr>
        <p:pic>
          <p:nvPicPr>
            <p:cNvPr id="1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8D4BECEF-D60B-4D26-B309-D6A7FD15D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9CA49F-146B-4FFB-BFA0-538E6D2E9832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ISP2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C7DCA0-E12A-42C6-92A2-84EBFAFCFABC}"/>
              </a:ext>
            </a:extLst>
          </p:cNvPr>
          <p:cNvGrpSpPr/>
          <p:nvPr/>
        </p:nvGrpSpPr>
        <p:grpSpPr>
          <a:xfrm>
            <a:off x="8194319" y="4657815"/>
            <a:ext cx="797042" cy="480176"/>
            <a:chOff x="4852013" y="3885858"/>
            <a:chExt cx="797042" cy="480176"/>
          </a:xfrm>
        </p:grpSpPr>
        <p:pic>
          <p:nvPicPr>
            <p:cNvPr id="3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526D40F4-6318-4CB8-8C5A-FE5D27909E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858434" y="3885858"/>
              <a:ext cx="790621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E02340-EAAC-48F3-B219-2C72101A418F}"/>
                </a:ext>
              </a:extLst>
            </p:cNvPr>
            <p:cNvSpPr txBox="1"/>
            <p:nvPr/>
          </p:nvSpPr>
          <p:spPr>
            <a:xfrm>
              <a:off x="4852013" y="4058257"/>
              <a:ext cx="7792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DFA6B8F-01E9-4D77-8943-3814800815F2}"/>
              </a:ext>
            </a:extLst>
          </p:cNvPr>
          <p:cNvSpPr/>
          <p:nvPr/>
        </p:nvSpPr>
        <p:spPr>
          <a:xfrm>
            <a:off x="3047999" y="3996834"/>
            <a:ext cx="6682155" cy="1475271"/>
          </a:xfrm>
          <a:custGeom>
            <a:avLst/>
            <a:gdLst>
              <a:gd name="connsiteX0" fmla="*/ 0 w 7186247"/>
              <a:gd name="connsiteY0" fmla="*/ 983542 h 1062505"/>
              <a:gd name="connsiteX1" fmla="*/ 1735016 w 7186247"/>
              <a:gd name="connsiteY1" fmla="*/ 983542 h 1062505"/>
              <a:gd name="connsiteX2" fmla="*/ 1863970 w 7186247"/>
              <a:gd name="connsiteY2" fmla="*/ 162926 h 1062505"/>
              <a:gd name="connsiteX3" fmla="*/ 4220308 w 7186247"/>
              <a:gd name="connsiteY3" fmla="*/ 57418 h 1062505"/>
              <a:gd name="connsiteX4" fmla="*/ 6049108 w 7186247"/>
              <a:gd name="connsiteY4" fmla="*/ 842865 h 1062505"/>
              <a:gd name="connsiteX5" fmla="*/ 7186247 w 7186247"/>
              <a:gd name="connsiteY5" fmla="*/ 936649 h 1062505"/>
              <a:gd name="connsiteX0" fmla="*/ 0 w 6588371"/>
              <a:gd name="connsiteY0" fmla="*/ 1077327 h 1117891"/>
              <a:gd name="connsiteX1" fmla="*/ 1137140 w 6588371"/>
              <a:gd name="connsiteY1" fmla="*/ 983542 h 1117891"/>
              <a:gd name="connsiteX2" fmla="*/ 1266094 w 6588371"/>
              <a:gd name="connsiteY2" fmla="*/ 162926 h 1117891"/>
              <a:gd name="connsiteX3" fmla="*/ 3622432 w 6588371"/>
              <a:gd name="connsiteY3" fmla="*/ 57418 h 1117891"/>
              <a:gd name="connsiteX4" fmla="*/ 5451232 w 6588371"/>
              <a:gd name="connsiteY4" fmla="*/ 842865 h 1117891"/>
              <a:gd name="connsiteX5" fmla="*/ 6588371 w 6588371"/>
              <a:gd name="connsiteY5" fmla="*/ 936649 h 1117891"/>
              <a:gd name="connsiteX0" fmla="*/ 0 w 6588371"/>
              <a:gd name="connsiteY0" fmla="*/ 1077327 h 1087594"/>
              <a:gd name="connsiteX1" fmla="*/ 1137140 w 6588371"/>
              <a:gd name="connsiteY1" fmla="*/ 983542 h 1087594"/>
              <a:gd name="connsiteX2" fmla="*/ 1266094 w 6588371"/>
              <a:gd name="connsiteY2" fmla="*/ 162926 h 1087594"/>
              <a:gd name="connsiteX3" fmla="*/ 3622432 w 6588371"/>
              <a:gd name="connsiteY3" fmla="*/ 57418 h 1087594"/>
              <a:gd name="connsiteX4" fmla="*/ 5451232 w 6588371"/>
              <a:gd name="connsiteY4" fmla="*/ 842865 h 1087594"/>
              <a:gd name="connsiteX5" fmla="*/ 6588371 w 6588371"/>
              <a:gd name="connsiteY5" fmla="*/ 936649 h 1087594"/>
              <a:gd name="connsiteX0" fmla="*/ 0 w 6588371"/>
              <a:gd name="connsiteY0" fmla="*/ 1075505 h 1075505"/>
              <a:gd name="connsiteX1" fmla="*/ 1101971 w 6588371"/>
              <a:gd name="connsiteY1" fmla="*/ 934828 h 1075505"/>
              <a:gd name="connsiteX2" fmla="*/ 1266094 w 6588371"/>
              <a:gd name="connsiteY2" fmla="*/ 161104 h 1075505"/>
              <a:gd name="connsiteX3" fmla="*/ 3622432 w 6588371"/>
              <a:gd name="connsiteY3" fmla="*/ 55596 h 1075505"/>
              <a:gd name="connsiteX4" fmla="*/ 5451232 w 6588371"/>
              <a:gd name="connsiteY4" fmla="*/ 841043 h 1075505"/>
              <a:gd name="connsiteX5" fmla="*/ 6588371 w 6588371"/>
              <a:gd name="connsiteY5" fmla="*/ 934827 h 1075505"/>
              <a:gd name="connsiteX0" fmla="*/ 0 w 6588371"/>
              <a:gd name="connsiteY0" fmla="*/ 1068145 h 1068145"/>
              <a:gd name="connsiteX1" fmla="*/ 1101971 w 6588371"/>
              <a:gd name="connsiteY1" fmla="*/ 927468 h 1068145"/>
              <a:gd name="connsiteX2" fmla="*/ 1266094 w 6588371"/>
              <a:gd name="connsiteY2" fmla="*/ 153744 h 1068145"/>
              <a:gd name="connsiteX3" fmla="*/ 3622432 w 6588371"/>
              <a:gd name="connsiteY3" fmla="*/ 48236 h 1068145"/>
              <a:gd name="connsiteX4" fmla="*/ 5451232 w 6588371"/>
              <a:gd name="connsiteY4" fmla="*/ 833683 h 1068145"/>
              <a:gd name="connsiteX5" fmla="*/ 6588371 w 6588371"/>
              <a:gd name="connsiteY5" fmla="*/ 927467 h 1068145"/>
              <a:gd name="connsiteX0" fmla="*/ 0 w 6588371"/>
              <a:gd name="connsiteY0" fmla="*/ 1076864 h 1082814"/>
              <a:gd name="connsiteX1" fmla="*/ 1137141 w 6588371"/>
              <a:gd name="connsiteY1" fmla="*/ 971357 h 1082814"/>
              <a:gd name="connsiteX2" fmla="*/ 1266094 w 6588371"/>
              <a:gd name="connsiteY2" fmla="*/ 162463 h 1082814"/>
              <a:gd name="connsiteX3" fmla="*/ 3622432 w 6588371"/>
              <a:gd name="connsiteY3" fmla="*/ 56955 h 1082814"/>
              <a:gd name="connsiteX4" fmla="*/ 5451232 w 6588371"/>
              <a:gd name="connsiteY4" fmla="*/ 842402 h 1082814"/>
              <a:gd name="connsiteX5" fmla="*/ 6588371 w 6588371"/>
              <a:gd name="connsiteY5" fmla="*/ 936186 h 1082814"/>
              <a:gd name="connsiteX0" fmla="*/ 0 w 6588371"/>
              <a:gd name="connsiteY0" fmla="*/ 1076864 h 1076864"/>
              <a:gd name="connsiteX1" fmla="*/ 1137141 w 6588371"/>
              <a:gd name="connsiteY1" fmla="*/ 971357 h 1076864"/>
              <a:gd name="connsiteX2" fmla="*/ 1266094 w 6588371"/>
              <a:gd name="connsiteY2" fmla="*/ 162463 h 1076864"/>
              <a:gd name="connsiteX3" fmla="*/ 3622432 w 6588371"/>
              <a:gd name="connsiteY3" fmla="*/ 56955 h 1076864"/>
              <a:gd name="connsiteX4" fmla="*/ 5451232 w 6588371"/>
              <a:gd name="connsiteY4" fmla="*/ 842402 h 1076864"/>
              <a:gd name="connsiteX5" fmla="*/ 6588371 w 6588371"/>
              <a:gd name="connsiteY5" fmla="*/ 936186 h 1076864"/>
              <a:gd name="connsiteX0" fmla="*/ 0 w 6588371"/>
              <a:gd name="connsiteY0" fmla="*/ 1071655 h 1071655"/>
              <a:gd name="connsiteX1" fmla="*/ 1137141 w 6588371"/>
              <a:gd name="connsiteY1" fmla="*/ 966148 h 1071655"/>
              <a:gd name="connsiteX2" fmla="*/ 1266094 w 6588371"/>
              <a:gd name="connsiteY2" fmla="*/ 157254 h 1071655"/>
              <a:gd name="connsiteX3" fmla="*/ 3622432 w 6588371"/>
              <a:gd name="connsiteY3" fmla="*/ 51746 h 1071655"/>
              <a:gd name="connsiteX4" fmla="*/ 5451232 w 6588371"/>
              <a:gd name="connsiteY4" fmla="*/ 837193 h 1071655"/>
              <a:gd name="connsiteX5" fmla="*/ 6588371 w 6588371"/>
              <a:gd name="connsiteY5" fmla="*/ 930977 h 1071655"/>
              <a:gd name="connsiteX0" fmla="*/ 0 w 6588371"/>
              <a:gd name="connsiteY0" fmla="*/ 1056048 h 1056048"/>
              <a:gd name="connsiteX1" fmla="*/ 1137141 w 6588371"/>
              <a:gd name="connsiteY1" fmla="*/ 950541 h 1056048"/>
              <a:gd name="connsiteX2" fmla="*/ 1266094 w 6588371"/>
              <a:gd name="connsiteY2" fmla="*/ 141647 h 1056048"/>
              <a:gd name="connsiteX3" fmla="*/ 3622432 w 6588371"/>
              <a:gd name="connsiteY3" fmla="*/ 36139 h 1056048"/>
              <a:gd name="connsiteX4" fmla="*/ 5451232 w 6588371"/>
              <a:gd name="connsiteY4" fmla="*/ 821586 h 1056048"/>
              <a:gd name="connsiteX5" fmla="*/ 6588371 w 6588371"/>
              <a:gd name="connsiteY5" fmla="*/ 915370 h 1056048"/>
              <a:gd name="connsiteX0" fmla="*/ 0 w 6588371"/>
              <a:gd name="connsiteY0" fmla="*/ 1073388 h 1073388"/>
              <a:gd name="connsiteX1" fmla="*/ 1137141 w 6588371"/>
              <a:gd name="connsiteY1" fmla="*/ 967881 h 1073388"/>
              <a:gd name="connsiteX2" fmla="*/ 1266094 w 6588371"/>
              <a:gd name="connsiteY2" fmla="*/ 158987 h 1073388"/>
              <a:gd name="connsiteX3" fmla="*/ 3622432 w 6588371"/>
              <a:gd name="connsiteY3" fmla="*/ 53479 h 1073388"/>
              <a:gd name="connsiteX4" fmla="*/ 5591909 w 6588371"/>
              <a:gd name="connsiteY4" fmla="*/ 862372 h 1073388"/>
              <a:gd name="connsiteX5" fmla="*/ 6588371 w 6588371"/>
              <a:gd name="connsiteY5" fmla="*/ 932710 h 1073388"/>
              <a:gd name="connsiteX0" fmla="*/ 0 w 6588371"/>
              <a:gd name="connsiteY0" fmla="*/ 1073388 h 1073388"/>
              <a:gd name="connsiteX1" fmla="*/ 1137141 w 6588371"/>
              <a:gd name="connsiteY1" fmla="*/ 967881 h 1073388"/>
              <a:gd name="connsiteX2" fmla="*/ 1266094 w 6588371"/>
              <a:gd name="connsiteY2" fmla="*/ 158987 h 1073388"/>
              <a:gd name="connsiteX3" fmla="*/ 3622432 w 6588371"/>
              <a:gd name="connsiteY3" fmla="*/ 53479 h 1073388"/>
              <a:gd name="connsiteX4" fmla="*/ 5591909 w 6588371"/>
              <a:gd name="connsiteY4" fmla="*/ 862372 h 1073388"/>
              <a:gd name="connsiteX5" fmla="*/ 6588371 w 6588371"/>
              <a:gd name="connsiteY5" fmla="*/ 932710 h 1073388"/>
              <a:gd name="connsiteX0" fmla="*/ 0 w 6588371"/>
              <a:gd name="connsiteY0" fmla="*/ 1037007 h 1037007"/>
              <a:gd name="connsiteX1" fmla="*/ 1137141 w 6588371"/>
              <a:gd name="connsiteY1" fmla="*/ 931500 h 1037007"/>
              <a:gd name="connsiteX2" fmla="*/ 1266094 w 6588371"/>
              <a:gd name="connsiteY2" fmla="*/ 122606 h 1037007"/>
              <a:gd name="connsiteX3" fmla="*/ 3622432 w 6588371"/>
              <a:gd name="connsiteY3" fmla="*/ 17098 h 1037007"/>
              <a:gd name="connsiteX4" fmla="*/ 5591909 w 6588371"/>
              <a:gd name="connsiteY4" fmla="*/ 825991 h 1037007"/>
              <a:gd name="connsiteX5" fmla="*/ 6588371 w 6588371"/>
              <a:gd name="connsiteY5" fmla="*/ 896329 h 1037007"/>
              <a:gd name="connsiteX0" fmla="*/ 0 w 6588371"/>
              <a:gd name="connsiteY0" fmla="*/ 998561 h 998561"/>
              <a:gd name="connsiteX1" fmla="*/ 1137141 w 6588371"/>
              <a:gd name="connsiteY1" fmla="*/ 893054 h 998561"/>
              <a:gd name="connsiteX2" fmla="*/ 1266094 w 6588371"/>
              <a:gd name="connsiteY2" fmla="*/ 84160 h 998561"/>
              <a:gd name="connsiteX3" fmla="*/ 3610709 w 6588371"/>
              <a:gd name="connsiteY3" fmla="*/ 48990 h 998561"/>
              <a:gd name="connsiteX4" fmla="*/ 5591909 w 6588371"/>
              <a:gd name="connsiteY4" fmla="*/ 787545 h 998561"/>
              <a:gd name="connsiteX5" fmla="*/ 6588371 w 6588371"/>
              <a:gd name="connsiteY5" fmla="*/ 857883 h 998561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980445 h 980445"/>
              <a:gd name="connsiteX1" fmla="*/ 1137141 w 6588371"/>
              <a:gd name="connsiteY1" fmla="*/ 874938 h 980445"/>
              <a:gd name="connsiteX2" fmla="*/ 1266094 w 6588371"/>
              <a:gd name="connsiteY2" fmla="*/ 66044 h 980445"/>
              <a:gd name="connsiteX3" fmla="*/ 3610709 w 6588371"/>
              <a:gd name="connsiteY3" fmla="*/ 30874 h 980445"/>
              <a:gd name="connsiteX4" fmla="*/ 5591909 w 6588371"/>
              <a:gd name="connsiteY4" fmla="*/ 769429 h 980445"/>
              <a:gd name="connsiteX5" fmla="*/ 6588371 w 6588371"/>
              <a:gd name="connsiteY5" fmla="*/ 839767 h 980445"/>
              <a:gd name="connsiteX0" fmla="*/ 0 w 6588371"/>
              <a:gd name="connsiteY0" fmla="*/ 1019940 h 1019940"/>
              <a:gd name="connsiteX1" fmla="*/ 1137141 w 6588371"/>
              <a:gd name="connsiteY1" fmla="*/ 914433 h 1019940"/>
              <a:gd name="connsiteX2" fmla="*/ 1266094 w 6588371"/>
              <a:gd name="connsiteY2" fmla="*/ 105539 h 1019940"/>
              <a:gd name="connsiteX3" fmla="*/ 3610709 w 6588371"/>
              <a:gd name="connsiteY3" fmla="*/ 70369 h 1019940"/>
              <a:gd name="connsiteX4" fmla="*/ 6588371 w 6588371"/>
              <a:gd name="connsiteY4" fmla="*/ 879262 h 1019940"/>
              <a:gd name="connsiteX0" fmla="*/ 0 w 6588371"/>
              <a:gd name="connsiteY0" fmla="*/ 971670 h 971670"/>
              <a:gd name="connsiteX1" fmla="*/ 1137141 w 6588371"/>
              <a:gd name="connsiteY1" fmla="*/ 866163 h 971670"/>
              <a:gd name="connsiteX2" fmla="*/ 1266094 w 6588371"/>
              <a:gd name="connsiteY2" fmla="*/ 57269 h 971670"/>
              <a:gd name="connsiteX3" fmla="*/ 3610709 w 6588371"/>
              <a:gd name="connsiteY3" fmla="*/ 22099 h 971670"/>
              <a:gd name="connsiteX4" fmla="*/ 6588371 w 6588371"/>
              <a:gd name="connsiteY4" fmla="*/ 830992 h 971670"/>
              <a:gd name="connsiteX0" fmla="*/ 0 w 6588371"/>
              <a:gd name="connsiteY0" fmla="*/ 971670 h 971670"/>
              <a:gd name="connsiteX1" fmla="*/ 1137141 w 6588371"/>
              <a:gd name="connsiteY1" fmla="*/ 866163 h 971670"/>
              <a:gd name="connsiteX2" fmla="*/ 1266094 w 6588371"/>
              <a:gd name="connsiteY2" fmla="*/ 57269 h 971670"/>
              <a:gd name="connsiteX3" fmla="*/ 3610709 w 6588371"/>
              <a:gd name="connsiteY3" fmla="*/ 22099 h 971670"/>
              <a:gd name="connsiteX4" fmla="*/ 6588371 w 6588371"/>
              <a:gd name="connsiteY4" fmla="*/ 830992 h 971670"/>
              <a:gd name="connsiteX0" fmla="*/ 0 w 6588371"/>
              <a:gd name="connsiteY0" fmla="*/ 985111 h 985111"/>
              <a:gd name="connsiteX1" fmla="*/ 1137141 w 6588371"/>
              <a:gd name="connsiteY1" fmla="*/ 879604 h 985111"/>
              <a:gd name="connsiteX2" fmla="*/ 1266094 w 6588371"/>
              <a:gd name="connsiteY2" fmla="*/ 70710 h 985111"/>
              <a:gd name="connsiteX3" fmla="*/ 3610709 w 6588371"/>
              <a:gd name="connsiteY3" fmla="*/ 35540 h 985111"/>
              <a:gd name="connsiteX4" fmla="*/ 6588371 w 6588371"/>
              <a:gd name="connsiteY4" fmla="*/ 844433 h 985111"/>
              <a:gd name="connsiteX0" fmla="*/ 0 w 6682155"/>
              <a:gd name="connsiteY0" fmla="*/ 1395419 h 1395419"/>
              <a:gd name="connsiteX1" fmla="*/ 1230925 w 6682155"/>
              <a:gd name="connsiteY1" fmla="*/ 879604 h 1395419"/>
              <a:gd name="connsiteX2" fmla="*/ 1359878 w 6682155"/>
              <a:gd name="connsiteY2" fmla="*/ 70710 h 1395419"/>
              <a:gd name="connsiteX3" fmla="*/ 3704493 w 6682155"/>
              <a:gd name="connsiteY3" fmla="*/ 35540 h 1395419"/>
              <a:gd name="connsiteX4" fmla="*/ 6682155 w 6682155"/>
              <a:gd name="connsiteY4" fmla="*/ 844433 h 1395419"/>
              <a:gd name="connsiteX0" fmla="*/ 0 w 6682155"/>
              <a:gd name="connsiteY0" fmla="*/ 1437812 h 1446963"/>
              <a:gd name="connsiteX1" fmla="*/ 1277817 w 6682155"/>
              <a:gd name="connsiteY1" fmla="*/ 1285413 h 1446963"/>
              <a:gd name="connsiteX2" fmla="*/ 1359878 w 6682155"/>
              <a:gd name="connsiteY2" fmla="*/ 113103 h 1446963"/>
              <a:gd name="connsiteX3" fmla="*/ 3704493 w 6682155"/>
              <a:gd name="connsiteY3" fmla="*/ 77933 h 1446963"/>
              <a:gd name="connsiteX4" fmla="*/ 6682155 w 6682155"/>
              <a:gd name="connsiteY4" fmla="*/ 886826 h 1446963"/>
              <a:gd name="connsiteX0" fmla="*/ 0 w 6682155"/>
              <a:gd name="connsiteY0" fmla="*/ 1437812 h 1446963"/>
              <a:gd name="connsiteX1" fmla="*/ 1242648 w 6682155"/>
              <a:gd name="connsiteY1" fmla="*/ 1285413 h 1446963"/>
              <a:gd name="connsiteX2" fmla="*/ 1359878 w 6682155"/>
              <a:gd name="connsiteY2" fmla="*/ 113103 h 1446963"/>
              <a:gd name="connsiteX3" fmla="*/ 3704493 w 6682155"/>
              <a:gd name="connsiteY3" fmla="*/ 77933 h 1446963"/>
              <a:gd name="connsiteX4" fmla="*/ 6682155 w 6682155"/>
              <a:gd name="connsiteY4" fmla="*/ 886826 h 1446963"/>
              <a:gd name="connsiteX0" fmla="*/ 0 w 6682155"/>
              <a:gd name="connsiteY0" fmla="*/ 1466120 h 1475271"/>
              <a:gd name="connsiteX1" fmla="*/ 1242648 w 6682155"/>
              <a:gd name="connsiteY1" fmla="*/ 1313721 h 1475271"/>
              <a:gd name="connsiteX2" fmla="*/ 1500555 w 6682155"/>
              <a:gd name="connsiteY2" fmla="*/ 141411 h 1475271"/>
              <a:gd name="connsiteX3" fmla="*/ 3704493 w 6682155"/>
              <a:gd name="connsiteY3" fmla="*/ 106241 h 1475271"/>
              <a:gd name="connsiteX4" fmla="*/ 6682155 w 6682155"/>
              <a:gd name="connsiteY4" fmla="*/ 915134 h 147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2155" h="1475271">
                <a:moveTo>
                  <a:pt x="0" y="1466120"/>
                </a:moveTo>
                <a:cubicBezTo>
                  <a:pt x="712177" y="1464166"/>
                  <a:pt x="992556" y="1534506"/>
                  <a:pt x="1242648" y="1313721"/>
                </a:cubicBezTo>
                <a:cubicBezTo>
                  <a:pt x="1492741" y="1092936"/>
                  <a:pt x="1090248" y="342658"/>
                  <a:pt x="1500555" y="141411"/>
                </a:cubicBezTo>
                <a:cubicBezTo>
                  <a:pt x="1910862" y="-59836"/>
                  <a:pt x="2840893" y="-22713"/>
                  <a:pt x="3704493" y="106241"/>
                </a:cubicBezTo>
                <a:cubicBezTo>
                  <a:pt x="4568093" y="235195"/>
                  <a:pt x="5112240" y="805230"/>
                  <a:pt x="6682155" y="915134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tailEnd type="stealt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Pentagon 14">
            <a:extLst>
              <a:ext uri="{FF2B5EF4-FFF2-40B4-BE49-F238E27FC236}">
                <a16:creationId xmlns:a16="http://schemas.microsoft.com/office/drawing/2014/main" id="{5F296637-C1CF-4EB8-98CC-64BA07FFC902}"/>
              </a:ext>
            </a:extLst>
          </p:cNvPr>
          <p:cNvSpPr/>
          <p:nvPr/>
        </p:nvSpPr>
        <p:spPr>
          <a:xfrm flipH="1">
            <a:off x="4915928" y="3760261"/>
            <a:ext cx="900000" cy="372312"/>
          </a:xfrm>
          <a:prstGeom prst="homePlate">
            <a:avLst/>
          </a:prstGeom>
          <a:solidFill>
            <a:schemeClr val="accent3">
              <a:alpha val="90000"/>
            </a:schemeClr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(LP=</a:t>
            </a:r>
            <a:r>
              <a:rPr lang="ru-RU" sz="1200" dirty="0">
                <a:solidFill>
                  <a:schemeClr val="bg1"/>
                </a:solidFill>
              </a:rPr>
              <a:t>150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Pentagon 14">
            <a:extLst>
              <a:ext uri="{FF2B5EF4-FFF2-40B4-BE49-F238E27FC236}">
                <a16:creationId xmlns:a16="http://schemas.microsoft.com/office/drawing/2014/main" id="{CCF2C258-AA63-4A8D-9FB3-12E3F859238A}"/>
              </a:ext>
            </a:extLst>
          </p:cNvPr>
          <p:cNvSpPr/>
          <p:nvPr/>
        </p:nvSpPr>
        <p:spPr>
          <a:xfrm rot="16200000" flipH="1" flipV="1">
            <a:off x="3831317" y="4689425"/>
            <a:ext cx="900000" cy="372312"/>
          </a:xfrm>
          <a:prstGeom prst="homePlate">
            <a:avLst/>
          </a:prstGeom>
          <a:solidFill>
            <a:schemeClr val="accent3">
              <a:alpha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bg1"/>
                </a:solidFill>
              </a:rPr>
              <a:t>Сеть А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LP=</a:t>
            </a:r>
            <a:r>
              <a:rPr lang="ru-RU" sz="1200" dirty="0">
                <a:solidFill>
                  <a:schemeClr val="bg1"/>
                </a:solidFill>
              </a:rPr>
              <a:t>150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7B86C2D-EFC8-4712-BE49-FFF5F8BB0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12336"/>
              </p:ext>
            </p:extLst>
          </p:nvPr>
        </p:nvGraphicFramePr>
        <p:xfrm>
          <a:off x="1833867" y="5327600"/>
          <a:ext cx="2200029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1142142524"/>
                    </a:ext>
                  </a:extLst>
                </a:gridCol>
                <a:gridCol w="733343">
                  <a:extLst>
                    <a:ext uri="{9D8B030D-6E8A-4147-A177-3AD203B41FA5}">
                      <a16:colId xmlns:a16="http://schemas.microsoft.com/office/drawing/2014/main" val="768867504"/>
                    </a:ext>
                  </a:extLst>
                </a:gridCol>
                <a:gridCol w="733343">
                  <a:extLst>
                    <a:ext uri="{9D8B030D-6E8A-4147-A177-3AD203B41FA5}">
                      <a16:colId xmlns:a16="http://schemas.microsoft.com/office/drawing/2014/main" val="31697752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NH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LP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9471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  <a:endParaRPr lang="en-IE" sz="1600" b="1" dirty="0"/>
                    </a:p>
                  </a:txBody>
                  <a:tcPr>
                    <a:solidFill>
                      <a:schemeClr val="accent3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R1</a:t>
                      </a:r>
                      <a:endParaRPr lang="en-IE" sz="1600" b="1" dirty="0"/>
                    </a:p>
                  </a:txBody>
                  <a:tcPr>
                    <a:solidFill>
                      <a:schemeClr val="accent3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150</a:t>
                      </a:r>
                      <a:endParaRPr lang="en-IE" sz="1600" b="1" dirty="0"/>
                    </a:p>
                  </a:txBody>
                  <a:tcPr>
                    <a:solidFill>
                      <a:schemeClr val="accent3">
                        <a:tint val="4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072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ISP2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  <a:endParaRPr lang="en-IE" sz="1600" dirty="0"/>
                    </a:p>
                  </a:txBody>
                  <a:tcPr>
                    <a:solidFill>
                      <a:schemeClr val="accent3">
                        <a:tint val="20000"/>
                        <a:alpha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514286"/>
                  </a:ext>
                </a:extLst>
              </a:tr>
            </a:tbl>
          </a:graphicData>
        </a:graphic>
      </p:graphicFrame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3FF4CB37-00B6-4BB9-A537-D55F111BDE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ROUTE - </a:t>
            </a:r>
            <a:r>
              <a:rPr lang="ru-RU"/>
              <a:t>Атрибуты </a:t>
            </a:r>
            <a:r>
              <a:rPr lang="en-US"/>
              <a:t>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3427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4004</TotalTime>
  <Words>1581</Words>
  <Application>Microsoft Macintosh PowerPoint</Application>
  <PresentationFormat>Widescreen</PresentationFormat>
  <Paragraphs>351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NetworkEducation</vt:lpstr>
      <vt:lpstr>Атрибуты BGP</vt:lpstr>
      <vt:lpstr>Выбор лучшего маршрута</vt:lpstr>
      <vt:lpstr>Основные атрибуты BGP</vt:lpstr>
      <vt:lpstr>NEXT_HOP</vt:lpstr>
      <vt:lpstr>AS_PATH</vt:lpstr>
      <vt:lpstr>Свойства AS_PATH</vt:lpstr>
      <vt:lpstr>AS-Path Prepending</vt:lpstr>
      <vt:lpstr>Weight</vt:lpstr>
      <vt:lpstr>LOCAL_PREF</vt:lpstr>
      <vt:lpstr>MULTI_EXIT_DISC</vt:lpstr>
      <vt:lpstr>Особенности MED</vt:lpstr>
      <vt:lpstr>Атрибут Community</vt:lpstr>
      <vt:lpstr>ORIGIN</vt:lpstr>
      <vt:lpstr>Свойства атрибутов</vt:lpstr>
      <vt:lpstr>Best Path Selection</vt:lpstr>
      <vt:lpstr>NWLLA OMNI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Базовая настройка EBGP в Cisco IOS</dc:title>
  <dc:creator>Innokentiy Solntsev</dc:creator>
  <cp:lastModifiedBy>Alexey Gusev -X (alexguse - Flint Russia at Cisco)</cp:lastModifiedBy>
  <cp:revision>48</cp:revision>
  <dcterms:created xsi:type="dcterms:W3CDTF">2018-01-01T14:19:21Z</dcterms:created>
  <dcterms:modified xsi:type="dcterms:W3CDTF">2021-05-07T13:29:43Z</dcterms:modified>
</cp:coreProperties>
</file>