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sldIdLst>
    <p:sldId id="256" r:id="rId2"/>
    <p:sldId id="299" r:id="rId3"/>
    <p:sldId id="306" r:id="rId4"/>
    <p:sldId id="305" r:id="rId5"/>
    <p:sldId id="30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6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D39"/>
    <a:srgbClr val="72A053"/>
    <a:srgbClr val="323296"/>
    <a:srgbClr val="50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FCB3FAD6-EC12-49D9-B56C-5F17FC4168F9}"/>
    <pc:docChg chg="undo custSel addSld modSld">
      <pc:chgData name="Иннокентий Солнцев" userId="c345689b-ecfc-4a4f-b91d-b2cd3ac6c4a0" providerId="ADAL" clId="{FCB3FAD6-EC12-49D9-B56C-5F17FC4168F9}" dt="2018-04-01T11:31:36.406" v="3664" actId="1036"/>
      <pc:docMkLst>
        <pc:docMk/>
      </pc:docMkLst>
      <pc:sldChg chg="modSp">
        <pc:chgData name="Иннокентий Солнцев" userId="c345689b-ecfc-4a4f-b91d-b2cd3ac6c4a0" providerId="ADAL" clId="{FCB3FAD6-EC12-49D9-B56C-5F17FC4168F9}" dt="2018-03-30T18:49:33.143" v="2" actId="20577"/>
        <pc:sldMkLst>
          <pc:docMk/>
          <pc:sldMk cId="204004099" sldId="256"/>
        </pc:sldMkLst>
        <pc:spChg chg="mod">
          <ac:chgData name="Иннокентий Солнцев" userId="c345689b-ecfc-4a4f-b91d-b2cd3ac6c4a0" providerId="ADAL" clId="{FCB3FAD6-EC12-49D9-B56C-5F17FC4168F9}" dt="2018-03-30T18:49:33.143" v="2" actId="20577"/>
          <ac:spMkLst>
            <pc:docMk/>
            <pc:sldMk cId="204004099" sldId="256"/>
            <ac:spMk id="10" creationId="{00000000-0000-0000-0000-000000000000}"/>
          </ac:spMkLst>
        </pc:spChg>
      </pc:sldChg>
    </pc:docChg>
  </pc:docChgLst>
  <pc:docChgLst>
    <pc:chgData name="Иннокентий Солнцев" userId="c345689b-ecfc-4a4f-b91d-b2cd3ac6c4a0" providerId="ADAL" clId="{C59BBD55-E5F0-42B6-B039-45FD3B6B98DA}"/>
    <pc:docChg chg="undo redo custSel addSld delSld modSld modMainMaster">
      <pc:chgData name="Иннокентий Солнцев" userId="c345689b-ecfc-4a4f-b91d-b2cd3ac6c4a0" providerId="ADAL" clId="{C59BBD55-E5F0-42B6-B039-45FD3B6B98DA}" dt="2018-04-16T00:48:49.189" v="12453" actId="20577"/>
      <pc:docMkLst>
        <pc:docMk/>
      </pc:docMkLst>
      <pc:sldChg chg="modSp">
        <pc:chgData name="Иннокентий Солнцев" userId="c345689b-ecfc-4a4f-b91d-b2cd3ac6c4a0" providerId="ADAL" clId="{C59BBD55-E5F0-42B6-B039-45FD3B6B98DA}" dt="2018-04-15T01:00:11.661" v="32" actId="20577"/>
        <pc:sldMkLst>
          <pc:docMk/>
          <pc:sldMk cId="204004099" sldId="256"/>
        </pc:sldMkLst>
        <pc:spChg chg="mod">
          <ac:chgData name="Иннокентий Солнцев" userId="c345689b-ecfc-4a4f-b91d-b2cd3ac6c4a0" providerId="ADAL" clId="{C59BBD55-E5F0-42B6-B039-45FD3B6B98DA}" dt="2018-04-15T01:00:11.661" v="32" actId="20577"/>
          <ac:spMkLst>
            <pc:docMk/>
            <pc:sldMk cId="204004099" sldId="256"/>
            <ac:spMk id="10" creationId="{00000000-0000-0000-0000-000000000000}"/>
          </ac:spMkLst>
        </pc:spChg>
        <pc:spChg chg="mod">
          <ac:chgData name="Иннокентий Солнцев" userId="c345689b-ecfc-4a4f-b91d-b2cd3ac6c4a0" providerId="ADAL" clId="{C59BBD55-E5F0-42B6-B039-45FD3B6B98DA}" dt="2018-04-15T00:57:36.037" v="1" actId="20577"/>
          <ac:spMkLst>
            <pc:docMk/>
            <pc:sldMk cId="204004099" sldId="256"/>
            <ac:spMk id="11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C59BBD55-E5F0-42B6-B039-45FD3B6B98DA}" dt="2018-04-15T17:46:39.049" v="6737" actId="20577"/>
        <pc:sldMkLst>
          <pc:docMk/>
          <pc:sldMk cId="3816660370" sldId="270"/>
        </pc:sldMkLst>
        <pc:spChg chg="mod">
          <ac:chgData name="Иннокентий Солнцев" userId="c345689b-ecfc-4a4f-b91d-b2cd3ac6c4a0" providerId="ADAL" clId="{C59BBD55-E5F0-42B6-B039-45FD3B6B98DA}" dt="2018-04-15T17:46:21.537" v="6731" actId="20577"/>
          <ac:spMkLst>
            <pc:docMk/>
            <pc:sldMk cId="3816660370" sldId="270"/>
            <ac:spMk id="2" creationId="{9FE0BC44-BCFA-4CB0-A58D-94E95B174BC7}"/>
          </ac:spMkLst>
        </pc:spChg>
        <pc:spChg chg="mod">
          <ac:chgData name="Иннокентий Солнцев" userId="c345689b-ecfc-4a4f-b91d-b2cd3ac6c4a0" providerId="ADAL" clId="{C59BBD55-E5F0-42B6-B039-45FD3B6B98DA}" dt="2018-04-15T17:46:39.049" v="6737" actId="20577"/>
          <ac:spMkLst>
            <pc:docMk/>
            <pc:sldMk cId="3816660370" sldId="270"/>
            <ac:spMk id="4" creationId="{948A3E5D-0361-4D9F-8587-36FA04925825}"/>
          </ac:spMkLst>
        </pc:spChg>
      </pc:sldChg>
      <pc:sldChg chg="delSp modSp add">
        <pc:chgData name="Иннокентий Солнцев" userId="c345689b-ecfc-4a4f-b91d-b2cd3ac6c4a0" providerId="ADAL" clId="{C59BBD55-E5F0-42B6-B039-45FD3B6B98DA}" dt="2018-04-15T21:44:34.260" v="7139" actId="6549"/>
        <pc:sldMkLst>
          <pc:docMk/>
          <pc:sldMk cId="3702554951" sldId="272"/>
        </pc:sldMkLst>
        <pc:spChg chg="mod">
          <ac:chgData name="Иннокентий Солнцев" userId="c345689b-ecfc-4a4f-b91d-b2cd3ac6c4a0" providerId="ADAL" clId="{C59BBD55-E5F0-42B6-B039-45FD3B6B98DA}" dt="2018-04-15T21:43:21.573" v="7062" actId="20577"/>
          <ac:spMkLst>
            <pc:docMk/>
            <pc:sldMk cId="3702554951" sldId="272"/>
            <ac:spMk id="2" creationId="{B128D5E8-3B1A-4535-A97E-8C820396D0E6}"/>
          </ac:spMkLst>
        </pc:spChg>
        <pc:spChg chg="mod">
          <ac:chgData name="Иннокентий Солнцев" userId="c345689b-ecfc-4a4f-b91d-b2cd3ac6c4a0" providerId="ADAL" clId="{C59BBD55-E5F0-42B6-B039-45FD3B6B98DA}" dt="2018-04-15T21:44:34.260" v="7139" actId="6549"/>
          <ac:spMkLst>
            <pc:docMk/>
            <pc:sldMk cId="3702554951" sldId="272"/>
            <ac:spMk id="4" creationId="{E2CA61BB-43AC-491B-9508-D5896B00980E}"/>
          </ac:spMkLst>
        </pc:spChg>
        <pc:spChg chg="del">
          <ac:chgData name="Иннокентий Солнцев" userId="c345689b-ecfc-4a4f-b91d-b2cd3ac6c4a0" providerId="ADAL" clId="{C59BBD55-E5F0-42B6-B039-45FD3B6B98DA}" dt="2018-04-15T21:43:30.318" v="7063" actId="478"/>
          <ac:spMkLst>
            <pc:docMk/>
            <pc:sldMk cId="3702554951" sldId="272"/>
            <ac:spMk id="5" creationId="{7801FA8B-6570-45E6-80F6-499863C7D0D8}"/>
          </ac:spMkLst>
        </pc:spChg>
      </pc:sldChg>
      <pc:sldChg chg="delSp modSp add">
        <pc:chgData name="Иннокентий Солнцев" userId="c345689b-ecfc-4a4f-b91d-b2cd3ac6c4a0" providerId="ADAL" clId="{C59BBD55-E5F0-42B6-B039-45FD3B6B98DA}" dt="2018-04-15T17:53:33.933" v="6905" actId="1035"/>
        <pc:sldMkLst>
          <pc:docMk/>
          <pc:sldMk cId="2888048010" sldId="275"/>
        </pc:sldMkLst>
        <pc:spChg chg="mod">
          <ac:chgData name="Иннокентий Солнцев" userId="c345689b-ecfc-4a4f-b91d-b2cd3ac6c4a0" providerId="ADAL" clId="{C59BBD55-E5F0-42B6-B039-45FD3B6B98DA}" dt="2018-04-15T17:48:50.440" v="6769" actId="20577"/>
          <ac:spMkLst>
            <pc:docMk/>
            <pc:sldMk cId="2888048010" sldId="275"/>
            <ac:spMk id="2" creationId="{C4CBE829-3FF4-4740-A2D4-6F90AD6E4EA1}"/>
          </ac:spMkLst>
        </pc:spChg>
        <pc:spChg chg="mod">
          <ac:chgData name="Иннокентий Солнцев" userId="c345689b-ecfc-4a4f-b91d-b2cd3ac6c4a0" providerId="ADAL" clId="{C59BBD55-E5F0-42B6-B039-45FD3B6B98DA}" dt="2018-04-15T17:46:56.672" v="6741" actId="20577"/>
          <ac:spMkLst>
            <pc:docMk/>
            <pc:sldMk cId="2888048010" sldId="275"/>
            <ac:spMk id="3" creationId="{4570E424-7E0C-4C2B-9F62-1712665D6FF9}"/>
          </ac:spMkLst>
        </pc:spChg>
        <pc:spChg chg="mod">
          <ac:chgData name="Иннокентий Солнцев" userId="c345689b-ecfc-4a4f-b91d-b2cd3ac6c4a0" providerId="ADAL" clId="{C59BBD55-E5F0-42B6-B039-45FD3B6B98DA}" dt="2018-04-15T17:49:17.850" v="6812" actId="20577"/>
          <ac:spMkLst>
            <pc:docMk/>
            <pc:sldMk cId="2888048010" sldId="275"/>
            <ac:spMk id="4" creationId="{C3650843-2CBE-47E6-9E34-AA02B3B60C0A}"/>
          </ac:spMkLst>
        </pc:spChg>
        <pc:spChg chg="mod">
          <ac:chgData name="Иннокентий Солнцев" userId="c345689b-ecfc-4a4f-b91d-b2cd3ac6c4a0" providerId="ADAL" clId="{C59BBD55-E5F0-42B6-B039-45FD3B6B98DA}" dt="2018-04-15T17:53:33.933" v="6905" actId="1035"/>
          <ac:spMkLst>
            <pc:docMk/>
            <pc:sldMk cId="2888048010" sldId="275"/>
            <ac:spMk id="5" creationId="{1883B269-5A16-4DDE-8D5C-DCA688A73867}"/>
          </ac:spMkLst>
        </pc:spChg>
        <pc:spChg chg="del">
          <ac:chgData name="Иннокентий Солнцев" userId="c345689b-ecfc-4a4f-b91d-b2cd3ac6c4a0" providerId="ADAL" clId="{C59BBD55-E5F0-42B6-B039-45FD3B6B98DA}" dt="2018-04-15T17:51:35.509" v="6816" actId="478"/>
          <ac:spMkLst>
            <pc:docMk/>
            <pc:sldMk cId="2888048010" sldId="275"/>
            <ac:spMk id="6" creationId="{4ED7B0D2-0571-4F29-9D3A-340B4A7462D9}"/>
          </ac:spMkLst>
        </pc:spChg>
      </pc:sldChg>
      <pc:sldChg chg="modSp add">
        <pc:chgData name="Иннокентий Солнцев" userId="c345689b-ecfc-4a4f-b91d-b2cd3ac6c4a0" providerId="ADAL" clId="{C59BBD55-E5F0-42B6-B039-45FD3B6B98DA}" dt="2018-04-15T23:12:19.829" v="9336" actId="20577"/>
        <pc:sldMkLst>
          <pc:docMk/>
          <pc:sldMk cId="834704472" sldId="281"/>
        </pc:sldMkLst>
        <pc:spChg chg="mod">
          <ac:chgData name="Иннокентий Солнцев" userId="c345689b-ecfc-4a4f-b91d-b2cd3ac6c4a0" providerId="ADAL" clId="{C59BBD55-E5F0-42B6-B039-45FD3B6B98DA}" dt="2018-04-15T23:12:19.829" v="9336" actId="20577"/>
          <ac:spMkLst>
            <pc:docMk/>
            <pc:sldMk cId="834704472" sldId="281"/>
            <ac:spMk id="2" creationId="{F31C6616-FECF-48BE-935A-3186306EFFF1}"/>
          </ac:spMkLst>
        </pc:spChg>
        <pc:spChg chg="mod">
          <ac:chgData name="Иннокентий Солнцев" userId="c345689b-ecfc-4a4f-b91d-b2cd3ac6c4a0" providerId="ADAL" clId="{C59BBD55-E5F0-42B6-B039-45FD3B6B98DA}" dt="2018-04-15T20:56:24.208" v="6908" actId="20577"/>
          <ac:spMkLst>
            <pc:docMk/>
            <pc:sldMk cId="834704472" sldId="281"/>
            <ac:spMk id="3" creationId="{0A5C2FEB-E67B-459D-9DB8-0E6DBBAD7BE5}"/>
          </ac:spMkLst>
        </pc:spChg>
        <pc:spChg chg="mod">
          <ac:chgData name="Иннокентий Солнцев" userId="c345689b-ecfc-4a4f-b91d-b2cd3ac6c4a0" providerId="ADAL" clId="{C59BBD55-E5F0-42B6-B039-45FD3B6B98DA}" dt="2018-04-15T20:57:14.973" v="6929" actId="20577"/>
          <ac:spMkLst>
            <pc:docMk/>
            <pc:sldMk cId="834704472" sldId="281"/>
            <ac:spMk id="6" creationId="{91AC4566-0D27-4EC6-BBA1-895102DBFE54}"/>
          </ac:spMkLst>
        </pc:spChg>
        <pc:spChg chg="mod">
          <ac:chgData name="Иннокентий Солнцев" userId="c345689b-ecfc-4a4f-b91d-b2cd3ac6c4a0" providerId="ADAL" clId="{C59BBD55-E5F0-42B6-B039-45FD3B6B98DA}" dt="2018-04-15T20:57:04.438" v="6926" actId="20577"/>
          <ac:spMkLst>
            <pc:docMk/>
            <pc:sldMk cId="834704472" sldId="281"/>
            <ac:spMk id="27" creationId="{C4715EF9-6E9E-4409-BD74-B1D5B99EAB24}"/>
          </ac:spMkLst>
        </pc:spChg>
      </pc:sldChg>
      <pc:sldChg chg="modSp add">
        <pc:chgData name="Иннокентий Солнцев" userId="c345689b-ecfc-4a4f-b91d-b2cd3ac6c4a0" providerId="ADAL" clId="{C59BBD55-E5F0-42B6-B039-45FD3B6B98DA}" dt="2018-04-15T14:02:08.474" v="4764" actId="6549"/>
        <pc:sldMkLst>
          <pc:docMk/>
          <pc:sldMk cId="2059181820" sldId="282"/>
        </pc:sldMkLst>
        <pc:spChg chg="mod">
          <ac:chgData name="Иннокентий Солнцев" userId="c345689b-ecfc-4a4f-b91d-b2cd3ac6c4a0" providerId="ADAL" clId="{C59BBD55-E5F0-42B6-B039-45FD3B6B98DA}" dt="2018-04-15T14:02:08.474" v="4764" actId="6549"/>
          <ac:spMkLst>
            <pc:docMk/>
            <pc:sldMk cId="2059181820" sldId="282"/>
            <ac:spMk id="2" creationId="{3EE89EE6-AA65-492C-9774-575B255D778B}"/>
          </ac:spMkLst>
        </pc:spChg>
        <pc:spChg chg="mod">
          <ac:chgData name="Иннокентий Солнцев" userId="c345689b-ecfc-4a4f-b91d-b2cd3ac6c4a0" providerId="ADAL" clId="{C59BBD55-E5F0-42B6-B039-45FD3B6B98DA}" dt="2018-04-15T13:57:56.897" v="4593" actId="6549"/>
          <ac:spMkLst>
            <pc:docMk/>
            <pc:sldMk cId="2059181820" sldId="282"/>
            <ac:spMk id="3" creationId="{DB4882EE-23A6-4DED-A92E-AD1159DF234B}"/>
          </ac:spMkLst>
        </pc:spChg>
      </pc:sldChg>
      <pc:sldChg chg="addSp modSp add">
        <pc:chgData name="Иннокентий Солнцев" userId="c345689b-ecfc-4a4f-b91d-b2cd3ac6c4a0" providerId="ADAL" clId="{C59BBD55-E5F0-42B6-B039-45FD3B6B98DA}" dt="2018-04-15T02:07:54.994" v="1871" actId="20577"/>
        <pc:sldMkLst>
          <pc:docMk/>
          <pc:sldMk cId="2274032441" sldId="287"/>
        </pc:sldMkLst>
        <pc:spChg chg="mod">
          <ac:chgData name="Иннокентий Солнцев" userId="c345689b-ecfc-4a4f-b91d-b2cd3ac6c4a0" providerId="ADAL" clId="{C59BBD55-E5F0-42B6-B039-45FD3B6B98DA}" dt="2018-04-15T01:39:26.239" v="587" actId="20577"/>
          <ac:spMkLst>
            <pc:docMk/>
            <pc:sldMk cId="2274032441" sldId="287"/>
            <ac:spMk id="2" creationId="{A93D4337-3072-4DEA-A613-6778DFFDC565}"/>
          </ac:spMkLst>
        </pc:spChg>
        <pc:spChg chg="mod">
          <ac:chgData name="Иннокентий Солнцев" userId="c345689b-ecfc-4a4f-b91d-b2cd3ac6c4a0" providerId="ADAL" clId="{C59BBD55-E5F0-42B6-B039-45FD3B6B98DA}" dt="2018-04-15T01:32:30.771" v="464" actId="20577"/>
          <ac:spMkLst>
            <pc:docMk/>
            <pc:sldMk cId="2274032441" sldId="287"/>
            <ac:spMk id="4" creationId="{4AC36AE7-0598-45B3-A988-A1434E408A14}"/>
          </ac:spMkLst>
        </pc:spChg>
        <pc:graphicFrameChg chg="add mod modGraphic">
          <ac:chgData name="Иннокентий Солнцев" userId="c345689b-ecfc-4a4f-b91d-b2cd3ac6c4a0" providerId="ADAL" clId="{C59BBD55-E5F0-42B6-B039-45FD3B6B98DA}" dt="2018-04-15T02:07:54.994" v="1871" actId="20577"/>
          <ac:graphicFrameMkLst>
            <pc:docMk/>
            <pc:sldMk cId="2274032441" sldId="287"/>
            <ac:graphicFrameMk id="5" creationId="{62CC6D23-22C1-4E1D-A02B-75880F6F2B89}"/>
          </ac:graphicFrameMkLst>
        </pc:graphicFrameChg>
      </pc:sldChg>
      <pc:sldChg chg="modSp add">
        <pc:chgData name="Иннокентий Солнцев" userId="c345689b-ecfc-4a4f-b91d-b2cd3ac6c4a0" providerId="ADAL" clId="{C59BBD55-E5F0-42B6-B039-45FD3B6B98DA}" dt="2018-04-15T13:27:59.755" v="4108" actId="115"/>
        <pc:sldMkLst>
          <pc:docMk/>
          <pc:sldMk cId="1301626742" sldId="288"/>
        </pc:sldMkLst>
        <pc:spChg chg="mod">
          <ac:chgData name="Иннокентий Солнцев" userId="c345689b-ecfc-4a4f-b91d-b2cd3ac6c4a0" providerId="ADAL" clId="{C59BBD55-E5F0-42B6-B039-45FD3B6B98DA}" dt="2018-04-15T13:27:59.755" v="4108" actId="115"/>
          <ac:spMkLst>
            <pc:docMk/>
            <pc:sldMk cId="1301626742" sldId="288"/>
            <ac:spMk id="2" creationId="{44758BE2-D25D-4C53-A479-1334ECDA760D}"/>
          </ac:spMkLst>
        </pc:spChg>
        <pc:spChg chg="mod">
          <ac:chgData name="Иннокентий Солнцев" userId="c345689b-ecfc-4a4f-b91d-b2cd3ac6c4a0" providerId="ADAL" clId="{C59BBD55-E5F0-42B6-B039-45FD3B6B98DA}" dt="2018-04-15T01:49:02.495" v="897" actId="20577"/>
          <ac:spMkLst>
            <pc:docMk/>
            <pc:sldMk cId="1301626742" sldId="288"/>
            <ac:spMk id="4" creationId="{84997233-D0CD-4D08-858A-190031B0D022}"/>
          </ac:spMkLst>
        </pc:spChg>
      </pc:sldChg>
      <pc:sldChg chg="addSp modSp add">
        <pc:chgData name="Иннокентий Солнцев" userId="c345689b-ecfc-4a4f-b91d-b2cd3ac6c4a0" providerId="ADAL" clId="{C59BBD55-E5F0-42B6-B039-45FD3B6B98DA}" dt="2018-04-15T02:12:01.605" v="1921" actId="20577"/>
        <pc:sldMkLst>
          <pc:docMk/>
          <pc:sldMk cId="2382014268" sldId="289"/>
        </pc:sldMkLst>
        <pc:spChg chg="mod">
          <ac:chgData name="Иннокентий Солнцев" userId="c345689b-ecfc-4a4f-b91d-b2cd3ac6c4a0" providerId="ADAL" clId="{C59BBD55-E5F0-42B6-B039-45FD3B6B98DA}" dt="2018-04-15T02:09:41.807" v="1882" actId="15"/>
          <ac:spMkLst>
            <pc:docMk/>
            <pc:sldMk cId="2382014268" sldId="289"/>
            <ac:spMk id="2" creationId="{19F47011-BB7B-46F5-A46B-DD0BF647DB20}"/>
          </ac:spMkLst>
        </pc:spChg>
        <pc:spChg chg="mod">
          <ac:chgData name="Иннокентий Солнцев" userId="c345689b-ecfc-4a4f-b91d-b2cd3ac6c4a0" providerId="ADAL" clId="{C59BBD55-E5F0-42B6-B039-45FD3B6B98DA}" dt="2018-04-15T01:57:12.319" v="1549" actId="20577"/>
          <ac:spMkLst>
            <pc:docMk/>
            <pc:sldMk cId="2382014268" sldId="289"/>
            <ac:spMk id="4" creationId="{BDDA5775-8233-487F-A2BB-3ABCEBCB46E3}"/>
          </ac:spMkLst>
        </pc:spChg>
        <pc:spChg chg="add">
          <ac:chgData name="Иннокентий Солнцев" userId="c345689b-ecfc-4a4f-b91d-b2cd3ac6c4a0" providerId="ADAL" clId="{C59BBD55-E5F0-42B6-B039-45FD3B6B98DA}" dt="2018-04-15T02:09:20.503" v="1878" actId="20577"/>
          <ac:spMkLst>
            <pc:docMk/>
            <pc:sldMk cId="2382014268" sldId="289"/>
            <ac:spMk id="8" creationId="{1CADEB82-5555-4B5A-ADFB-C081F0908CBD}"/>
          </ac:spMkLst>
        </pc:spChg>
        <pc:spChg chg="add">
          <ac:chgData name="Иннокентий Солнцев" userId="c345689b-ecfc-4a4f-b91d-b2cd3ac6c4a0" providerId="ADAL" clId="{C59BBD55-E5F0-42B6-B039-45FD3B6B98DA}" dt="2018-04-15T02:09:20.503" v="1878" actId="20577"/>
          <ac:spMkLst>
            <pc:docMk/>
            <pc:sldMk cId="2382014268" sldId="289"/>
            <ac:spMk id="9" creationId="{D442C057-4E82-4C6B-8713-33371DFED530}"/>
          </ac:spMkLst>
        </pc:spChg>
        <pc:spChg chg="add">
          <ac:chgData name="Иннокентий Солнцев" userId="c345689b-ecfc-4a4f-b91d-b2cd3ac6c4a0" providerId="ADAL" clId="{C59BBD55-E5F0-42B6-B039-45FD3B6B98DA}" dt="2018-04-15T02:09:20.503" v="1878" actId="20577"/>
          <ac:spMkLst>
            <pc:docMk/>
            <pc:sldMk cId="2382014268" sldId="289"/>
            <ac:spMk id="10" creationId="{D0C31750-A5FC-45FF-8CC3-2F23AE701F5C}"/>
          </ac:spMkLst>
        </pc:spChg>
        <pc:spChg chg="add mod">
          <ac:chgData name="Иннокентий Солнцев" userId="c345689b-ecfc-4a4f-b91d-b2cd3ac6c4a0" providerId="ADAL" clId="{C59BBD55-E5F0-42B6-B039-45FD3B6B98DA}" dt="2018-04-15T02:10:48.839" v="1910" actId="6549"/>
          <ac:spMkLst>
            <pc:docMk/>
            <pc:sldMk cId="2382014268" sldId="289"/>
            <ac:spMk id="17" creationId="{ACDF6C00-BCBC-42B2-8CC9-8D7D34AD4AB0}"/>
          </ac:spMkLst>
        </pc:spChg>
        <pc:spChg chg="add">
          <ac:chgData name="Иннокентий Солнцев" userId="c345689b-ecfc-4a4f-b91d-b2cd3ac6c4a0" providerId="ADAL" clId="{C59BBD55-E5F0-42B6-B039-45FD3B6B98DA}" dt="2018-04-15T02:09:20.503" v="1878" actId="20577"/>
          <ac:spMkLst>
            <pc:docMk/>
            <pc:sldMk cId="2382014268" sldId="289"/>
            <ac:spMk id="19" creationId="{8F3B6982-BCEC-49C2-BB1D-621F81679403}"/>
          </ac:spMkLst>
        </pc:spChg>
        <pc:spChg chg="add">
          <ac:chgData name="Иннокентий Солнцев" userId="c345689b-ecfc-4a4f-b91d-b2cd3ac6c4a0" providerId="ADAL" clId="{C59BBD55-E5F0-42B6-B039-45FD3B6B98DA}" dt="2018-04-15T02:09:20.503" v="1878" actId="20577"/>
          <ac:spMkLst>
            <pc:docMk/>
            <pc:sldMk cId="2382014268" sldId="289"/>
            <ac:spMk id="20" creationId="{3E371DA8-5D24-4CC0-AAED-A822E2DDB306}"/>
          </ac:spMkLst>
        </pc:spChg>
        <pc:spChg chg="add">
          <ac:chgData name="Иннокентий Солнцев" userId="c345689b-ecfc-4a4f-b91d-b2cd3ac6c4a0" providerId="ADAL" clId="{C59BBD55-E5F0-42B6-B039-45FD3B6B98DA}" dt="2018-04-15T02:09:20.503" v="1878" actId="20577"/>
          <ac:spMkLst>
            <pc:docMk/>
            <pc:sldMk cId="2382014268" sldId="289"/>
            <ac:spMk id="30" creationId="{0925A659-8101-40C7-9971-2B2B4E40DA4B}"/>
          </ac:spMkLst>
        </pc:spChg>
        <pc:spChg chg="add mod">
          <ac:chgData name="Иннокентий Солнцев" userId="c345689b-ecfc-4a4f-b91d-b2cd3ac6c4a0" providerId="ADAL" clId="{C59BBD55-E5F0-42B6-B039-45FD3B6B98DA}" dt="2018-04-15T02:10:44.605" v="1908" actId="20577"/>
          <ac:spMkLst>
            <pc:docMk/>
            <pc:sldMk cId="2382014268" sldId="289"/>
            <ac:spMk id="31" creationId="{C85A2606-1B5F-4926-BB39-511588A323AF}"/>
          </ac:spMkLst>
        </pc:spChg>
        <pc:spChg chg="add mod">
          <ac:chgData name="Иннокентий Солнцев" userId="c345689b-ecfc-4a4f-b91d-b2cd3ac6c4a0" providerId="ADAL" clId="{C59BBD55-E5F0-42B6-B039-45FD3B6B98DA}" dt="2018-04-15T02:10:33.919" v="1900" actId="20577"/>
          <ac:spMkLst>
            <pc:docMk/>
            <pc:sldMk cId="2382014268" sldId="289"/>
            <ac:spMk id="32" creationId="{1FED45E9-3F13-44CD-A4F8-19B160184C48}"/>
          </ac:spMkLst>
        </pc:spChg>
        <pc:grpChg chg="add">
          <ac:chgData name="Иннокентий Солнцев" userId="c345689b-ecfc-4a4f-b91d-b2cd3ac6c4a0" providerId="ADAL" clId="{C59BBD55-E5F0-42B6-B039-45FD3B6B98DA}" dt="2018-04-15T02:09:20.503" v="1878" actId="20577"/>
          <ac:grpSpMkLst>
            <pc:docMk/>
            <pc:sldMk cId="2382014268" sldId="289"/>
            <ac:grpSpMk id="11" creationId="{BA2A554C-5E7C-440F-ABD0-D768E760A37A}"/>
          </ac:grpSpMkLst>
        </pc:grpChg>
        <pc:grpChg chg="add">
          <ac:chgData name="Иннокентий Солнцев" userId="c345689b-ecfc-4a4f-b91d-b2cd3ac6c4a0" providerId="ADAL" clId="{C59BBD55-E5F0-42B6-B039-45FD3B6B98DA}" dt="2018-04-15T02:09:20.503" v="1878" actId="20577"/>
          <ac:grpSpMkLst>
            <pc:docMk/>
            <pc:sldMk cId="2382014268" sldId="289"/>
            <ac:grpSpMk id="14" creationId="{C8C0A198-7D1D-4A50-A771-7A7F9B8EDC73}"/>
          </ac:grpSpMkLst>
        </pc:grpChg>
        <pc:grpChg chg="add">
          <ac:chgData name="Иннокентий Солнцев" userId="c345689b-ecfc-4a4f-b91d-b2cd3ac6c4a0" providerId="ADAL" clId="{C59BBD55-E5F0-42B6-B039-45FD3B6B98DA}" dt="2018-04-15T02:09:20.503" v="1878" actId="20577"/>
          <ac:grpSpMkLst>
            <pc:docMk/>
            <pc:sldMk cId="2382014268" sldId="289"/>
            <ac:grpSpMk id="21" creationId="{9229250A-6BB4-46BC-A203-E17BAA3BA375}"/>
          </ac:grpSpMkLst>
        </pc:grpChg>
        <pc:grpChg chg="add">
          <ac:chgData name="Иннокентий Солнцев" userId="c345689b-ecfc-4a4f-b91d-b2cd3ac6c4a0" providerId="ADAL" clId="{C59BBD55-E5F0-42B6-B039-45FD3B6B98DA}" dt="2018-04-15T02:09:20.503" v="1878" actId="20577"/>
          <ac:grpSpMkLst>
            <pc:docMk/>
            <pc:sldMk cId="2382014268" sldId="289"/>
            <ac:grpSpMk id="24" creationId="{14B3C342-0D79-4AF8-AA06-AD4748BAA3BE}"/>
          </ac:grpSpMkLst>
        </pc:grpChg>
        <pc:grpChg chg="add">
          <ac:chgData name="Иннокентий Солнцев" userId="c345689b-ecfc-4a4f-b91d-b2cd3ac6c4a0" providerId="ADAL" clId="{C59BBD55-E5F0-42B6-B039-45FD3B6B98DA}" dt="2018-04-15T02:09:20.503" v="1878" actId="20577"/>
          <ac:grpSpMkLst>
            <pc:docMk/>
            <pc:sldMk cId="2382014268" sldId="289"/>
            <ac:grpSpMk id="27" creationId="{859A16F5-3255-4B59-8946-D3D55E3DE9FA}"/>
          </ac:grpSpMkLst>
        </pc:grpChg>
        <pc:graphicFrameChg chg="add modGraphic">
          <ac:chgData name="Иннокентий Солнцев" userId="c345689b-ecfc-4a4f-b91d-b2cd3ac6c4a0" providerId="ADAL" clId="{C59BBD55-E5F0-42B6-B039-45FD3B6B98DA}" dt="2018-04-15T02:12:01.605" v="1921" actId="20577"/>
          <ac:graphicFrameMkLst>
            <pc:docMk/>
            <pc:sldMk cId="2382014268" sldId="289"/>
            <ac:graphicFrameMk id="33" creationId="{112B1DCC-0F48-44DD-A18E-73093BEBBF8D}"/>
          </ac:graphicFrameMkLst>
        </pc:graphicFrameChg>
        <pc:picChg chg="add">
          <ac:chgData name="Иннокентий Солнцев" userId="c345689b-ecfc-4a4f-b91d-b2cd3ac6c4a0" providerId="ADAL" clId="{C59BBD55-E5F0-42B6-B039-45FD3B6B98DA}" dt="2018-04-15T02:09:20.503" v="1878" actId="20577"/>
          <ac:picMkLst>
            <pc:docMk/>
            <pc:sldMk cId="2382014268" sldId="289"/>
            <ac:picMk id="5" creationId="{1AA38BD3-2FD9-4CD9-85C2-89C8DD62B027}"/>
          </ac:picMkLst>
        </pc:picChg>
        <pc:picChg chg="add">
          <ac:chgData name="Иннокентий Солнцев" userId="c345689b-ecfc-4a4f-b91d-b2cd3ac6c4a0" providerId="ADAL" clId="{C59BBD55-E5F0-42B6-B039-45FD3B6B98DA}" dt="2018-04-15T02:09:20.503" v="1878" actId="20577"/>
          <ac:picMkLst>
            <pc:docMk/>
            <pc:sldMk cId="2382014268" sldId="289"/>
            <ac:picMk id="6" creationId="{ABF62370-F090-4BCB-849F-E225B403C2C0}"/>
          </ac:picMkLst>
        </pc:picChg>
        <pc:picChg chg="add">
          <ac:chgData name="Иннокентий Солнцев" userId="c345689b-ecfc-4a4f-b91d-b2cd3ac6c4a0" providerId="ADAL" clId="{C59BBD55-E5F0-42B6-B039-45FD3B6B98DA}" dt="2018-04-15T02:09:20.503" v="1878" actId="20577"/>
          <ac:picMkLst>
            <pc:docMk/>
            <pc:sldMk cId="2382014268" sldId="289"/>
            <ac:picMk id="7" creationId="{235131BC-5BF3-483B-898E-11A0AF069F17}"/>
          </ac:picMkLst>
        </pc:picChg>
        <pc:picChg chg="add">
          <ac:chgData name="Иннокентий Солнцев" userId="c345689b-ecfc-4a4f-b91d-b2cd3ac6c4a0" providerId="ADAL" clId="{C59BBD55-E5F0-42B6-B039-45FD3B6B98DA}" dt="2018-04-15T02:09:20.503" v="1878" actId="20577"/>
          <ac:picMkLst>
            <pc:docMk/>
            <pc:sldMk cId="2382014268" sldId="289"/>
            <ac:picMk id="18" creationId="{D522B9BA-1CC7-4EDB-8B0C-494100087F96}"/>
          </ac:picMkLst>
        </pc:picChg>
      </pc:sldChg>
      <pc:sldChg chg="addSp modSp add">
        <pc:chgData name="Иннокентий Солнцев" userId="c345689b-ecfc-4a4f-b91d-b2cd3ac6c4a0" providerId="ADAL" clId="{C59BBD55-E5F0-42B6-B039-45FD3B6B98DA}" dt="2018-04-15T13:40:33.670" v="4480" actId="20577"/>
        <pc:sldMkLst>
          <pc:docMk/>
          <pc:sldMk cId="1549639095" sldId="290"/>
        </pc:sldMkLst>
        <pc:spChg chg="mod">
          <ac:chgData name="Иннокентий Солнцев" userId="c345689b-ecfc-4a4f-b91d-b2cd3ac6c4a0" providerId="ADAL" clId="{C59BBD55-E5F0-42B6-B039-45FD3B6B98DA}" dt="2018-04-15T02:51:23.749" v="2216" actId="20577"/>
          <ac:spMkLst>
            <pc:docMk/>
            <pc:sldMk cId="1549639095" sldId="290"/>
            <ac:spMk id="2" creationId="{107136AC-51D6-417D-8846-2C6C3163B4E4}"/>
          </ac:spMkLst>
        </pc:spChg>
        <pc:spChg chg="mod">
          <ac:chgData name="Иннокентий Солнцев" userId="c345689b-ecfc-4a4f-b91d-b2cd3ac6c4a0" providerId="ADAL" clId="{C59BBD55-E5F0-42B6-B039-45FD3B6B98DA}" dt="2018-04-15T02:54:33.986" v="2266" actId="20577"/>
          <ac:spMkLst>
            <pc:docMk/>
            <pc:sldMk cId="1549639095" sldId="290"/>
            <ac:spMk id="4" creationId="{1543DAD9-4933-4F64-BAB6-9AC870557687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7" creationId="{B3D6383D-EC01-4922-9289-BE780FACA32D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8" creationId="{54393A1B-F6C5-45D9-99C5-8E25957D7D1F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9" creationId="{D7EF309D-4BA1-41DD-91FA-EEA3D1AA5E3D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16" creationId="{1AEDEF8E-B912-4697-909E-3ED2CFE04316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18" creationId="{CAD1FFCD-A7C3-4E98-B08E-79F101F3D1D1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19" creationId="{58CC1A3E-24B8-4F16-85DA-468389CAF03E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29" creationId="{5ABB6075-C83B-41AF-9233-0308BB79F369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30" creationId="{2CE9D53A-FA67-4806-9F9C-14633700BCAA}"/>
          </ac:spMkLst>
        </pc:spChg>
        <pc:spChg chg="add">
          <ac:chgData name="Иннокентий Солнцев" userId="c345689b-ecfc-4a4f-b91d-b2cd3ac6c4a0" providerId="ADAL" clId="{C59BBD55-E5F0-42B6-B039-45FD3B6B98DA}" dt="2018-04-15T02:36:44.662" v="1959" actId="20577"/>
          <ac:spMkLst>
            <pc:docMk/>
            <pc:sldMk cId="1549639095" sldId="290"/>
            <ac:spMk id="31" creationId="{5DEF55D5-585F-4F52-83C3-9EC3FD889726}"/>
          </ac:spMkLst>
        </pc:spChg>
        <pc:spChg chg="add mod">
          <ac:chgData name="Иннокентий Солнцев" userId="c345689b-ecfc-4a4f-b91d-b2cd3ac6c4a0" providerId="ADAL" clId="{C59BBD55-E5F0-42B6-B039-45FD3B6B98DA}" dt="2018-04-15T13:40:33.670" v="4480" actId="20577"/>
          <ac:spMkLst>
            <pc:docMk/>
            <pc:sldMk cId="1549639095" sldId="290"/>
            <ac:spMk id="33" creationId="{D09ABA0A-D879-4CB1-992F-C0B545F3307B}"/>
          </ac:spMkLst>
        </pc:spChg>
        <pc:grpChg chg="add">
          <ac:chgData name="Иннокентий Солнцев" userId="c345689b-ecfc-4a4f-b91d-b2cd3ac6c4a0" providerId="ADAL" clId="{C59BBD55-E5F0-42B6-B039-45FD3B6B98DA}" dt="2018-04-15T02:36:44.662" v="1959" actId="20577"/>
          <ac:grpSpMkLst>
            <pc:docMk/>
            <pc:sldMk cId="1549639095" sldId="290"/>
            <ac:grpSpMk id="10" creationId="{A675DF60-712E-4A87-ABA8-01D1A585EF49}"/>
          </ac:grpSpMkLst>
        </pc:grpChg>
        <pc:grpChg chg="add">
          <ac:chgData name="Иннокентий Солнцев" userId="c345689b-ecfc-4a4f-b91d-b2cd3ac6c4a0" providerId="ADAL" clId="{C59BBD55-E5F0-42B6-B039-45FD3B6B98DA}" dt="2018-04-15T02:36:44.662" v="1959" actId="20577"/>
          <ac:grpSpMkLst>
            <pc:docMk/>
            <pc:sldMk cId="1549639095" sldId="290"/>
            <ac:grpSpMk id="13" creationId="{7ACBC438-4CDA-4504-A0C6-CC54BB8F6889}"/>
          </ac:grpSpMkLst>
        </pc:grpChg>
        <pc:grpChg chg="add">
          <ac:chgData name="Иннокентий Солнцев" userId="c345689b-ecfc-4a4f-b91d-b2cd3ac6c4a0" providerId="ADAL" clId="{C59BBD55-E5F0-42B6-B039-45FD3B6B98DA}" dt="2018-04-15T02:36:44.662" v="1959" actId="20577"/>
          <ac:grpSpMkLst>
            <pc:docMk/>
            <pc:sldMk cId="1549639095" sldId="290"/>
            <ac:grpSpMk id="20" creationId="{4F6D0D46-BDF5-407D-A8EF-B20F8BE6090F}"/>
          </ac:grpSpMkLst>
        </pc:grpChg>
        <pc:grpChg chg="add">
          <ac:chgData name="Иннокентий Солнцев" userId="c345689b-ecfc-4a4f-b91d-b2cd3ac6c4a0" providerId="ADAL" clId="{C59BBD55-E5F0-42B6-B039-45FD3B6B98DA}" dt="2018-04-15T02:36:44.662" v="1959" actId="20577"/>
          <ac:grpSpMkLst>
            <pc:docMk/>
            <pc:sldMk cId="1549639095" sldId="290"/>
            <ac:grpSpMk id="23" creationId="{F1721546-D125-4425-A2D4-A20CBFEE6D13}"/>
          </ac:grpSpMkLst>
        </pc:grpChg>
        <pc:grpChg chg="add">
          <ac:chgData name="Иннокентий Солнцев" userId="c345689b-ecfc-4a4f-b91d-b2cd3ac6c4a0" providerId="ADAL" clId="{C59BBD55-E5F0-42B6-B039-45FD3B6B98DA}" dt="2018-04-15T02:36:44.662" v="1959" actId="20577"/>
          <ac:grpSpMkLst>
            <pc:docMk/>
            <pc:sldMk cId="1549639095" sldId="290"/>
            <ac:grpSpMk id="26" creationId="{99DA8493-3670-40AE-9853-7654956EEEF2}"/>
          </ac:grpSpMkLst>
        </pc:grpChg>
        <pc:graphicFrameChg chg="add">
          <ac:chgData name="Иннокентий Солнцев" userId="c345689b-ecfc-4a4f-b91d-b2cd3ac6c4a0" providerId="ADAL" clId="{C59BBD55-E5F0-42B6-B039-45FD3B6B98DA}" dt="2018-04-15T02:36:44.662" v="1959" actId="20577"/>
          <ac:graphicFrameMkLst>
            <pc:docMk/>
            <pc:sldMk cId="1549639095" sldId="290"/>
            <ac:graphicFrameMk id="32" creationId="{91DA82B9-35EC-4E56-97EE-23C0362FAE7C}"/>
          </ac:graphicFrameMkLst>
        </pc:graphicFrameChg>
        <pc:picChg chg="add">
          <ac:chgData name="Иннокентий Солнцев" userId="c345689b-ecfc-4a4f-b91d-b2cd3ac6c4a0" providerId="ADAL" clId="{C59BBD55-E5F0-42B6-B039-45FD3B6B98DA}" dt="2018-04-15T02:36:44.662" v="1959" actId="20577"/>
          <ac:picMkLst>
            <pc:docMk/>
            <pc:sldMk cId="1549639095" sldId="290"/>
            <ac:picMk id="5" creationId="{749B5A96-43E8-4795-B7D4-55B8D2DF6C0E}"/>
          </ac:picMkLst>
        </pc:picChg>
        <pc:picChg chg="add">
          <ac:chgData name="Иннокентий Солнцев" userId="c345689b-ecfc-4a4f-b91d-b2cd3ac6c4a0" providerId="ADAL" clId="{C59BBD55-E5F0-42B6-B039-45FD3B6B98DA}" dt="2018-04-15T02:36:44.662" v="1959" actId="20577"/>
          <ac:picMkLst>
            <pc:docMk/>
            <pc:sldMk cId="1549639095" sldId="290"/>
            <ac:picMk id="6" creationId="{7A76E92C-3299-42D8-ADD1-FA36B3744C17}"/>
          </ac:picMkLst>
        </pc:picChg>
        <pc:picChg chg="add">
          <ac:chgData name="Иннокентий Солнцев" userId="c345689b-ecfc-4a4f-b91d-b2cd3ac6c4a0" providerId="ADAL" clId="{C59BBD55-E5F0-42B6-B039-45FD3B6B98DA}" dt="2018-04-15T02:36:44.662" v="1959" actId="20577"/>
          <ac:picMkLst>
            <pc:docMk/>
            <pc:sldMk cId="1549639095" sldId="290"/>
            <ac:picMk id="17" creationId="{984ADBB5-210F-465C-9CB8-83CB28185865}"/>
          </ac:picMkLst>
        </pc:picChg>
        <pc:picChg chg="add ord">
          <ac:chgData name="Иннокентий Солнцев" userId="c345689b-ecfc-4a4f-b91d-b2cd3ac6c4a0" providerId="ADAL" clId="{C59BBD55-E5F0-42B6-B039-45FD3B6B98DA}" dt="2018-04-15T12:09:14.743" v="2625" actId="167"/>
          <ac:picMkLst>
            <pc:docMk/>
            <pc:sldMk cId="1549639095" sldId="290"/>
            <ac:picMk id="34" creationId="{E746E89D-C36D-4595-ACF2-826019D3B9FC}"/>
          </ac:picMkLst>
        </pc:picChg>
      </pc:sldChg>
      <pc:sldChg chg="addSp modSp add">
        <pc:chgData name="Иннокентий Солнцев" userId="c345689b-ecfc-4a4f-b91d-b2cd3ac6c4a0" providerId="ADAL" clId="{C59BBD55-E5F0-42B6-B039-45FD3B6B98DA}" dt="2018-04-15T12:09:20.561" v="2627" actId="167"/>
        <pc:sldMkLst>
          <pc:docMk/>
          <pc:sldMk cId="4231907264" sldId="291"/>
        </pc:sldMkLst>
        <pc:spChg chg="mod">
          <ac:chgData name="Иннокентий Солнцев" userId="c345689b-ecfc-4a4f-b91d-b2cd3ac6c4a0" providerId="ADAL" clId="{C59BBD55-E5F0-42B6-B039-45FD3B6B98DA}" dt="2018-04-15T02:54:14.882" v="2252" actId="20577"/>
          <ac:spMkLst>
            <pc:docMk/>
            <pc:sldMk cId="4231907264" sldId="291"/>
            <ac:spMk id="2" creationId="{107136AC-51D6-417D-8846-2C6C3163B4E4}"/>
          </ac:spMkLst>
        </pc:spChg>
        <pc:spChg chg="mod">
          <ac:chgData name="Иннокентий Солнцев" userId="c345689b-ecfc-4a4f-b91d-b2cd3ac6c4a0" providerId="ADAL" clId="{C59BBD55-E5F0-42B6-B039-45FD3B6B98DA}" dt="2018-04-15T02:51:14.164" v="2213" actId="20577"/>
          <ac:spMkLst>
            <pc:docMk/>
            <pc:sldMk cId="4231907264" sldId="291"/>
            <ac:spMk id="4" creationId="{1543DAD9-4933-4F64-BAB6-9AC870557687}"/>
          </ac:spMkLst>
        </pc:spChg>
        <pc:spChg chg="mod">
          <ac:chgData name="Иннокентий Солнцев" userId="c345689b-ecfc-4a4f-b91d-b2cd3ac6c4a0" providerId="ADAL" clId="{C59BBD55-E5F0-42B6-B039-45FD3B6B98DA}" dt="2018-04-15T03:00:53.167" v="2333" actId="20577"/>
          <ac:spMkLst>
            <pc:docMk/>
            <pc:sldMk cId="4231907264" sldId="291"/>
            <ac:spMk id="33" creationId="{D09ABA0A-D879-4CB1-992F-C0B545F3307B}"/>
          </ac:spMkLst>
        </pc:spChg>
        <pc:picChg chg="add ord">
          <ac:chgData name="Иннокентий Солнцев" userId="c345689b-ecfc-4a4f-b91d-b2cd3ac6c4a0" providerId="ADAL" clId="{C59BBD55-E5F0-42B6-B039-45FD3B6B98DA}" dt="2018-04-15T12:09:20.561" v="2627" actId="167"/>
          <ac:picMkLst>
            <pc:docMk/>
            <pc:sldMk cId="4231907264" sldId="291"/>
            <ac:picMk id="34" creationId="{A9765264-9CE6-4613-8421-736A2058DEAE}"/>
          </ac:picMkLst>
        </pc:picChg>
      </pc:sldChg>
      <pc:sldChg chg="modSp add">
        <pc:chgData name="Иннокентий Солнцев" userId="c345689b-ecfc-4a4f-b91d-b2cd3ac6c4a0" providerId="ADAL" clId="{C59BBD55-E5F0-42B6-B039-45FD3B6B98DA}" dt="2018-04-15T12:17:54.728" v="2707" actId="20577"/>
        <pc:sldMkLst>
          <pc:docMk/>
          <pc:sldMk cId="1273397349" sldId="292"/>
        </pc:sldMkLst>
        <pc:spChg chg="mod">
          <ac:chgData name="Иннокентий Солнцев" userId="c345689b-ecfc-4a4f-b91d-b2cd3ac6c4a0" providerId="ADAL" clId="{C59BBD55-E5F0-42B6-B039-45FD3B6B98DA}" dt="2018-04-15T12:17:54.728" v="2707" actId="20577"/>
          <ac:spMkLst>
            <pc:docMk/>
            <pc:sldMk cId="1273397349" sldId="292"/>
            <ac:spMk id="2" creationId="{19F47011-BB7B-46F5-A46B-DD0BF647DB20}"/>
          </ac:spMkLst>
        </pc:spChg>
        <pc:spChg chg="mod">
          <ac:chgData name="Иннокентий Солнцев" userId="c345689b-ecfc-4a4f-b91d-b2cd3ac6c4a0" providerId="ADAL" clId="{C59BBD55-E5F0-42B6-B039-45FD3B6B98DA}" dt="2018-04-15T03:01:29.991" v="2350" actId="20577"/>
          <ac:spMkLst>
            <pc:docMk/>
            <pc:sldMk cId="1273397349" sldId="292"/>
            <ac:spMk id="4" creationId="{BDDA5775-8233-487F-A2BB-3ABCEBCB46E3}"/>
          </ac:spMkLst>
        </pc:spChg>
        <pc:spChg chg="mod">
          <ac:chgData name="Иннокентий Солнцев" userId="c345689b-ecfc-4a4f-b91d-b2cd3ac6c4a0" providerId="ADAL" clId="{C59BBD55-E5F0-42B6-B039-45FD3B6B98DA}" dt="2018-04-15T03:05:13.330" v="2491" actId="20577"/>
          <ac:spMkLst>
            <pc:docMk/>
            <pc:sldMk cId="1273397349" sldId="292"/>
            <ac:spMk id="17" creationId="{ACDF6C00-BCBC-42B2-8CC9-8D7D34AD4AB0}"/>
          </ac:spMkLst>
        </pc:spChg>
        <pc:spChg chg="mod">
          <ac:chgData name="Иннокентий Солнцев" userId="c345689b-ecfc-4a4f-b91d-b2cd3ac6c4a0" providerId="ADAL" clId="{C59BBD55-E5F0-42B6-B039-45FD3B6B98DA}" dt="2018-04-15T03:04:59.835" v="2477" actId="20577"/>
          <ac:spMkLst>
            <pc:docMk/>
            <pc:sldMk cId="1273397349" sldId="292"/>
            <ac:spMk id="31" creationId="{C85A2606-1B5F-4926-BB39-511588A323AF}"/>
          </ac:spMkLst>
        </pc:spChg>
        <pc:spChg chg="mod">
          <ac:chgData name="Иннокентий Солнцев" userId="c345689b-ecfc-4a4f-b91d-b2cd3ac6c4a0" providerId="ADAL" clId="{C59BBD55-E5F0-42B6-B039-45FD3B6B98DA}" dt="2018-04-15T03:05:07.339" v="2485" actId="20577"/>
          <ac:spMkLst>
            <pc:docMk/>
            <pc:sldMk cId="1273397349" sldId="292"/>
            <ac:spMk id="32" creationId="{1FED45E9-3F13-44CD-A4F8-19B160184C48}"/>
          </ac:spMkLst>
        </pc:spChg>
        <pc:graphicFrameChg chg="modGraphic">
          <ac:chgData name="Иннокентий Солнцев" userId="c345689b-ecfc-4a4f-b91d-b2cd3ac6c4a0" providerId="ADAL" clId="{C59BBD55-E5F0-42B6-B039-45FD3B6B98DA}" dt="2018-04-15T03:04:45.587" v="2469" actId="20577"/>
          <ac:graphicFrameMkLst>
            <pc:docMk/>
            <pc:sldMk cId="1273397349" sldId="292"/>
            <ac:graphicFrameMk id="33" creationId="{112B1DCC-0F48-44DD-A18E-73093BEBBF8D}"/>
          </ac:graphicFrameMkLst>
        </pc:graphicFrameChg>
      </pc:sldChg>
      <pc:sldChg chg="addSp delSp modSp add">
        <pc:chgData name="Иннокентий Солнцев" userId="c345689b-ecfc-4a4f-b91d-b2cd3ac6c4a0" providerId="ADAL" clId="{C59BBD55-E5F0-42B6-B039-45FD3B6B98DA}" dt="2018-04-15T13:39:02.056" v="4368" actId="6549"/>
        <pc:sldMkLst>
          <pc:docMk/>
          <pc:sldMk cId="1235419862" sldId="294"/>
        </pc:sldMkLst>
        <pc:spChg chg="mod">
          <ac:chgData name="Иннокентий Солнцев" userId="c345689b-ecfc-4a4f-b91d-b2cd3ac6c4a0" providerId="ADAL" clId="{C59BBD55-E5F0-42B6-B039-45FD3B6B98DA}" dt="2018-04-15T12:25:11.467" v="3029" actId="20577"/>
          <ac:spMkLst>
            <pc:docMk/>
            <pc:sldMk cId="1235419862" sldId="294"/>
            <ac:spMk id="2" creationId="{107136AC-51D6-417D-8846-2C6C3163B4E4}"/>
          </ac:spMkLst>
        </pc:spChg>
        <pc:spChg chg="mod">
          <ac:chgData name="Иннокентий Солнцев" userId="c345689b-ecfc-4a4f-b91d-b2cd3ac6c4a0" providerId="ADAL" clId="{C59BBD55-E5F0-42B6-B039-45FD3B6B98DA}" dt="2018-04-15T12:05:33.260" v="2537" actId="20577"/>
          <ac:spMkLst>
            <pc:docMk/>
            <pc:sldMk cId="1235419862" sldId="294"/>
            <ac:spMk id="4" creationId="{1543DAD9-4933-4F64-BAB6-9AC870557687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7" creationId="{B3D6383D-EC01-4922-9289-BE780FACA32D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8" creationId="{54393A1B-F6C5-45D9-99C5-8E25957D7D1F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9" creationId="{D7EF309D-4BA1-41DD-91FA-EEA3D1AA5E3D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16" creationId="{1AEDEF8E-B912-4697-909E-3ED2CFE04316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18" creationId="{CAD1FFCD-A7C3-4E98-B08E-79F101F3D1D1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19" creationId="{58CC1A3E-24B8-4F16-85DA-468389CAF03E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29" creationId="{5ABB6075-C83B-41AF-9233-0308BB79F369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30" creationId="{2CE9D53A-FA67-4806-9F9C-14633700BCAA}"/>
          </ac:spMkLst>
        </pc:spChg>
        <pc:spChg chg="del">
          <ac:chgData name="Иннокентий Солнцев" userId="c345689b-ecfc-4a4f-b91d-b2cd3ac6c4a0" providerId="ADAL" clId="{C59BBD55-E5F0-42B6-B039-45FD3B6B98DA}" dt="2018-04-15T12:23:11.234" v="2915" actId="478"/>
          <ac:spMkLst>
            <pc:docMk/>
            <pc:sldMk cId="1235419862" sldId="294"/>
            <ac:spMk id="31" creationId="{5DEF55D5-585F-4F52-83C3-9EC3FD889726}"/>
          </ac:spMkLst>
        </pc:spChg>
        <pc:spChg chg="mod">
          <ac:chgData name="Иннокентий Солнцев" userId="c345689b-ecfc-4a4f-b91d-b2cd3ac6c4a0" providerId="ADAL" clId="{C59BBD55-E5F0-42B6-B039-45FD3B6B98DA}" dt="2018-04-15T12:21:57.190" v="2871" actId="6549"/>
          <ac:spMkLst>
            <pc:docMk/>
            <pc:sldMk cId="1235419862" sldId="294"/>
            <ac:spMk id="33" creationId="{D09ABA0A-D879-4CB1-992F-C0B545F3307B}"/>
          </ac:spMkLst>
        </pc:spChg>
        <pc:spChg chg="add del">
          <ac:chgData name="Иннокентий Солнцев" userId="c345689b-ecfc-4a4f-b91d-b2cd3ac6c4a0" providerId="ADAL" clId="{C59BBD55-E5F0-42B6-B039-45FD3B6B98DA}" dt="2018-04-15T12:18:52.615" v="2710" actId="6549"/>
          <ac:spMkLst>
            <pc:docMk/>
            <pc:sldMk cId="1235419862" sldId="294"/>
            <ac:spMk id="35" creationId="{501F73F0-CB98-4978-B23D-C8D6674E62EF}"/>
          </ac:spMkLst>
        </pc:spChg>
        <pc:spChg chg="add mod">
          <ac:chgData name="Иннокентий Солнцев" userId="c345689b-ecfc-4a4f-b91d-b2cd3ac6c4a0" providerId="ADAL" clId="{C59BBD55-E5F0-42B6-B039-45FD3B6B98DA}" dt="2018-04-15T12:21:04.148" v="2809" actId="20577"/>
          <ac:spMkLst>
            <pc:docMk/>
            <pc:sldMk cId="1235419862" sldId="294"/>
            <ac:spMk id="36" creationId="{1A5FF43C-3E3F-405C-8621-D1780E037402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40" creationId="{88926911-78C0-404D-9F4E-594467BA420D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41" creationId="{7CED33D7-F65B-45B6-8EFA-CFDFFFBF3024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42" creationId="{CC387DC2-F96F-4874-ABAB-E0B02856BB33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49" creationId="{4065F837-66B3-48D1-AA92-B30244D6D241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51" creationId="{379A76D5-5ADA-40A4-9631-24457E37E2AC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52" creationId="{34F32564-E941-4212-8FA2-5D353D32D76E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62" creationId="{7640EC0F-7104-4874-AAB5-743FD10BF936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63" creationId="{33BB2AE4-05C1-45B5-816C-A7A7F1777D57}"/>
          </ac:spMkLst>
        </pc:spChg>
        <pc:spChg chg="add del">
          <ac:chgData name="Иннокентий Солнцев" userId="c345689b-ecfc-4a4f-b91d-b2cd3ac6c4a0" providerId="ADAL" clId="{C59BBD55-E5F0-42B6-B039-45FD3B6B98DA}" dt="2018-04-15T12:24:03.002" v="2917" actId="478"/>
          <ac:spMkLst>
            <pc:docMk/>
            <pc:sldMk cId="1235419862" sldId="294"/>
            <ac:spMk id="64" creationId="{19B9ADA2-8AEA-4387-B4CE-28DCB9120BB5}"/>
          </ac:spMkLst>
        </pc:spChg>
        <pc:spChg chg="add mod">
          <ac:chgData name="Иннокентий Солнцев" userId="c345689b-ecfc-4a4f-b91d-b2cd3ac6c4a0" providerId="ADAL" clId="{C59BBD55-E5F0-42B6-B039-45FD3B6B98DA}" dt="2018-04-15T13:39:02.056" v="4368" actId="6549"/>
          <ac:spMkLst>
            <pc:docMk/>
            <pc:sldMk cId="1235419862" sldId="294"/>
            <ac:spMk id="66" creationId="{40A37A87-9A05-4BA5-8705-6A1F5132F40F}"/>
          </ac:spMkLst>
        </pc:spChg>
        <pc:grpChg chg="del">
          <ac:chgData name="Иннокентий Солнцев" userId="c345689b-ecfc-4a4f-b91d-b2cd3ac6c4a0" providerId="ADAL" clId="{C59BBD55-E5F0-42B6-B039-45FD3B6B98DA}" dt="2018-04-15T12:23:11.234" v="2915" actId="478"/>
          <ac:grpSpMkLst>
            <pc:docMk/>
            <pc:sldMk cId="1235419862" sldId="294"/>
            <ac:grpSpMk id="10" creationId="{A675DF60-712E-4A87-ABA8-01D1A585EF49}"/>
          </ac:grpSpMkLst>
        </pc:grpChg>
        <pc:grpChg chg="del">
          <ac:chgData name="Иннокентий Солнцев" userId="c345689b-ecfc-4a4f-b91d-b2cd3ac6c4a0" providerId="ADAL" clId="{C59BBD55-E5F0-42B6-B039-45FD3B6B98DA}" dt="2018-04-15T12:23:11.234" v="2915" actId="478"/>
          <ac:grpSpMkLst>
            <pc:docMk/>
            <pc:sldMk cId="1235419862" sldId="294"/>
            <ac:grpSpMk id="13" creationId="{7ACBC438-4CDA-4504-A0C6-CC54BB8F6889}"/>
          </ac:grpSpMkLst>
        </pc:grpChg>
        <pc:grpChg chg="del">
          <ac:chgData name="Иннокентий Солнцев" userId="c345689b-ecfc-4a4f-b91d-b2cd3ac6c4a0" providerId="ADAL" clId="{C59BBD55-E5F0-42B6-B039-45FD3B6B98DA}" dt="2018-04-15T12:23:11.234" v="2915" actId="478"/>
          <ac:grpSpMkLst>
            <pc:docMk/>
            <pc:sldMk cId="1235419862" sldId="294"/>
            <ac:grpSpMk id="20" creationId="{4F6D0D46-BDF5-407D-A8EF-B20F8BE6090F}"/>
          </ac:grpSpMkLst>
        </pc:grpChg>
        <pc:grpChg chg="del">
          <ac:chgData name="Иннокентий Солнцев" userId="c345689b-ecfc-4a4f-b91d-b2cd3ac6c4a0" providerId="ADAL" clId="{C59BBD55-E5F0-42B6-B039-45FD3B6B98DA}" dt="2018-04-15T12:23:11.234" v="2915" actId="478"/>
          <ac:grpSpMkLst>
            <pc:docMk/>
            <pc:sldMk cId="1235419862" sldId="294"/>
            <ac:grpSpMk id="23" creationId="{F1721546-D125-4425-A2D4-A20CBFEE6D13}"/>
          </ac:grpSpMkLst>
        </pc:grpChg>
        <pc:grpChg chg="del">
          <ac:chgData name="Иннокентий Солнцев" userId="c345689b-ecfc-4a4f-b91d-b2cd3ac6c4a0" providerId="ADAL" clId="{C59BBD55-E5F0-42B6-B039-45FD3B6B98DA}" dt="2018-04-15T12:23:11.234" v="2915" actId="478"/>
          <ac:grpSpMkLst>
            <pc:docMk/>
            <pc:sldMk cId="1235419862" sldId="294"/>
            <ac:grpSpMk id="26" creationId="{99DA8493-3670-40AE-9853-7654956EEEF2}"/>
          </ac:grpSpMkLst>
        </pc:grpChg>
        <pc:grpChg chg="add del">
          <ac:chgData name="Иннокентий Солнцев" userId="c345689b-ecfc-4a4f-b91d-b2cd3ac6c4a0" providerId="ADAL" clId="{C59BBD55-E5F0-42B6-B039-45FD3B6B98DA}" dt="2018-04-15T12:24:03.002" v="2917" actId="478"/>
          <ac:grpSpMkLst>
            <pc:docMk/>
            <pc:sldMk cId="1235419862" sldId="294"/>
            <ac:grpSpMk id="43" creationId="{179C50D2-E8A7-4814-BB69-45AD083BB3D3}"/>
          </ac:grpSpMkLst>
        </pc:grpChg>
        <pc:grpChg chg="add del">
          <ac:chgData name="Иннокентий Солнцев" userId="c345689b-ecfc-4a4f-b91d-b2cd3ac6c4a0" providerId="ADAL" clId="{C59BBD55-E5F0-42B6-B039-45FD3B6B98DA}" dt="2018-04-15T12:24:03.002" v="2917" actId="478"/>
          <ac:grpSpMkLst>
            <pc:docMk/>
            <pc:sldMk cId="1235419862" sldId="294"/>
            <ac:grpSpMk id="46" creationId="{DE4F28F0-60B9-437B-A7E0-D6FDB6145599}"/>
          </ac:grpSpMkLst>
        </pc:grpChg>
        <pc:grpChg chg="add del">
          <ac:chgData name="Иннокентий Солнцев" userId="c345689b-ecfc-4a4f-b91d-b2cd3ac6c4a0" providerId="ADAL" clId="{C59BBD55-E5F0-42B6-B039-45FD3B6B98DA}" dt="2018-04-15T12:24:03.002" v="2917" actId="478"/>
          <ac:grpSpMkLst>
            <pc:docMk/>
            <pc:sldMk cId="1235419862" sldId="294"/>
            <ac:grpSpMk id="53" creationId="{602A8F46-5C46-4D2F-A7D1-CADCD34D1DB5}"/>
          </ac:grpSpMkLst>
        </pc:grpChg>
        <pc:grpChg chg="add del">
          <ac:chgData name="Иннокентий Солнцев" userId="c345689b-ecfc-4a4f-b91d-b2cd3ac6c4a0" providerId="ADAL" clId="{C59BBD55-E5F0-42B6-B039-45FD3B6B98DA}" dt="2018-04-15T12:24:03.002" v="2917" actId="478"/>
          <ac:grpSpMkLst>
            <pc:docMk/>
            <pc:sldMk cId="1235419862" sldId="294"/>
            <ac:grpSpMk id="56" creationId="{34E80F16-0161-423D-898D-399800D3DF60}"/>
          </ac:grpSpMkLst>
        </pc:grpChg>
        <pc:grpChg chg="add del">
          <ac:chgData name="Иннокентий Солнцев" userId="c345689b-ecfc-4a4f-b91d-b2cd3ac6c4a0" providerId="ADAL" clId="{C59BBD55-E5F0-42B6-B039-45FD3B6B98DA}" dt="2018-04-15T12:24:03.002" v="2917" actId="478"/>
          <ac:grpSpMkLst>
            <pc:docMk/>
            <pc:sldMk cId="1235419862" sldId="294"/>
            <ac:grpSpMk id="59" creationId="{6284E046-5889-467D-B036-102813BD757F}"/>
          </ac:grpSpMkLst>
        </pc:grpChg>
        <pc:graphicFrameChg chg="del">
          <ac:chgData name="Иннокентий Солнцев" userId="c345689b-ecfc-4a4f-b91d-b2cd3ac6c4a0" providerId="ADAL" clId="{C59BBD55-E5F0-42B6-B039-45FD3B6B98DA}" dt="2018-04-15T12:23:11.234" v="2915" actId="478"/>
          <ac:graphicFrameMkLst>
            <pc:docMk/>
            <pc:sldMk cId="1235419862" sldId="294"/>
            <ac:graphicFrameMk id="32" creationId="{91DA82B9-35EC-4E56-97EE-23C0362FAE7C}"/>
          </ac:graphicFrameMkLst>
        </pc:graphicFrameChg>
        <pc:graphicFrameChg chg="add del">
          <ac:chgData name="Иннокентий Солнцев" userId="c345689b-ecfc-4a4f-b91d-b2cd3ac6c4a0" providerId="ADAL" clId="{C59BBD55-E5F0-42B6-B039-45FD3B6B98DA}" dt="2018-04-15T12:24:03.002" v="2917" actId="478"/>
          <ac:graphicFrameMkLst>
            <pc:docMk/>
            <pc:sldMk cId="1235419862" sldId="294"/>
            <ac:graphicFrameMk id="65" creationId="{4E6868EC-8B57-4BED-92D7-BCCA34DF4C21}"/>
          </ac:graphicFrameMkLst>
        </pc:graphicFrameChg>
        <pc:picChg chg="del">
          <ac:chgData name="Иннокентий Солнцев" userId="c345689b-ecfc-4a4f-b91d-b2cd3ac6c4a0" providerId="ADAL" clId="{C59BBD55-E5F0-42B6-B039-45FD3B6B98DA}" dt="2018-04-15T12:23:11.234" v="2915" actId="478"/>
          <ac:picMkLst>
            <pc:docMk/>
            <pc:sldMk cId="1235419862" sldId="294"/>
            <ac:picMk id="5" creationId="{749B5A96-43E8-4795-B7D4-55B8D2DF6C0E}"/>
          </ac:picMkLst>
        </pc:picChg>
        <pc:picChg chg="del">
          <ac:chgData name="Иннокентий Солнцев" userId="c345689b-ecfc-4a4f-b91d-b2cd3ac6c4a0" providerId="ADAL" clId="{C59BBD55-E5F0-42B6-B039-45FD3B6B98DA}" dt="2018-04-15T12:23:11.234" v="2915" actId="478"/>
          <ac:picMkLst>
            <pc:docMk/>
            <pc:sldMk cId="1235419862" sldId="294"/>
            <ac:picMk id="6" creationId="{7A76E92C-3299-42D8-ADD1-FA36B3744C17}"/>
          </ac:picMkLst>
        </pc:picChg>
        <pc:picChg chg="del">
          <ac:chgData name="Иннокентий Солнцев" userId="c345689b-ecfc-4a4f-b91d-b2cd3ac6c4a0" providerId="ADAL" clId="{C59BBD55-E5F0-42B6-B039-45FD3B6B98DA}" dt="2018-04-15T12:23:11.234" v="2915" actId="478"/>
          <ac:picMkLst>
            <pc:docMk/>
            <pc:sldMk cId="1235419862" sldId="294"/>
            <ac:picMk id="17" creationId="{984ADBB5-210F-465C-9CB8-83CB28185865}"/>
          </ac:picMkLst>
        </pc:picChg>
        <pc:picChg chg="add del ord">
          <ac:chgData name="Иннокентий Солнцев" userId="c345689b-ecfc-4a4f-b91d-b2cd3ac6c4a0" providerId="ADAL" clId="{C59BBD55-E5F0-42B6-B039-45FD3B6B98DA}" dt="2018-04-15T12:23:11.234" v="2915" actId="478"/>
          <ac:picMkLst>
            <pc:docMk/>
            <pc:sldMk cId="1235419862" sldId="294"/>
            <ac:picMk id="34" creationId="{EAB181C2-8BD7-4448-8F2E-DA2EC64F5032}"/>
          </ac:picMkLst>
        </pc:picChg>
        <pc:picChg chg="add del">
          <ac:chgData name="Иннокентий Солнцев" userId="c345689b-ecfc-4a4f-b91d-b2cd3ac6c4a0" providerId="ADAL" clId="{C59BBD55-E5F0-42B6-B039-45FD3B6B98DA}" dt="2018-04-15T12:24:03.002" v="2917" actId="478"/>
          <ac:picMkLst>
            <pc:docMk/>
            <pc:sldMk cId="1235419862" sldId="294"/>
            <ac:picMk id="37" creationId="{34A3D166-27D6-4171-9510-34443C0B6392}"/>
          </ac:picMkLst>
        </pc:picChg>
        <pc:picChg chg="add del">
          <ac:chgData name="Иннокентий Солнцев" userId="c345689b-ecfc-4a4f-b91d-b2cd3ac6c4a0" providerId="ADAL" clId="{C59BBD55-E5F0-42B6-B039-45FD3B6B98DA}" dt="2018-04-15T12:24:03.002" v="2917" actId="478"/>
          <ac:picMkLst>
            <pc:docMk/>
            <pc:sldMk cId="1235419862" sldId="294"/>
            <ac:picMk id="38" creationId="{5C04A467-DDF7-4F4E-8FB5-F3DB5871EC45}"/>
          </ac:picMkLst>
        </pc:picChg>
        <pc:picChg chg="add del">
          <ac:chgData name="Иннокентий Солнцев" userId="c345689b-ecfc-4a4f-b91d-b2cd3ac6c4a0" providerId="ADAL" clId="{C59BBD55-E5F0-42B6-B039-45FD3B6B98DA}" dt="2018-04-15T12:24:03.002" v="2917" actId="478"/>
          <ac:picMkLst>
            <pc:docMk/>
            <pc:sldMk cId="1235419862" sldId="294"/>
            <ac:picMk id="39" creationId="{00CE97D2-0D23-47E1-A7DB-6F50C7AB6631}"/>
          </ac:picMkLst>
        </pc:picChg>
        <pc:picChg chg="add del">
          <ac:chgData name="Иннокентий Солнцев" userId="c345689b-ecfc-4a4f-b91d-b2cd3ac6c4a0" providerId="ADAL" clId="{C59BBD55-E5F0-42B6-B039-45FD3B6B98DA}" dt="2018-04-15T12:24:03.002" v="2917" actId="478"/>
          <ac:picMkLst>
            <pc:docMk/>
            <pc:sldMk cId="1235419862" sldId="294"/>
            <ac:picMk id="50" creationId="{32741E54-0F3D-4426-B9D9-61302C6B5ADD}"/>
          </ac:picMkLst>
        </pc:picChg>
      </pc:sldChg>
      <pc:sldChg chg="addSp delSp modSp add">
        <pc:chgData name="Иннокентий Солнцев" userId="c345689b-ecfc-4a4f-b91d-b2cd3ac6c4a0" providerId="ADAL" clId="{C59BBD55-E5F0-42B6-B039-45FD3B6B98DA}" dt="2018-04-15T13:47:25.851" v="4590" actId="207"/>
        <pc:sldMkLst>
          <pc:docMk/>
          <pc:sldMk cId="495484234" sldId="295"/>
        </pc:sldMkLst>
        <pc:spChg chg="mod">
          <ac:chgData name="Иннокентий Солнцев" userId="c345689b-ecfc-4a4f-b91d-b2cd3ac6c4a0" providerId="ADAL" clId="{C59BBD55-E5F0-42B6-B039-45FD3B6B98DA}" dt="2018-04-15T12:48:43.244" v="3694" actId="20577"/>
          <ac:spMkLst>
            <pc:docMk/>
            <pc:sldMk cId="495484234" sldId="295"/>
            <ac:spMk id="2" creationId="{19F47011-BB7B-46F5-A46B-DD0BF647DB20}"/>
          </ac:spMkLst>
        </pc:spChg>
        <pc:spChg chg="mod">
          <ac:chgData name="Иннокентий Солнцев" userId="c345689b-ecfc-4a4f-b91d-b2cd3ac6c4a0" providerId="ADAL" clId="{C59BBD55-E5F0-42B6-B039-45FD3B6B98DA}" dt="2018-04-15T12:35:32.779" v="3069" actId="20577"/>
          <ac:spMkLst>
            <pc:docMk/>
            <pc:sldMk cId="495484234" sldId="295"/>
            <ac:spMk id="4" creationId="{BDDA5775-8233-487F-A2BB-3ABCEBCB46E3}"/>
          </ac:spMkLst>
        </pc:spChg>
        <pc:spChg chg="mod ord">
          <ac:chgData name="Иннокентий Солнцев" userId="c345689b-ecfc-4a4f-b91d-b2cd3ac6c4a0" providerId="ADAL" clId="{C59BBD55-E5F0-42B6-B039-45FD3B6B98DA}" dt="2018-04-15T12:58:51.685" v="3910" actId="166"/>
          <ac:spMkLst>
            <pc:docMk/>
            <pc:sldMk cId="495484234" sldId="295"/>
            <ac:spMk id="17" creationId="{ACDF6C00-BCBC-42B2-8CC9-8D7D34AD4AB0}"/>
          </ac:spMkLst>
        </pc:spChg>
        <pc:spChg chg="mod">
          <ac:chgData name="Иннокентий Солнцев" userId="c345689b-ecfc-4a4f-b91d-b2cd3ac6c4a0" providerId="ADAL" clId="{C59BBD55-E5F0-42B6-B039-45FD3B6B98DA}" dt="2018-04-15T12:50:44.828" v="3730" actId="20577"/>
          <ac:spMkLst>
            <pc:docMk/>
            <pc:sldMk cId="495484234" sldId="295"/>
            <ac:spMk id="29" creationId="{A8E8A3BE-A94B-4978-AC6E-AD192AA8EA35}"/>
          </ac:spMkLst>
        </pc:spChg>
        <pc:spChg chg="del">
          <ac:chgData name="Иннокентий Солнцев" userId="c345689b-ecfc-4a4f-b91d-b2cd3ac6c4a0" providerId="ADAL" clId="{C59BBD55-E5F0-42B6-B039-45FD3B6B98DA}" dt="2018-04-15T12:50:54.358" v="3731" actId="478"/>
          <ac:spMkLst>
            <pc:docMk/>
            <pc:sldMk cId="495484234" sldId="295"/>
            <ac:spMk id="30" creationId="{0925A659-8101-40C7-9971-2B2B4E40DA4B}"/>
          </ac:spMkLst>
        </pc:spChg>
        <pc:spChg chg="del">
          <ac:chgData name="Иннокентий Солнцев" userId="c345689b-ecfc-4a4f-b91d-b2cd3ac6c4a0" providerId="ADAL" clId="{C59BBD55-E5F0-42B6-B039-45FD3B6B98DA}" dt="2018-04-15T12:49:32.705" v="3696" actId="478"/>
          <ac:spMkLst>
            <pc:docMk/>
            <pc:sldMk cId="495484234" sldId="295"/>
            <ac:spMk id="31" creationId="{C85A2606-1B5F-4926-BB39-511588A323AF}"/>
          </ac:spMkLst>
        </pc:spChg>
        <pc:spChg chg="del">
          <ac:chgData name="Иннокентий Солнцев" userId="c345689b-ecfc-4a4f-b91d-b2cd3ac6c4a0" providerId="ADAL" clId="{C59BBD55-E5F0-42B6-B039-45FD3B6B98DA}" dt="2018-04-15T12:49:29.929" v="3695" actId="478"/>
          <ac:spMkLst>
            <pc:docMk/>
            <pc:sldMk cId="495484234" sldId="295"/>
            <ac:spMk id="32" creationId="{1FED45E9-3F13-44CD-A4F8-19B160184C48}"/>
          </ac:spMkLst>
        </pc:spChg>
        <pc:spChg chg="add del mod">
          <ac:chgData name="Иннокентий Солнцев" userId="c345689b-ecfc-4a4f-b91d-b2cd3ac6c4a0" providerId="ADAL" clId="{C59BBD55-E5F0-42B6-B039-45FD3B6B98DA}" dt="2018-04-15T12:41:59.337" v="3336" actId="478"/>
          <ac:spMkLst>
            <pc:docMk/>
            <pc:sldMk cId="495484234" sldId="295"/>
            <ac:spMk id="34" creationId="{D5FCA3FF-C427-47BC-8F24-414BD3DB101A}"/>
          </ac:spMkLst>
        </pc:spChg>
        <pc:spChg chg="add mod ord">
          <ac:chgData name="Иннокентий Солнцев" userId="c345689b-ecfc-4a4f-b91d-b2cd3ac6c4a0" providerId="ADAL" clId="{C59BBD55-E5F0-42B6-B039-45FD3B6B98DA}" dt="2018-04-15T12:42:09.267" v="3337" actId="167"/>
          <ac:spMkLst>
            <pc:docMk/>
            <pc:sldMk cId="495484234" sldId="295"/>
            <ac:spMk id="35" creationId="{159A5B89-9B30-4DBC-93C1-329DB12B92CA}"/>
          </ac:spMkLst>
        </pc:spChg>
        <pc:spChg chg="add mod ord">
          <ac:chgData name="Иннокентий Солнцев" userId="c345689b-ecfc-4a4f-b91d-b2cd3ac6c4a0" providerId="ADAL" clId="{C59BBD55-E5F0-42B6-B039-45FD3B6B98DA}" dt="2018-04-15T12:42:09.267" v="3337" actId="167"/>
          <ac:spMkLst>
            <pc:docMk/>
            <pc:sldMk cId="495484234" sldId="295"/>
            <ac:spMk id="36" creationId="{53BD4DC9-455D-44F1-8FE6-2CDCCB06C399}"/>
          </ac:spMkLst>
        </pc:spChg>
        <pc:spChg chg="add mod ord">
          <ac:chgData name="Иннокентий Солнцев" userId="c345689b-ecfc-4a4f-b91d-b2cd3ac6c4a0" providerId="ADAL" clId="{C59BBD55-E5F0-42B6-B039-45FD3B6B98DA}" dt="2018-04-15T12:58:51.685" v="3910" actId="166"/>
          <ac:spMkLst>
            <pc:docMk/>
            <pc:sldMk cId="495484234" sldId="295"/>
            <ac:spMk id="40" creationId="{E9BF7EB7-04A5-491A-9F55-4CBA2F3C414D}"/>
          </ac:spMkLst>
        </pc:spChg>
        <pc:spChg chg="add mod ord">
          <ac:chgData name="Иннокентий Солнцев" userId="c345689b-ecfc-4a4f-b91d-b2cd3ac6c4a0" providerId="ADAL" clId="{C59BBD55-E5F0-42B6-B039-45FD3B6B98DA}" dt="2018-04-15T12:58:51.685" v="3910" actId="166"/>
          <ac:spMkLst>
            <pc:docMk/>
            <pc:sldMk cId="495484234" sldId="295"/>
            <ac:spMk id="41" creationId="{81D26529-5BA5-4EDC-BEF1-8D0EE7088307}"/>
          </ac:spMkLst>
        </pc:spChg>
        <pc:spChg chg="add mod ord">
          <ac:chgData name="Иннокентий Солнцев" userId="c345689b-ecfc-4a4f-b91d-b2cd3ac6c4a0" providerId="ADAL" clId="{C59BBD55-E5F0-42B6-B039-45FD3B6B98DA}" dt="2018-04-15T13:47:25.851" v="4590" actId="207"/>
          <ac:spMkLst>
            <pc:docMk/>
            <pc:sldMk cId="495484234" sldId="295"/>
            <ac:spMk id="42" creationId="{85D41E61-21D0-41E2-9976-A000E4D194E7}"/>
          </ac:spMkLst>
        </pc:spChg>
        <pc:spChg chg="add mod ord">
          <ac:chgData name="Иннокентий Солнцев" userId="c345689b-ecfc-4a4f-b91d-b2cd3ac6c4a0" providerId="ADAL" clId="{C59BBD55-E5F0-42B6-B039-45FD3B6B98DA}" dt="2018-04-15T12:58:51.685" v="3910" actId="166"/>
          <ac:spMkLst>
            <pc:docMk/>
            <pc:sldMk cId="495484234" sldId="295"/>
            <ac:spMk id="43" creationId="{E79A3015-ABFE-47DA-86EC-208D527C0031}"/>
          </ac:spMkLst>
        </pc:spChg>
        <pc:spChg chg="add mod ord">
          <ac:chgData name="Иннокентий Солнцев" userId="c345689b-ecfc-4a4f-b91d-b2cd3ac6c4a0" providerId="ADAL" clId="{C59BBD55-E5F0-42B6-B039-45FD3B6B98DA}" dt="2018-04-15T12:58:51.685" v="3910" actId="166"/>
          <ac:spMkLst>
            <pc:docMk/>
            <pc:sldMk cId="495484234" sldId="295"/>
            <ac:spMk id="44" creationId="{0EDCC093-DD29-4176-B5F6-8F95624346EB}"/>
          </ac:spMkLst>
        </pc:spChg>
        <pc:spChg chg="add mod">
          <ac:chgData name="Иннокентий Солнцев" userId="c345689b-ecfc-4a4f-b91d-b2cd3ac6c4a0" providerId="ADAL" clId="{C59BBD55-E5F0-42B6-B039-45FD3B6B98DA}" dt="2018-04-15T12:55:25.573" v="3805" actId="20577"/>
          <ac:spMkLst>
            <pc:docMk/>
            <pc:sldMk cId="495484234" sldId="295"/>
            <ac:spMk id="45" creationId="{015B2EAF-B4EB-40E6-9ADB-BC7524218172}"/>
          </ac:spMkLst>
        </pc:spChg>
        <pc:spChg chg="add mod">
          <ac:chgData name="Иннокентий Солнцев" userId="c345689b-ecfc-4a4f-b91d-b2cd3ac6c4a0" providerId="ADAL" clId="{C59BBD55-E5F0-42B6-B039-45FD3B6B98DA}" dt="2018-04-15T12:55:35.669" v="3809" actId="20577"/>
          <ac:spMkLst>
            <pc:docMk/>
            <pc:sldMk cId="495484234" sldId="295"/>
            <ac:spMk id="46" creationId="{3ADF6594-E698-49E8-A37B-322CB8A20C27}"/>
          </ac:spMkLst>
        </pc:spChg>
        <pc:spChg chg="add mod">
          <ac:chgData name="Иннокентий Солнцев" userId="c345689b-ecfc-4a4f-b91d-b2cd3ac6c4a0" providerId="ADAL" clId="{C59BBD55-E5F0-42B6-B039-45FD3B6B98DA}" dt="2018-04-15T12:55:51.758" v="3814" actId="20577"/>
          <ac:spMkLst>
            <pc:docMk/>
            <pc:sldMk cId="495484234" sldId="295"/>
            <ac:spMk id="47" creationId="{832BACCB-8FF0-4815-B76D-738EDE76B08B}"/>
          </ac:spMkLst>
        </pc:spChg>
        <pc:spChg chg="add mod">
          <ac:chgData name="Иннокентий Солнцев" userId="c345689b-ecfc-4a4f-b91d-b2cd3ac6c4a0" providerId="ADAL" clId="{C59BBD55-E5F0-42B6-B039-45FD3B6B98DA}" dt="2018-04-15T12:56:00.254" v="3817" actId="20577"/>
          <ac:spMkLst>
            <pc:docMk/>
            <pc:sldMk cId="495484234" sldId="295"/>
            <ac:spMk id="48" creationId="{DC7766AB-492F-4366-9112-2341F565D944}"/>
          </ac:spMkLst>
        </pc:spChg>
        <pc:spChg chg="add mod">
          <ac:chgData name="Иннокентий Солнцев" userId="c345689b-ecfc-4a4f-b91d-b2cd3ac6c4a0" providerId="ADAL" clId="{C59BBD55-E5F0-42B6-B039-45FD3B6B98DA}" dt="2018-04-15T12:59:18.124" v="3916" actId="207"/>
          <ac:spMkLst>
            <pc:docMk/>
            <pc:sldMk cId="495484234" sldId="295"/>
            <ac:spMk id="49" creationId="{AC338D8C-CEE9-4800-92D8-912BA969FC72}"/>
          </ac:spMkLst>
        </pc:spChg>
        <pc:grpChg chg="add mod ord">
          <ac:chgData name="Иннокентий Солнцев" userId="c345689b-ecfc-4a4f-b91d-b2cd3ac6c4a0" providerId="ADAL" clId="{C59BBD55-E5F0-42B6-B039-45FD3B6B98DA}" dt="2018-04-15T12:42:09.267" v="3337" actId="167"/>
          <ac:grpSpMkLst>
            <pc:docMk/>
            <pc:sldMk cId="495484234" sldId="295"/>
            <ac:grpSpMk id="37" creationId="{35271332-4F74-46AD-AEBF-57A94B087A85}"/>
          </ac:grpSpMkLst>
        </pc:grpChg>
        <pc:graphicFrameChg chg="del mod">
          <ac:chgData name="Иннокентий Солнцев" userId="c345689b-ecfc-4a4f-b91d-b2cd3ac6c4a0" providerId="ADAL" clId="{C59BBD55-E5F0-42B6-B039-45FD3B6B98DA}" dt="2018-04-15T12:59:51.778" v="3917" actId="478"/>
          <ac:graphicFrameMkLst>
            <pc:docMk/>
            <pc:sldMk cId="495484234" sldId="295"/>
            <ac:graphicFrameMk id="33" creationId="{112B1DCC-0F48-44DD-A18E-73093BEBBF8D}"/>
          </ac:graphicFrameMkLst>
        </pc:graphicFrameChg>
        <pc:picChg chg="ord">
          <ac:chgData name="Иннокентий Солнцев" userId="c345689b-ecfc-4a4f-b91d-b2cd3ac6c4a0" providerId="ADAL" clId="{C59BBD55-E5F0-42B6-B039-45FD3B6B98DA}" dt="2018-04-15T12:42:11.579" v="3338" actId="167"/>
          <ac:picMkLst>
            <pc:docMk/>
            <pc:sldMk cId="495484234" sldId="295"/>
            <ac:picMk id="7" creationId="{235131BC-5BF3-483B-898E-11A0AF069F17}"/>
          </ac:picMkLst>
        </pc:picChg>
      </pc:sldChg>
      <pc:sldChg chg="delSp modSp add">
        <pc:chgData name="Иннокентий Солнцев" userId="c345689b-ecfc-4a4f-b91d-b2cd3ac6c4a0" providerId="ADAL" clId="{C59BBD55-E5F0-42B6-B039-45FD3B6B98DA}" dt="2018-04-15T13:46:06.529" v="4586" actId="20577"/>
        <pc:sldMkLst>
          <pc:docMk/>
          <pc:sldMk cId="3361561382" sldId="296"/>
        </pc:sldMkLst>
        <pc:spChg chg="mod">
          <ac:chgData name="Иннокентий Солнцев" userId="c345689b-ecfc-4a4f-b91d-b2cd3ac6c4a0" providerId="ADAL" clId="{C59BBD55-E5F0-42B6-B039-45FD3B6B98DA}" dt="2018-04-15T13:42:57.179" v="4546" actId="20577"/>
          <ac:spMkLst>
            <pc:docMk/>
            <pc:sldMk cId="3361561382" sldId="296"/>
            <ac:spMk id="2" creationId="{107136AC-51D6-417D-8846-2C6C3163B4E4}"/>
          </ac:spMkLst>
        </pc:spChg>
        <pc:spChg chg="mod">
          <ac:chgData name="Иннокентий Солнцев" userId="c345689b-ecfc-4a4f-b91d-b2cd3ac6c4a0" providerId="ADAL" clId="{C59BBD55-E5F0-42B6-B039-45FD3B6B98DA}" dt="2018-04-15T13:00:07.777" v="3942" actId="20577"/>
          <ac:spMkLst>
            <pc:docMk/>
            <pc:sldMk cId="3361561382" sldId="296"/>
            <ac:spMk id="4" creationId="{1543DAD9-4933-4F64-BAB6-9AC870557687}"/>
          </ac:spMkLst>
        </pc:spChg>
        <pc:spChg chg="mod">
          <ac:chgData name="Иннокентий Солнцев" userId="c345689b-ecfc-4a4f-b91d-b2cd3ac6c4a0" providerId="ADAL" clId="{C59BBD55-E5F0-42B6-B039-45FD3B6B98DA}" dt="2018-04-15T13:41:56.081" v="4507" actId="1076"/>
          <ac:spMkLst>
            <pc:docMk/>
            <pc:sldMk cId="3361561382" sldId="296"/>
            <ac:spMk id="33" creationId="{D09ABA0A-D879-4CB1-992F-C0B545F3307B}"/>
          </ac:spMkLst>
        </pc:spChg>
        <pc:spChg chg="del">
          <ac:chgData name="Иннокентий Солнцев" userId="c345689b-ecfc-4a4f-b91d-b2cd3ac6c4a0" providerId="ADAL" clId="{C59BBD55-E5F0-42B6-B039-45FD3B6B98DA}" dt="2018-04-15T13:07:19.065" v="4062" actId="478"/>
          <ac:spMkLst>
            <pc:docMk/>
            <pc:sldMk cId="3361561382" sldId="296"/>
            <ac:spMk id="36" creationId="{1A5FF43C-3E3F-405C-8621-D1780E037402}"/>
          </ac:spMkLst>
        </pc:spChg>
        <pc:spChg chg="mod">
          <ac:chgData name="Иннокентий Солнцев" userId="c345689b-ecfc-4a4f-b91d-b2cd3ac6c4a0" providerId="ADAL" clId="{C59BBD55-E5F0-42B6-B039-45FD3B6B98DA}" dt="2018-04-15T13:46:06.529" v="4586" actId="20577"/>
          <ac:spMkLst>
            <pc:docMk/>
            <pc:sldMk cId="3361561382" sldId="296"/>
            <ac:spMk id="66" creationId="{40A37A87-9A05-4BA5-8705-6A1F5132F40F}"/>
          </ac:spMkLst>
        </pc:spChg>
      </pc:sldChg>
      <pc:sldChg chg="modSp add">
        <pc:chgData name="Иннокентий Солнцев" userId="c345689b-ecfc-4a4f-b91d-b2cd3ac6c4a0" providerId="ADAL" clId="{C59BBD55-E5F0-42B6-B039-45FD3B6B98DA}" dt="2018-04-15T22:27:49.914" v="8214" actId="20577"/>
        <pc:sldMkLst>
          <pc:docMk/>
          <pc:sldMk cId="1547389147" sldId="299"/>
        </pc:sldMkLst>
        <pc:spChg chg="mod">
          <ac:chgData name="Иннокентий Солнцев" userId="c345689b-ecfc-4a4f-b91d-b2cd3ac6c4a0" providerId="ADAL" clId="{C59BBD55-E5F0-42B6-B039-45FD3B6B98DA}" dt="2018-04-15T22:27:49.914" v="8214" actId="20577"/>
          <ac:spMkLst>
            <pc:docMk/>
            <pc:sldMk cId="1547389147" sldId="299"/>
            <ac:spMk id="2" creationId="{3F00EF9D-9570-42A1-BCD5-D49DEB3FF327}"/>
          </ac:spMkLst>
        </pc:spChg>
        <pc:spChg chg="mod">
          <ac:chgData name="Иннокентий Солнцев" userId="c345689b-ecfc-4a4f-b91d-b2cd3ac6c4a0" providerId="ADAL" clId="{C59BBD55-E5F0-42B6-B039-45FD3B6B98DA}" dt="2018-04-15T22:13:52.996" v="7569" actId="20577"/>
          <ac:spMkLst>
            <pc:docMk/>
            <pc:sldMk cId="1547389147" sldId="299"/>
            <ac:spMk id="4" creationId="{B545758D-38EB-4678-9A6A-B98E9FB77A65}"/>
          </ac:spMkLst>
        </pc:spChg>
      </pc:sldChg>
      <pc:sldChg chg="addSp modSp add del modTransition">
        <pc:chgData name="Иннокентий Солнцев" userId="c345689b-ecfc-4a4f-b91d-b2cd3ac6c4a0" providerId="ADAL" clId="{C59BBD55-E5F0-42B6-B039-45FD3B6B98DA}" dt="2018-04-15T14:13:54.478" v="5369" actId="20577"/>
        <pc:sldMkLst>
          <pc:docMk/>
          <pc:sldMk cId="3604007747" sldId="300"/>
        </pc:sldMkLst>
        <pc:spChg chg="mod">
          <ac:chgData name="Иннокентий Солнцев" userId="c345689b-ecfc-4a4f-b91d-b2cd3ac6c4a0" providerId="ADAL" clId="{C59BBD55-E5F0-42B6-B039-45FD3B6B98DA}" dt="2018-04-15T14:13:41.655" v="5351" actId="20577"/>
          <ac:spMkLst>
            <pc:docMk/>
            <pc:sldMk cId="3604007747" sldId="300"/>
            <ac:spMk id="2" creationId="{240AF487-B814-48CE-A769-F72BEF0CF6F0}"/>
          </ac:spMkLst>
        </pc:spChg>
        <pc:spChg chg="mod">
          <ac:chgData name="Иннокентий Солнцев" userId="c345689b-ecfc-4a4f-b91d-b2cd3ac6c4a0" providerId="ADAL" clId="{C59BBD55-E5F0-42B6-B039-45FD3B6B98DA}" dt="2018-04-15T14:06:31.405" v="4800" actId="20577"/>
          <ac:spMkLst>
            <pc:docMk/>
            <pc:sldMk cId="3604007747" sldId="300"/>
            <ac:spMk id="4" creationId="{EE562474-3397-4C2E-ADC2-80C88B6BC464}"/>
          </ac:spMkLst>
        </pc:spChg>
        <pc:spChg chg="add mod">
          <ac:chgData name="Иннокентий Солнцев" userId="c345689b-ecfc-4a4f-b91d-b2cd3ac6c4a0" providerId="ADAL" clId="{C59BBD55-E5F0-42B6-B039-45FD3B6B98DA}" dt="2018-04-15T14:13:54.478" v="5369" actId="20577"/>
          <ac:spMkLst>
            <pc:docMk/>
            <pc:sldMk cId="3604007747" sldId="300"/>
            <ac:spMk id="5" creationId="{20660A13-6387-4299-902E-84A2B66C9046}"/>
          </ac:spMkLst>
        </pc:spChg>
      </pc:sldChg>
      <pc:sldChg chg="modSp add">
        <pc:chgData name="Иннокентий Солнцев" userId="c345689b-ecfc-4a4f-b91d-b2cd3ac6c4a0" providerId="ADAL" clId="{C59BBD55-E5F0-42B6-B039-45FD3B6B98DA}" dt="2018-04-15T14:08:11.972" v="4852" actId="20577"/>
        <pc:sldMkLst>
          <pc:docMk/>
          <pc:sldMk cId="523159383" sldId="301"/>
        </pc:sldMkLst>
        <pc:spChg chg="mod">
          <ac:chgData name="Иннокентий Солнцев" userId="c345689b-ecfc-4a4f-b91d-b2cd3ac6c4a0" providerId="ADAL" clId="{C59BBD55-E5F0-42B6-B039-45FD3B6B98DA}" dt="2018-04-15T14:08:11.972" v="4852" actId="20577"/>
          <ac:spMkLst>
            <pc:docMk/>
            <pc:sldMk cId="523159383" sldId="301"/>
            <ac:spMk id="4" creationId="{1543DAD9-4933-4F64-BAB6-9AC870557687}"/>
          </ac:spMkLst>
        </pc:spChg>
      </pc:sldChg>
      <pc:sldChg chg="addSp modSp add">
        <pc:chgData name="Иннокентий Солнцев" userId="c345689b-ecfc-4a4f-b91d-b2cd3ac6c4a0" providerId="ADAL" clId="{C59BBD55-E5F0-42B6-B039-45FD3B6B98DA}" dt="2018-04-15T17:20:56.217" v="5999" actId="1076"/>
        <pc:sldMkLst>
          <pc:docMk/>
          <pc:sldMk cId="904007391" sldId="302"/>
        </pc:sldMkLst>
        <pc:spChg chg="mod">
          <ac:chgData name="Иннокентий Солнцев" userId="c345689b-ecfc-4a4f-b91d-b2cd3ac6c4a0" providerId="ADAL" clId="{C59BBD55-E5F0-42B6-B039-45FD3B6B98DA}" dt="2018-04-15T17:20:52.047" v="5998" actId="6549"/>
          <ac:spMkLst>
            <pc:docMk/>
            <pc:sldMk cId="904007391" sldId="302"/>
            <ac:spMk id="2" creationId="{B2A5429D-112E-410F-8A49-EFD2970E4652}"/>
          </ac:spMkLst>
        </pc:spChg>
        <pc:spChg chg="mod">
          <ac:chgData name="Иннокентий Солнцев" userId="c345689b-ecfc-4a4f-b91d-b2cd3ac6c4a0" providerId="ADAL" clId="{C59BBD55-E5F0-42B6-B039-45FD3B6B98DA}" dt="2018-04-15T17:10:28.234" v="5709" actId="20577"/>
          <ac:spMkLst>
            <pc:docMk/>
            <pc:sldMk cId="904007391" sldId="302"/>
            <ac:spMk id="4" creationId="{F43B794C-AD40-43D4-B614-B5205AEC0DBE}"/>
          </ac:spMkLst>
        </pc:spChg>
        <pc:spChg chg="add mod">
          <ac:chgData name="Иннокентий Солнцев" userId="c345689b-ecfc-4a4f-b91d-b2cd3ac6c4a0" providerId="ADAL" clId="{C59BBD55-E5F0-42B6-B039-45FD3B6B98DA}" dt="2018-04-15T17:20:56.217" v="5999" actId="1076"/>
          <ac:spMkLst>
            <pc:docMk/>
            <pc:sldMk cId="904007391" sldId="302"/>
            <ac:spMk id="5" creationId="{23118864-0CDD-4608-BFC3-3555591EC18E}"/>
          </ac:spMkLst>
        </pc:spChg>
      </pc:sldChg>
      <pc:sldChg chg="modSp add">
        <pc:chgData name="Иннокентий Солнцев" userId="c345689b-ecfc-4a4f-b91d-b2cd3ac6c4a0" providerId="ADAL" clId="{C59BBD55-E5F0-42B6-B039-45FD3B6B98DA}" dt="2018-04-15T22:06:29.992" v="7337" actId="20577"/>
        <pc:sldMkLst>
          <pc:docMk/>
          <pc:sldMk cId="1428438712" sldId="303"/>
        </pc:sldMkLst>
        <pc:spChg chg="mod">
          <ac:chgData name="Иннокентий Солнцев" userId="c345689b-ecfc-4a4f-b91d-b2cd3ac6c4a0" providerId="ADAL" clId="{C59BBD55-E5F0-42B6-B039-45FD3B6B98DA}" dt="2018-04-15T21:46:07.908" v="7220" actId="20577"/>
          <ac:spMkLst>
            <pc:docMk/>
            <pc:sldMk cId="1428438712" sldId="303"/>
            <ac:spMk id="2" creationId="{53E8A229-1E0F-4DA1-9988-FD8C0FA6E775}"/>
          </ac:spMkLst>
        </pc:spChg>
        <pc:spChg chg="mod">
          <ac:chgData name="Иннокентий Солнцев" userId="c345689b-ecfc-4a4f-b91d-b2cd3ac6c4a0" providerId="ADAL" clId="{C59BBD55-E5F0-42B6-B039-45FD3B6B98DA}" dt="2018-04-15T22:05:55.185" v="7330" actId="20577"/>
          <ac:spMkLst>
            <pc:docMk/>
            <pc:sldMk cId="1428438712" sldId="303"/>
            <ac:spMk id="4" creationId="{426ABCA2-28B9-4995-86DD-117B7D314C49}"/>
          </ac:spMkLst>
        </pc:spChg>
        <pc:spChg chg="mod">
          <ac:chgData name="Иннокентий Солнцев" userId="c345689b-ecfc-4a4f-b91d-b2cd3ac6c4a0" providerId="ADAL" clId="{C59BBD55-E5F0-42B6-B039-45FD3B6B98DA}" dt="2018-04-15T22:06:29.992" v="7337" actId="20577"/>
          <ac:spMkLst>
            <pc:docMk/>
            <pc:sldMk cId="1428438712" sldId="303"/>
            <ac:spMk id="5" creationId="{DA6375B4-B1E5-4FB0-A0C6-C8589C44145F}"/>
          </ac:spMkLst>
        </pc:spChg>
      </pc:sldChg>
      <pc:sldChg chg="addSp modSp add">
        <pc:chgData name="Иннокентий Солнцев" userId="c345689b-ecfc-4a4f-b91d-b2cd3ac6c4a0" providerId="ADAL" clId="{C59BBD55-E5F0-42B6-B039-45FD3B6B98DA}" dt="2018-04-15T17:46:44.501" v="6738" actId="1076"/>
        <pc:sldMkLst>
          <pc:docMk/>
          <pc:sldMk cId="2466842235" sldId="304"/>
        </pc:sldMkLst>
        <pc:spChg chg="mod">
          <ac:chgData name="Иннокентий Солнцев" userId="c345689b-ecfc-4a4f-b91d-b2cd3ac6c4a0" providerId="ADAL" clId="{C59BBD55-E5F0-42B6-B039-45FD3B6B98DA}" dt="2018-04-15T17:43:52.238" v="6677" actId="20577"/>
          <ac:spMkLst>
            <pc:docMk/>
            <pc:sldMk cId="2466842235" sldId="304"/>
            <ac:spMk id="2" creationId="{32163461-A683-4E12-AE9E-35B3953A1BEF}"/>
          </ac:spMkLst>
        </pc:spChg>
        <pc:spChg chg="mod">
          <ac:chgData name="Иннокентий Солнцев" userId="c345689b-ecfc-4a4f-b91d-b2cd3ac6c4a0" providerId="ADAL" clId="{C59BBD55-E5F0-42B6-B039-45FD3B6B98DA}" dt="2018-04-15T17:20:44.299" v="5997" actId="20577"/>
          <ac:spMkLst>
            <pc:docMk/>
            <pc:sldMk cId="2466842235" sldId="304"/>
            <ac:spMk id="4" creationId="{21FF196A-600F-4D14-AE18-DAC14ED82467}"/>
          </ac:spMkLst>
        </pc:spChg>
        <pc:spChg chg="add mod">
          <ac:chgData name="Иннокентий Солнцев" userId="c345689b-ecfc-4a4f-b91d-b2cd3ac6c4a0" providerId="ADAL" clId="{C59BBD55-E5F0-42B6-B039-45FD3B6B98DA}" dt="2018-04-15T17:46:44.501" v="6738" actId="1076"/>
          <ac:spMkLst>
            <pc:docMk/>
            <pc:sldMk cId="2466842235" sldId="304"/>
            <ac:spMk id="6" creationId="{B17AA04D-A32A-4F35-BFB0-7DDC3ED754E2}"/>
          </ac:spMkLst>
        </pc:spChg>
      </pc:sldChg>
      <pc:sldChg chg="addSp delSp modSp add">
        <pc:chgData name="Иннокентий Солнцев" userId="c345689b-ecfc-4a4f-b91d-b2cd3ac6c4a0" providerId="ADAL" clId="{C59BBD55-E5F0-42B6-B039-45FD3B6B98DA}" dt="2018-04-15T23:18:36.613" v="9447" actId="167"/>
        <pc:sldMkLst>
          <pc:docMk/>
          <pc:sldMk cId="2677501320" sldId="305"/>
        </pc:sldMkLst>
        <pc:spChg chg="mod">
          <ac:chgData name="Иннокентий Солнцев" userId="c345689b-ecfc-4a4f-b91d-b2cd3ac6c4a0" providerId="ADAL" clId="{C59BBD55-E5F0-42B6-B039-45FD3B6B98DA}" dt="2018-04-15T23:17:15.256" v="9435" actId="20577"/>
          <ac:spMkLst>
            <pc:docMk/>
            <pc:sldMk cId="2677501320" sldId="305"/>
            <ac:spMk id="2" creationId="{72EEFC6F-9F97-4909-83D6-CA5A5706D57B}"/>
          </ac:spMkLst>
        </pc:spChg>
        <pc:spChg chg="mod">
          <ac:chgData name="Иннокентий Солнцев" userId="c345689b-ecfc-4a4f-b91d-b2cd3ac6c4a0" providerId="ADAL" clId="{C59BBD55-E5F0-42B6-B039-45FD3B6B98DA}" dt="2018-04-15T22:26:31.607" v="8110" actId="20577"/>
          <ac:spMkLst>
            <pc:docMk/>
            <pc:sldMk cId="2677501320" sldId="305"/>
            <ac:spMk id="4" creationId="{DCAA5E51-9D74-41B8-B194-C2235516F2FA}"/>
          </ac:spMkLst>
        </pc:spChg>
        <pc:spChg chg="add mod">
          <ac:chgData name="Иннокентий Солнцев" userId="c345689b-ecfc-4a4f-b91d-b2cd3ac6c4a0" providerId="ADAL" clId="{C59BBD55-E5F0-42B6-B039-45FD3B6B98DA}" dt="2018-04-15T22:47:33.060" v="8925" actId="1076"/>
          <ac:spMkLst>
            <pc:docMk/>
            <pc:sldMk cId="2677501320" sldId="305"/>
            <ac:spMk id="6" creationId="{4D193B2F-78E0-48A5-90B0-0712A3A9C46F}"/>
          </ac:spMkLst>
        </pc:spChg>
        <pc:spChg chg="add mod ord">
          <ac:chgData name="Иннокентий Солнцев" userId="c345689b-ecfc-4a4f-b91d-b2cd3ac6c4a0" providerId="ADAL" clId="{C59BBD55-E5F0-42B6-B039-45FD3B6B98DA}" dt="2018-04-15T23:18:18.254" v="9442" actId="167"/>
          <ac:spMkLst>
            <pc:docMk/>
            <pc:sldMk cId="2677501320" sldId="305"/>
            <ac:spMk id="18" creationId="{4B7EAEDE-5BA1-40C7-BE6F-14A315AE8E70}"/>
          </ac:spMkLst>
        </pc:spChg>
        <pc:spChg chg="add mod ord">
          <ac:chgData name="Иннокентий Солнцев" userId="c345689b-ecfc-4a4f-b91d-b2cd3ac6c4a0" providerId="ADAL" clId="{C59BBD55-E5F0-42B6-B039-45FD3B6B98DA}" dt="2018-04-15T23:18:18.254" v="9442" actId="167"/>
          <ac:spMkLst>
            <pc:docMk/>
            <pc:sldMk cId="2677501320" sldId="305"/>
            <ac:spMk id="21" creationId="{7A269542-7AC4-4BBA-ADD0-7F6535B92F14}"/>
          </ac:spMkLst>
        </pc:spChg>
        <pc:spChg chg="add mod ord">
          <ac:chgData name="Иннокентий Солнцев" userId="c345689b-ecfc-4a4f-b91d-b2cd3ac6c4a0" providerId="ADAL" clId="{C59BBD55-E5F0-42B6-B039-45FD3B6B98DA}" dt="2018-04-15T23:18:18.254" v="9442" actId="167"/>
          <ac:spMkLst>
            <pc:docMk/>
            <pc:sldMk cId="2677501320" sldId="305"/>
            <ac:spMk id="22" creationId="{05B570B9-C883-442B-B003-19B5DA1864BB}"/>
          </ac:spMkLst>
        </pc:spChg>
        <pc:spChg chg="add mod">
          <ac:chgData name="Иннокентий Солнцев" userId="c345689b-ecfc-4a4f-b91d-b2cd3ac6c4a0" providerId="ADAL" clId="{C59BBD55-E5F0-42B6-B039-45FD3B6B98DA}" dt="2018-04-15T23:18:32.661" v="9446" actId="14100"/>
          <ac:spMkLst>
            <pc:docMk/>
            <pc:sldMk cId="2677501320" sldId="305"/>
            <ac:spMk id="23" creationId="{ECC9FA96-A35F-4FD2-A6A3-6B30B5B48E3B}"/>
          </ac:spMkLst>
        </pc:spChg>
        <pc:spChg chg="add mod">
          <ac:chgData name="Иннокентий Солнцев" userId="c345689b-ecfc-4a4f-b91d-b2cd3ac6c4a0" providerId="ADAL" clId="{C59BBD55-E5F0-42B6-B039-45FD3B6B98DA}" dt="2018-04-15T23:18:29.631" v="9445" actId="14100"/>
          <ac:spMkLst>
            <pc:docMk/>
            <pc:sldMk cId="2677501320" sldId="305"/>
            <ac:spMk id="24" creationId="{7F87BB07-1410-42C9-96B1-05ACB605696E}"/>
          </ac:spMkLst>
        </pc:spChg>
        <pc:spChg chg="add mod">
          <ac:chgData name="Иннокентий Солнцев" userId="c345689b-ecfc-4a4f-b91d-b2cd3ac6c4a0" providerId="ADAL" clId="{C59BBD55-E5F0-42B6-B039-45FD3B6B98DA}" dt="2018-04-15T23:18:26.056" v="9444" actId="14100"/>
          <ac:spMkLst>
            <pc:docMk/>
            <pc:sldMk cId="2677501320" sldId="305"/>
            <ac:spMk id="25" creationId="{49419C7B-9F3B-463B-BCE3-E1432B49BE7B}"/>
          </ac:spMkLst>
        </pc:spChg>
        <pc:spChg chg="add mod ord">
          <ac:chgData name="Иннокентий Солнцев" userId="c345689b-ecfc-4a4f-b91d-b2cd3ac6c4a0" providerId="ADAL" clId="{C59BBD55-E5F0-42B6-B039-45FD3B6B98DA}" dt="2018-04-15T23:18:18.254" v="9442" actId="167"/>
          <ac:spMkLst>
            <pc:docMk/>
            <pc:sldMk cId="2677501320" sldId="305"/>
            <ac:spMk id="30" creationId="{2B5BE372-21C2-4D6D-8C84-7B1853E9CE78}"/>
          </ac:spMkLst>
        </pc:spChg>
        <pc:spChg chg="add mod ord">
          <ac:chgData name="Иннокентий Солнцев" userId="c345689b-ecfc-4a4f-b91d-b2cd3ac6c4a0" providerId="ADAL" clId="{C59BBD55-E5F0-42B6-B039-45FD3B6B98DA}" dt="2018-04-15T23:18:36.613" v="9447" actId="167"/>
          <ac:spMkLst>
            <pc:docMk/>
            <pc:sldMk cId="2677501320" sldId="305"/>
            <ac:spMk id="32" creationId="{38AE5C12-F360-410C-966A-8BE33126F4D0}"/>
          </ac:spMkLst>
        </pc:spChg>
        <pc:picChg chg="add mod">
          <ac:chgData name="Иннокентий Солнцев" userId="c345689b-ecfc-4a4f-b91d-b2cd3ac6c4a0" providerId="ADAL" clId="{C59BBD55-E5F0-42B6-B039-45FD3B6B98DA}" dt="2018-04-15T23:14:34.888" v="9349" actId="1076"/>
          <ac:picMkLst>
            <pc:docMk/>
            <pc:sldMk cId="2677501320" sldId="305"/>
            <ac:picMk id="5" creationId="{7AA2E8A1-96C9-4A91-ACA7-851BB14082B5}"/>
          </ac:picMkLst>
        </pc:picChg>
        <pc:picChg chg="add mod">
          <ac:chgData name="Иннокентий Солнцев" userId="c345689b-ecfc-4a4f-b91d-b2cd3ac6c4a0" providerId="ADAL" clId="{C59BBD55-E5F0-42B6-B039-45FD3B6B98DA}" dt="2018-04-15T22:47:33.060" v="8925" actId="1076"/>
          <ac:picMkLst>
            <pc:docMk/>
            <pc:sldMk cId="2677501320" sldId="305"/>
            <ac:picMk id="7" creationId="{659DFAF2-6C80-41D8-B4D4-F55633800C5B}"/>
          </ac:picMkLst>
        </pc:picChg>
        <pc:picChg chg="add mod">
          <ac:chgData name="Иннокентий Солнцев" userId="c345689b-ecfc-4a4f-b91d-b2cd3ac6c4a0" providerId="ADAL" clId="{C59BBD55-E5F0-42B6-B039-45FD3B6B98DA}" dt="2018-04-15T22:47:33.060" v="8925" actId="1076"/>
          <ac:picMkLst>
            <pc:docMk/>
            <pc:sldMk cId="2677501320" sldId="305"/>
            <ac:picMk id="9" creationId="{F190AF83-42D0-443D-873A-761C23C1C651}"/>
          </ac:picMkLst>
        </pc:picChg>
        <pc:picChg chg="add mod">
          <ac:chgData name="Иннокентий Солнцев" userId="c345689b-ecfc-4a4f-b91d-b2cd3ac6c4a0" providerId="ADAL" clId="{C59BBD55-E5F0-42B6-B039-45FD3B6B98DA}" dt="2018-04-15T22:47:33.060" v="8925" actId="1076"/>
          <ac:picMkLst>
            <pc:docMk/>
            <pc:sldMk cId="2677501320" sldId="305"/>
            <ac:picMk id="10" creationId="{DEF77CC4-9295-49F8-ADA7-320038D3AA4A}"/>
          </ac:picMkLst>
        </pc:picChg>
        <pc:picChg chg="add del mod">
          <ac:chgData name="Иннокентий Солнцев" userId="c345689b-ecfc-4a4f-b91d-b2cd3ac6c4a0" providerId="ADAL" clId="{C59BBD55-E5F0-42B6-B039-45FD3B6B98DA}" dt="2018-04-15T22:44:35.931" v="8762" actId="478"/>
          <ac:picMkLst>
            <pc:docMk/>
            <pc:sldMk cId="2677501320" sldId="305"/>
            <ac:picMk id="12" creationId="{C3E9D5C3-8F96-41F4-8823-F3830812B735}"/>
          </ac:picMkLst>
        </pc:picChg>
        <pc:picChg chg="add mod">
          <ac:chgData name="Иннокентий Солнцев" userId="c345689b-ecfc-4a4f-b91d-b2cd3ac6c4a0" providerId="ADAL" clId="{C59BBD55-E5F0-42B6-B039-45FD3B6B98DA}" dt="2018-04-15T22:47:33.060" v="8925" actId="1076"/>
          <ac:picMkLst>
            <pc:docMk/>
            <pc:sldMk cId="2677501320" sldId="305"/>
            <ac:picMk id="13" creationId="{A3838F04-CE7F-4203-9A9F-6E3113320874}"/>
          </ac:picMkLst>
        </pc:picChg>
        <pc:picChg chg="add mod">
          <ac:chgData name="Иннокентий Солнцев" userId="c345689b-ecfc-4a4f-b91d-b2cd3ac6c4a0" providerId="ADAL" clId="{C59BBD55-E5F0-42B6-B039-45FD3B6B98DA}" dt="2018-04-15T22:47:33.060" v="8925" actId="1076"/>
          <ac:picMkLst>
            <pc:docMk/>
            <pc:sldMk cId="2677501320" sldId="305"/>
            <ac:picMk id="14" creationId="{8A649BFE-30DB-4B04-B5FC-E9E4EE596382}"/>
          </ac:picMkLst>
        </pc:picChg>
        <pc:picChg chg="add mod ord">
          <ac:chgData name="Иннокентий Солнцев" userId="c345689b-ecfc-4a4f-b91d-b2cd3ac6c4a0" providerId="ADAL" clId="{C59BBD55-E5F0-42B6-B039-45FD3B6B98DA}" dt="2018-04-15T23:08:52.597" v="9263" actId="166"/>
          <ac:picMkLst>
            <pc:docMk/>
            <pc:sldMk cId="2677501320" sldId="305"/>
            <ac:picMk id="15" creationId="{6CFEE5FD-A458-478A-A07D-C013D4D03054}"/>
          </ac:picMkLst>
        </pc:picChg>
        <pc:picChg chg="add mod ord">
          <ac:chgData name="Иннокентий Солнцев" userId="c345689b-ecfc-4a4f-b91d-b2cd3ac6c4a0" providerId="ADAL" clId="{C59BBD55-E5F0-42B6-B039-45FD3B6B98DA}" dt="2018-04-15T23:08:54.333" v="9264" actId="166"/>
          <ac:picMkLst>
            <pc:docMk/>
            <pc:sldMk cId="2677501320" sldId="305"/>
            <ac:picMk id="16" creationId="{223699B5-3ACD-4370-A14C-C2069807CDED}"/>
          </ac:picMkLst>
        </pc:picChg>
        <pc:picChg chg="add mod ord">
          <ac:chgData name="Иннокентий Солнцев" userId="c345689b-ecfc-4a4f-b91d-b2cd3ac6c4a0" providerId="ADAL" clId="{C59BBD55-E5F0-42B6-B039-45FD3B6B98DA}" dt="2018-04-15T23:08:55.966" v="9265" actId="166"/>
          <ac:picMkLst>
            <pc:docMk/>
            <pc:sldMk cId="2677501320" sldId="305"/>
            <ac:picMk id="17" creationId="{9639EC14-E31C-4B5C-854B-01A7D9C28DCA}"/>
          </ac:picMkLst>
        </pc:picChg>
        <pc:picChg chg="add mod">
          <ac:chgData name="Иннокентий Солнцев" userId="c345689b-ecfc-4a4f-b91d-b2cd3ac6c4a0" providerId="ADAL" clId="{C59BBD55-E5F0-42B6-B039-45FD3B6B98DA}" dt="2018-04-15T23:05:41.940" v="9140" actId="167"/>
          <ac:picMkLst>
            <pc:docMk/>
            <pc:sldMk cId="2677501320" sldId="305"/>
            <ac:picMk id="29" creationId="{134F9672-5832-4975-B8C5-8AF3796DE1A9}"/>
          </ac:picMkLst>
        </pc:picChg>
        <pc:picChg chg="add mod">
          <ac:chgData name="Иннокентий Солнцев" userId="c345689b-ecfc-4a4f-b91d-b2cd3ac6c4a0" providerId="ADAL" clId="{C59BBD55-E5F0-42B6-B039-45FD3B6B98DA}" dt="2018-04-15T23:06:54.328" v="9229" actId="1076"/>
          <ac:picMkLst>
            <pc:docMk/>
            <pc:sldMk cId="2677501320" sldId="305"/>
            <ac:picMk id="31" creationId="{15C10F55-FEFF-4A2F-A5A9-7C17FFCC9056}"/>
          </ac:picMkLst>
        </pc:picChg>
        <pc:cxnChg chg="add mod">
          <ac:chgData name="Иннокентий Солнцев" userId="c345689b-ecfc-4a4f-b91d-b2cd3ac6c4a0" providerId="ADAL" clId="{C59BBD55-E5F0-42B6-B039-45FD3B6B98DA}" dt="2018-04-15T23:05:03.529" v="9135" actId="14100"/>
          <ac:cxnSpMkLst>
            <pc:docMk/>
            <pc:sldMk cId="2677501320" sldId="305"/>
            <ac:cxnSpMk id="8" creationId="{FC33CFCE-30F7-45F3-9A59-CC0F6327A27C}"/>
          </ac:cxnSpMkLst>
        </pc:cxnChg>
        <pc:cxnChg chg="add mod">
          <ac:chgData name="Иннокентий Солнцев" userId="c345689b-ecfc-4a4f-b91d-b2cd3ac6c4a0" providerId="ADAL" clId="{C59BBD55-E5F0-42B6-B039-45FD3B6B98DA}" dt="2018-04-15T23:05:11.468" v="9137" actId="14100"/>
          <ac:cxnSpMkLst>
            <pc:docMk/>
            <pc:sldMk cId="2677501320" sldId="305"/>
            <ac:cxnSpMk id="11" creationId="{ADEEB36F-0987-4185-A375-55C3B2E7FD1D}"/>
          </ac:cxnSpMkLst>
        </pc:cxnChg>
      </pc:sldChg>
      <pc:sldChg chg="addSp delSp modSp add">
        <pc:chgData name="Иннокентий Солнцев" userId="c345689b-ecfc-4a4f-b91d-b2cd3ac6c4a0" providerId="ADAL" clId="{C59BBD55-E5F0-42B6-B039-45FD3B6B98DA}" dt="2018-04-15T23:41:06.719" v="10693" actId="1036"/>
        <pc:sldMkLst>
          <pc:docMk/>
          <pc:sldMk cId="3994237197" sldId="306"/>
        </pc:sldMkLst>
        <pc:spChg chg="mod">
          <ac:chgData name="Иннокентий Солнцев" userId="c345689b-ecfc-4a4f-b91d-b2cd3ac6c4a0" providerId="ADAL" clId="{C59BBD55-E5F0-42B6-B039-45FD3B6B98DA}" dt="2018-04-15T22:29:01.166" v="8392" actId="6549"/>
          <ac:spMkLst>
            <pc:docMk/>
            <pc:sldMk cId="3994237197" sldId="306"/>
            <ac:spMk id="2" creationId="{C55743B5-C9BC-4273-B96B-EFF7D561FF45}"/>
          </ac:spMkLst>
        </pc:spChg>
        <pc:spChg chg="mod">
          <ac:chgData name="Иннокентий Солнцев" userId="c345689b-ecfc-4a4f-b91d-b2cd3ac6c4a0" providerId="ADAL" clId="{C59BBD55-E5F0-42B6-B039-45FD3B6B98DA}" dt="2018-04-15T22:27:23.880" v="8190" actId="20577"/>
          <ac:spMkLst>
            <pc:docMk/>
            <pc:sldMk cId="3994237197" sldId="306"/>
            <ac:spMk id="4" creationId="{0F22891F-52E0-44C4-9AAB-91200B01E925}"/>
          </ac:spMkLst>
        </pc:spChg>
        <pc:spChg chg="add mod">
          <ac:chgData name="Иннокентий Солнцев" userId="c345689b-ecfc-4a4f-b91d-b2cd3ac6c4a0" providerId="ADAL" clId="{C59BBD55-E5F0-42B6-B039-45FD3B6B98DA}" dt="2018-04-15T22:30:46.339" v="8401" actId="14100"/>
          <ac:spMkLst>
            <pc:docMk/>
            <pc:sldMk cId="3994237197" sldId="306"/>
            <ac:spMk id="8" creationId="{A2EE8D64-70DF-4062-9BDE-3769BB4BD515}"/>
          </ac:spMkLst>
        </pc:spChg>
        <pc:spChg chg="add mod">
          <ac:chgData name="Иннокентий Солнцев" userId="c345689b-ecfc-4a4f-b91d-b2cd3ac6c4a0" providerId="ADAL" clId="{C59BBD55-E5F0-42B6-B039-45FD3B6B98DA}" dt="2018-04-15T22:30:42.555" v="8400" actId="14100"/>
          <ac:spMkLst>
            <pc:docMk/>
            <pc:sldMk cId="3994237197" sldId="306"/>
            <ac:spMk id="9" creationId="{6EE7BB7D-91F3-42AD-AD5B-448ED4914AB2}"/>
          </ac:spMkLst>
        </pc:spChg>
        <pc:spChg chg="add del">
          <ac:chgData name="Иннокентий Солнцев" userId="c345689b-ecfc-4a4f-b91d-b2cd3ac6c4a0" providerId="ADAL" clId="{C59BBD55-E5F0-42B6-B039-45FD3B6B98DA}" dt="2018-04-15T22:30:21.852" v="8397" actId="478"/>
          <ac:spMkLst>
            <pc:docMk/>
            <pc:sldMk cId="3994237197" sldId="306"/>
            <ac:spMk id="10" creationId="{C1144E7F-4319-43F1-9450-6B4AEA0500EF}"/>
          </ac:spMkLst>
        </pc:spChg>
        <pc:spChg chg="mod">
          <ac:chgData name="Иннокентий Солнцев" userId="c345689b-ecfc-4a4f-b91d-b2cd3ac6c4a0" providerId="ADAL" clId="{C59BBD55-E5F0-42B6-B039-45FD3B6B98DA}" dt="2018-04-15T22:33:13.994" v="8474" actId="20577"/>
          <ac:spMkLst>
            <pc:docMk/>
            <pc:sldMk cId="3994237197" sldId="306"/>
            <ac:spMk id="13" creationId="{393C31AF-7062-4E07-BA09-5D30F345C31F}"/>
          </ac:spMkLst>
        </pc:spChg>
        <pc:spChg chg="add del">
          <ac:chgData name="Иннокентий Солнцев" userId="c345689b-ecfc-4a4f-b91d-b2cd3ac6c4a0" providerId="ADAL" clId="{C59BBD55-E5F0-42B6-B039-45FD3B6B98DA}" dt="2018-04-15T22:32:46.812" v="8466" actId="478"/>
          <ac:spMkLst>
            <pc:docMk/>
            <pc:sldMk cId="3994237197" sldId="306"/>
            <ac:spMk id="17" creationId="{94CCB907-C26B-4A4F-9B86-14A7C5F91F7D}"/>
          </ac:spMkLst>
        </pc:spChg>
        <pc:spChg chg="add">
          <ac:chgData name="Иннокентий Солнцев" userId="c345689b-ecfc-4a4f-b91d-b2cd3ac6c4a0" providerId="ADAL" clId="{C59BBD55-E5F0-42B6-B039-45FD3B6B98DA}" dt="2018-04-15T22:29:28.743" v="8393" actId="1036"/>
          <ac:spMkLst>
            <pc:docMk/>
            <pc:sldMk cId="3994237197" sldId="306"/>
            <ac:spMk id="19" creationId="{1ACC4607-7B65-46E6-9440-BC9F59C5FD41}"/>
          </ac:spMkLst>
        </pc:spChg>
        <pc:spChg chg="add">
          <ac:chgData name="Иннокентий Солнцев" userId="c345689b-ecfc-4a4f-b91d-b2cd3ac6c4a0" providerId="ADAL" clId="{C59BBD55-E5F0-42B6-B039-45FD3B6B98DA}" dt="2018-04-15T22:29:28.743" v="8393" actId="1036"/>
          <ac:spMkLst>
            <pc:docMk/>
            <pc:sldMk cId="3994237197" sldId="306"/>
            <ac:spMk id="20" creationId="{D4E311BB-97A7-4ACC-8348-635F29C80074}"/>
          </ac:spMkLst>
        </pc:spChg>
        <pc:spChg chg="add mod">
          <ac:chgData name="Иннокентий Солнцев" userId="c345689b-ecfc-4a4f-b91d-b2cd3ac6c4a0" providerId="ADAL" clId="{C59BBD55-E5F0-42B6-B039-45FD3B6B98DA}" dt="2018-04-15T22:36:54.806" v="8513" actId="1036"/>
          <ac:spMkLst>
            <pc:docMk/>
            <pc:sldMk cId="3994237197" sldId="306"/>
            <ac:spMk id="30" creationId="{24FA3418-04DD-4224-AA78-0214A439058A}"/>
          </ac:spMkLst>
        </pc:spChg>
        <pc:spChg chg="add mod">
          <ac:chgData name="Иннокентий Солнцев" userId="c345689b-ecfc-4a4f-b91d-b2cd3ac6c4a0" providerId="ADAL" clId="{C59BBD55-E5F0-42B6-B039-45FD3B6B98DA}" dt="2018-04-15T23:41:04.216" v="10692" actId="1035"/>
          <ac:spMkLst>
            <pc:docMk/>
            <pc:sldMk cId="3994237197" sldId="306"/>
            <ac:spMk id="31" creationId="{B7E1D18E-0154-4C0E-92C2-37761E67078C}"/>
          </ac:spMkLst>
        </pc:spChg>
        <pc:spChg chg="add del">
          <ac:chgData name="Иннокентий Солнцев" userId="c345689b-ecfc-4a4f-b91d-b2cd3ac6c4a0" providerId="ADAL" clId="{C59BBD55-E5F0-42B6-B039-45FD3B6B98DA}" dt="2018-04-15T22:30:20.128" v="8396" actId="478"/>
          <ac:spMkLst>
            <pc:docMk/>
            <pc:sldMk cId="3994237197" sldId="306"/>
            <ac:spMk id="32" creationId="{FE2ABF79-622A-4ED1-B296-26FAEF57A0CF}"/>
          </ac:spMkLst>
        </pc:spChg>
        <pc:spChg chg="add mod">
          <ac:chgData name="Иннокентий Солнцев" userId="c345689b-ecfc-4a4f-b91d-b2cd3ac6c4a0" providerId="ADAL" clId="{C59BBD55-E5F0-42B6-B039-45FD3B6B98DA}" dt="2018-04-15T23:41:06.719" v="10693" actId="1036"/>
          <ac:spMkLst>
            <pc:docMk/>
            <pc:sldMk cId="3994237197" sldId="306"/>
            <ac:spMk id="35" creationId="{56352915-E9D3-4C56-9227-8E7865B5D720}"/>
          </ac:spMkLst>
        </pc:spChg>
        <pc:spChg chg="add mod">
          <ac:chgData name="Иннокентий Солнцев" userId="c345689b-ecfc-4a4f-b91d-b2cd3ac6c4a0" providerId="ADAL" clId="{C59BBD55-E5F0-42B6-B039-45FD3B6B98DA}" dt="2018-04-15T23:40:59.560" v="10689" actId="1036"/>
          <ac:spMkLst>
            <pc:docMk/>
            <pc:sldMk cId="3994237197" sldId="306"/>
            <ac:spMk id="36" creationId="{CC7C22F7-69B5-40BD-9174-974DEA61663E}"/>
          </ac:spMkLst>
        </pc:spChg>
        <pc:spChg chg="add mod">
          <ac:chgData name="Иннокентий Солнцев" userId="c345689b-ecfc-4a4f-b91d-b2cd3ac6c4a0" providerId="ADAL" clId="{C59BBD55-E5F0-42B6-B039-45FD3B6B98DA}" dt="2018-04-15T23:40:59.560" v="10689" actId="1036"/>
          <ac:spMkLst>
            <pc:docMk/>
            <pc:sldMk cId="3994237197" sldId="306"/>
            <ac:spMk id="37" creationId="{67DCED4C-CFBC-4686-92AC-F6865A1DB1DE}"/>
          </ac:spMkLst>
        </pc:spChg>
        <pc:grpChg chg="add mod">
          <ac:chgData name="Иннокентий Солнцев" userId="c345689b-ecfc-4a4f-b91d-b2cd3ac6c4a0" providerId="ADAL" clId="{C59BBD55-E5F0-42B6-B039-45FD3B6B98DA}" dt="2018-04-15T22:30:28.978" v="8398" actId="1076"/>
          <ac:grpSpMkLst>
            <pc:docMk/>
            <pc:sldMk cId="3994237197" sldId="306"/>
            <ac:grpSpMk id="11" creationId="{5DA16ACD-2CE0-408E-97A2-50DB034C791A}"/>
          </ac:grpSpMkLst>
        </pc:grpChg>
        <pc:grpChg chg="add del">
          <ac:chgData name="Иннокентий Солнцев" userId="c345689b-ecfc-4a4f-b91d-b2cd3ac6c4a0" providerId="ADAL" clId="{C59BBD55-E5F0-42B6-B039-45FD3B6B98DA}" dt="2018-04-15T22:30:38.107" v="8399" actId="478"/>
          <ac:grpSpMkLst>
            <pc:docMk/>
            <pc:sldMk cId="3994237197" sldId="306"/>
            <ac:grpSpMk id="14" creationId="{B49959D8-4062-4961-982F-52F8670F0997}"/>
          </ac:grpSpMkLst>
        </pc:grpChg>
        <pc:grpChg chg="add">
          <ac:chgData name="Иннокентий Солнцев" userId="c345689b-ecfc-4a4f-b91d-b2cd3ac6c4a0" providerId="ADAL" clId="{C59BBD55-E5F0-42B6-B039-45FD3B6B98DA}" dt="2018-04-15T22:29:28.743" v="8393" actId="1036"/>
          <ac:grpSpMkLst>
            <pc:docMk/>
            <pc:sldMk cId="3994237197" sldId="306"/>
            <ac:grpSpMk id="21" creationId="{52C1DCBE-3B5E-4B22-9FFC-51CD8DE7534D}"/>
          </ac:grpSpMkLst>
        </pc:grpChg>
        <pc:grpChg chg="add">
          <ac:chgData name="Иннокентий Солнцев" userId="c345689b-ecfc-4a4f-b91d-b2cd3ac6c4a0" providerId="ADAL" clId="{C59BBD55-E5F0-42B6-B039-45FD3B6B98DA}" dt="2018-04-15T22:29:28.743" v="8393" actId="1036"/>
          <ac:grpSpMkLst>
            <pc:docMk/>
            <pc:sldMk cId="3994237197" sldId="306"/>
            <ac:grpSpMk id="24" creationId="{28A2BA67-61E4-4BD3-B5CB-027AF3654513}"/>
          </ac:grpSpMkLst>
        </pc:grpChg>
        <pc:grpChg chg="add">
          <ac:chgData name="Иннокентий Солнцев" userId="c345689b-ecfc-4a4f-b91d-b2cd3ac6c4a0" providerId="ADAL" clId="{C59BBD55-E5F0-42B6-B039-45FD3B6B98DA}" dt="2018-04-15T22:29:28.743" v="8393" actId="1036"/>
          <ac:grpSpMkLst>
            <pc:docMk/>
            <pc:sldMk cId="3994237197" sldId="306"/>
            <ac:grpSpMk id="27" creationId="{2DC56B28-3FD3-40EB-A43D-DB12A7E5A6DC}"/>
          </ac:grpSpMkLst>
        </pc:grpChg>
        <pc:graphicFrameChg chg="add del">
          <ac:chgData name="Иннокентий Солнцев" userId="c345689b-ecfc-4a4f-b91d-b2cd3ac6c4a0" providerId="ADAL" clId="{C59BBD55-E5F0-42B6-B039-45FD3B6B98DA}" dt="2018-04-15T22:30:13.886" v="8394" actId="478"/>
          <ac:graphicFrameMkLst>
            <pc:docMk/>
            <pc:sldMk cId="3994237197" sldId="306"/>
            <ac:graphicFrameMk id="33" creationId="{9CF88BE6-3BE8-4BFC-BD11-0DCC8A6014DB}"/>
          </ac:graphicFrameMkLst>
        </pc:graphicFrameChg>
        <pc:picChg chg="add mod">
          <ac:chgData name="Иннокентий Солнцев" userId="c345689b-ecfc-4a4f-b91d-b2cd3ac6c4a0" providerId="ADAL" clId="{C59BBD55-E5F0-42B6-B039-45FD3B6B98DA}" dt="2018-04-15T22:31:34.920" v="8409" actId="1076"/>
          <ac:picMkLst>
            <pc:docMk/>
            <pc:sldMk cId="3994237197" sldId="306"/>
            <ac:picMk id="5" creationId="{748D6A7D-09F6-4404-B01B-02F16938B27A}"/>
          </ac:picMkLst>
        </pc:picChg>
        <pc:picChg chg="add mod">
          <ac:chgData name="Иннокентий Солнцев" userId="c345689b-ecfc-4a4f-b91d-b2cd3ac6c4a0" providerId="ADAL" clId="{C59BBD55-E5F0-42B6-B039-45FD3B6B98DA}" dt="2018-04-15T22:31:21.689" v="8407" actId="1076"/>
          <ac:picMkLst>
            <pc:docMk/>
            <pc:sldMk cId="3994237197" sldId="306"/>
            <ac:picMk id="6" creationId="{BC8BC250-674B-4AA7-8ABA-2A2A830D4A9D}"/>
          </ac:picMkLst>
        </pc:picChg>
        <pc:picChg chg="add del">
          <ac:chgData name="Иннокентий Солнцев" userId="c345689b-ecfc-4a4f-b91d-b2cd3ac6c4a0" providerId="ADAL" clId="{C59BBD55-E5F0-42B6-B039-45FD3B6B98DA}" dt="2018-04-15T22:30:18.515" v="8395" actId="478"/>
          <ac:picMkLst>
            <pc:docMk/>
            <pc:sldMk cId="3994237197" sldId="306"/>
            <ac:picMk id="7" creationId="{BEEAEC34-9687-45AF-9939-2BD6A5E2854A}"/>
          </ac:picMkLst>
        </pc:picChg>
        <pc:picChg chg="add mod">
          <ac:chgData name="Иннокентий Солнцев" userId="c345689b-ecfc-4a4f-b91d-b2cd3ac6c4a0" providerId="ADAL" clId="{C59BBD55-E5F0-42B6-B039-45FD3B6B98DA}" dt="2018-04-15T22:31:48.128" v="8410" actId="1076"/>
          <ac:picMkLst>
            <pc:docMk/>
            <pc:sldMk cId="3994237197" sldId="306"/>
            <ac:picMk id="18" creationId="{84A0A544-A0BC-4D14-887B-18ADA625356B}"/>
          </ac:picMkLst>
        </pc:picChg>
        <pc:picChg chg="add mod ord">
          <ac:chgData name="Иннокентий Солнцев" userId="c345689b-ecfc-4a4f-b91d-b2cd3ac6c4a0" providerId="ADAL" clId="{C59BBD55-E5F0-42B6-B039-45FD3B6B98DA}" dt="2018-04-15T22:31:08.299" v="8406" actId="1076"/>
          <ac:picMkLst>
            <pc:docMk/>
            <pc:sldMk cId="3994237197" sldId="306"/>
            <ac:picMk id="34" creationId="{67348CF1-10DB-4A49-BC96-C9320F7AD140}"/>
          </ac:picMkLst>
        </pc:picChg>
      </pc:sldChg>
      <pc:sldChg chg="addSp modSp add">
        <pc:chgData name="Иннокентий Солнцев" userId="c345689b-ecfc-4a4f-b91d-b2cd3ac6c4a0" providerId="ADAL" clId="{C59BBD55-E5F0-42B6-B039-45FD3B6B98DA}" dt="2018-04-15T23:26:44.222" v="9915" actId="20577"/>
        <pc:sldMkLst>
          <pc:docMk/>
          <pc:sldMk cId="1320647465" sldId="307"/>
        </pc:sldMkLst>
        <pc:spChg chg="mod">
          <ac:chgData name="Иннокентий Солнцев" userId="c345689b-ecfc-4a4f-b91d-b2cd3ac6c4a0" providerId="ADAL" clId="{C59BBD55-E5F0-42B6-B039-45FD3B6B98DA}" dt="2018-04-15T23:24:33.107" v="9811" actId="20577"/>
          <ac:spMkLst>
            <pc:docMk/>
            <pc:sldMk cId="1320647465" sldId="307"/>
            <ac:spMk id="2" creationId="{B128D5E8-3B1A-4535-A97E-8C820396D0E6}"/>
          </ac:spMkLst>
        </pc:spChg>
        <pc:spChg chg="mod">
          <ac:chgData name="Иннокентий Солнцев" userId="c345689b-ecfc-4a4f-b91d-b2cd3ac6c4a0" providerId="ADAL" clId="{C59BBD55-E5F0-42B6-B039-45FD3B6B98DA}" dt="2018-04-15T23:16:12.269" v="9398" actId="20577"/>
          <ac:spMkLst>
            <pc:docMk/>
            <pc:sldMk cId="1320647465" sldId="307"/>
            <ac:spMk id="3" creationId="{F158147D-2B64-4E85-BE7E-3B1E763491D9}"/>
          </ac:spMkLst>
        </pc:spChg>
        <pc:spChg chg="mod">
          <ac:chgData name="Иннокентий Солнцев" userId="c345689b-ecfc-4a4f-b91d-b2cd3ac6c4a0" providerId="ADAL" clId="{C59BBD55-E5F0-42B6-B039-45FD3B6B98DA}" dt="2018-04-15T23:24:00.361" v="9739" actId="1076"/>
          <ac:spMkLst>
            <pc:docMk/>
            <pc:sldMk cId="1320647465" sldId="307"/>
            <ac:spMk id="4" creationId="{E2CA61BB-43AC-491B-9508-D5896B00980E}"/>
          </ac:spMkLst>
        </pc:spChg>
        <pc:spChg chg="add mod">
          <ac:chgData name="Иннокентий Солнцев" userId="c345689b-ecfc-4a4f-b91d-b2cd3ac6c4a0" providerId="ADAL" clId="{C59BBD55-E5F0-42B6-B039-45FD3B6B98DA}" dt="2018-04-15T23:26:44.222" v="9915" actId="20577"/>
          <ac:spMkLst>
            <pc:docMk/>
            <pc:sldMk cId="1320647465" sldId="307"/>
            <ac:spMk id="7" creationId="{5FF1B178-4E00-4F50-9DB2-3D6CAE0DAF80}"/>
          </ac:spMkLst>
        </pc:spChg>
      </pc:sldChg>
      <pc:sldChg chg="addSp delSp modSp add">
        <pc:chgData name="Иннокентий Солнцев" userId="c345689b-ecfc-4a4f-b91d-b2cd3ac6c4a0" providerId="ADAL" clId="{C59BBD55-E5F0-42B6-B039-45FD3B6B98DA}" dt="2018-04-15T23:42:32.510" v="10725" actId="14100"/>
        <pc:sldMkLst>
          <pc:docMk/>
          <pc:sldMk cId="2402294506" sldId="308"/>
        </pc:sldMkLst>
        <pc:spChg chg="mod">
          <ac:chgData name="Иннокентий Солнцев" userId="c345689b-ecfc-4a4f-b91d-b2cd3ac6c4a0" providerId="ADAL" clId="{C59BBD55-E5F0-42B6-B039-45FD3B6B98DA}" dt="2018-04-15T23:38:44.494" v="10667" actId="20577"/>
          <ac:spMkLst>
            <pc:docMk/>
            <pc:sldMk cId="2402294506" sldId="308"/>
            <ac:spMk id="2" creationId="{2DD8207C-9456-4170-9FE1-33DE1EA5677F}"/>
          </ac:spMkLst>
        </pc:spChg>
        <pc:spChg chg="mod">
          <ac:chgData name="Иннокентий Солнцев" userId="c345689b-ecfc-4a4f-b91d-b2cd3ac6c4a0" providerId="ADAL" clId="{C59BBD55-E5F0-42B6-B039-45FD3B6B98DA}" dt="2018-04-15T23:27:45.036" v="9962" actId="20577"/>
          <ac:spMkLst>
            <pc:docMk/>
            <pc:sldMk cId="2402294506" sldId="308"/>
            <ac:spMk id="4" creationId="{6CF3FFF0-A72F-48DA-B65C-37CF1A7E4D15}"/>
          </ac:spMkLst>
        </pc:spChg>
        <pc:spChg chg="add mod">
          <ac:chgData name="Иннокентий Солнцев" userId="c345689b-ecfc-4a4f-b91d-b2cd3ac6c4a0" providerId="ADAL" clId="{C59BBD55-E5F0-42B6-B039-45FD3B6B98DA}" dt="2018-04-15T23:39:34.805" v="10669" actId="1076"/>
          <ac:spMkLst>
            <pc:docMk/>
            <pc:sldMk cId="2402294506" sldId="308"/>
            <ac:spMk id="8" creationId="{B81361B9-40E2-456F-B974-D1ECFA7E0425}"/>
          </ac:spMkLst>
        </pc:spChg>
        <pc:spChg chg="add mod">
          <ac:chgData name="Иннокентий Солнцев" userId="c345689b-ecfc-4a4f-b91d-b2cd3ac6c4a0" providerId="ADAL" clId="{C59BBD55-E5F0-42B6-B039-45FD3B6B98DA}" dt="2018-04-15T23:39:34.805" v="10669" actId="1076"/>
          <ac:spMkLst>
            <pc:docMk/>
            <pc:sldMk cId="2402294506" sldId="308"/>
            <ac:spMk id="9" creationId="{8A95D292-BBDD-4E71-8076-C869286571B1}"/>
          </ac:spMkLst>
        </pc:spChg>
        <pc:spChg chg="add del mod">
          <ac:chgData name="Иннокентий Солнцев" userId="c345689b-ecfc-4a4f-b91d-b2cd3ac6c4a0" providerId="ADAL" clId="{C59BBD55-E5F0-42B6-B039-45FD3B6B98DA}" dt="2018-04-15T23:39:45.254" v="10674" actId="478"/>
          <ac:spMkLst>
            <pc:docMk/>
            <pc:sldMk cId="2402294506" sldId="308"/>
            <ac:spMk id="14" creationId="{B223B161-C2CF-45FF-B0DA-F58D53DFEED7}"/>
          </ac:spMkLst>
        </pc:spChg>
        <pc:spChg chg="add del mod">
          <ac:chgData name="Иннокентий Солнцев" userId="c345689b-ecfc-4a4f-b91d-b2cd3ac6c4a0" providerId="ADAL" clId="{C59BBD55-E5F0-42B6-B039-45FD3B6B98DA}" dt="2018-04-15T23:39:44.734" v="10673" actId="478"/>
          <ac:spMkLst>
            <pc:docMk/>
            <pc:sldMk cId="2402294506" sldId="308"/>
            <ac:spMk id="15" creationId="{D578243D-F4FC-4E6C-B16F-457898A1D163}"/>
          </ac:spMkLst>
        </pc:spChg>
        <pc:spChg chg="add del mod">
          <ac:chgData name="Иннокентий Солнцев" userId="c345689b-ecfc-4a4f-b91d-b2cd3ac6c4a0" providerId="ADAL" clId="{C59BBD55-E5F0-42B6-B039-45FD3B6B98DA}" dt="2018-04-15T23:39:49.196" v="10676" actId="478"/>
          <ac:spMkLst>
            <pc:docMk/>
            <pc:sldMk cId="2402294506" sldId="308"/>
            <ac:spMk id="25" creationId="{47B6C318-8B45-4F0B-9811-11CABD4F7A32}"/>
          </ac:spMkLst>
        </pc:spChg>
        <pc:spChg chg="add mod">
          <ac:chgData name="Иннокентий Солнцев" userId="c345689b-ecfc-4a4f-b91d-b2cd3ac6c4a0" providerId="ADAL" clId="{C59BBD55-E5F0-42B6-B039-45FD3B6B98DA}" dt="2018-04-15T23:42:32.510" v="10725" actId="14100"/>
          <ac:spMkLst>
            <pc:docMk/>
            <pc:sldMk cId="2402294506" sldId="308"/>
            <ac:spMk id="26" creationId="{BA42B42E-0758-437C-835C-CA62D7335AC7}"/>
          </ac:spMkLst>
        </pc:spChg>
        <pc:spChg chg="add mod">
          <ac:chgData name="Иннокентий Солнцев" userId="c345689b-ecfc-4a4f-b91d-b2cd3ac6c4a0" providerId="ADAL" clId="{C59BBD55-E5F0-42B6-B039-45FD3B6B98DA}" dt="2018-04-15T23:42:32.510" v="10725" actId="14100"/>
          <ac:spMkLst>
            <pc:docMk/>
            <pc:sldMk cId="2402294506" sldId="308"/>
            <ac:spMk id="27" creationId="{F59586A8-3310-46FF-8839-BCA5BBCBE79D}"/>
          </ac:spMkLst>
        </pc:spChg>
        <pc:spChg chg="add mod">
          <ac:chgData name="Иннокентий Солнцев" userId="c345689b-ecfc-4a4f-b91d-b2cd3ac6c4a0" providerId="ADAL" clId="{C59BBD55-E5F0-42B6-B039-45FD3B6B98DA}" dt="2018-04-15T23:42:32.510" v="10725" actId="14100"/>
          <ac:spMkLst>
            <pc:docMk/>
            <pc:sldMk cId="2402294506" sldId="308"/>
            <ac:spMk id="28" creationId="{FF5F0F54-FB83-411E-8443-2771D66A5646}"/>
          </ac:spMkLst>
        </pc:spChg>
        <pc:spChg chg="add mod">
          <ac:chgData name="Иннокентий Солнцев" userId="c345689b-ecfc-4a4f-b91d-b2cd3ac6c4a0" providerId="ADAL" clId="{C59BBD55-E5F0-42B6-B039-45FD3B6B98DA}" dt="2018-04-15T23:42:32.510" v="10725" actId="14100"/>
          <ac:spMkLst>
            <pc:docMk/>
            <pc:sldMk cId="2402294506" sldId="308"/>
            <ac:spMk id="29" creationId="{245CEF63-DEF9-48D7-9CE4-A07E66E9EB03}"/>
          </ac:spMkLst>
        </pc:spChg>
        <pc:spChg chg="add mod">
          <ac:chgData name="Иннокентий Солнцев" userId="c345689b-ecfc-4a4f-b91d-b2cd3ac6c4a0" providerId="ADAL" clId="{C59BBD55-E5F0-42B6-B039-45FD3B6B98DA}" dt="2018-04-15T23:42:03.185" v="10701" actId="1076"/>
          <ac:spMkLst>
            <pc:docMk/>
            <pc:sldMk cId="2402294506" sldId="308"/>
            <ac:spMk id="30" creationId="{69EF885E-6BDB-4508-9E5C-50B431AB7DC5}"/>
          </ac:spMkLst>
        </pc:spChg>
        <pc:spChg chg="add mod">
          <ac:chgData name="Иннокентий Солнцев" userId="c345689b-ecfc-4a4f-b91d-b2cd3ac6c4a0" providerId="ADAL" clId="{C59BBD55-E5F0-42B6-B039-45FD3B6B98DA}" dt="2018-04-15T23:42:32.510" v="10725" actId="14100"/>
          <ac:spMkLst>
            <pc:docMk/>
            <pc:sldMk cId="2402294506" sldId="308"/>
            <ac:spMk id="31" creationId="{7351DD21-AE49-4498-B28B-7DCA2EA99BA5}"/>
          </ac:spMkLst>
        </pc:spChg>
        <pc:grpChg chg="add mod">
          <ac:chgData name="Иннокентий Солнцев" userId="c345689b-ecfc-4a4f-b91d-b2cd3ac6c4a0" providerId="ADAL" clId="{C59BBD55-E5F0-42B6-B039-45FD3B6B98DA}" dt="2018-04-15T23:39:34.805" v="10669" actId="1076"/>
          <ac:grpSpMkLst>
            <pc:docMk/>
            <pc:sldMk cId="2402294506" sldId="308"/>
            <ac:grpSpMk id="10" creationId="{8D467994-A2B0-413D-B702-032FA6F920A6}"/>
          </ac:grpSpMkLst>
        </pc:grpChg>
        <pc:grpChg chg="add mod">
          <ac:chgData name="Иннокентий Солнцев" userId="c345689b-ecfc-4a4f-b91d-b2cd3ac6c4a0" providerId="ADAL" clId="{C59BBD55-E5F0-42B6-B039-45FD3B6B98DA}" dt="2018-04-15T23:39:34.805" v="10669" actId="1076"/>
          <ac:grpSpMkLst>
            <pc:docMk/>
            <pc:sldMk cId="2402294506" sldId="308"/>
            <ac:grpSpMk id="16" creationId="{5985269F-A128-468A-A7CE-3084903F5819}"/>
          </ac:grpSpMkLst>
        </pc:grpChg>
        <pc:grpChg chg="add mod">
          <ac:chgData name="Иннокентий Солнцев" userId="c345689b-ecfc-4a4f-b91d-b2cd3ac6c4a0" providerId="ADAL" clId="{C59BBD55-E5F0-42B6-B039-45FD3B6B98DA}" dt="2018-04-15T23:39:34.805" v="10669" actId="1076"/>
          <ac:grpSpMkLst>
            <pc:docMk/>
            <pc:sldMk cId="2402294506" sldId="308"/>
            <ac:grpSpMk id="19" creationId="{1D1DAE20-8836-46CC-BD51-072BB920070A}"/>
          </ac:grpSpMkLst>
        </pc:grpChg>
        <pc:grpChg chg="add mod">
          <ac:chgData name="Иннокентий Солнцев" userId="c345689b-ecfc-4a4f-b91d-b2cd3ac6c4a0" providerId="ADAL" clId="{C59BBD55-E5F0-42B6-B039-45FD3B6B98DA}" dt="2018-04-15T23:39:34.805" v="10669" actId="1076"/>
          <ac:grpSpMkLst>
            <pc:docMk/>
            <pc:sldMk cId="2402294506" sldId="308"/>
            <ac:grpSpMk id="22" creationId="{20B94A97-FFB8-4F12-9C52-8D605F022E73}"/>
          </ac:grpSpMkLst>
        </pc:grpChg>
        <pc:picChg chg="add mod">
          <ac:chgData name="Иннокентий Солнцев" userId="c345689b-ecfc-4a4f-b91d-b2cd3ac6c4a0" providerId="ADAL" clId="{C59BBD55-E5F0-42B6-B039-45FD3B6B98DA}" dt="2018-04-15T23:39:34.805" v="10669" actId="1076"/>
          <ac:picMkLst>
            <pc:docMk/>
            <pc:sldMk cId="2402294506" sldId="308"/>
            <ac:picMk id="5" creationId="{D28917AE-48DD-446D-A031-3C271286A245}"/>
          </ac:picMkLst>
        </pc:picChg>
        <pc:picChg chg="add mod">
          <ac:chgData name="Иннокентий Солнцев" userId="c345689b-ecfc-4a4f-b91d-b2cd3ac6c4a0" providerId="ADAL" clId="{C59BBD55-E5F0-42B6-B039-45FD3B6B98DA}" dt="2018-04-15T23:39:34.805" v="10669" actId="1076"/>
          <ac:picMkLst>
            <pc:docMk/>
            <pc:sldMk cId="2402294506" sldId="308"/>
            <ac:picMk id="6" creationId="{8895288C-AD88-4B1D-99B1-1EF76F0016EA}"/>
          </ac:picMkLst>
        </pc:picChg>
        <pc:picChg chg="add mod">
          <ac:chgData name="Иннокентий Солнцев" userId="c345689b-ecfc-4a4f-b91d-b2cd3ac6c4a0" providerId="ADAL" clId="{C59BBD55-E5F0-42B6-B039-45FD3B6B98DA}" dt="2018-04-15T23:39:34.805" v="10669" actId="1076"/>
          <ac:picMkLst>
            <pc:docMk/>
            <pc:sldMk cId="2402294506" sldId="308"/>
            <ac:picMk id="7" creationId="{3753F7E3-404E-4D80-BC98-00ACBE612E7F}"/>
          </ac:picMkLst>
        </pc:picChg>
        <pc:picChg chg="add del mod">
          <ac:chgData name="Иннокентий Солнцев" userId="c345689b-ecfc-4a4f-b91d-b2cd3ac6c4a0" providerId="ADAL" clId="{C59BBD55-E5F0-42B6-B039-45FD3B6B98DA}" dt="2018-04-15T23:39:45.255" v="10675" actId="478"/>
          <ac:picMkLst>
            <pc:docMk/>
            <pc:sldMk cId="2402294506" sldId="308"/>
            <ac:picMk id="13" creationId="{3EFCB398-FC39-4054-81B5-7C3A2AE9DACB}"/>
          </ac:picMkLst>
        </pc:picChg>
      </pc:sldChg>
      <pc:sldChg chg="addSp delSp modSp add">
        <pc:chgData name="Иннокентий Солнцев" userId="c345689b-ecfc-4a4f-b91d-b2cd3ac6c4a0" providerId="ADAL" clId="{C59BBD55-E5F0-42B6-B039-45FD3B6B98DA}" dt="2018-04-16T00:44:07.568" v="12236" actId="20577"/>
        <pc:sldMkLst>
          <pc:docMk/>
          <pc:sldMk cId="954498049" sldId="309"/>
        </pc:sldMkLst>
        <pc:spChg chg="del">
          <ac:chgData name="Иннокентий Солнцев" userId="c345689b-ecfc-4a4f-b91d-b2cd3ac6c4a0" providerId="ADAL" clId="{C59BBD55-E5F0-42B6-B039-45FD3B6B98DA}" dt="2018-04-16T00:15:40.906" v="11650" actId="20577"/>
          <ac:spMkLst>
            <pc:docMk/>
            <pc:sldMk cId="954498049" sldId="309"/>
            <ac:spMk id="2" creationId="{B0857D97-CD10-47B1-8181-ED78CBAC76FE}"/>
          </ac:spMkLst>
        </pc:spChg>
        <pc:spChg chg="mod">
          <ac:chgData name="Иннокентий Солнцев" userId="c345689b-ecfc-4a4f-b91d-b2cd3ac6c4a0" providerId="ADAL" clId="{C59BBD55-E5F0-42B6-B039-45FD3B6B98DA}" dt="2018-04-16T00:44:07.568" v="12236" actId="20577"/>
          <ac:spMkLst>
            <pc:docMk/>
            <pc:sldMk cId="954498049" sldId="309"/>
            <ac:spMk id="4" creationId="{79BC35BD-22B8-4931-BE6B-C3A08F47BAA3}"/>
          </ac:spMkLst>
        </pc:spChg>
        <pc:graphicFrameChg chg="add mod modGraphic">
          <ac:chgData name="Иннокентий Солнцев" userId="c345689b-ecfc-4a4f-b91d-b2cd3ac6c4a0" providerId="ADAL" clId="{C59BBD55-E5F0-42B6-B039-45FD3B6B98DA}" dt="2018-04-16T00:43:54.343" v="12229" actId="20577"/>
          <ac:graphicFrameMkLst>
            <pc:docMk/>
            <pc:sldMk cId="954498049" sldId="309"/>
            <ac:graphicFrameMk id="5" creationId="{23682250-A154-422A-9F56-429C9514589C}"/>
          </ac:graphicFrameMkLst>
        </pc:graphicFrameChg>
      </pc:sldChg>
      <pc:sldChg chg="modSp add">
        <pc:chgData name="Иннокентий Солнцев" userId="c345689b-ecfc-4a4f-b91d-b2cd3ac6c4a0" providerId="ADAL" clId="{C59BBD55-E5F0-42B6-B039-45FD3B6B98DA}" dt="2018-04-16T00:07:51.063" v="11187" actId="207"/>
        <pc:sldMkLst>
          <pc:docMk/>
          <pc:sldMk cId="3069042491" sldId="310"/>
        </pc:sldMkLst>
        <pc:spChg chg="mod">
          <ac:chgData name="Иннокентий Солнцев" userId="c345689b-ecfc-4a4f-b91d-b2cd3ac6c4a0" providerId="ADAL" clId="{C59BBD55-E5F0-42B6-B039-45FD3B6B98DA}" dt="2018-04-15T23:45:41.006" v="10819" actId="20577"/>
          <ac:spMkLst>
            <pc:docMk/>
            <pc:sldMk cId="3069042491" sldId="310"/>
            <ac:spMk id="4" creationId="{A63518EF-A286-4312-B6C0-DBE8747E830D}"/>
          </ac:spMkLst>
        </pc:spChg>
        <pc:graphicFrameChg chg="mod modGraphic">
          <ac:chgData name="Иннокентий Солнцев" userId="c345689b-ecfc-4a4f-b91d-b2cd3ac6c4a0" providerId="ADAL" clId="{C59BBD55-E5F0-42B6-B039-45FD3B6B98DA}" dt="2018-04-16T00:07:51.063" v="11187" actId="207"/>
          <ac:graphicFrameMkLst>
            <pc:docMk/>
            <pc:sldMk cId="3069042491" sldId="310"/>
            <ac:graphicFrameMk id="5" creationId="{90F46698-F329-4D6E-8AAD-BF9659C1A2D9}"/>
          </ac:graphicFrameMkLst>
        </pc:graphicFrameChg>
      </pc:sldChg>
      <pc:sldChg chg="addSp delSp modSp add">
        <pc:chgData name="Иннокентий Солнцев" userId="c345689b-ecfc-4a4f-b91d-b2cd3ac6c4a0" providerId="ADAL" clId="{C59BBD55-E5F0-42B6-B039-45FD3B6B98DA}" dt="2018-04-16T00:15:22.108" v="11649" actId="2165"/>
        <pc:sldMkLst>
          <pc:docMk/>
          <pc:sldMk cId="1576690858" sldId="311"/>
        </pc:sldMkLst>
        <pc:spChg chg="del">
          <ac:chgData name="Иннокентий Солнцев" userId="c345689b-ecfc-4a4f-b91d-b2cd3ac6c4a0" providerId="ADAL" clId="{C59BBD55-E5F0-42B6-B039-45FD3B6B98DA}" dt="2018-04-16T00:08:45.051" v="11248" actId="2165"/>
          <ac:spMkLst>
            <pc:docMk/>
            <pc:sldMk cId="1576690858" sldId="311"/>
            <ac:spMk id="2" creationId="{371B06A7-7036-4AC3-9A8F-3D97535CCD58}"/>
          </ac:spMkLst>
        </pc:spChg>
        <pc:spChg chg="mod">
          <ac:chgData name="Иннокентий Солнцев" userId="c345689b-ecfc-4a4f-b91d-b2cd3ac6c4a0" providerId="ADAL" clId="{C59BBD55-E5F0-42B6-B039-45FD3B6B98DA}" dt="2018-04-16T00:08:15.243" v="11245" actId="20577"/>
          <ac:spMkLst>
            <pc:docMk/>
            <pc:sldMk cId="1576690858" sldId="311"/>
            <ac:spMk id="4" creationId="{A05FB1D6-E576-4C2E-9860-53F9463C5362}"/>
          </ac:spMkLst>
        </pc:spChg>
        <pc:graphicFrameChg chg="add del">
          <ac:chgData name="Иннокентий Солнцев" userId="c345689b-ecfc-4a4f-b91d-b2cd3ac6c4a0" providerId="ADAL" clId="{C59BBD55-E5F0-42B6-B039-45FD3B6B98DA}" dt="2018-04-16T00:08:42.745" v="11247" actId="2165"/>
          <ac:graphicFrameMkLst>
            <pc:docMk/>
            <pc:sldMk cId="1576690858" sldId="311"/>
            <ac:graphicFrameMk id="5" creationId="{C79F054B-EA6B-4EBA-B291-48B6171861B2}"/>
          </ac:graphicFrameMkLst>
        </pc:graphicFrameChg>
        <pc:graphicFrameChg chg="add mod modGraphic">
          <ac:chgData name="Иннокентий Солнцев" userId="c345689b-ecfc-4a4f-b91d-b2cd3ac6c4a0" providerId="ADAL" clId="{C59BBD55-E5F0-42B6-B039-45FD3B6B98DA}" dt="2018-04-16T00:15:22.108" v="11649" actId="2165"/>
          <ac:graphicFrameMkLst>
            <pc:docMk/>
            <pc:sldMk cId="1576690858" sldId="311"/>
            <ac:graphicFrameMk id="6" creationId="{54F74B92-866F-4418-AD27-766C17C7318E}"/>
          </ac:graphicFrameMkLst>
        </pc:graphicFrameChg>
      </pc:sldChg>
      <pc:sldChg chg="modSp add">
        <pc:chgData name="Иннокентий Солнцев" userId="c345689b-ecfc-4a4f-b91d-b2cd3ac6c4a0" providerId="ADAL" clId="{C59BBD55-E5F0-42B6-B039-45FD3B6B98DA}" dt="2018-04-16T00:48:49.189" v="12453" actId="20577"/>
        <pc:sldMkLst>
          <pc:docMk/>
          <pc:sldMk cId="1982085071" sldId="313"/>
        </pc:sldMkLst>
        <pc:spChg chg="mod">
          <ac:chgData name="Иннокентий Солнцев" userId="c345689b-ecfc-4a4f-b91d-b2cd3ac6c4a0" providerId="ADAL" clId="{C59BBD55-E5F0-42B6-B039-45FD3B6B98DA}" dt="2018-04-16T00:48:19.511" v="12437" actId="20577"/>
          <ac:spMkLst>
            <pc:docMk/>
            <pc:sldMk cId="1982085071" sldId="313"/>
            <ac:spMk id="2" creationId="{B128D5E8-3B1A-4535-A97E-8C820396D0E6}"/>
          </ac:spMkLst>
        </pc:spChg>
        <pc:spChg chg="mod">
          <ac:chgData name="Иннокентий Солнцев" userId="c345689b-ecfc-4a4f-b91d-b2cd3ac6c4a0" providerId="ADAL" clId="{C59BBD55-E5F0-42B6-B039-45FD3B6B98DA}" dt="2018-04-16T00:44:48.704" v="12258" actId="20577"/>
          <ac:spMkLst>
            <pc:docMk/>
            <pc:sldMk cId="1982085071" sldId="313"/>
            <ac:spMk id="3" creationId="{F158147D-2B64-4E85-BE7E-3B1E763491D9}"/>
          </ac:spMkLst>
        </pc:spChg>
        <pc:spChg chg="mod">
          <ac:chgData name="Иннокентий Солнцев" userId="c345689b-ecfc-4a4f-b91d-b2cd3ac6c4a0" providerId="ADAL" clId="{C59BBD55-E5F0-42B6-B039-45FD3B6B98DA}" dt="2018-04-16T00:45:58.379" v="12305" actId="20577"/>
          <ac:spMkLst>
            <pc:docMk/>
            <pc:sldMk cId="1982085071" sldId="313"/>
            <ac:spMk id="4" creationId="{E2CA61BB-43AC-491B-9508-D5896B00980E}"/>
          </ac:spMkLst>
        </pc:spChg>
        <pc:spChg chg="mod">
          <ac:chgData name="Иннокентий Солнцев" userId="c345689b-ecfc-4a4f-b91d-b2cd3ac6c4a0" providerId="ADAL" clId="{C59BBD55-E5F0-42B6-B039-45FD3B6B98DA}" dt="2018-04-16T00:48:49.189" v="12453" actId="20577"/>
          <ac:spMkLst>
            <pc:docMk/>
            <pc:sldMk cId="1982085071" sldId="313"/>
            <ac:spMk id="7" creationId="{5FF1B178-4E00-4F50-9DB2-3D6CAE0DAF80}"/>
          </ac:spMkLst>
        </pc:spChg>
      </pc:sldChg>
      <pc:sldMasterChg chg="modSldLayout">
        <pc:chgData name="Иннокентий Солнцев" userId="c345689b-ecfc-4a4f-b91d-b2cd3ac6c4a0" providerId="ADAL" clId="{C59BBD55-E5F0-42B6-B039-45FD3B6B98DA}" dt="2018-04-15T01:00:18.034" v="33" actId="20577"/>
        <pc:sldMasterMkLst>
          <pc:docMk/>
          <pc:sldMasterMk cId="2170128698" sldId="2147483663"/>
        </pc:sldMasterMkLst>
        <pc:sldLayoutChg chg="addSp">
          <pc:chgData name="Иннокентий Солнцев" userId="c345689b-ecfc-4a4f-b91d-b2cd3ac6c4a0" providerId="ADAL" clId="{C59BBD55-E5F0-42B6-B039-45FD3B6B98DA}" dt="2018-04-15T01:00:18.034" v="33" actId="20577"/>
          <pc:sldLayoutMkLst>
            <pc:docMk/>
            <pc:sldMasterMk cId="2170128698" sldId="2147483663"/>
            <pc:sldLayoutMk cId="2927996339" sldId="2147483664"/>
          </pc:sldLayoutMkLst>
          <pc:picChg chg="add">
            <ac:chgData name="Иннокентий Солнцев" userId="c345689b-ecfc-4a4f-b91d-b2cd3ac6c4a0" providerId="ADAL" clId="{C59BBD55-E5F0-42B6-B039-45FD3B6B98DA}" dt="2018-04-15T01:00:18.034" v="33" actId="20577"/>
            <ac:picMkLst>
              <pc:docMk/>
              <pc:sldMasterMk cId="2170128698" sldId="2147483663"/>
              <pc:sldLayoutMk cId="2927996339" sldId="2147483664"/>
              <ac:picMk id="7" creationId="{EF557D4D-BDD3-4DF3-8802-C6EFE8BC1CE0}"/>
            </ac:picMkLst>
          </pc:picChg>
          <pc:picChg chg="add">
            <ac:chgData name="Иннокентий Солнцев" userId="c345689b-ecfc-4a4f-b91d-b2cd3ac6c4a0" providerId="ADAL" clId="{C59BBD55-E5F0-42B6-B039-45FD3B6B98DA}" dt="2018-04-15T01:00:18.034" v="33" actId="20577"/>
            <ac:picMkLst>
              <pc:docMk/>
              <pc:sldMasterMk cId="2170128698" sldId="2147483663"/>
              <pc:sldLayoutMk cId="2927996339" sldId="2147483664"/>
              <ac:picMk id="8" creationId="{45C605D8-4385-4E46-9D04-6E9A4288EDA3}"/>
            </ac:picMkLst>
          </pc:picChg>
        </pc:sldLayoutChg>
        <pc:sldLayoutChg chg="addSp">
          <pc:chgData name="Иннокентий Солнцев" userId="c345689b-ecfc-4a4f-b91d-b2cd3ac6c4a0" providerId="ADAL" clId="{C59BBD55-E5F0-42B6-B039-45FD3B6B98DA}" dt="2018-04-15T01:00:18.034" v="33" actId="20577"/>
          <pc:sldLayoutMkLst>
            <pc:docMk/>
            <pc:sldMasterMk cId="2170128698" sldId="2147483663"/>
            <pc:sldLayoutMk cId="1656745721" sldId="2147483665"/>
          </pc:sldLayoutMkLst>
          <pc:spChg chg="add">
            <ac:chgData name="Иннокентий Солнцев" userId="c345689b-ecfc-4a4f-b91d-b2cd3ac6c4a0" providerId="ADAL" clId="{C59BBD55-E5F0-42B6-B039-45FD3B6B98DA}" dt="2018-04-15T01:00:18.034" v="33" actId="20577"/>
            <ac:spMkLst>
              <pc:docMk/>
              <pc:sldMasterMk cId="2170128698" sldId="2147483663"/>
              <pc:sldLayoutMk cId="1656745721" sldId="2147483665"/>
              <ac:spMk id="8" creationId="{9BD11E32-C99B-4A54-8AF5-861B77F0EB04}"/>
            </ac:spMkLst>
          </pc:spChg>
          <pc:picChg chg="add">
            <ac:chgData name="Иннокентий Солнцев" userId="c345689b-ecfc-4a4f-b91d-b2cd3ac6c4a0" providerId="ADAL" clId="{C59BBD55-E5F0-42B6-B039-45FD3B6B98DA}" dt="2018-04-15T01:00:18.034" v="33" actId="20577"/>
            <ac:picMkLst>
              <pc:docMk/>
              <pc:sldMasterMk cId="2170128698" sldId="2147483663"/>
              <pc:sldLayoutMk cId="1656745721" sldId="2147483665"/>
              <ac:picMk id="10" creationId="{D70E7427-0DDA-49A3-94A9-F790D2E19737}"/>
            </ac:picMkLst>
          </pc:picChg>
        </pc:sldLayoutChg>
      </pc:sldMasterChg>
    </pc:docChg>
  </pc:docChgLst>
  <pc:docChgLst>
    <pc:chgData name="Иннокентий Солнцев" userId="c345689b-ecfc-4a4f-b91d-b2cd3ac6c4a0" providerId="ADAL" clId="{758BEAFB-3471-4682-A888-C6A209C43DE1}"/>
    <pc:docChg chg="undo redo modSld">
      <pc:chgData name="Иннокентий Солнцев" userId="c345689b-ecfc-4a4f-b91d-b2cd3ac6c4a0" providerId="ADAL" clId="{758BEAFB-3471-4682-A888-C6A209C43DE1}" dt="2018-04-18T23:17:10.595" v="181" actId="20577"/>
      <pc:docMkLst>
        <pc:docMk/>
      </pc:docMkLst>
      <pc:sldChg chg="modSp">
        <pc:chgData name="Иннокентий Солнцев" userId="c345689b-ecfc-4a4f-b91d-b2cd3ac6c4a0" providerId="ADAL" clId="{758BEAFB-3471-4682-A888-C6A209C43DE1}" dt="2018-04-18T23:15:06.155" v="99" actId="20577"/>
        <pc:sldMkLst>
          <pc:docMk/>
          <pc:sldMk cId="2059181820" sldId="282"/>
        </pc:sldMkLst>
        <pc:spChg chg="mod">
          <ac:chgData name="Иннокентий Солнцев" userId="c345689b-ecfc-4a4f-b91d-b2cd3ac6c4a0" providerId="ADAL" clId="{758BEAFB-3471-4682-A888-C6A209C43DE1}" dt="2018-04-18T23:15:02.152" v="97" actId="20577"/>
          <ac:spMkLst>
            <pc:docMk/>
            <pc:sldMk cId="2059181820" sldId="282"/>
            <ac:spMk id="16" creationId="{7DCEF66C-E905-4D7A-A414-27C55BE9209B}"/>
          </ac:spMkLst>
        </pc:spChg>
        <pc:spChg chg="mod">
          <ac:chgData name="Иннокентий Солнцев" userId="c345689b-ecfc-4a4f-b91d-b2cd3ac6c4a0" providerId="ADAL" clId="{758BEAFB-3471-4682-A888-C6A209C43DE1}" dt="2018-04-18T23:15:06.155" v="99" actId="20577"/>
          <ac:spMkLst>
            <pc:docMk/>
            <pc:sldMk cId="2059181820" sldId="282"/>
            <ac:spMk id="19" creationId="{1D9CA49F-146B-4FFB-BFA0-538E6D2E9832}"/>
          </ac:spMkLst>
        </pc:spChg>
      </pc:sldChg>
      <pc:sldChg chg="modSp">
        <pc:chgData name="Иннокентий Солнцев" userId="c345689b-ecfc-4a4f-b91d-b2cd3ac6c4a0" providerId="ADAL" clId="{758BEAFB-3471-4682-A888-C6A209C43DE1}" dt="2018-04-18T23:17:10.595" v="181" actId="20577"/>
        <pc:sldMkLst>
          <pc:docMk/>
          <pc:sldMk cId="523159383" sldId="301"/>
        </pc:sldMkLst>
        <pc:spChg chg="mod">
          <ac:chgData name="Иннокентий Солнцев" userId="c345689b-ecfc-4a4f-b91d-b2cd3ac6c4a0" providerId="ADAL" clId="{758BEAFB-3471-4682-A888-C6A209C43DE1}" dt="2018-04-18T23:17:10.595" v="181" actId="20577"/>
          <ac:spMkLst>
            <pc:docMk/>
            <pc:sldMk cId="523159383" sldId="301"/>
            <ac:spMk id="2" creationId="{107136AC-51D6-417D-8846-2C6C3163B4E4}"/>
          </ac:spMkLst>
        </pc:spChg>
        <pc:spChg chg="mod">
          <ac:chgData name="Иннокентий Солнцев" userId="c345689b-ecfc-4a4f-b91d-b2cd3ac6c4a0" providerId="ADAL" clId="{758BEAFB-3471-4682-A888-C6A209C43DE1}" dt="2018-04-18T23:15:32.672" v="118" actId="20577"/>
          <ac:spMkLst>
            <pc:docMk/>
            <pc:sldMk cId="523159383" sldId="301"/>
            <ac:spMk id="33" creationId="{D09ABA0A-D879-4CB1-992F-C0B545F3307B}"/>
          </ac:spMkLst>
        </pc:spChg>
        <pc:spChg chg="mod">
          <ac:chgData name="Иннокентий Солнцев" userId="c345689b-ecfc-4a4f-b91d-b2cd3ac6c4a0" providerId="ADAL" clId="{758BEAFB-3471-4682-A888-C6A209C43DE1}" dt="2018-04-18T23:17:04.698" v="180" actId="20577"/>
          <ac:spMkLst>
            <pc:docMk/>
            <pc:sldMk cId="523159383" sldId="301"/>
            <ac:spMk id="66" creationId="{40A37A87-9A05-4BA5-8705-6A1F5132F4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6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57D4D-BDD3-4DF3-8802-C6EFE8BC1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605D8-4385-4E46-9D04-6E9A4288ED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9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9BD11E32-C99B-4A54-8AF5-861B77F0EB0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0E7427-0DDA-49A3-94A9-F790D2E19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73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2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7200" dirty="0"/>
              <a:t>Работа с атрибутами </a:t>
            </a:r>
            <a:r>
              <a:rPr lang="en-US" sz="7200" dirty="0"/>
              <a:t>BGP </a:t>
            </a:r>
            <a:r>
              <a:rPr lang="ru-RU" sz="7200" dirty="0"/>
              <a:t>в </a:t>
            </a:r>
            <a:r>
              <a:rPr lang="en-US" sz="7200" dirty="0"/>
              <a:t>Cisco IOS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Cisco</a:t>
            </a:r>
            <a:r>
              <a:rPr lang="ru-RU" dirty="0"/>
              <a:t> ROUTE: маршрутизация в сетях предприятия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7D57-FBC1-4425-A791-1D1C6AA6C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28D5E8-3B1A-4535-A97E-8C820396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Фильтрация исходящих префиксов: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Вероятный </a:t>
            </a:r>
            <a:r>
              <a:rPr lang="en-US" dirty="0"/>
              <a:t>AS-Path ACL </a:t>
            </a:r>
            <a:r>
              <a:rPr lang="ru-RU" dirty="0"/>
              <a:t>со стороны провайдера: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8147D-2B64-4E85-BE7E-3B1E7634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с помощью </a:t>
            </a:r>
            <a:r>
              <a:rPr lang="en-US" dirty="0"/>
              <a:t>AS-Path ACL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A61BB-43AC-491B-9508-D5896B00980E}"/>
              </a:ext>
            </a:extLst>
          </p:cNvPr>
          <p:cNvSpPr txBox="1"/>
          <p:nvPr/>
        </p:nvSpPr>
        <p:spPr>
          <a:xfrm>
            <a:off x="609600" y="1685093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as-path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access-list 1 permit $^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bgp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65001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neighbor 10.1.1.1 filter-list 1 out</a:t>
            </a:r>
            <a:endParaRPr lang="ru-RU" sz="1200" dirty="0">
              <a:latin typeface="Lucida Console" panose="020B060904050402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F55A-CE5F-44A2-9D8F-88D74E1A0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1B178-4E00-4F50-9DB2-3D6CAE0DAF80}"/>
              </a:ext>
            </a:extLst>
          </p:cNvPr>
          <p:cNvSpPr txBox="1"/>
          <p:nvPr/>
        </p:nvSpPr>
        <p:spPr>
          <a:xfrm>
            <a:off x="609600" y="2988911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ISP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as-path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access-list 1 permit $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65001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ISP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bgp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65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500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ISP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neighbor 10.1.1.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filter-list 1 in</a:t>
            </a:r>
            <a:endParaRPr lang="ru-RU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8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BGP </a:t>
            </a:r>
            <a:r>
              <a:rPr lang="ru-RU" sz="7200" dirty="0"/>
              <a:t>фильтрация в </a:t>
            </a:r>
            <a:r>
              <a:rPr lang="en-US" sz="7200" dirty="0"/>
              <a:t>IOS-XR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Cisco</a:t>
            </a:r>
            <a:r>
              <a:rPr lang="ru-RU" dirty="0"/>
              <a:t> ROUTE: маршрутизация в сетях предприятия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7D57-FBC1-4425-A791-1D1C6AA6C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93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AB708A-7EFD-A140-B050-EBC5B932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XR </a:t>
            </a:r>
            <a:r>
              <a:rPr lang="ru-RU" dirty="0"/>
              <a:t>использует </a:t>
            </a:r>
            <a:r>
              <a:rPr lang="en-US" dirty="0"/>
              <a:t>Routing Policy Language</a:t>
            </a:r>
          </a:p>
          <a:p>
            <a:r>
              <a:rPr lang="en-US" dirty="0"/>
              <a:t>RPL </a:t>
            </a:r>
            <a:r>
              <a:rPr lang="ru-RU" dirty="0"/>
              <a:t>всегда требуется для </a:t>
            </a:r>
            <a:r>
              <a:rPr lang="en-US" dirty="0"/>
              <a:t>eBGP</a:t>
            </a:r>
          </a:p>
          <a:p>
            <a:pPr lvl="1"/>
            <a:r>
              <a:rPr lang="ru-RU" dirty="0"/>
              <a:t>В простейшем случае – политика </a:t>
            </a:r>
            <a:r>
              <a:rPr lang="en-US" dirty="0"/>
              <a:t>“pass”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C696C-86A6-E04C-ADA4-5C10FDEDC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35EF8-9581-F24C-94D2-7F1B732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Policy Language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0013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C696C-86A6-E04C-ADA4-5C10FDEDC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35EF8-9581-F24C-94D2-7F1B732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RU" dirty="0"/>
              <a:t>RPL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D77CDCF-4256-624B-9E08-3E33BC5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4" y="1130213"/>
            <a:ext cx="7783568" cy="54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AB708A-7EFD-A140-B050-EBC5B932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каждому </a:t>
            </a:r>
            <a:r>
              <a:rPr lang="en-US" dirty="0"/>
              <a:t>Policy Object </a:t>
            </a:r>
            <a:r>
              <a:rPr lang="ru-RU" dirty="0"/>
              <a:t>можно применить одно из нескольких действий:</a:t>
            </a:r>
          </a:p>
          <a:p>
            <a:pPr lvl="1"/>
            <a:r>
              <a:rPr lang="en-US" dirty="0"/>
              <a:t>Pass</a:t>
            </a:r>
          </a:p>
          <a:p>
            <a:pPr lvl="2"/>
            <a:r>
              <a:rPr lang="ru-RU" dirty="0"/>
              <a:t>Отловленный префикс будет пропущен без изменений</a:t>
            </a:r>
            <a:endParaRPr lang="en-US" dirty="0"/>
          </a:p>
          <a:p>
            <a:pPr lvl="1"/>
            <a:r>
              <a:rPr lang="en-US" dirty="0"/>
              <a:t>Set</a:t>
            </a:r>
            <a:endParaRPr lang="ru-RU" dirty="0"/>
          </a:p>
          <a:p>
            <a:pPr lvl="2"/>
            <a:r>
              <a:rPr lang="ru-RU" dirty="0"/>
              <a:t>К префиксу будут применены действия, указанные в ключевых словах</a:t>
            </a:r>
            <a:endParaRPr lang="en-US" dirty="0"/>
          </a:p>
          <a:p>
            <a:pPr lvl="1"/>
            <a:r>
              <a:rPr lang="en-US" dirty="0"/>
              <a:t>Done</a:t>
            </a:r>
            <a:endParaRPr lang="ru-RU" dirty="0"/>
          </a:p>
          <a:p>
            <a:pPr lvl="2"/>
            <a:r>
              <a:rPr lang="ru-RU" dirty="0"/>
              <a:t>Отловленный префикс будет пропущен без изменений</a:t>
            </a:r>
            <a:endParaRPr lang="en-US" dirty="0"/>
          </a:p>
          <a:p>
            <a:pPr lvl="1"/>
            <a:r>
              <a:rPr lang="en-US" dirty="0"/>
              <a:t>Drop</a:t>
            </a:r>
            <a:endParaRPr lang="ru-RU" dirty="0"/>
          </a:p>
          <a:p>
            <a:pPr lvl="2"/>
            <a:r>
              <a:rPr lang="ru-RU" dirty="0"/>
              <a:t>Отловленный префикс будет отброшен</a:t>
            </a:r>
          </a:p>
          <a:p>
            <a:pPr lvl="3"/>
            <a:r>
              <a:rPr lang="ru-RU" dirty="0"/>
              <a:t>В конце политики всегда стоит </a:t>
            </a:r>
            <a:r>
              <a:rPr lang="en-US" dirty="0"/>
              <a:t>implicit drop</a:t>
            </a:r>
          </a:p>
          <a:p>
            <a:pPr lvl="2"/>
            <a:endParaRPr lang="en-US" dirty="0"/>
          </a:p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C696C-86A6-E04C-ADA4-5C10FDEDC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35EF8-9581-F24C-94D2-7F1B732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RU" dirty="0"/>
              <a:t>RPL</a:t>
            </a:r>
          </a:p>
        </p:txBody>
      </p:sp>
    </p:spTree>
    <p:extLst>
      <p:ext uri="{BB962C8B-B14F-4D97-AF65-F5344CB8AC3E}">
        <p14:creationId xmlns:p14="http://schemas.microsoft.com/office/powerpoint/2010/main" val="21785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AB708A-7EFD-A140-B050-EBC5B932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31201"/>
            <a:ext cx="10972800" cy="1229456"/>
          </a:xfrm>
        </p:spPr>
        <p:txBody>
          <a:bodyPr/>
          <a:lstStyle/>
          <a:p>
            <a:r>
              <a:rPr lang="ru-RU" dirty="0"/>
              <a:t>Попробуем вместе разобраться, что же здесь сказано?</a:t>
            </a:r>
            <a:endParaRPr lang="en-US" dirty="0"/>
          </a:p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C696C-86A6-E04C-ADA4-5C10FDEDC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ROUTE - Работа с атрибутами BGP в </a:t>
            </a:r>
            <a:r>
              <a:rPr lang="ru-RU" dirty="0" err="1"/>
              <a:t>Cisco</a:t>
            </a:r>
            <a:r>
              <a:rPr lang="ru-RU" dirty="0"/>
              <a:t>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35EF8-9581-F24C-94D2-7F1B732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RPL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34208-66CC-C246-B116-6057ED988436}"/>
              </a:ext>
            </a:extLst>
          </p:cNvPr>
          <p:cNvSpPr txBox="1"/>
          <p:nvPr/>
        </p:nvSpPr>
        <p:spPr>
          <a:xfrm>
            <a:off x="609600" y="1286669"/>
            <a:ext cx="109728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route-policy </a:t>
            </a:r>
            <a:r>
              <a:rPr lang="en-US" sz="1200" dirty="0" err="1">
                <a:latin typeface="Lucida Console" panose="020B0609040504020204" pitchFamily="49" charset="0"/>
              </a:rPr>
              <a:t>myPolicy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if med eq 50 and destination in (10.0.0.0/8) then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set local-preference 50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pass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endif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end-policy</a:t>
            </a:r>
            <a:endParaRPr lang="ru-RU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3E8F7-1A23-894A-B829-6B60B62A8986}"/>
              </a:ext>
            </a:extLst>
          </p:cNvPr>
          <p:cNvSpPr txBox="1"/>
          <p:nvPr/>
        </p:nvSpPr>
        <p:spPr>
          <a:xfrm>
            <a:off x="609600" y="3723361"/>
            <a:ext cx="10972800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prefix-set </a:t>
            </a:r>
            <a:r>
              <a:rPr lang="en-US" sz="1200" dirty="0" err="1">
                <a:latin typeface="Lucida Console" panose="020B0609040504020204" pitchFamily="49" charset="0"/>
              </a:rPr>
              <a:t>siteBprefixes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2001:db8:b:10::/64,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2001:db8:b:11::/64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end-set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!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route-policy SiteA-in-R1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if destination in </a:t>
            </a:r>
            <a:r>
              <a:rPr lang="en-US" sz="1200" dirty="0" err="1">
                <a:latin typeface="Lucida Console" panose="020B0609040504020204" pitchFamily="49" charset="0"/>
              </a:rPr>
              <a:t>siteBprefixes</a:t>
            </a:r>
            <a:r>
              <a:rPr lang="en-US" sz="1200" dirty="0">
                <a:latin typeface="Lucida Console" panose="020B0609040504020204" pitchFamily="49" charset="0"/>
              </a:rPr>
              <a:t> then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en-US" sz="1200" dirty="0">
                <a:latin typeface="Lucida Console" panose="020B0609040504020204" pitchFamily="49" charset="0"/>
              </a:rPr>
              <a:t>set local-preference 150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en-US" sz="1200" dirty="0">
                <a:latin typeface="Lucida Console" panose="020B0609040504020204" pitchFamily="49" charset="0"/>
              </a:rPr>
              <a:t>pass </a:t>
            </a:r>
            <a:endParaRPr lang="ru-RU" sz="1200" dirty="0">
              <a:latin typeface="Lucida Console" panose="020B0609040504020204" pitchFamily="49" charset="0"/>
            </a:endParaRPr>
          </a:p>
          <a:p>
            <a:r>
              <a:rPr lang="ru-RU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en-US" sz="1200" dirty="0">
                <a:latin typeface="Lucida Console" panose="020B0609040504020204" pitchFamily="49" charset="0"/>
              </a:rPr>
              <a:t>set local-preference 200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en-US" sz="1200" dirty="0">
                <a:latin typeface="Lucida Console" panose="020B0609040504020204" pitchFamily="49" charset="0"/>
              </a:rPr>
              <a:t>pass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endif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end-policy</a:t>
            </a:r>
            <a:endParaRPr lang="ru-RU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A855A3-7226-4B43-9F68-FDDED68D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dirty="0" err="1"/>
              <a:t>т.з</a:t>
            </a:r>
            <a:r>
              <a:rPr lang="ru-RU" dirty="0"/>
              <a:t> </a:t>
            </a:r>
            <a:r>
              <a:rPr lang="en-US" dirty="0"/>
              <a:t>BGP RPL </a:t>
            </a:r>
            <a:r>
              <a:rPr lang="ru-RU" dirty="0"/>
              <a:t>применяются на конкретного соседа</a:t>
            </a:r>
            <a:endParaRPr lang="en-US" dirty="0"/>
          </a:p>
          <a:p>
            <a:pPr lvl="1"/>
            <a:r>
              <a:rPr lang="ru-RU" dirty="0"/>
              <a:t>Одна политика в каждом направлении </a:t>
            </a:r>
            <a:r>
              <a:rPr lang="en-US" dirty="0"/>
              <a:t>In/Out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6859A-6D59-BC41-8928-D6D1DFFAF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E2194A-36FF-4A4B-BF5E-D0CCC663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RPL </a:t>
            </a:r>
            <a:r>
              <a:rPr lang="ru-RU" dirty="0"/>
              <a:t>в </a:t>
            </a:r>
            <a:r>
              <a:rPr lang="en-US" dirty="0"/>
              <a:t>BGP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811BA-7C58-3A4B-A595-3A1607EC8751}"/>
              </a:ext>
            </a:extLst>
          </p:cNvPr>
          <p:cNvSpPr txBox="1"/>
          <p:nvPr/>
        </p:nvSpPr>
        <p:spPr>
          <a:xfrm>
            <a:off x="609600" y="2158038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latin typeface="Lucida Console" panose="020B0609040504020204" pitchFamily="49" charset="0"/>
              </a:rPr>
              <a:t>bgp</a:t>
            </a:r>
            <a:r>
              <a:rPr lang="en-US" sz="1200" dirty="0">
                <a:latin typeface="Lucida Console" panose="020B0609040504020204" pitchFamily="49" charset="0"/>
              </a:rPr>
              <a:t> 64500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neighbor 10.1.1.1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remote-as 65000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address-family ipv4 unicast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route-policy </a:t>
            </a:r>
            <a:r>
              <a:rPr lang="en-US" sz="1200" dirty="0" err="1">
                <a:latin typeface="Lucida Console" panose="020B0609040504020204" pitchFamily="49" charset="0"/>
              </a:rPr>
              <a:t>myPolicy_in</a:t>
            </a:r>
            <a:r>
              <a:rPr lang="en-US" sz="1200" dirty="0">
                <a:latin typeface="Lucida Console" panose="020B0609040504020204" pitchFamily="49" charset="0"/>
              </a:rPr>
              <a:t> in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route-policy </a:t>
            </a:r>
            <a:r>
              <a:rPr lang="en-US" sz="1200" dirty="0" err="1">
                <a:latin typeface="Lucida Console" panose="020B0609040504020204" pitchFamily="49" charset="0"/>
              </a:rPr>
              <a:t>myPolicy_out</a:t>
            </a:r>
            <a:r>
              <a:rPr lang="en-US" sz="1200" dirty="0">
                <a:latin typeface="Lucida Console" panose="020B0609040504020204" pitchFamily="49" charset="0"/>
              </a:rPr>
              <a:t> out</a:t>
            </a:r>
            <a:endParaRPr lang="ru-RU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6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00EF9D-9570-42A1-BCD5-D49DEB3F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все маршруты нужно принимать от </a:t>
            </a:r>
            <a:r>
              <a:rPr lang="en-US" dirty="0"/>
              <a:t>EBGP-</a:t>
            </a:r>
            <a:r>
              <a:rPr lang="ru-RU" dirty="0"/>
              <a:t>пиров:</a:t>
            </a:r>
          </a:p>
          <a:p>
            <a:pPr lvl="1"/>
            <a:r>
              <a:rPr lang="ru-RU" dirty="0"/>
              <a:t>Некоторые префиксы провайдер в принципе не должен вам анонсировать</a:t>
            </a:r>
          </a:p>
          <a:p>
            <a:pPr lvl="1"/>
            <a:r>
              <a:rPr lang="ru-RU" dirty="0"/>
              <a:t>Ваше устройство, как правило, ограничено по ресурсам</a:t>
            </a:r>
          </a:p>
          <a:p>
            <a:r>
              <a:rPr lang="ru-RU" dirty="0"/>
              <a:t>Что можно принять от провайдера, если вы – предприятие?</a:t>
            </a:r>
          </a:p>
          <a:p>
            <a:pPr lvl="1"/>
            <a:r>
              <a:rPr lang="ru-RU" dirty="0"/>
              <a:t>Только маршрут по умолчанию</a:t>
            </a:r>
          </a:p>
          <a:p>
            <a:pPr lvl="1"/>
            <a:r>
              <a:rPr lang="ru-RU" dirty="0"/>
              <a:t>Маршрут по умолчанию и отдельные </a:t>
            </a:r>
            <a:r>
              <a:rPr lang="en-US" dirty="0"/>
              <a:t>specific routes</a:t>
            </a:r>
          </a:p>
          <a:p>
            <a:pPr lvl="2"/>
            <a:r>
              <a:rPr lang="ru-RU" dirty="0"/>
              <a:t>Маршруты клиентов, подключенных к тому же провайдеру</a:t>
            </a:r>
          </a:p>
          <a:p>
            <a:pPr lvl="2"/>
            <a:r>
              <a:rPr lang="ru-RU" dirty="0"/>
              <a:t>Маршруты крупных контент-провайдеров для балансировки трафика</a:t>
            </a:r>
          </a:p>
          <a:p>
            <a:pPr lvl="1"/>
            <a:r>
              <a:rPr lang="ru-RU" dirty="0"/>
              <a:t>Вообще все маршруты в Интернете (</a:t>
            </a:r>
            <a:r>
              <a:rPr lang="en-US" dirty="0"/>
              <a:t>&gt;700000 </a:t>
            </a:r>
            <a:r>
              <a:rPr lang="ru-RU" dirty="0"/>
              <a:t>префиксов)</a:t>
            </a:r>
          </a:p>
          <a:p>
            <a:pPr lvl="2"/>
            <a:r>
              <a:rPr lang="ru-RU" dirty="0"/>
              <a:t>Прекрасный способ выстрелить себе в ногу и бездарно потратить деньги на железо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DA95F-E3B3-47E3-9B41-EAA0D407A4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45758D-38EB-4678-9A6A-B98E9FB7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входящих </a:t>
            </a:r>
            <a:r>
              <a:rPr lang="en-US" dirty="0"/>
              <a:t>BGP Update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738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67348CF1-10DB-4A49-BC96-C9320F7A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77" y="4004206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743B5-C9BC-4273-B96B-EFF7D561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все маршруты нужно отправлять </a:t>
            </a:r>
            <a:r>
              <a:rPr lang="en-US" dirty="0"/>
              <a:t>EBGP-</a:t>
            </a:r>
            <a:r>
              <a:rPr lang="ru-RU" dirty="0"/>
              <a:t>пирам:</a:t>
            </a:r>
          </a:p>
          <a:p>
            <a:pPr lvl="1"/>
            <a:r>
              <a:rPr lang="ru-RU" dirty="0"/>
              <a:t>По сути, вашему провайдеру не нужно отправлять ничего, кроме ваших </a:t>
            </a:r>
            <a:r>
              <a:rPr lang="en-US" dirty="0"/>
              <a:t>PI IP</a:t>
            </a:r>
            <a:endParaRPr lang="ru-RU" dirty="0"/>
          </a:p>
          <a:p>
            <a:pPr lvl="1"/>
            <a:r>
              <a:rPr lang="ru-RU" dirty="0"/>
              <a:t>Особенно плохая идея – отправлять вообще все маршруты без разбора</a:t>
            </a:r>
          </a:p>
          <a:p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512E6-8EA6-4F30-8FB1-E678392CA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22891F-52E0-44C4-9AAB-91200B01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исходящих </a:t>
            </a:r>
            <a:r>
              <a:rPr lang="en-US" dirty="0"/>
              <a:t>BGP Update</a:t>
            </a:r>
            <a:endParaRPr lang="en-IE" dirty="0"/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748D6A7D-09F6-4404-B01B-02F16938B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30" y="3314849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BC8BC250-674B-4AA7-8ABA-2A2A830D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22" y="4648108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48">
            <a:extLst>
              <a:ext uri="{FF2B5EF4-FFF2-40B4-BE49-F238E27FC236}">
                <a16:creationId xmlns:a16="http://schemas.microsoft.com/office/drawing/2014/main" id="{A2EE8D64-70DF-4062-9BDE-3769BB4BD51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48820" y="3482883"/>
            <a:ext cx="695208" cy="2134826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6EE7BB7D-91F3-42AD-AD5B-448ED4914AB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268989" y="4157924"/>
            <a:ext cx="650568" cy="213052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A16ACD-2CE0-408E-97A2-50DB034C791A}"/>
              </a:ext>
            </a:extLst>
          </p:cNvPr>
          <p:cNvGrpSpPr/>
          <p:nvPr/>
        </p:nvGrpSpPr>
        <p:grpSpPr>
          <a:xfrm>
            <a:off x="4118578" y="4657815"/>
            <a:ext cx="797042" cy="480176"/>
            <a:chOff x="4852013" y="3885858"/>
            <a:chExt cx="797042" cy="480176"/>
          </a:xfrm>
        </p:grpSpPr>
        <p:pic>
          <p:nvPicPr>
            <p:cNvPr id="12" name="Picture 11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6BE8571F-91BF-45C0-8DF5-EDCABE30B8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3C31AF-7062-4E07-BA09-5D30F345C31F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Client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84A0A544-A0BC-4D14-887B-18ADA625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56" y="4004206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ine 48">
            <a:extLst>
              <a:ext uri="{FF2B5EF4-FFF2-40B4-BE49-F238E27FC236}">
                <a16:creationId xmlns:a16="http://schemas.microsoft.com/office/drawing/2014/main" id="{1ACC4607-7B65-46E6-9440-BC9F59C5FD4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277939" y="3584286"/>
            <a:ext cx="661477" cy="18982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D4E311BB-97A7-4ACC-8348-635F29C8007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77311" y="4267956"/>
            <a:ext cx="662737" cy="18982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C1DCBE-3B5E-4B22-9FFC-51CD8DE7534D}"/>
              </a:ext>
            </a:extLst>
          </p:cNvPr>
          <p:cNvGrpSpPr/>
          <p:nvPr/>
        </p:nvGrpSpPr>
        <p:grpSpPr>
          <a:xfrm>
            <a:off x="6254834" y="3962604"/>
            <a:ext cx="797042" cy="480176"/>
            <a:chOff x="4852013" y="3885858"/>
            <a:chExt cx="797042" cy="480176"/>
          </a:xfrm>
        </p:grpSpPr>
        <p:pic>
          <p:nvPicPr>
            <p:cNvPr id="2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CEA8CACC-283E-4336-A694-2165E949AF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9DACBA-417D-411A-BCD1-39C68215A0C8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ISP1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A2BA67-61E4-4BD3-B5CB-027AF3654513}"/>
              </a:ext>
            </a:extLst>
          </p:cNvPr>
          <p:cNvGrpSpPr/>
          <p:nvPr/>
        </p:nvGrpSpPr>
        <p:grpSpPr>
          <a:xfrm>
            <a:off x="6254834" y="5314469"/>
            <a:ext cx="797042" cy="480176"/>
            <a:chOff x="4852013" y="3885858"/>
            <a:chExt cx="797042" cy="480176"/>
          </a:xfrm>
        </p:grpSpPr>
        <p:pic>
          <p:nvPicPr>
            <p:cNvPr id="2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596CA5B3-9AE2-4044-A2CA-64728CE2BD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7D92A-A185-4661-8359-A326D1703A53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C56B28-3FD3-40EB-A43D-DB12A7E5A6DC}"/>
              </a:ext>
            </a:extLst>
          </p:cNvPr>
          <p:cNvGrpSpPr/>
          <p:nvPr/>
        </p:nvGrpSpPr>
        <p:grpSpPr>
          <a:xfrm>
            <a:off x="8194319" y="4657815"/>
            <a:ext cx="797042" cy="480176"/>
            <a:chOff x="4852013" y="3885858"/>
            <a:chExt cx="797042" cy="480176"/>
          </a:xfrm>
        </p:grpSpPr>
        <p:pic>
          <p:nvPicPr>
            <p:cNvPr id="2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43D7BD20-D15C-4E09-8A27-9A67F7F9A1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A63D36-EAFA-492F-B48B-F944619D094E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FA3418-04DD-4224-AA78-0214A439058A}"/>
              </a:ext>
            </a:extLst>
          </p:cNvPr>
          <p:cNvSpPr/>
          <p:nvPr/>
        </p:nvSpPr>
        <p:spPr>
          <a:xfrm flipV="1">
            <a:off x="4466378" y="4021154"/>
            <a:ext cx="5123102" cy="1582662"/>
          </a:xfrm>
          <a:custGeom>
            <a:avLst/>
            <a:gdLst>
              <a:gd name="connsiteX0" fmla="*/ 0 w 7186247"/>
              <a:gd name="connsiteY0" fmla="*/ 983542 h 1062505"/>
              <a:gd name="connsiteX1" fmla="*/ 1735016 w 7186247"/>
              <a:gd name="connsiteY1" fmla="*/ 983542 h 1062505"/>
              <a:gd name="connsiteX2" fmla="*/ 1863970 w 7186247"/>
              <a:gd name="connsiteY2" fmla="*/ 162926 h 1062505"/>
              <a:gd name="connsiteX3" fmla="*/ 4220308 w 7186247"/>
              <a:gd name="connsiteY3" fmla="*/ 57418 h 1062505"/>
              <a:gd name="connsiteX4" fmla="*/ 6049108 w 7186247"/>
              <a:gd name="connsiteY4" fmla="*/ 842865 h 1062505"/>
              <a:gd name="connsiteX5" fmla="*/ 7186247 w 7186247"/>
              <a:gd name="connsiteY5" fmla="*/ 936649 h 1062505"/>
              <a:gd name="connsiteX0" fmla="*/ 0 w 6588371"/>
              <a:gd name="connsiteY0" fmla="*/ 1077327 h 1117891"/>
              <a:gd name="connsiteX1" fmla="*/ 1137140 w 6588371"/>
              <a:gd name="connsiteY1" fmla="*/ 983542 h 1117891"/>
              <a:gd name="connsiteX2" fmla="*/ 1266094 w 6588371"/>
              <a:gd name="connsiteY2" fmla="*/ 162926 h 1117891"/>
              <a:gd name="connsiteX3" fmla="*/ 3622432 w 6588371"/>
              <a:gd name="connsiteY3" fmla="*/ 57418 h 1117891"/>
              <a:gd name="connsiteX4" fmla="*/ 5451232 w 6588371"/>
              <a:gd name="connsiteY4" fmla="*/ 842865 h 1117891"/>
              <a:gd name="connsiteX5" fmla="*/ 6588371 w 6588371"/>
              <a:gd name="connsiteY5" fmla="*/ 936649 h 1117891"/>
              <a:gd name="connsiteX0" fmla="*/ 0 w 6588371"/>
              <a:gd name="connsiteY0" fmla="*/ 1077327 h 1087594"/>
              <a:gd name="connsiteX1" fmla="*/ 1137140 w 6588371"/>
              <a:gd name="connsiteY1" fmla="*/ 983542 h 1087594"/>
              <a:gd name="connsiteX2" fmla="*/ 1266094 w 6588371"/>
              <a:gd name="connsiteY2" fmla="*/ 162926 h 1087594"/>
              <a:gd name="connsiteX3" fmla="*/ 3622432 w 6588371"/>
              <a:gd name="connsiteY3" fmla="*/ 57418 h 1087594"/>
              <a:gd name="connsiteX4" fmla="*/ 5451232 w 6588371"/>
              <a:gd name="connsiteY4" fmla="*/ 842865 h 1087594"/>
              <a:gd name="connsiteX5" fmla="*/ 6588371 w 6588371"/>
              <a:gd name="connsiteY5" fmla="*/ 936649 h 1087594"/>
              <a:gd name="connsiteX0" fmla="*/ 0 w 6588371"/>
              <a:gd name="connsiteY0" fmla="*/ 1075505 h 1075505"/>
              <a:gd name="connsiteX1" fmla="*/ 1101971 w 6588371"/>
              <a:gd name="connsiteY1" fmla="*/ 934828 h 1075505"/>
              <a:gd name="connsiteX2" fmla="*/ 1266094 w 6588371"/>
              <a:gd name="connsiteY2" fmla="*/ 161104 h 1075505"/>
              <a:gd name="connsiteX3" fmla="*/ 3622432 w 6588371"/>
              <a:gd name="connsiteY3" fmla="*/ 55596 h 1075505"/>
              <a:gd name="connsiteX4" fmla="*/ 5451232 w 6588371"/>
              <a:gd name="connsiteY4" fmla="*/ 841043 h 1075505"/>
              <a:gd name="connsiteX5" fmla="*/ 6588371 w 6588371"/>
              <a:gd name="connsiteY5" fmla="*/ 934827 h 1075505"/>
              <a:gd name="connsiteX0" fmla="*/ 0 w 6588371"/>
              <a:gd name="connsiteY0" fmla="*/ 1068145 h 1068145"/>
              <a:gd name="connsiteX1" fmla="*/ 1101971 w 6588371"/>
              <a:gd name="connsiteY1" fmla="*/ 927468 h 1068145"/>
              <a:gd name="connsiteX2" fmla="*/ 1266094 w 6588371"/>
              <a:gd name="connsiteY2" fmla="*/ 153744 h 1068145"/>
              <a:gd name="connsiteX3" fmla="*/ 3622432 w 6588371"/>
              <a:gd name="connsiteY3" fmla="*/ 48236 h 1068145"/>
              <a:gd name="connsiteX4" fmla="*/ 5451232 w 6588371"/>
              <a:gd name="connsiteY4" fmla="*/ 833683 h 1068145"/>
              <a:gd name="connsiteX5" fmla="*/ 6588371 w 6588371"/>
              <a:gd name="connsiteY5" fmla="*/ 927467 h 1068145"/>
              <a:gd name="connsiteX0" fmla="*/ 0 w 6588371"/>
              <a:gd name="connsiteY0" fmla="*/ 1076864 h 1082814"/>
              <a:gd name="connsiteX1" fmla="*/ 1137141 w 6588371"/>
              <a:gd name="connsiteY1" fmla="*/ 971357 h 1082814"/>
              <a:gd name="connsiteX2" fmla="*/ 1266094 w 6588371"/>
              <a:gd name="connsiteY2" fmla="*/ 162463 h 1082814"/>
              <a:gd name="connsiteX3" fmla="*/ 3622432 w 6588371"/>
              <a:gd name="connsiteY3" fmla="*/ 56955 h 1082814"/>
              <a:gd name="connsiteX4" fmla="*/ 5451232 w 6588371"/>
              <a:gd name="connsiteY4" fmla="*/ 842402 h 1082814"/>
              <a:gd name="connsiteX5" fmla="*/ 6588371 w 6588371"/>
              <a:gd name="connsiteY5" fmla="*/ 936186 h 1082814"/>
              <a:gd name="connsiteX0" fmla="*/ 0 w 6588371"/>
              <a:gd name="connsiteY0" fmla="*/ 1076864 h 1076864"/>
              <a:gd name="connsiteX1" fmla="*/ 1137141 w 6588371"/>
              <a:gd name="connsiteY1" fmla="*/ 971357 h 1076864"/>
              <a:gd name="connsiteX2" fmla="*/ 1266094 w 6588371"/>
              <a:gd name="connsiteY2" fmla="*/ 162463 h 1076864"/>
              <a:gd name="connsiteX3" fmla="*/ 3622432 w 6588371"/>
              <a:gd name="connsiteY3" fmla="*/ 56955 h 1076864"/>
              <a:gd name="connsiteX4" fmla="*/ 5451232 w 6588371"/>
              <a:gd name="connsiteY4" fmla="*/ 842402 h 1076864"/>
              <a:gd name="connsiteX5" fmla="*/ 6588371 w 6588371"/>
              <a:gd name="connsiteY5" fmla="*/ 936186 h 1076864"/>
              <a:gd name="connsiteX0" fmla="*/ 0 w 6588371"/>
              <a:gd name="connsiteY0" fmla="*/ 1071655 h 1071655"/>
              <a:gd name="connsiteX1" fmla="*/ 1137141 w 6588371"/>
              <a:gd name="connsiteY1" fmla="*/ 966148 h 1071655"/>
              <a:gd name="connsiteX2" fmla="*/ 1266094 w 6588371"/>
              <a:gd name="connsiteY2" fmla="*/ 157254 h 1071655"/>
              <a:gd name="connsiteX3" fmla="*/ 3622432 w 6588371"/>
              <a:gd name="connsiteY3" fmla="*/ 51746 h 1071655"/>
              <a:gd name="connsiteX4" fmla="*/ 5451232 w 6588371"/>
              <a:gd name="connsiteY4" fmla="*/ 837193 h 1071655"/>
              <a:gd name="connsiteX5" fmla="*/ 6588371 w 6588371"/>
              <a:gd name="connsiteY5" fmla="*/ 930977 h 1071655"/>
              <a:gd name="connsiteX0" fmla="*/ 0 w 6588371"/>
              <a:gd name="connsiteY0" fmla="*/ 1056048 h 1056048"/>
              <a:gd name="connsiteX1" fmla="*/ 1137141 w 6588371"/>
              <a:gd name="connsiteY1" fmla="*/ 950541 h 1056048"/>
              <a:gd name="connsiteX2" fmla="*/ 1266094 w 6588371"/>
              <a:gd name="connsiteY2" fmla="*/ 141647 h 1056048"/>
              <a:gd name="connsiteX3" fmla="*/ 3622432 w 6588371"/>
              <a:gd name="connsiteY3" fmla="*/ 36139 h 1056048"/>
              <a:gd name="connsiteX4" fmla="*/ 5451232 w 6588371"/>
              <a:gd name="connsiteY4" fmla="*/ 821586 h 1056048"/>
              <a:gd name="connsiteX5" fmla="*/ 6588371 w 6588371"/>
              <a:gd name="connsiteY5" fmla="*/ 915370 h 105604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37007 h 1037007"/>
              <a:gd name="connsiteX1" fmla="*/ 1137141 w 6588371"/>
              <a:gd name="connsiteY1" fmla="*/ 931500 h 1037007"/>
              <a:gd name="connsiteX2" fmla="*/ 1266094 w 6588371"/>
              <a:gd name="connsiteY2" fmla="*/ 122606 h 1037007"/>
              <a:gd name="connsiteX3" fmla="*/ 3622432 w 6588371"/>
              <a:gd name="connsiteY3" fmla="*/ 17098 h 1037007"/>
              <a:gd name="connsiteX4" fmla="*/ 5591909 w 6588371"/>
              <a:gd name="connsiteY4" fmla="*/ 825991 h 1037007"/>
              <a:gd name="connsiteX5" fmla="*/ 6588371 w 6588371"/>
              <a:gd name="connsiteY5" fmla="*/ 896329 h 1037007"/>
              <a:gd name="connsiteX0" fmla="*/ 0 w 6588371"/>
              <a:gd name="connsiteY0" fmla="*/ 998561 h 998561"/>
              <a:gd name="connsiteX1" fmla="*/ 1137141 w 6588371"/>
              <a:gd name="connsiteY1" fmla="*/ 893054 h 998561"/>
              <a:gd name="connsiteX2" fmla="*/ 1266094 w 6588371"/>
              <a:gd name="connsiteY2" fmla="*/ 84160 h 998561"/>
              <a:gd name="connsiteX3" fmla="*/ 3610709 w 6588371"/>
              <a:gd name="connsiteY3" fmla="*/ 48990 h 998561"/>
              <a:gd name="connsiteX4" fmla="*/ 5591909 w 6588371"/>
              <a:gd name="connsiteY4" fmla="*/ 787545 h 998561"/>
              <a:gd name="connsiteX5" fmla="*/ 6588371 w 6588371"/>
              <a:gd name="connsiteY5" fmla="*/ 857883 h 998561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1019940 h 1019940"/>
              <a:gd name="connsiteX1" fmla="*/ 1137141 w 6588371"/>
              <a:gd name="connsiteY1" fmla="*/ 914433 h 1019940"/>
              <a:gd name="connsiteX2" fmla="*/ 1266094 w 6588371"/>
              <a:gd name="connsiteY2" fmla="*/ 105539 h 1019940"/>
              <a:gd name="connsiteX3" fmla="*/ 3610709 w 6588371"/>
              <a:gd name="connsiteY3" fmla="*/ 70369 h 1019940"/>
              <a:gd name="connsiteX4" fmla="*/ 6588371 w 6588371"/>
              <a:gd name="connsiteY4" fmla="*/ 879262 h 101994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85111 h 985111"/>
              <a:gd name="connsiteX1" fmla="*/ 1137141 w 6588371"/>
              <a:gd name="connsiteY1" fmla="*/ 879604 h 985111"/>
              <a:gd name="connsiteX2" fmla="*/ 1266094 w 6588371"/>
              <a:gd name="connsiteY2" fmla="*/ 70710 h 985111"/>
              <a:gd name="connsiteX3" fmla="*/ 3610709 w 6588371"/>
              <a:gd name="connsiteY3" fmla="*/ 35540 h 985111"/>
              <a:gd name="connsiteX4" fmla="*/ 6588371 w 6588371"/>
              <a:gd name="connsiteY4" fmla="*/ 844433 h 985111"/>
              <a:gd name="connsiteX0" fmla="*/ 0 w 6682155"/>
              <a:gd name="connsiteY0" fmla="*/ 1395419 h 1395419"/>
              <a:gd name="connsiteX1" fmla="*/ 1230925 w 6682155"/>
              <a:gd name="connsiteY1" fmla="*/ 879604 h 1395419"/>
              <a:gd name="connsiteX2" fmla="*/ 1359878 w 6682155"/>
              <a:gd name="connsiteY2" fmla="*/ 70710 h 1395419"/>
              <a:gd name="connsiteX3" fmla="*/ 3704493 w 6682155"/>
              <a:gd name="connsiteY3" fmla="*/ 35540 h 1395419"/>
              <a:gd name="connsiteX4" fmla="*/ 6682155 w 6682155"/>
              <a:gd name="connsiteY4" fmla="*/ 844433 h 1395419"/>
              <a:gd name="connsiteX0" fmla="*/ 0 w 6682155"/>
              <a:gd name="connsiteY0" fmla="*/ 1437812 h 1446963"/>
              <a:gd name="connsiteX1" fmla="*/ 1277817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37812 h 1446963"/>
              <a:gd name="connsiteX1" fmla="*/ 1242648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66120 h 1475271"/>
              <a:gd name="connsiteX1" fmla="*/ 1242648 w 6682155"/>
              <a:gd name="connsiteY1" fmla="*/ 1313721 h 1475271"/>
              <a:gd name="connsiteX2" fmla="*/ 1500555 w 6682155"/>
              <a:gd name="connsiteY2" fmla="*/ 141411 h 1475271"/>
              <a:gd name="connsiteX3" fmla="*/ 3704493 w 6682155"/>
              <a:gd name="connsiteY3" fmla="*/ 106241 h 1475271"/>
              <a:gd name="connsiteX4" fmla="*/ 6682155 w 6682155"/>
              <a:gd name="connsiteY4" fmla="*/ 915134 h 1475271"/>
              <a:gd name="connsiteX0" fmla="*/ 2184499 w 5595916"/>
              <a:gd name="connsiteY0" fmla="*/ 200027 h 1313784"/>
              <a:gd name="connsiteX1" fmla="*/ 156409 w 5595916"/>
              <a:gd name="connsiteY1" fmla="*/ 1313721 h 1313784"/>
              <a:gd name="connsiteX2" fmla="*/ 414316 w 5595916"/>
              <a:gd name="connsiteY2" fmla="*/ 141411 h 1313784"/>
              <a:gd name="connsiteX3" fmla="*/ 2618254 w 5595916"/>
              <a:gd name="connsiteY3" fmla="*/ 106241 h 1313784"/>
              <a:gd name="connsiteX4" fmla="*/ 5595916 w 5595916"/>
              <a:gd name="connsiteY4" fmla="*/ 915134 h 1313784"/>
              <a:gd name="connsiteX0" fmla="*/ 2184499 w 5595916"/>
              <a:gd name="connsiteY0" fmla="*/ 200027 h 1313786"/>
              <a:gd name="connsiteX1" fmla="*/ 156409 w 5595916"/>
              <a:gd name="connsiteY1" fmla="*/ 1313721 h 1313786"/>
              <a:gd name="connsiteX2" fmla="*/ 414316 w 5595916"/>
              <a:gd name="connsiteY2" fmla="*/ 141411 h 1313786"/>
              <a:gd name="connsiteX3" fmla="*/ 2618254 w 5595916"/>
              <a:gd name="connsiteY3" fmla="*/ 106241 h 1313786"/>
              <a:gd name="connsiteX4" fmla="*/ 5595916 w 5595916"/>
              <a:gd name="connsiteY4" fmla="*/ 915134 h 1313786"/>
              <a:gd name="connsiteX0" fmla="*/ 2184499 w 5595916"/>
              <a:gd name="connsiteY0" fmla="*/ 200027 h 1313784"/>
              <a:gd name="connsiteX1" fmla="*/ 156409 w 5595916"/>
              <a:gd name="connsiteY1" fmla="*/ 1313721 h 1313784"/>
              <a:gd name="connsiteX2" fmla="*/ 414316 w 5595916"/>
              <a:gd name="connsiteY2" fmla="*/ 141411 h 1313784"/>
              <a:gd name="connsiteX3" fmla="*/ 2618254 w 5595916"/>
              <a:gd name="connsiteY3" fmla="*/ 106241 h 1313784"/>
              <a:gd name="connsiteX4" fmla="*/ 5595916 w 5595916"/>
              <a:gd name="connsiteY4" fmla="*/ 915134 h 1313784"/>
              <a:gd name="connsiteX0" fmla="*/ 2065574 w 5476991"/>
              <a:gd name="connsiteY0" fmla="*/ 175319 h 890426"/>
              <a:gd name="connsiteX1" fmla="*/ 213331 w 5476991"/>
              <a:gd name="connsiteY1" fmla="*/ 866982 h 890426"/>
              <a:gd name="connsiteX2" fmla="*/ 295391 w 5476991"/>
              <a:gd name="connsiteY2" fmla="*/ 116703 h 890426"/>
              <a:gd name="connsiteX3" fmla="*/ 2499329 w 5476991"/>
              <a:gd name="connsiteY3" fmla="*/ 81533 h 890426"/>
              <a:gd name="connsiteX4" fmla="*/ 5476991 w 5476991"/>
              <a:gd name="connsiteY4" fmla="*/ 890426 h 890426"/>
              <a:gd name="connsiteX0" fmla="*/ 1957919 w 5369336"/>
              <a:gd name="connsiteY0" fmla="*/ 175319 h 892714"/>
              <a:gd name="connsiteX1" fmla="*/ 105676 w 5369336"/>
              <a:gd name="connsiteY1" fmla="*/ 866982 h 892714"/>
              <a:gd name="connsiteX2" fmla="*/ 187736 w 5369336"/>
              <a:gd name="connsiteY2" fmla="*/ 116703 h 892714"/>
              <a:gd name="connsiteX3" fmla="*/ 2391674 w 5369336"/>
              <a:gd name="connsiteY3" fmla="*/ 81533 h 892714"/>
              <a:gd name="connsiteX4" fmla="*/ 5369336 w 5369336"/>
              <a:gd name="connsiteY4" fmla="*/ 890426 h 892714"/>
              <a:gd name="connsiteX0" fmla="*/ 1855616 w 5267033"/>
              <a:gd name="connsiteY0" fmla="*/ 98800 h 1284870"/>
              <a:gd name="connsiteX1" fmla="*/ 3373 w 5267033"/>
              <a:gd name="connsiteY1" fmla="*/ 790463 h 1284870"/>
              <a:gd name="connsiteX2" fmla="*/ 1421864 w 5267033"/>
              <a:gd name="connsiteY2" fmla="*/ 1259384 h 1284870"/>
              <a:gd name="connsiteX3" fmla="*/ 2289371 w 5267033"/>
              <a:gd name="connsiteY3" fmla="*/ 5014 h 1284870"/>
              <a:gd name="connsiteX4" fmla="*/ 5267033 w 5267033"/>
              <a:gd name="connsiteY4" fmla="*/ 813907 h 1284870"/>
              <a:gd name="connsiteX0" fmla="*/ 1852246 w 5263663"/>
              <a:gd name="connsiteY0" fmla="*/ 98800 h 1285432"/>
              <a:gd name="connsiteX1" fmla="*/ 3 w 5263663"/>
              <a:gd name="connsiteY1" fmla="*/ 790463 h 1285432"/>
              <a:gd name="connsiteX2" fmla="*/ 1418494 w 5263663"/>
              <a:gd name="connsiteY2" fmla="*/ 1259384 h 1285432"/>
              <a:gd name="connsiteX3" fmla="*/ 2286001 w 5263663"/>
              <a:gd name="connsiteY3" fmla="*/ 5014 h 1285432"/>
              <a:gd name="connsiteX4" fmla="*/ 5263663 w 5263663"/>
              <a:gd name="connsiteY4" fmla="*/ 813907 h 1285432"/>
              <a:gd name="connsiteX0" fmla="*/ 1854125 w 5265542"/>
              <a:gd name="connsiteY0" fmla="*/ 103941 h 1494486"/>
              <a:gd name="connsiteX1" fmla="*/ 1882 w 5265542"/>
              <a:gd name="connsiteY1" fmla="*/ 795604 h 1494486"/>
              <a:gd name="connsiteX2" fmla="*/ 2229265 w 5265542"/>
              <a:gd name="connsiteY2" fmla="*/ 1475541 h 1494486"/>
              <a:gd name="connsiteX3" fmla="*/ 2287880 w 5265542"/>
              <a:gd name="connsiteY3" fmla="*/ 10155 h 1494486"/>
              <a:gd name="connsiteX4" fmla="*/ 5265542 w 5265542"/>
              <a:gd name="connsiteY4" fmla="*/ 819048 h 1494486"/>
              <a:gd name="connsiteX0" fmla="*/ 1854125 w 5265542"/>
              <a:gd name="connsiteY0" fmla="*/ 103941 h 1475789"/>
              <a:gd name="connsiteX1" fmla="*/ 1882 w 5265542"/>
              <a:gd name="connsiteY1" fmla="*/ 795604 h 1475789"/>
              <a:gd name="connsiteX2" fmla="*/ 2229265 w 5265542"/>
              <a:gd name="connsiteY2" fmla="*/ 1475541 h 1475789"/>
              <a:gd name="connsiteX3" fmla="*/ 2287880 w 5265542"/>
              <a:gd name="connsiteY3" fmla="*/ 10155 h 1475789"/>
              <a:gd name="connsiteX4" fmla="*/ 5265542 w 5265542"/>
              <a:gd name="connsiteY4" fmla="*/ 819048 h 1475789"/>
              <a:gd name="connsiteX0" fmla="*/ 1854240 w 5265657"/>
              <a:gd name="connsiteY0" fmla="*/ 106664 h 1572283"/>
              <a:gd name="connsiteX1" fmla="*/ 1997 w 5265657"/>
              <a:gd name="connsiteY1" fmla="*/ 798327 h 1572283"/>
              <a:gd name="connsiteX2" fmla="*/ 2241103 w 5265657"/>
              <a:gd name="connsiteY2" fmla="*/ 1572048 h 1572283"/>
              <a:gd name="connsiteX3" fmla="*/ 2287995 w 5265657"/>
              <a:gd name="connsiteY3" fmla="*/ 12878 h 1572283"/>
              <a:gd name="connsiteX4" fmla="*/ 5265657 w 5265657"/>
              <a:gd name="connsiteY4" fmla="*/ 821771 h 1572283"/>
              <a:gd name="connsiteX0" fmla="*/ 1854240 w 5265657"/>
              <a:gd name="connsiteY0" fmla="*/ 7 h 1465563"/>
              <a:gd name="connsiteX1" fmla="*/ 1997 w 5265657"/>
              <a:gd name="connsiteY1" fmla="*/ 691670 h 1465563"/>
              <a:gd name="connsiteX2" fmla="*/ 2241103 w 5265657"/>
              <a:gd name="connsiteY2" fmla="*/ 1465391 h 1465563"/>
              <a:gd name="connsiteX3" fmla="*/ 4222303 w 5265657"/>
              <a:gd name="connsiteY3" fmla="*/ 762006 h 1465563"/>
              <a:gd name="connsiteX4" fmla="*/ 5265657 w 5265657"/>
              <a:gd name="connsiteY4" fmla="*/ 715114 h 1465563"/>
              <a:gd name="connsiteX0" fmla="*/ 1854126 w 5265543"/>
              <a:gd name="connsiteY0" fmla="*/ 7 h 1371805"/>
              <a:gd name="connsiteX1" fmla="*/ 1883 w 5265543"/>
              <a:gd name="connsiteY1" fmla="*/ 691670 h 1371805"/>
              <a:gd name="connsiteX2" fmla="*/ 2229266 w 5265543"/>
              <a:gd name="connsiteY2" fmla="*/ 1371607 h 1371805"/>
              <a:gd name="connsiteX3" fmla="*/ 4222189 w 5265543"/>
              <a:gd name="connsiteY3" fmla="*/ 762006 h 1371805"/>
              <a:gd name="connsiteX4" fmla="*/ 5265543 w 5265543"/>
              <a:gd name="connsiteY4" fmla="*/ 715114 h 1371805"/>
              <a:gd name="connsiteX0" fmla="*/ 1854126 w 6097881"/>
              <a:gd name="connsiteY0" fmla="*/ 7 h 1371817"/>
              <a:gd name="connsiteX1" fmla="*/ 1883 w 6097881"/>
              <a:gd name="connsiteY1" fmla="*/ 691670 h 1371817"/>
              <a:gd name="connsiteX2" fmla="*/ 2229266 w 6097881"/>
              <a:gd name="connsiteY2" fmla="*/ 1371607 h 1371817"/>
              <a:gd name="connsiteX3" fmla="*/ 4222189 w 6097881"/>
              <a:gd name="connsiteY3" fmla="*/ 762006 h 1371817"/>
              <a:gd name="connsiteX4" fmla="*/ 6097881 w 6097881"/>
              <a:gd name="connsiteY4" fmla="*/ 527545 h 1371817"/>
              <a:gd name="connsiteX0" fmla="*/ 1854126 w 6097881"/>
              <a:gd name="connsiteY0" fmla="*/ 7 h 1371817"/>
              <a:gd name="connsiteX1" fmla="*/ 1883 w 6097881"/>
              <a:gd name="connsiteY1" fmla="*/ 691670 h 1371817"/>
              <a:gd name="connsiteX2" fmla="*/ 2229266 w 6097881"/>
              <a:gd name="connsiteY2" fmla="*/ 1371607 h 1371817"/>
              <a:gd name="connsiteX3" fmla="*/ 4222189 w 6097881"/>
              <a:gd name="connsiteY3" fmla="*/ 762006 h 1371817"/>
              <a:gd name="connsiteX4" fmla="*/ 6097881 w 6097881"/>
              <a:gd name="connsiteY4" fmla="*/ 527545 h 1371817"/>
              <a:gd name="connsiteX0" fmla="*/ 1854126 w 4960743"/>
              <a:gd name="connsiteY0" fmla="*/ 7 h 1371808"/>
              <a:gd name="connsiteX1" fmla="*/ 1883 w 4960743"/>
              <a:gd name="connsiteY1" fmla="*/ 691670 h 1371808"/>
              <a:gd name="connsiteX2" fmla="*/ 2229266 w 4960743"/>
              <a:gd name="connsiteY2" fmla="*/ 1371607 h 1371808"/>
              <a:gd name="connsiteX3" fmla="*/ 4222189 w 4960743"/>
              <a:gd name="connsiteY3" fmla="*/ 762006 h 1371808"/>
              <a:gd name="connsiteX4" fmla="*/ 4960743 w 4960743"/>
              <a:gd name="connsiteY4" fmla="*/ 668222 h 1371808"/>
              <a:gd name="connsiteX0" fmla="*/ 1854126 w 4960743"/>
              <a:gd name="connsiteY0" fmla="*/ 7 h 1371808"/>
              <a:gd name="connsiteX1" fmla="*/ 1883 w 4960743"/>
              <a:gd name="connsiteY1" fmla="*/ 691670 h 1371808"/>
              <a:gd name="connsiteX2" fmla="*/ 2229266 w 4960743"/>
              <a:gd name="connsiteY2" fmla="*/ 1371607 h 1371808"/>
              <a:gd name="connsiteX3" fmla="*/ 4222189 w 4960743"/>
              <a:gd name="connsiteY3" fmla="*/ 762006 h 1371808"/>
              <a:gd name="connsiteX4" fmla="*/ 4960743 w 4960743"/>
              <a:gd name="connsiteY4" fmla="*/ 668222 h 1371808"/>
              <a:gd name="connsiteX0" fmla="*/ 1854126 w 4960743"/>
              <a:gd name="connsiteY0" fmla="*/ 7 h 1406966"/>
              <a:gd name="connsiteX1" fmla="*/ 1883 w 4960743"/>
              <a:gd name="connsiteY1" fmla="*/ 691670 h 1406966"/>
              <a:gd name="connsiteX2" fmla="*/ 2229266 w 4960743"/>
              <a:gd name="connsiteY2" fmla="*/ 1406776 h 1406966"/>
              <a:gd name="connsiteX3" fmla="*/ 4222189 w 4960743"/>
              <a:gd name="connsiteY3" fmla="*/ 762006 h 1406966"/>
              <a:gd name="connsiteX4" fmla="*/ 4960743 w 4960743"/>
              <a:gd name="connsiteY4" fmla="*/ 668222 h 1406966"/>
              <a:gd name="connsiteX0" fmla="*/ 1852368 w 4958985"/>
              <a:gd name="connsiteY0" fmla="*/ 6 h 1406965"/>
              <a:gd name="connsiteX1" fmla="*/ 125 w 4958985"/>
              <a:gd name="connsiteY1" fmla="*/ 691669 h 1406965"/>
              <a:gd name="connsiteX2" fmla="*/ 2227508 w 4958985"/>
              <a:gd name="connsiteY2" fmla="*/ 1406775 h 1406965"/>
              <a:gd name="connsiteX3" fmla="*/ 4220431 w 4958985"/>
              <a:gd name="connsiteY3" fmla="*/ 762005 h 1406965"/>
              <a:gd name="connsiteX4" fmla="*/ 4958985 w 4958985"/>
              <a:gd name="connsiteY4" fmla="*/ 668221 h 1406965"/>
              <a:gd name="connsiteX0" fmla="*/ 1852368 w 4958985"/>
              <a:gd name="connsiteY0" fmla="*/ 6 h 1406965"/>
              <a:gd name="connsiteX1" fmla="*/ 125 w 4958985"/>
              <a:gd name="connsiteY1" fmla="*/ 691669 h 1406965"/>
              <a:gd name="connsiteX2" fmla="*/ 2227508 w 4958985"/>
              <a:gd name="connsiteY2" fmla="*/ 1406775 h 1406965"/>
              <a:gd name="connsiteX3" fmla="*/ 4220431 w 4958985"/>
              <a:gd name="connsiteY3" fmla="*/ 762005 h 1406965"/>
              <a:gd name="connsiteX4" fmla="*/ 4958985 w 4958985"/>
              <a:gd name="connsiteY4" fmla="*/ 668221 h 1406965"/>
              <a:gd name="connsiteX0" fmla="*/ 1852367 w 4958984"/>
              <a:gd name="connsiteY0" fmla="*/ 0 h 1406959"/>
              <a:gd name="connsiteX1" fmla="*/ 124 w 4958984"/>
              <a:gd name="connsiteY1" fmla="*/ 691663 h 1406959"/>
              <a:gd name="connsiteX2" fmla="*/ 2227507 w 4958984"/>
              <a:gd name="connsiteY2" fmla="*/ 1406769 h 1406959"/>
              <a:gd name="connsiteX3" fmla="*/ 4220430 w 4958984"/>
              <a:gd name="connsiteY3" fmla="*/ 761999 h 1406959"/>
              <a:gd name="connsiteX4" fmla="*/ 4958984 w 4958984"/>
              <a:gd name="connsiteY4" fmla="*/ 668215 h 1406959"/>
              <a:gd name="connsiteX0" fmla="*/ 1854111 w 4960728"/>
              <a:gd name="connsiteY0" fmla="*/ 0 h 1535881"/>
              <a:gd name="connsiteX1" fmla="*/ 1868 w 4960728"/>
              <a:gd name="connsiteY1" fmla="*/ 691663 h 1535881"/>
              <a:gd name="connsiteX2" fmla="*/ 2229251 w 4960728"/>
              <a:gd name="connsiteY2" fmla="*/ 1535723 h 1535881"/>
              <a:gd name="connsiteX3" fmla="*/ 4222174 w 4960728"/>
              <a:gd name="connsiteY3" fmla="*/ 761999 h 1535881"/>
              <a:gd name="connsiteX4" fmla="*/ 4960728 w 4960728"/>
              <a:gd name="connsiteY4" fmla="*/ 668215 h 1535881"/>
              <a:gd name="connsiteX0" fmla="*/ 1854111 w 4960728"/>
              <a:gd name="connsiteY0" fmla="*/ 0 h 1535881"/>
              <a:gd name="connsiteX1" fmla="*/ 1868 w 4960728"/>
              <a:gd name="connsiteY1" fmla="*/ 691663 h 1535881"/>
              <a:gd name="connsiteX2" fmla="*/ 2229251 w 4960728"/>
              <a:gd name="connsiteY2" fmla="*/ 1535723 h 1535881"/>
              <a:gd name="connsiteX3" fmla="*/ 4222174 w 4960728"/>
              <a:gd name="connsiteY3" fmla="*/ 761999 h 1535881"/>
              <a:gd name="connsiteX4" fmla="*/ 4960728 w 4960728"/>
              <a:gd name="connsiteY4" fmla="*/ 668215 h 1535881"/>
              <a:gd name="connsiteX0" fmla="*/ 1854111 w 4960728"/>
              <a:gd name="connsiteY0" fmla="*/ 0 h 1535742"/>
              <a:gd name="connsiteX1" fmla="*/ 1868 w 4960728"/>
              <a:gd name="connsiteY1" fmla="*/ 691663 h 1535742"/>
              <a:gd name="connsiteX2" fmla="*/ 2229251 w 4960728"/>
              <a:gd name="connsiteY2" fmla="*/ 1535723 h 1535742"/>
              <a:gd name="connsiteX3" fmla="*/ 4960728 w 4960728"/>
              <a:gd name="connsiteY3" fmla="*/ 668215 h 1535742"/>
              <a:gd name="connsiteX0" fmla="*/ 1854111 w 4960728"/>
              <a:gd name="connsiteY0" fmla="*/ 0 h 1536605"/>
              <a:gd name="connsiteX1" fmla="*/ 1868 w 4960728"/>
              <a:gd name="connsiteY1" fmla="*/ 691663 h 1536605"/>
              <a:gd name="connsiteX2" fmla="*/ 2229251 w 4960728"/>
              <a:gd name="connsiteY2" fmla="*/ 1535723 h 1536605"/>
              <a:gd name="connsiteX3" fmla="*/ 4960728 w 4960728"/>
              <a:gd name="connsiteY3" fmla="*/ 668215 h 1536605"/>
              <a:gd name="connsiteX0" fmla="*/ 1854111 w 5054512"/>
              <a:gd name="connsiteY0" fmla="*/ 0 h 1536020"/>
              <a:gd name="connsiteX1" fmla="*/ 1868 w 5054512"/>
              <a:gd name="connsiteY1" fmla="*/ 691663 h 1536020"/>
              <a:gd name="connsiteX2" fmla="*/ 2229251 w 5054512"/>
              <a:gd name="connsiteY2" fmla="*/ 1535723 h 1536020"/>
              <a:gd name="connsiteX3" fmla="*/ 5054512 w 5054512"/>
              <a:gd name="connsiteY3" fmla="*/ 597876 h 1536020"/>
              <a:gd name="connsiteX0" fmla="*/ 1854111 w 5054512"/>
              <a:gd name="connsiteY0" fmla="*/ 0 h 1536020"/>
              <a:gd name="connsiteX1" fmla="*/ 1868 w 5054512"/>
              <a:gd name="connsiteY1" fmla="*/ 691663 h 1536020"/>
              <a:gd name="connsiteX2" fmla="*/ 2229251 w 5054512"/>
              <a:gd name="connsiteY2" fmla="*/ 1535723 h 1536020"/>
              <a:gd name="connsiteX3" fmla="*/ 5054512 w 5054512"/>
              <a:gd name="connsiteY3" fmla="*/ 597876 h 1536020"/>
              <a:gd name="connsiteX0" fmla="*/ 1852445 w 5052846"/>
              <a:gd name="connsiteY0" fmla="*/ 0 h 1535969"/>
              <a:gd name="connsiteX1" fmla="*/ 202 w 5052846"/>
              <a:gd name="connsiteY1" fmla="*/ 691663 h 1535969"/>
              <a:gd name="connsiteX2" fmla="*/ 2227585 w 5052846"/>
              <a:gd name="connsiteY2" fmla="*/ 1535723 h 1535969"/>
              <a:gd name="connsiteX3" fmla="*/ 5052846 w 5052846"/>
              <a:gd name="connsiteY3" fmla="*/ 597876 h 1535969"/>
              <a:gd name="connsiteX0" fmla="*/ 1852386 w 5052787"/>
              <a:gd name="connsiteY0" fmla="*/ 0 h 1535738"/>
              <a:gd name="connsiteX1" fmla="*/ 143 w 5052787"/>
              <a:gd name="connsiteY1" fmla="*/ 691663 h 1535738"/>
              <a:gd name="connsiteX2" fmla="*/ 2227526 w 5052787"/>
              <a:gd name="connsiteY2" fmla="*/ 1535723 h 1535738"/>
              <a:gd name="connsiteX3" fmla="*/ 5052787 w 5052787"/>
              <a:gd name="connsiteY3" fmla="*/ 597876 h 1535738"/>
              <a:gd name="connsiteX0" fmla="*/ 1854225 w 5054626"/>
              <a:gd name="connsiteY0" fmla="*/ 0 h 1582634"/>
              <a:gd name="connsiteX1" fmla="*/ 1982 w 5054626"/>
              <a:gd name="connsiteY1" fmla="*/ 691663 h 1582634"/>
              <a:gd name="connsiteX2" fmla="*/ 2241088 w 5054626"/>
              <a:gd name="connsiteY2" fmla="*/ 1582616 h 1582634"/>
              <a:gd name="connsiteX3" fmla="*/ 5054626 w 5054626"/>
              <a:gd name="connsiteY3" fmla="*/ 597876 h 1582634"/>
              <a:gd name="connsiteX0" fmla="*/ 1854225 w 5124965"/>
              <a:gd name="connsiteY0" fmla="*/ 0 h 1582634"/>
              <a:gd name="connsiteX1" fmla="*/ 1982 w 5124965"/>
              <a:gd name="connsiteY1" fmla="*/ 691663 h 1582634"/>
              <a:gd name="connsiteX2" fmla="*/ 2241088 w 5124965"/>
              <a:gd name="connsiteY2" fmla="*/ 1582616 h 1582634"/>
              <a:gd name="connsiteX3" fmla="*/ 5124965 w 5124965"/>
              <a:gd name="connsiteY3" fmla="*/ 668215 h 1582634"/>
              <a:gd name="connsiteX0" fmla="*/ 1854225 w 5124965"/>
              <a:gd name="connsiteY0" fmla="*/ 0 h 1582634"/>
              <a:gd name="connsiteX1" fmla="*/ 1982 w 5124965"/>
              <a:gd name="connsiteY1" fmla="*/ 691663 h 1582634"/>
              <a:gd name="connsiteX2" fmla="*/ 2241088 w 5124965"/>
              <a:gd name="connsiteY2" fmla="*/ 1582616 h 1582634"/>
              <a:gd name="connsiteX3" fmla="*/ 5124965 w 5124965"/>
              <a:gd name="connsiteY3" fmla="*/ 668215 h 1582634"/>
              <a:gd name="connsiteX0" fmla="*/ 1854225 w 5124965"/>
              <a:gd name="connsiteY0" fmla="*/ 0 h 1582634"/>
              <a:gd name="connsiteX1" fmla="*/ 1982 w 5124965"/>
              <a:gd name="connsiteY1" fmla="*/ 691663 h 1582634"/>
              <a:gd name="connsiteX2" fmla="*/ 2241088 w 5124965"/>
              <a:gd name="connsiteY2" fmla="*/ 1582616 h 1582634"/>
              <a:gd name="connsiteX3" fmla="*/ 5124965 w 5124965"/>
              <a:gd name="connsiteY3" fmla="*/ 668215 h 1582634"/>
              <a:gd name="connsiteX0" fmla="*/ 1852356 w 5123096"/>
              <a:gd name="connsiteY0" fmla="*/ 0 h 1582631"/>
              <a:gd name="connsiteX1" fmla="*/ 113 w 5123096"/>
              <a:gd name="connsiteY1" fmla="*/ 691663 h 1582631"/>
              <a:gd name="connsiteX2" fmla="*/ 2239219 w 5123096"/>
              <a:gd name="connsiteY2" fmla="*/ 1582616 h 1582631"/>
              <a:gd name="connsiteX3" fmla="*/ 5123096 w 5123096"/>
              <a:gd name="connsiteY3" fmla="*/ 668215 h 1582631"/>
              <a:gd name="connsiteX0" fmla="*/ 1852362 w 5123102"/>
              <a:gd name="connsiteY0" fmla="*/ 0 h 1582662"/>
              <a:gd name="connsiteX1" fmla="*/ 119 w 5123102"/>
              <a:gd name="connsiteY1" fmla="*/ 691663 h 1582662"/>
              <a:gd name="connsiteX2" fmla="*/ 2239225 w 5123102"/>
              <a:gd name="connsiteY2" fmla="*/ 1582616 h 1582662"/>
              <a:gd name="connsiteX3" fmla="*/ 5123102 w 5123102"/>
              <a:gd name="connsiteY3" fmla="*/ 668215 h 158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3102" h="1582662">
                <a:moveTo>
                  <a:pt x="1852362" y="0"/>
                </a:moveTo>
                <a:cubicBezTo>
                  <a:pt x="1462570" y="80108"/>
                  <a:pt x="17704" y="509956"/>
                  <a:pt x="119" y="691663"/>
                </a:cubicBezTo>
                <a:cubicBezTo>
                  <a:pt x="-17466" y="873370"/>
                  <a:pt x="1912933" y="1574801"/>
                  <a:pt x="2239225" y="1582616"/>
                </a:cubicBezTo>
                <a:cubicBezTo>
                  <a:pt x="2565517" y="1590431"/>
                  <a:pt x="4120290" y="614485"/>
                  <a:pt x="5123102" y="66821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Pentagon 14">
            <a:extLst>
              <a:ext uri="{FF2B5EF4-FFF2-40B4-BE49-F238E27FC236}">
                <a16:creationId xmlns:a16="http://schemas.microsoft.com/office/drawing/2014/main" id="{B7E1D18E-0154-4C0E-92C2-37761E67078C}"/>
              </a:ext>
            </a:extLst>
          </p:cNvPr>
          <p:cNvSpPr/>
          <p:nvPr/>
        </p:nvSpPr>
        <p:spPr>
          <a:xfrm rot="20520000" flipH="1">
            <a:off x="5056120" y="4314287"/>
            <a:ext cx="720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Pentagon 14">
            <a:extLst>
              <a:ext uri="{FF2B5EF4-FFF2-40B4-BE49-F238E27FC236}">
                <a16:creationId xmlns:a16="http://schemas.microsoft.com/office/drawing/2014/main" id="{56352915-E9D3-4C56-9227-8E7865B5D720}"/>
              </a:ext>
            </a:extLst>
          </p:cNvPr>
          <p:cNvSpPr/>
          <p:nvPr/>
        </p:nvSpPr>
        <p:spPr>
          <a:xfrm rot="1080000">
            <a:off x="5045959" y="5241984"/>
            <a:ext cx="720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6" name="Pentagon 14">
            <a:extLst>
              <a:ext uri="{FF2B5EF4-FFF2-40B4-BE49-F238E27FC236}">
                <a16:creationId xmlns:a16="http://schemas.microsoft.com/office/drawing/2014/main" id="{CC7C22F7-69B5-40BD-9174-974DEA61663E}"/>
              </a:ext>
            </a:extLst>
          </p:cNvPr>
          <p:cNvSpPr/>
          <p:nvPr/>
        </p:nvSpPr>
        <p:spPr>
          <a:xfrm rot="20400000" flipH="1">
            <a:off x="7345475" y="5254605"/>
            <a:ext cx="720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Pentagon 14">
            <a:extLst>
              <a:ext uri="{FF2B5EF4-FFF2-40B4-BE49-F238E27FC236}">
                <a16:creationId xmlns:a16="http://schemas.microsoft.com/office/drawing/2014/main" id="{67DCED4C-CFBC-4686-92AC-F6865A1DB1DE}"/>
              </a:ext>
            </a:extLst>
          </p:cNvPr>
          <p:cNvSpPr/>
          <p:nvPr/>
        </p:nvSpPr>
        <p:spPr>
          <a:xfrm rot="1200000" flipH="1">
            <a:off x="7378155" y="4294927"/>
            <a:ext cx="720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llout: Bent Line 31">
            <a:extLst>
              <a:ext uri="{FF2B5EF4-FFF2-40B4-BE49-F238E27FC236}">
                <a16:creationId xmlns:a16="http://schemas.microsoft.com/office/drawing/2014/main" id="{38AE5C12-F360-410C-966A-8BE33126F4D0}"/>
              </a:ext>
            </a:extLst>
          </p:cNvPr>
          <p:cNvSpPr/>
          <p:nvPr/>
        </p:nvSpPr>
        <p:spPr>
          <a:xfrm flipH="1">
            <a:off x="8808531" y="5688292"/>
            <a:ext cx="1800000" cy="310514"/>
          </a:xfrm>
          <a:prstGeom prst="borderCallout2">
            <a:avLst>
              <a:gd name="adj1" fmla="val 53106"/>
              <a:gd name="adj2" fmla="val 100292"/>
              <a:gd name="adj3" fmla="val 46562"/>
              <a:gd name="adj4" fmla="val 193287"/>
              <a:gd name="adj5" fmla="val -531163"/>
              <a:gd name="adj6" fmla="val 193881"/>
            </a:avLst>
          </a:prstGeom>
          <a:solidFill>
            <a:srgbClr val="DCAD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distribute-list out</a:t>
            </a:r>
            <a:endParaRPr lang="en-IE" dirty="0"/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4B7EAEDE-5BA1-40C7-BE6F-14A315AE8E70}"/>
              </a:ext>
            </a:extLst>
          </p:cNvPr>
          <p:cNvSpPr/>
          <p:nvPr/>
        </p:nvSpPr>
        <p:spPr>
          <a:xfrm>
            <a:off x="1730963" y="4615070"/>
            <a:ext cx="1690606" cy="310514"/>
          </a:xfrm>
          <a:prstGeom prst="borderCallout2">
            <a:avLst>
              <a:gd name="adj1" fmla="val 53106"/>
              <a:gd name="adj2" fmla="val 100292"/>
              <a:gd name="adj3" fmla="val 53106"/>
              <a:gd name="adj4" fmla="val 121706"/>
              <a:gd name="adj5" fmla="val -184127"/>
              <a:gd name="adj6" fmla="val 121792"/>
            </a:avLst>
          </a:prstGeom>
          <a:solidFill>
            <a:srgbClr val="5072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route-map in</a:t>
            </a:r>
            <a:endParaRPr lang="en-IE" dirty="0"/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7A269542-7AC4-4BBA-ADD0-7F6535B92F14}"/>
              </a:ext>
            </a:extLst>
          </p:cNvPr>
          <p:cNvSpPr/>
          <p:nvPr/>
        </p:nvSpPr>
        <p:spPr>
          <a:xfrm>
            <a:off x="1730963" y="4971654"/>
            <a:ext cx="1690606" cy="310514"/>
          </a:xfrm>
          <a:prstGeom prst="borderCallout2">
            <a:avLst>
              <a:gd name="adj1" fmla="val 53106"/>
              <a:gd name="adj2" fmla="val 100292"/>
              <a:gd name="adj3" fmla="val 53106"/>
              <a:gd name="adj4" fmla="val 143341"/>
              <a:gd name="adj5" fmla="val -302226"/>
              <a:gd name="adj6" fmla="val 143821"/>
            </a:avLst>
          </a:prstGeom>
          <a:solidFill>
            <a:srgbClr val="32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filter-list in</a:t>
            </a:r>
            <a:endParaRPr lang="en-IE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05B570B9-C883-442B-B003-19B5DA1864BB}"/>
              </a:ext>
            </a:extLst>
          </p:cNvPr>
          <p:cNvSpPr/>
          <p:nvPr/>
        </p:nvSpPr>
        <p:spPr>
          <a:xfrm>
            <a:off x="1730963" y="5329973"/>
            <a:ext cx="1690606" cy="310514"/>
          </a:xfrm>
          <a:prstGeom prst="borderCallout2">
            <a:avLst>
              <a:gd name="adj1" fmla="val 53106"/>
              <a:gd name="adj2" fmla="val 100292"/>
              <a:gd name="adj3" fmla="val 50652"/>
              <a:gd name="adj4" fmla="val 164976"/>
              <a:gd name="adj5" fmla="val -418177"/>
              <a:gd name="adj6" fmla="val 164892"/>
            </a:avLst>
          </a:prstGeom>
          <a:solidFill>
            <a:srgbClr val="72A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prefix-list in</a:t>
            </a:r>
            <a:endParaRPr lang="en-IE" dirty="0"/>
          </a:p>
        </p:txBody>
      </p:sp>
      <p:sp>
        <p:nvSpPr>
          <p:cNvPr id="30" name="Callout: Bent Line 29">
            <a:extLst>
              <a:ext uri="{FF2B5EF4-FFF2-40B4-BE49-F238E27FC236}">
                <a16:creationId xmlns:a16="http://schemas.microsoft.com/office/drawing/2014/main" id="{2B5BE372-21C2-4D6D-8C84-7B1853E9CE78}"/>
              </a:ext>
            </a:extLst>
          </p:cNvPr>
          <p:cNvSpPr/>
          <p:nvPr/>
        </p:nvSpPr>
        <p:spPr>
          <a:xfrm>
            <a:off x="1735043" y="5688292"/>
            <a:ext cx="1690606" cy="310514"/>
          </a:xfrm>
          <a:prstGeom prst="borderCallout2">
            <a:avLst>
              <a:gd name="adj1" fmla="val 53106"/>
              <a:gd name="adj2" fmla="val 100292"/>
              <a:gd name="adj3" fmla="val 50652"/>
              <a:gd name="adj4" fmla="val 186761"/>
              <a:gd name="adj5" fmla="val -527073"/>
              <a:gd name="adj6" fmla="val 186208"/>
            </a:avLst>
          </a:prstGeom>
          <a:solidFill>
            <a:srgbClr val="DCAD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distribute-list in</a:t>
            </a:r>
            <a:endParaRPr lang="en-I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EFC6F-9F97-4909-83D6-CA5A5706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Cisco IOS </a:t>
            </a:r>
            <a:r>
              <a:rPr lang="ru-RU" dirty="0"/>
              <a:t>позволяет фильтровать</a:t>
            </a:r>
            <a:r>
              <a:rPr lang="en-US" dirty="0"/>
              <a:t> </a:t>
            </a:r>
            <a:r>
              <a:rPr lang="ru-RU" dirty="0"/>
              <a:t>маршруты </a:t>
            </a:r>
            <a:r>
              <a:rPr lang="en-US" dirty="0"/>
              <a:t>BGP-</a:t>
            </a:r>
            <a:r>
              <a:rPr lang="ru-RU" dirty="0"/>
              <a:t>пира с помощью:</a:t>
            </a:r>
          </a:p>
          <a:p>
            <a:pPr lvl="1"/>
            <a:r>
              <a:rPr lang="en-US" dirty="0"/>
              <a:t>distribute-list – </a:t>
            </a:r>
            <a:r>
              <a:rPr lang="ru-RU" dirty="0"/>
              <a:t>фильтрация на основе </a:t>
            </a:r>
            <a:r>
              <a:rPr lang="en-US" dirty="0"/>
              <a:t>ACL</a:t>
            </a:r>
          </a:p>
          <a:p>
            <a:pPr lvl="1"/>
            <a:r>
              <a:rPr lang="en-US" dirty="0"/>
              <a:t>prefix-list – </a:t>
            </a:r>
            <a:r>
              <a:rPr lang="ru-RU" dirty="0"/>
              <a:t>фильтрация на основе </a:t>
            </a:r>
            <a:r>
              <a:rPr lang="en-US" dirty="0"/>
              <a:t>prefix-list</a:t>
            </a:r>
          </a:p>
          <a:p>
            <a:pPr lvl="1"/>
            <a:r>
              <a:rPr lang="en-US" dirty="0"/>
              <a:t>filter-list</a:t>
            </a:r>
            <a:r>
              <a:rPr lang="ru-RU" dirty="0"/>
              <a:t> – фильтрация на основе </a:t>
            </a:r>
            <a:r>
              <a:rPr lang="en-US" dirty="0"/>
              <a:t>AS-Path ACL</a:t>
            </a:r>
          </a:p>
          <a:p>
            <a:pPr lvl="1"/>
            <a:r>
              <a:rPr lang="en-US" dirty="0"/>
              <a:t>route map – </a:t>
            </a:r>
            <a:r>
              <a:rPr lang="ru-RU" dirty="0"/>
              <a:t>фильтрация на основе чего угодно</a:t>
            </a:r>
            <a:r>
              <a:rPr lang="en-US" dirty="0"/>
              <a:t> </a:t>
            </a:r>
            <a:r>
              <a:rPr lang="ru-RU" dirty="0"/>
              <a:t>плюс изменение атрибутов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99D03-B36A-489B-8AEF-D66CCBE087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A5E51-9D74-41B8-B194-C2235516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фильтрации в </a:t>
            </a:r>
            <a:r>
              <a:rPr lang="en-US" dirty="0"/>
              <a:t>Cisco IOS</a:t>
            </a:r>
            <a:endParaRPr lang="en-IE" dirty="0"/>
          </a:p>
        </p:txBody>
      </p:sp>
      <p:pic>
        <p:nvPicPr>
          <p:cNvPr id="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AA2E8A1-96C9-4A91-ACA7-851BB1408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181600" y="3495516"/>
            <a:ext cx="1828800" cy="10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193B2F-78E0-48A5-90B0-0712A3A9C46F}"/>
              </a:ext>
            </a:extLst>
          </p:cNvPr>
          <p:cNvSpPr/>
          <p:nvPr/>
        </p:nvSpPr>
        <p:spPr>
          <a:xfrm>
            <a:off x="5497418" y="3752122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BGP</a:t>
            </a:r>
            <a:endParaRPr lang="en-IE" dirty="0"/>
          </a:p>
        </p:txBody>
      </p:sp>
      <p:pic>
        <p:nvPicPr>
          <p:cNvPr id="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659DFAF2-6C80-41D8-B4D4-F55633800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319665" y="3697721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33CFCE-30F7-45F3-9A59-CC0F6327A27C}"/>
              </a:ext>
            </a:extLst>
          </p:cNvPr>
          <p:cNvCxnSpPr>
            <a:cxnSpLocks/>
          </p:cNvCxnSpPr>
          <p:nvPr/>
        </p:nvCxnSpPr>
        <p:spPr>
          <a:xfrm>
            <a:off x="3421569" y="4032527"/>
            <a:ext cx="2075849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Bestand:Looking glass Hexagonal Icon.svg">
            <a:extLst>
              <a:ext uri="{FF2B5EF4-FFF2-40B4-BE49-F238E27FC236}">
                <a16:creationId xmlns:a16="http://schemas.microsoft.com/office/drawing/2014/main" id="{F190AF83-42D0-443D-873A-761C23C1C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3815522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EF77CC4-9295-49F8-ADA7-320038D3A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782154" y="3697720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EEB36F-0987-4185-A375-55C3B2E7FD1D}"/>
              </a:ext>
            </a:extLst>
          </p:cNvPr>
          <p:cNvCxnSpPr>
            <a:cxnSpLocks/>
          </p:cNvCxnSpPr>
          <p:nvPr/>
        </p:nvCxnSpPr>
        <p:spPr>
          <a:xfrm>
            <a:off x="6731000" y="4032527"/>
            <a:ext cx="2051154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Bestand:Looking glass Hexagonal Icon.svg">
            <a:extLst>
              <a:ext uri="{FF2B5EF4-FFF2-40B4-BE49-F238E27FC236}">
                <a16:creationId xmlns:a16="http://schemas.microsoft.com/office/drawing/2014/main" id="{A3838F04-CE7F-4203-9A9F-6E31133208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0" y="3815522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Bestand:Looking glass Hexagonal Icon.svg">
            <a:extLst>
              <a:ext uri="{FF2B5EF4-FFF2-40B4-BE49-F238E27FC236}">
                <a16:creationId xmlns:a16="http://schemas.microsoft.com/office/drawing/2014/main" id="{8A649BFE-30DB-4B04-B5FC-E9E4EE596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0" y="3815521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ECC9FA96-A35F-4FD2-A6A3-6B30B5B48E3B}"/>
              </a:ext>
            </a:extLst>
          </p:cNvPr>
          <p:cNvSpPr/>
          <p:nvPr/>
        </p:nvSpPr>
        <p:spPr>
          <a:xfrm flipH="1">
            <a:off x="8808531" y="4615070"/>
            <a:ext cx="1800000" cy="310514"/>
          </a:xfrm>
          <a:prstGeom prst="borderCallout2">
            <a:avLst>
              <a:gd name="adj1" fmla="val 53106"/>
              <a:gd name="adj2" fmla="val 100292"/>
              <a:gd name="adj3" fmla="val 53106"/>
              <a:gd name="adj4" fmla="val 132523"/>
              <a:gd name="adj5" fmla="val -187194"/>
              <a:gd name="adj6" fmla="val 132722"/>
            </a:avLst>
          </a:prstGeom>
          <a:solidFill>
            <a:srgbClr val="5072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route-map out</a:t>
            </a:r>
            <a:endParaRPr lang="en-IE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7F87BB07-1410-42C9-96B1-05ACB605696E}"/>
              </a:ext>
            </a:extLst>
          </p:cNvPr>
          <p:cNvSpPr/>
          <p:nvPr/>
        </p:nvSpPr>
        <p:spPr>
          <a:xfrm flipH="1">
            <a:off x="8808531" y="4971654"/>
            <a:ext cx="1800000" cy="310514"/>
          </a:xfrm>
          <a:prstGeom prst="borderCallout2">
            <a:avLst>
              <a:gd name="adj1" fmla="val 53106"/>
              <a:gd name="adj2" fmla="val 100292"/>
              <a:gd name="adj3" fmla="val 53515"/>
              <a:gd name="adj4" fmla="val 151846"/>
              <a:gd name="adj5" fmla="val -308361"/>
              <a:gd name="adj6" fmla="val 152671"/>
            </a:avLst>
          </a:prstGeom>
          <a:solidFill>
            <a:srgbClr val="32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filter-list out</a:t>
            </a:r>
            <a:endParaRPr lang="en-IE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49419C7B-9F3B-463B-BCE3-E1432B49BE7B}"/>
              </a:ext>
            </a:extLst>
          </p:cNvPr>
          <p:cNvSpPr/>
          <p:nvPr/>
        </p:nvSpPr>
        <p:spPr>
          <a:xfrm flipH="1">
            <a:off x="8808531" y="5329973"/>
            <a:ext cx="1800000" cy="310514"/>
          </a:xfrm>
          <a:prstGeom prst="borderCallout2">
            <a:avLst>
              <a:gd name="adj1" fmla="val 53106"/>
              <a:gd name="adj2" fmla="val 100292"/>
              <a:gd name="adj3" fmla="val 53515"/>
              <a:gd name="adj4" fmla="val 172580"/>
              <a:gd name="adj5" fmla="val -427891"/>
              <a:gd name="adj6" fmla="val 173131"/>
            </a:avLst>
          </a:prstGeom>
          <a:solidFill>
            <a:srgbClr val="72A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prefix-list out</a:t>
            </a:r>
            <a:endParaRPr lang="en-IE" dirty="0"/>
          </a:p>
        </p:txBody>
      </p:sp>
      <p:pic>
        <p:nvPicPr>
          <p:cNvPr id="29" name="Picture 28" descr="Bestand:Looking glass Hexagonal Icon.svg">
            <a:extLst>
              <a:ext uri="{FF2B5EF4-FFF2-40B4-BE49-F238E27FC236}">
                <a16:creationId xmlns:a16="http://schemas.microsoft.com/office/drawing/2014/main" id="{134F9672-5832-4975-B8C5-8AF3796DE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76" y="3815521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Bestand:Looking glass Hexagonal Icon.svg">
            <a:extLst>
              <a:ext uri="{FF2B5EF4-FFF2-40B4-BE49-F238E27FC236}">
                <a16:creationId xmlns:a16="http://schemas.microsoft.com/office/drawing/2014/main" id="{15C10F55-FEFF-4A2F-A5A9-7C17FFCC9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44" y="3815521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Bestand:Looking glass Hexagonal Icon.svg">
            <a:extLst>
              <a:ext uri="{FF2B5EF4-FFF2-40B4-BE49-F238E27FC236}">
                <a16:creationId xmlns:a16="http://schemas.microsoft.com/office/drawing/2014/main" id="{6CFEE5FD-A458-478A-A07D-C013D4D030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04" y="3815522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Bestand:Looking glass Hexagonal Icon.svg">
            <a:extLst>
              <a:ext uri="{FF2B5EF4-FFF2-40B4-BE49-F238E27FC236}">
                <a16:creationId xmlns:a16="http://schemas.microsoft.com/office/drawing/2014/main" id="{223699B5-3ACD-4370-A14C-C2069807C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04" y="3815522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Bestand:Looking glass Hexagonal Icon.svg">
            <a:extLst>
              <a:ext uri="{FF2B5EF4-FFF2-40B4-BE49-F238E27FC236}">
                <a16:creationId xmlns:a16="http://schemas.microsoft.com/office/drawing/2014/main" id="{9639EC14-E31C-4B5C-854B-01A7D9C28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04" y="3815521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5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28D5E8-3B1A-4535-A97E-8C820396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Фильтрация исходящих префиксов по </a:t>
            </a:r>
            <a:r>
              <a:rPr lang="en-US" dirty="0"/>
              <a:t>ACL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Фильтрация входящих префиксов по </a:t>
            </a:r>
            <a:r>
              <a:rPr lang="en-US" dirty="0"/>
              <a:t>Prefix-list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8147D-2B64-4E85-BE7E-3B1E7634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с помощью </a:t>
            </a:r>
            <a:r>
              <a:rPr lang="en-US" dirty="0"/>
              <a:t>ACL/Prefix List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A61BB-43AC-491B-9508-D5896B00980E}"/>
              </a:ext>
            </a:extLst>
          </p:cNvPr>
          <p:cNvSpPr txBox="1"/>
          <p:nvPr/>
        </p:nvSpPr>
        <p:spPr>
          <a:xfrm>
            <a:off x="609600" y="1685093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access-list standard ACL_PI_ADDRESSES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(config-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latin typeface="Lucida Console" panose="020B0609040504020204" pitchFamily="49" charset="0"/>
              </a:rPr>
              <a:t>nacl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permit 203.0.113.0 0.0.0.255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(config-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latin typeface="Lucida Console" panose="020B0609040504020204" pitchFamily="49" charset="0"/>
              </a:rPr>
              <a:t>nacl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bgp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65001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neighbor 10.1.1.1 distribute-list ACL_PI_ADDRESSES out</a:t>
            </a:r>
            <a:endParaRPr lang="ru-RU" sz="1200" dirty="0">
              <a:latin typeface="Lucida Console" panose="020B060904050402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F55A-CE5F-44A2-9D8F-88D74E1A0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1B178-4E00-4F50-9DB2-3D6CAE0DAF80}"/>
              </a:ext>
            </a:extLst>
          </p:cNvPr>
          <p:cNvSpPr txBox="1"/>
          <p:nvPr/>
        </p:nvSpPr>
        <p:spPr>
          <a:xfrm>
            <a:off x="609600" y="3235095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prefix-list PL_DEFAULT_AND_8-24 permit 0.0.0.0/0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prefix-list PL_DEFAULT_AND_8-24 permit 0.0.0.0/0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8 le 24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bgp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65001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neighbor 10.1.1.1 prefix-list PL_DEFAULT_AND_8-24 in</a:t>
            </a:r>
            <a:endParaRPr lang="ru-RU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4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D8207C-9456-4170-9FE1-33DE1EA5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AS-Path ACL </a:t>
            </a:r>
            <a:r>
              <a:rPr lang="ru-RU" dirty="0"/>
              <a:t>используют фильтрацию на основе </a:t>
            </a:r>
            <a:r>
              <a:rPr lang="en-US" dirty="0"/>
              <a:t>AS-Path</a:t>
            </a:r>
          </a:p>
          <a:p>
            <a:pPr lvl="1"/>
            <a:r>
              <a:rPr lang="ru-RU" dirty="0"/>
              <a:t>Строковое представление </a:t>
            </a:r>
            <a:r>
              <a:rPr lang="en-US" dirty="0"/>
              <a:t>AS-Path </a:t>
            </a:r>
            <a:r>
              <a:rPr lang="ru-RU" dirty="0"/>
              <a:t>анализируется регулярным выражением</a:t>
            </a:r>
          </a:p>
          <a:p>
            <a:pPr lvl="1"/>
            <a:r>
              <a:rPr lang="en-US" dirty="0"/>
              <a:t>AS-Path ACE </a:t>
            </a:r>
            <a:r>
              <a:rPr lang="ru-RU" dirty="0"/>
              <a:t>состоят из вердикта и шаблона регулярного выражения</a:t>
            </a:r>
          </a:p>
          <a:p>
            <a:pPr lvl="2"/>
            <a:r>
              <a:rPr lang="ru-RU" dirty="0"/>
              <a:t>Вердикт выносится при соответствии части </a:t>
            </a:r>
            <a:r>
              <a:rPr lang="en-US" dirty="0"/>
              <a:t>AS-Path </a:t>
            </a:r>
            <a:r>
              <a:rPr lang="ru-RU" dirty="0"/>
              <a:t>шаблону регулярного выражения</a:t>
            </a:r>
          </a:p>
          <a:p>
            <a:r>
              <a:rPr lang="ru-RU" dirty="0"/>
              <a:t>Удобные сценарии использования </a:t>
            </a:r>
            <a:r>
              <a:rPr lang="en-US" dirty="0"/>
              <a:t>AS-Path</a:t>
            </a:r>
          </a:p>
          <a:p>
            <a:pPr lvl="1"/>
            <a:r>
              <a:rPr lang="ru-RU" dirty="0"/>
              <a:t>Компании: ограничить исходящие </a:t>
            </a:r>
            <a:r>
              <a:rPr lang="en-US" dirty="0"/>
              <a:t>Update </a:t>
            </a:r>
            <a:r>
              <a:rPr lang="ru-RU" dirty="0"/>
              <a:t>своими </a:t>
            </a:r>
            <a:r>
              <a:rPr lang="en-US" dirty="0"/>
              <a:t>PI-</a:t>
            </a:r>
            <a:r>
              <a:rPr lang="ru-RU" dirty="0"/>
              <a:t>префиксами</a:t>
            </a:r>
          </a:p>
          <a:p>
            <a:pPr lvl="1"/>
            <a:r>
              <a:rPr lang="ru-RU" dirty="0"/>
              <a:t>Провайдеру: ограничить входящие</a:t>
            </a:r>
            <a:r>
              <a:rPr lang="en-US" dirty="0"/>
              <a:t> </a:t>
            </a:r>
            <a:r>
              <a:rPr lang="ru-RU" dirty="0"/>
              <a:t>от клиента маршруты его </a:t>
            </a:r>
            <a:r>
              <a:rPr lang="en-US" dirty="0"/>
              <a:t>PI-</a:t>
            </a:r>
            <a:r>
              <a:rPr lang="ru-RU" dirty="0"/>
              <a:t>префиксами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40403-AFA6-46CF-B30B-E1207A3E99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F3FFF0-A72F-48DA-B65C-37CF1A7E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с помощью </a:t>
            </a:r>
            <a:r>
              <a:rPr lang="en-US" dirty="0"/>
              <a:t>AS-Path ACL</a:t>
            </a:r>
            <a:endParaRPr lang="en-IE" dirty="0"/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28917AE-48DD-446D-A031-3C271286A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77" y="4414514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8895288C-AD88-4B1D-99B1-1EF76F00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30" y="3725157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3753F7E3-404E-4D80-BC98-00ACBE61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22" y="5058416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48">
            <a:extLst>
              <a:ext uri="{FF2B5EF4-FFF2-40B4-BE49-F238E27FC236}">
                <a16:creationId xmlns:a16="http://schemas.microsoft.com/office/drawing/2014/main" id="{B81361B9-40E2-456F-B974-D1ECFA7E042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48820" y="3893191"/>
            <a:ext cx="695208" cy="2134826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8A95D292-BBDD-4E71-8076-C869286571B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268989" y="4568232"/>
            <a:ext cx="650568" cy="213052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467994-A2B0-413D-B702-032FA6F920A6}"/>
              </a:ext>
            </a:extLst>
          </p:cNvPr>
          <p:cNvGrpSpPr/>
          <p:nvPr/>
        </p:nvGrpSpPr>
        <p:grpSpPr>
          <a:xfrm>
            <a:off x="4118578" y="5068123"/>
            <a:ext cx="797042" cy="480176"/>
            <a:chOff x="4852013" y="3885858"/>
            <a:chExt cx="797042" cy="480176"/>
          </a:xfrm>
        </p:grpSpPr>
        <p:pic>
          <p:nvPicPr>
            <p:cNvPr id="1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D599D87-8F98-476A-B330-D5A2CFAE77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27E6B-DA35-4D8B-8BEE-40A91F88B9FB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Client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3EFCB398-FC39-4054-81B5-7C3A2AE9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56" y="4414514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48">
            <a:extLst>
              <a:ext uri="{FF2B5EF4-FFF2-40B4-BE49-F238E27FC236}">
                <a16:creationId xmlns:a16="http://schemas.microsoft.com/office/drawing/2014/main" id="{B223B161-C2CF-45FF-B0DA-F58D53DFEED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277939" y="3994594"/>
            <a:ext cx="661477" cy="18982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8">
            <a:extLst>
              <a:ext uri="{FF2B5EF4-FFF2-40B4-BE49-F238E27FC236}">
                <a16:creationId xmlns:a16="http://schemas.microsoft.com/office/drawing/2014/main" id="{D578243D-F4FC-4E6C-B16F-457898A1D16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77311" y="4678264"/>
            <a:ext cx="662737" cy="18982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85269F-A128-468A-A7CE-3084903F5819}"/>
              </a:ext>
            </a:extLst>
          </p:cNvPr>
          <p:cNvGrpSpPr/>
          <p:nvPr/>
        </p:nvGrpSpPr>
        <p:grpSpPr>
          <a:xfrm>
            <a:off x="6254834" y="4372912"/>
            <a:ext cx="797042" cy="480176"/>
            <a:chOff x="4852013" y="3885858"/>
            <a:chExt cx="797042" cy="480176"/>
          </a:xfrm>
        </p:grpSpPr>
        <p:pic>
          <p:nvPicPr>
            <p:cNvPr id="1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ADF30AC-04A4-4D27-97C5-19C7A4DE51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AF7B9-3FAA-4E88-B5EB-93B63495C3C5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ISP1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1DAE20-8836-46CC-BD51-072BB920070A}"/>
              </a:ext>
            </a:extLst>
          </p:cNvPr>
          <p:cNvGrpSpPr/>
          <p:nvPr/>
        </p:nvGrpSpPr>
        <p:grpSpPr>
          <a:xfrm>
            <a:off x="6254834" y="5724777"/>
            <a:ext cx="797042" cy="480176"/>
            <a:chOff x="4852013" y="3885858"/>
            <a:chExt cx="797042" cy="480176"/>
          </a:xfrm>
        </p:grpSpPr>
        <p:pic>
          <p:nvPicPr>
            <p:cNvPr id="2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D70A913-34ED-4393-9553-5CEA01708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CB24E3-83BE-46C5-BA8F-ACD12E6FA33A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B94A97-FFB8-4F12-9C52-8D605F022E73}"/>
              </a:ext>
            </a:extLst>
          </p:cNvPr>
          <p:cNvGrpSpPr/>
          <p:nvPr/>
        </p:nvGrpSpPr>
        <p:grpSpPr>
          <a:xfrm>
            <a:off x="8194319" y="5068123"/>
            <a:ext cx="797042" cy="480176"/>
            <a:chOff x="4852013" y="3885858"/>
            <a:chExt cx="797042" cy="480176"/>
          </a:xfrm>
        </p:grpSpPr>
        <p:pic>
          <p:nvPicPr>
            <p:cNvPr id="2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CC731675-172D-4E90-9A46-6462DDC370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63FC39-5EFD-4383-83CA-21B690B81AE9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Pentagon 14">
            <a:extLst>
              <a:ext uri="{FF2B5EF4-FFF2-40B4-BE49-F238E27FC236}">
                <a16:creationId xmlns:a16="http://schemas.microsoft.com/office/drawing/2014/main" id="{BA42B42E-0758-437C-835C-CA62D7335AC7}"/>
              </a:ext>
            </a:extLst>
          </p:cNvPr>
          <p:cNvSpPr/>
          <p:nvPr/>
        </p:nvSpPr>
        <p:spPr>
          <a:xfrm rot="20520000" flipH="1">
            <a:off x="5055239" y="4719033"/>
            <a:ext cx="756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Pentagon 14">
            <a:extLst>
              <a:ext uri="{FF2B5EF4-FFF2-40B4-BE49-F238E27FC236}">
                <a16:creationId xmlns:a16="http://schemas.microsoft.com/office/drawing/2014/main" id="{F59586A8-3310-46FF-8839-BCA5BBCBE79D}"/>
              </a:ext>
            </a:extLst>
          </p:cNvPr>
          <p:cNvSpPr/>
          <p:nvPr/>
        </p:nvSpPr>
        <p:spPr>
          <a:xfrm rot="1080000">
            <a:off x="5045078" y="5646131"/>
            <a:ext cx="756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Pentagon 14">
            <a:extLst>
              <a:ext uri="{FF2B5EF4-FFF2-40B4-BE49-F238E27FC236}">
                <a16:creationId xmlns:a16="http://schemas.microsoft.com/office/drawing/2014/main" id="{FF5F0F54-FB83-411E-8443-2771D66A5646}"/>
              </a:ext>
            </a:extLst>
          </p:cNvPr>
          <p:cNvSpPr/>
          <p:nvPr/>
        </p:nvSpPr>
        <p:spPr>
          <a:xfrm rot="20400000" flipH="1">
            <a:off x="7344389" y="5655741"/>
            <a:ext cx="756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Pentagon 14">
            <a:extLst>
              <a:ext uri="{FF2B5EF4-FFF2-40B4-BE49-F238E27FC236}">
                <a16:creationId xmlns:a16="http://schemas.microsoft.com/office/drawing/2014/main" id="{245CEF63-DEF9-48D7-9CE4-A07E66E9EB03}"/>
              </a:ext>
            </a:extLst>
          </p:cNvPr>
          <p:cNvSpPr/>
          <p:nvPr/>
        </p:nvSpPr>
        <p:spPr>
          <a:xfrm rot="1200000" flipH="1">
            <a:off x="7377069" y="4708375"/>
            <a:ext cx="756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Net A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9EF885E-6BDB-4508-9E5C-50B431AB7DC5}"/>
              </a:ext>
            </a:extLst>
          </p:cNvPr>
          <p:cNvSpPr/>
          <p:nvPr/>
        </p:nvSpPr>
        <p:spPr>
          <a:xfrm rot="1200000">
            <a:off x="5373895" y="5572318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Pentagon 14">
            <a:extLst>
              <a:ext uri="{FF2B5EF4-FFF2-40B4-BE49-F238E27FC236}">
                <a16:creationId xmlns:a16="http://schemas.microsoft.com/office/drawing/2014/main" id="{7351DD21-AE49-4498-B28B-7DCA2EA99BA5}"/>
              </a:ext>
            </a:extLst>
          </p:cNvPr>
          <p:cNvSpPr/>
          <p:nvPr/>
        </p:nvSpPr>
        <p:spPr>
          <a:xfrm rot="1080000">
            <a:off x="4947387" y="5916788"/>
            <a:ext cx="756000" cy="216000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Client PI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E62F0-7C88-414A-8BFA-5E67AE50A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BC35BD-22B8-4931-BE6B-C3A08F47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регулярного выражения</a:t>
            </a:r>
            <a:endParaRPr lang="en-I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682250-A154-422A-9F56-429C95145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39324"/>
              </p:ext>
            </p:extLst>
          </p:nvPr>
        </p:nvGraphicFramePr>
        <p:xfrm>
          <a:off x="609600" y="1196975"/>
          <a:ext cx="10972800" cy="502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4585">
                  <a:extLst>
                    <a:ext uri="{9D8B030D-6E8A-4147-A177-3AD203B41FA5}">
                      <a16:colId xmlns:a16="http://schemas.microsoft.com/office/drawing/2014/main" val="3396742937"/>
                    </a:ext>
                  </a:extLst>
                </a:gridCol>
                <a:gridCol w="8288215">
                  <a:extLst>
                    <a:ext uri="{9D8B030D-6E8A-4147-A177-3AD203B41FA5}">
                      <a16:colId xmlns:a16="http://schemas.microsoft.com/office/drawing/2014/main" val="205503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Символы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Что попадает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Строка из цифр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Указанная подстрока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строка1</a:t>
                      </a:r>
                      <a:r>
                        <a:rPr lang="en-US" sz="2400" dirty="0"/>
                        <a:t>|</a:t>
                      </a:r>
                      <a:r>
                        <a:rPr lang="ru-RU" sz="2400" dirty="0"/>
                        <a:t>строка2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Любая из указанных подстрок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0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</a:t>
                      </a:r>
                      <a:r>
                        <a:rPr lang="ru-RU" sz="2400" dirty="0"/>
                        <a:t>диапазон</a:t>
                      </a:r>
                      <a:r>
                        <a:rPr lang="en-US" sz="2400" dirty="0"/>
                        <a:t>]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Любой символ из диапазона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.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Любой символ, включая пробел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5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^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Начало строки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9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Конец строки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_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Любой разделитель, включая пробел, начало и конец строки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59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(строка)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Группировка символов в выражение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3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* </a:t>
                      </a:r>
                      <a:r>
                        <a:rPr lang="en-US" sz="2400" dirty="0"/>
                        <a:t>? +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"Ноль или более", "ноль или один", "один или более"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6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\1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Значение первого выражения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0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9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F46698-F329-4D6E-8AAD-BF9659C1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513728"/>
              </p:ext>
            </p:extLst>
          </p:nvPr>
        </p:nvGraphicFramePr>
        <p:xfrm>
          <a:off x="609599" y="1196975"/>
          <a:ext cx="10972802" cy="502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0006">
                  <a:extLst>
                    <a:ext uri="{9D8B030D-6E8A-4147-A177-3AD203B41FA5}">
                      <a16:colId xmlns:a16="http://schemas.microsoft.com/office/drawing/2014/main" val="3396742937"/>
                    </a:ext>
                  </a:extLst>
                </a:gridCol>
                <a:gridCol w="4241398">
                  <a:extLst>
                    <a:ext uri="{9D8B030D-6E8A-4147-A177-3AD203B41FA5}">
                      <a16:colId xmlns:a16="http://schemas.microsoft.com/office/drawing/2014/main" val="205503519"/>
                    </a:ext>
                  </a:extLst>
                </a:gridCol>
                <a:gridCol w="4241398">
                  <a:extLst>
                    <a:ext uri="{9D8B030D-6E8A-4147-A177-3AD203B41FA5}">
                      <a16:colId xmlns:a16="http://schemas.microsoft.com/office/drawing/2014/main" val="10762358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Regexp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AS-Path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27 31 23 317 223 2316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2400" dirty="0"/>
                        <a:t> 23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2400" dirty="0"/>
                        <a:t>7 223 2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2400" dirty="0"/>
                        <a:t>6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21|31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213 317 2316 31 12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en-US" sz="2400" dirty="0"/>
                        <a:t>3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2400" dirty="0"/>
                        <a:t>7 2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2400" dirty="0"/>
                        <a:t>6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12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0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[1-3][45]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214 317 35 567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en-US" sz="2400" dirty="0"/>
                        <a:t> 317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  <a:r>
                        <a:rPr lang="en-US" sz="2400" dirty="0"/>
                        <a:t> 567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1.3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321 333 66 123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1 3</a:t>
                      </a:r>
                      <a:r>
                        <a:rPr lang="en-US" sz="2400" dirty="0"/>
                        <a:t>33 66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123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5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^12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123 123 123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sz="2400" dirty="0"/>
                        <a:t>3 123 123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9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31$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131 31 310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match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_31_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131 31 10 31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131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2400" dirty="0"/>
                        <a:t> 10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IE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5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(213|218)_31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213 317 1218 316 31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>
                          <a:solidFill>
                            <a:srgbClr val="FF0000"/>
                          </a:solidFill>
                        </a:rPr>
                        <a:t>213 31</a:t>
                      </a:r>
                      <a:r>
                        <a:rPr lang="en-IE" sz="2400" dirty="0"/>
                        <a:t>7 1</a:t>
                      </a:r>
                      <a:r>
                        <a:rPr lang="en-IE" sz="2400" dirty="0">
                          <a:solidFill>
                            <a:srgbClr val="FF0000"/>
                          </a:solidFill>
                        </a:rPr>
                        <a:t>218 31</a:t>
                      </a:r>
                      <a:r>
                        <a:rPr lang="en-IE" sz="2400" dirty="0"/>
                        <a:t>6 31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3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_23(_78)?_45_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213 23 45 345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213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23 45 </a:t>
                      </a:r>
                      <a:r>
                        <a:rPr lang="en-US" sz="2400" dirty="0"/>
                        <a:t>345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1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_23(_78)+_45_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213 23 78 78 78 45 345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213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23 78 78 78 45</a:t>
                      </a:r>
                      <a:r>
                        <a:rPr lang="en-US" sz="2400" dirty="0"/>
                        <a:t> 345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9297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C9A78-6F17-4B03-ABAC-EF71D4E01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3518EF-A286-4312-B6C0-DBE8747E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совпадения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904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53527-6659-4367-8E09-C479302AD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5FB1D6-E576-4C2E-9860-53F9463C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удобные регулярки</a:t>
            </a:r>
            <a:endParaRPr lang="en-I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4F74B92-866F-4418-AD27-766C17C73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343267"/>
              </p:ext>
            </p:extLst>
          </p:nvPr>
        </p:nvGraphicFramePr>
        <p:xfrm>
          <a:off x="609600" y="1196975"/>
          <a:ext cx="1097280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4585">
                  <a:extLst>
                    <a:ext uri="{9D8B030D-6E8A-4147-A177-3AD203B41FA5}">
                      <a16:colId xmlns:a16="http://schemas.microsoft.com/office/drawing/2014/main" val="3396742937"/>
                    </a:ext>
                  </a:extLst>
                </a:gridCol>
                <a:gridCol w="8288215">
                  <a:extLst>
                    <a:ext uri="{9D8B030D-6E8A-4147-A177-3AD203B41FA5}">
                      <a16:colId xmlns:a16="http://schemas.microsoft.com/office/drawing/2014/main" val="205503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Regexp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Смысл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_100_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AS-Path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содержит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 100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^100$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Маршрут импортирован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в напрямую подключенной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 100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0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_100$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Маршрут импортирован в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BGP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 100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^100_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Маршрут получен из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 100</a:t>
                      </a:r>
                      <a:endParaRPr lang="en-I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5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^$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Маршрут импортирован в </a:t>
                      </a:r>
                      <a:r>
                        <a:rPr lang="en-US" sz="2400" dirty="0"/>
                        <a:t>BGP </a:t>
                      </a:r>
                      <a:r>
                        <a:rPr lang="ru-RU" sz="2400" dirty="0"/>
                        <a:t>в локальной </a:t>
                      </a:r>
                      <a:r>
                        <a:rPr lang="en-US" sz="2400" dirty="0"/>
                        <a:t>AS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9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^[0-9]+$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Маршрут получен из внешней </a:t>
                      </a:r>
                      <a:r>
                        <a:rPr lang="en-US" sz="2400" dirty="0"/>
                        <a:t>AS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^([0-9]+)(_\1)*_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Соседняя </a:t>
                      </a:r>
                      <a:r>
                        <a:rPr lang="en-US" sz="2400" dirty="0"/>
                        <a:t>AS </a:t>
                      </a:r>
                      <a:r>
                        <a:rPr lang="ru-RU" sz="2400" dirty="0"/>
                        <a:t>выполнила </a:t>
                      </a:r>
                      <a:r>
                        <a:rPr lang="en-US" sz="2400" dirty="0"/>
                        <a:t>AS Prepending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5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.*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Любой </a:t>
                      </a:r>
                      <a:r>
                        <a:rPr lang="en-US" sz="2400" dirty="0"/>
                        <a:t>AS-Path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3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4076</TotalTime>
  <Words>1112</Words>
  <Application>Microsoft Macintosh PowerPoint</Application>
  <PresentationFormat>Widescreen</PresentationFormat>
  <Paragraphs>223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Wingdings</vt:lpstr>
      <vt:lpstr>NetworkEducation</vt:lpstr>
      <vt:lpstr>Работа с атрибутами BGP в Cisco IOS</vt:lpstr>
      <vt:lpstr>Фильтрация входящих BGP Update</vt:lpstr>
      <vt:lpstr>Фильтрация исходящих BGP Update</vt:lpstr>
      <vt:lpstr>Механизмы фильтрации в Cisco IOS</vt:lpstr>
      <vt:lpstr>Фильтрация с помощью ACL/Prefix List</vt:lpstr>
      <vt:lpstr>Фильтрация с помощью AS-Path ACL</vt:lpstr>
      <vt:lpstr>Символы регулярного выражения</vt:lpstr>
      <vt:lpstr>Примеры совпадения</vt:lpstr>
      <vt:lpstr>Некоторые удобные регулярки</vt:lpstr>
      <vt:lpstr>Фильтрация с помощью AS-Path ACL</vt:lpstr>
      <vt:lpstr>BGP фильтрация в IOS-XR</vt:lpstr>
      <vt:lpstr>Routing Policy Language</vt:lpstr>
      <vt:lpstr>Элементы RPL</vt:lpstr>
      <vt:lpstr>Элементы RPL</vt:lpstr>
      <vt:lpstr>Пример RPL</vt:lpstr>
      <vt:lpstr>Применение RPL в BGP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 настройка EBGP в Cisco IOS</dc:title>
  <dc:creator>Innokentiy Solntsev</dc:creator>
  <cp:lastModifiedBy>Alexey Gusev -X (alexguse - Flint Russia at Cisco)</cp:lastModifiedBy>
  <cp:revision>62</cp:revision>
  <dcterms:created xsi:type="dcterms:W3CDTF">2018-01-01T14:19:21Z</dcterms:created>
  <dcterms:modified xsi:type="dcterms:W3CDTF">2021-05-07T13:51:12Z</dcterms:modified>
</cp:coreProperties>
</file>