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8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D0A1-421E-84B7-25ED-51973ED02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4FF7F-E677-4CC5-892E-7BE3C21FB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D8A99-4D3A-0FC6-D24B-A18587C2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FDB4-B431-4B3E-6E0B-99414C67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41D9-7242-4748-59EC-EBFA0940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0CC0-71B7-1729-0970-1AEBE8F7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651C2-7B9A-165D-76C8-6BAB5AB9B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3788-6D77-3A67-4D65-AAB8AEE2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7C68C-E586-25CC-0D16-0F5E6441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87F8-0E97-8BE2-F66C-51CE7488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FAF93-C39C-39D7-1E30-E17FB8C7D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1B810-32BC-F9A3-5106-BE3B37C8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60C9-9FF3-2DD9-94DF-504F8EA3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2FB9-2787-2EE5-9CD4-CEF9BB4B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9CE8-D921-69A0-B22C-58DCDDC5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24E0-00A3-C5D4-9854-CC669923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EA2E-A0D6-2D83-FB2F-06BE7578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1B3D-D2D0-5FAA-1C4B-1D3E6C03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BF8F-4430-35A3-78E9-9BF1448B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BC53-2B93-0FB4-090E-86ED2B7D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6EA9-43C7-7B3B-EC4E-77DA1DAC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29C67-CD20-C677-B1F5-84177041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104F-423B-25A1-162F-2C9F405E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33DF-3DCB-7743-F65E-7DFEABFA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9829-F7C2-705F-7C9F-E0B95C69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045E-A71B-5E80-CEE7-D60F7C1A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6E49-CA75-981B-C927-F560CBA3C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DC88D-CB90-5086-4DB2-58DA4A5B5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49D70-1D7C-3DA2-F9A0-E1ED7847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BA64-6B8B-DDEB-CA26-032CBA2F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A066B-6F20-84A7-D83B-6EC2077B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D8F-0BA4-527B-6B0B-2D637809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E1B8-75F8-0C32-1A34-CC63456D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5A871-550A-8BEF-F546-07AF7065A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5E331-524B-A8CA-DAA7-33481216B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079D5-FC52-EDF0-8C34-859638A2B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9DBD7-FFCB-5E38-FCD6-578CD776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0EFAA-386C-7D8E-A812-D5FD3C0E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F0AD-15E7-3645-C41A-F266BE1C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DA3B-2DAF-C87B-0886-56B95012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F97AF-D98A-C2F7-4BF0-7116B0B9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26E3-0C72-D011-445F-8F8CA022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19C02-6C17-9A07-5717-85BB73F4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03DA8-1D09-1142-AB89-65B3C768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5CB0F-58D9-FC6A-405D-0429C602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49089-27BA-7636-F693-7E91195C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FA0E-9C08-F2FC-7449-0605BB0E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1A30-1421-A63B-5F11-88E39358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55C8-A951-6124-C2B8-DB66A17D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8EC59-67DB-8E02-2EDE-8482A07E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7FBBC-5E0C-71C9-5E15-CE5B3D45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A3FFF-F051-B428-C811-D79442FA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3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5999-33C8-FEE7-6EED-E36F87E3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40EB5-CCE3-24F1-C159-BB32CC4D4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34FFB-60FB-1A0C-6F37-599008076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323D4-377C-7A7C-8799-7661FB77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FFE2B-6BF4-23A5-D348-D8C08301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CB7D-442E-1548-2E90-3C3F1245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4FAE6-4EE6-47ED-6D5A-EF3C0B7C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D3092-187A-D827-91E3-AEF433A6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C06C7-BE21-610A-B772-DD45E8E59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6DAE-DDF9-46FF-97E9-F4B0C04EBE3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E461-0589-881F-1DD3-263F7FED7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ECB7D-B872-98E0-45E1-0D8ADC345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333C-7F49-479A-9BE2-6B16F1FAE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9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7ED8-426F-7247-F58D-59703FE96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Project Management Case study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273CD-CEF0-6F9D-A8A9-1D6E5B70C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987" y="3727167"/>
            <a:ext cx="9144000" cy="1655762"/>
          </a:xfrm>
        </p:spPr>
        <p:txBody>
          <a:bodyPr>
            <a:normAutofit/>
          </a:bodyPr>
          <a:lstStyle/>
          <a:p>
            <a:r>
              <a:rPr lang="en-IN" sz="4800" dirty="0"/>
              <a:t>NEXAFLOW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AB6F5-9C2B-061C-14E6-9AA4E5C8DA24}"/>
              </a:ext>
            </a:extLst>
          </p:cNvPr>
          <p:cNvSpPr txBox="1"/>
          <p:nvPr/>
        </p:nvSpPr>
        <p:spPr>
          <a:xfrm>
            <a:off x="9201752" y="6246796"/>
            <a:ext cx="38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 BANSI MALAVIA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3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4ADBE-FEB1-B0F6-4C9E-60EC906386A0}"/>
              </a:ext>
            </a:extLst>
          </p:cNvPr>
          <p:cNvSpPr txBox="1"/>
          <p:nvPr/>
        </p:nvSpPr>
        <p:spPr>
          <a:xfrm>
            <a:off x="0" y="-77002"/>
            <a:ext cx="10154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Study 4: Automated Task Assignment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3BDAF-77D3-BADF-B8A2-95400143ABA9}"/>
              </a:ext>
            </a:extLst>
          </p:cNvPr>
          <p:cNvSpPr txBox="1"/>
          <p:nvPr/>
        </p:nvSpPr>
        <p:spPr>
          <a:xfrm>
            <a:off x="558265" y="1386038"/>
            <a:ext cx="1128080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Objective: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Measure the efficiency and accuracy of the automated task assignment feature.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Participants: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15 project managers, including Sarah, who will use the feature for a project cycle.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Methodology: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time taken to assign tasks and any discrepancies with manual assignments will be recorded.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feature reduced the time taken for task assignment significantly.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Few instances of incorrect task assignments were observed, necessitating fine-tuning.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Actions: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development team will work on improving the AI algorithm's accuracy for better task assignments.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1993C-21DE-1BDF-DBEE-E1B3560035C7}"/>
              </a:ext>
            </a:extLst>
          </p:cNvPr>
          <p:cNvSpPr txBox="1"/>
          <p:nvPr/>
        </p:nvSpPr>
        <p:spPr>
          <a:xfrm>
            <a:off x="0" y="0"/>
            <a:ext cx="10934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Study 5: Integration with Third-Party Tools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39EC-51A9-D005-09C1-FD5981FE6101}"/>
              </a:ext>
            </a:extLst>
          </p:cNvPr>
          <p:cNvSpPr txBox="1"/>
          <p:nvPr/>
        </p:nvSpPr>
        <p:spPr>
          <a:xfrm>
            <a:off x="798897" y="1636295"/>
            <a:ext cx="1093429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Objective: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Evaluate the ease of integrating Nexa Flow with external tools.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Participants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20 users from various departments, including developers, marketing, and HR.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Methodology: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will be guided through the integration process, and their feedback will be collected.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Positive feedback on the seamless integration with Slack.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Some users faced challenges with setting up Jira integration due to unclear instructions.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Actions: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development team will improve the setup instructions and provide additional support for setting up Jira integration.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1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ACAAB-1370-7EE0-0553-603DC798514A}"/>
              </a:ext>
            </a:extLst>
          </p:cNvPr>
          <p:cNvSpPr txBox="1"/>
          <p:nvPr/>
        </p:nvSpPr>
        <p:spPr>
          <a:xfrm>
            <a:off x="2976880" y="2560320"/>
            <a:ext cx="713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6062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682CD-ED26-76B9-1F4A-29AC0409DE14}"/>
              </a:ext>
            </a:extLst>
          </p:cNvPr>
          <p:cNvSpPr txBox="1"/>
          <p:nvPr/>
        </p:nvSpPr>
        <p:spPr>
          <a:xfrm>
            <a:off x="288758" y="1597794"/>
            <a:ext cx="48126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Competitor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ProjectConnect: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Offers similar features with a focus on task management and time tracking. Lacks advanced analytics and seamless integrations.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FlowPro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An established project management tool known for its user-friendly interface and integrations. However, it lacks a dedicated communication module.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TaskMaster: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Primarily focuses on task prioritization and Kanban boards but lacks the reporting capabilities required by enterprise-level clients.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14FC8-7CAC-0A7B-85F5-C18A8C4EDC1B}"/>
              </a:ext>
            </a:extLst>
          </p:cNvPr>
          <p:cNvSpPr txBox="1"/>
          <p:nvPr/>
        </p:nvSpPr>
        <p:spPr>
          <a:xfrm>
            <a:off x="6670307" y="1597794"/>
            <a:ext cx="5127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Comparison: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Nexa Flow's strengths lie in its comprehensive feature set, real-time communication, and focus on data-driven insights.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ProjectConnect's strength is in task management and time tracking but lacks advanced analytics and integration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FlowPro's user-friendly interface and seamless integrations are noteworthy, but it lacks a dedicated communication module.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TaskMaster's strong focus on task prioritization and Kanban boards may be suitable for certain users, but it lacks advanced reporting features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3A9A9EB-D9C6-F36A-154B-FFDFB836340F}"/>
              </a:ext>
            </a:extLst>
          </p:cNvPr>
          <p:cNvSpPr/>
          <p:nvPr/>
        </p:nvSpPr>
        <p:spPr>
          <a:xfrm>
            <a:off x="5521694" y="3147461"/>
            <a:ext cx="975359" cy="933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21172-07EA-8586-F978-4836D0F47E25}"/>
              </a:ext>
            </a:extLst>
          </p:cNvPr>
          <p:cNvSpPr txBox="1"/>
          <p:nvPr/>
        </p:nvSpPr>
        <p:spPr>
          <a:xfrm>
            <a:off x="250257" y="250256"/>
            <a:ext cx="5303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Market Overview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678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808038-6505-3F83-072B-A3A326BCA82D}"/>
              </a:ext>
            </a:extLst>
          </p:cNvPr>
          <p:cNvSpPr txBox="1"/>
          <p:nvPr/>
        </p:nvSpPr>
        <p:spPr>
          <a:xfrm>
            <a:off x="7273089" y="547136"/>
            <a:ext cx="36407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Skills: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Strong Leadership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Strategic Planning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Effective Communication</a:t>
            </a: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Problem Solving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Data-Driven Decision Making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142E6-9685-2944-4047-579562A8DE56}"/>
              </a:ext>
            </a:extLst>
          </p:cNvPr>
          <p:cNvSpPr txBox="1"/>
          <p:nvPr/>
        </p:nvSpPr>
        <p:spPr>
          <a:xfrm>
            <a:off x="636066" y="4118024"/>
            <a:ext cx="4195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Name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Sarah Johnson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Position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Project Manager with 10+ years of experience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Background: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B.A. in Business Administration, PMP certified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7ABC3-840F-68E7-3623-161C284A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8" y="1578867"/>
            <a:ext cx="2933382" cy="2033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284118-F7AC-915D-1E20-B1C9BA08BDE8}"/>
              </a:ext>
            </a:extLst>
          </p:cNvPr>
          <p:cNvSpPr txBox="1"/>
          <p:nvPr/>
        </p:nvSpPr>
        <p:spPr>
          <a:xfrm>
            <a:off x="7181649" y="3409458"/>
            <a:ext cx="3823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Pain Points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Fragmented Task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Management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Lack of Real-time Updates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Inadequate Reporting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Integration Challenges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Limited Data Analytics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B7F16-3930-88B7-4BB2-5EC27DF33E7A}"/>
              </a:ext>
            </a:extLst>
          </p:cNvPr>
          <p:cNvSpPr txBox="1"/>
          <p:nvPr/>
        </p:nvSpPr>
        <p:spPr>
          <a:xfrm>
            <a:off x="724218" y="394635"/>
            <a:ext cx="2606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Persona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2552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05F00-64A8-29AE-D43E-799BD777E778}"/>
              </a:ext>
            </a:extLst>
          </p:cNvPr>
          <p:cNvSpPr txBox="1"/>
          <p:nvPr/>
        </p:nvSpPr>
        <p:spPr>
          <a:xfrm>
            <a:off x="7490860" y="394635"/>
            <a:ext cx="41990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Skills: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Languages: Python, JavaScript, Java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Front-end: HTML, CSS, Front-end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frameworks</a:t>
            </a: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Back-end: Django, Node.js, Spring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Databases: SQL, NoSQL</a:t>
            </a:r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Problem Solving: Strong debugging skills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FEC63-A295-17BF-32A1-FE19C0DA36AD}"/>
              </a:ext>
            </a:extLst>
          </p:cNvPr>
          <p:cNvSpPr txBox="1"/>
          <p:nvPr/>
        </p:nvSpPr>
        <p:spPr>
          <a:xfrm>
            <a:off x="636066" y="4118024"/>
            <a:ext cx="41958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Name: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Alex Lee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Position: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Senior Software Developer (8 years of experience)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Background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 B.A. in Computer Science, Constantly learning new technologies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D6791-5BE8-F5A2-2F56-E6927D9A4E81}"/>
              </a:ext>
            </a:extLst>
          </p:cNvPr>
          <p:cNvSpPr txBox="1"/>
          <p:nvPr/>
        </p:nvSpPr>
        <p:spPr>
          <a:xfrm>
            <a:off x="7457171" y="3324044"/>
            <a:ext cx="42663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Pain Points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Outdated Technology Stack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Lack of Collaboration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Insufficient Code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Documentation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Limited Testing Environment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Inadequate Training Opportunities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F5F60-A115-5809-0B56-544A27533EAF}"/>
              </a:ext>
            </a:extLst>
          </p:cNvPr>
          <p:cNvSpPr txBox="1"/>
          <p:nvPr/>
        </p:nvSpPr>
        <p:spPr>
          <a:xfrm>
            <a:off x="724218" y="394635"/>
            <a:ext cx="26060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Persona</a:t>
            </a:r>
            <a:endParaRPr lang="en-US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570A2-12D6-ADF1-2F9C-AAB125F2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6" y="1529332"/>
            <a:ext cx="3888608" cy="222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623B3-F512-5EDD-8FD5-E70B1CE4CBE0}"/>
              </a:ext>
            </a:extLst>
          </p:cNvPr>
          <p:cNvSpPr txBox="1"/>
          <p:nvPr/>
        </p:nvSpPr>
        <p:spPr>
          <a:xfrm>
            <a:off x="240630" y="227434"/>
            <a:ext cx="5322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effectLst/>
                <a:latin typeface="Söhne"/>
              </a:rPr>
              <a:t>New Feature Ideas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2E7A7-79A4-919A-9031-F65ECAD80A44}"/>
              </a:ext>
            </a:extLst>
          </p:cNvPr>
          <p:cNvSpPr txBox="1"/>
          <p:nvPr/>
        </p:nvSpPr>
        <p:spPr>
          <a:xfrm>
            <a:off x="1087654" y="1434164"/>
            <a:ext cx="106455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vanced Analytics Dashboard: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advanced analytics dashboard will provide real-time project insights, team performance metrics, and resource utilization reports. This will help project managers like Sarah make data-driven decisions and optimize project efficiency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B8936-E363-5242-FCF2-FBDD2B0761AB}"/>
              </a:ext>
            </a:extLst>
          </p:cNvPr>
          <p:cNvSpPr txBox="1"/>
          <p:nvPr/>
        </p:nvSpPr>
        <p:spPr>
          <a:xfrm>
            <a:off x="1087654" y="2993456"/>
            <a:ext cx="10481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Real-time Chat and Collaboration: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Enhancing the platform's communication module with real-time chat and collaboration features will enable teams to communicate seamlessly within the platform, reducing the need for external communication tools.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5D8B-8F72-854D-5214-3CB68036250C}"/>
              </a:ext>
            </a:extLst>
          </p:cNvPr>
          <p:cNvSpPr txBox="1"/>
          <p:nvPr/>
        </p:nvSpPr>
        <p:spPr>
          <a:xfrm>
            <a:off x="1087654" y="4273617"/>
            <a:ext cx="106455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Integration with Third-Party Tools: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Integrating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NexaFlow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popular tools like Slack, Jira, and Google Calendar will enhance user experience and facilitate a smooth workflow by bringing all essential tools together.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A08E6-8246-510B-4296-D242FEA40285}"/>
              </a:ext>
            </a:extLst>
          </p:cNvPr>
          <p:cNvSpPr txBox="1"/>
          <p:nvPr/>
        </p:nvSpPr>
        <p:spPr>
          <a:xfrm>
            <a:off x="1087654" y="5573029"/>
            <a:ext cx="108187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Automated Task Assignment:</a:t>
            </a:r>
            <a:endParaRPr lang="en-US" sz="2000" b="1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Developing an AI-powered feature that can intelligently assign tasks based on team members' expertise and workload will streamline task allocation and reduce the burden on project managers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4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0AD7F-6EA2-A14C-6716-AB252B8050DD}"/>
              </a:ext>
            </a:extLst>
          </p:cNvPr>
          <p:cNvSpPr txBox="1"/>
          <p:nvPr/>
        </p:nvSpPr>
        <p:spPr>
          <a:xfrm>
            <a:off x="2569945" y="2800952"/>
            <a:ext cx="6535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studies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39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EE2B7D-DE3B-42B9-68D9-03FD2D6C2E52}"/>
              </a:ext>
            </a:extLst>
          </p:cNvPr>
          <p:cNvSpPr txBox="1"/>
          <p:nvPr/>
        </p:nvSpPr>
        <p:spPr>
          <a:xfrm>
            <a:off x="516556" y="1867301"/>
            <a:ext cx="111588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Objective: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Evaluate the platform's usability and identify pain points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Participants: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3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project managers, including Sarah, from different industries.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Methodology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Participants will be given a set of tasks to complete on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NexaFlow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platform, while their interactions and feedback will be recorded.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Positive feedback on the platform's intuitive interface and task organization.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Suggestions for improvements in the notification system for better task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Some users faced challenges while setting up integrations.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Actions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Based on the findings, the development team will refine the notification system and enhance the integration setup process for smoother user onboarding.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573C8-4D67-30A5-78F7-A8E336ACCC99}"/>
              </a:ext>
            </a:extLst>
          </p:cNvPr>
          <p:cNvSpPr txBox="1"/>
          <p:nvPr/>
        </p:nvSpPr>
        <p:spPr>
          <a:xfrm>
            <a:off x="205339" y="127365"/>
            <a:ext cx="589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374151"/>
                </a:solidFill>
                <a:effectLst/>
                <a:latin typeface="Söhne"/>
              </a:rPr>
              <a:t>Study 1: Usability Testing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138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63D0A-7515-AFF3-8B00-3AC42A58B3BD}"/>
              </a:ext>
            </a:extLst>
          </p:cNvPr>
          <p:cNvSpPr txBox="1"/>
          <p:nvPr/>
        </p:nvSpPr>
        <p:spPr>
          <a:xfrm>
            <a:off x="0" y="0"/>
            <a:ext cx="1060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Study 2: Communication and Collaboration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4200-506F-B2F9-C790-83A74495C96F}"/>
              </a:ext>
            </a:extLst>
          </p:cNvPr>
          <p:cNvSpPr txBox="1"/>
          <p:nvPr/>
        </p:nvSpPr>
        <p:spPr>
          <a:xfrm>
            <a:off x="837398" y="1742173"/>
            <a:ext cx="1079954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Objective: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Evaluate the effectiveness of the real-time chat and collaboration features.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Participants: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10 cross-functional teams with 5 members each, using Nexa Flow for a month.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Methodology: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Feedback surveys and interviews will be conducted at the end of the study period.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Teams appreciated the convenience of real-time chat for quick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Few users encountered minor bugs related to file sharing and message notifications.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Actions: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development team will address the reported bugs and optimize the chat feature for a seamless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0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32674-F755-680E-D229-5B64C5A8DE07}"/>
              </a:ext>
            </a:extLst>
          </p:cNvPr>
          <p:cNvSpPr txBox="1"/>
          <p:nvPr/>
        </p:nvSpPr>
        <p:spPr>
          <a:xfrm>
            <a:off x="86627" y="0"/>
            <a:ext cx="10693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Söhne"/>
              </a:rPr>
              <a:t>Study 3: Advanced Analytics Dashboard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29825-D2E4-066A-BB3D-8AA3FFCF8A11}"/>
              </a:ext>
            </a:extLst>
          </p:cNvPr>
          <p:cNvSpPr txBox="1"/>
          <p:nvPr/>
        </p:nvSpPr>
        <p:spPr>
          <a:xfrm>
            <a:off x="587141" y="1434164"/>
            <a:ext cx="1169469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Objective: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Assess the usability and usefulness of the advanced analytics dashboard.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Participants: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5 project managers, including Sarah, who will use the dashboard for tracking their ongoing projects.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Methodology: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will be collected on how frequently users access the dashboard and their feedback on the insights provided.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Positive feedback on the clarity of the dashboard's visualizations.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Users requested additional customization options for personalized insights.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Actions: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development team will incorporate customization features and refine the visualizations based on user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2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980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Söhne</vt:lpstr>
      <vt:lpstr>Wingdings</vt:lpstr>
      <vt:lpstr>Office Theme</vt:lpstr>
      <vt:lpstr>Project Management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Case study </dc:title>
  <dc:creator>bansi malavia</dc:creator>
  <cp:lastModifiedBy>bansi malavia</cp:lastModifiedBy>
  <cp:revision>1</cp:revision>
  <dcterms:created xsi:type="dcterms:W3CDTF">2023-08-07T11:56:41Z</dcterms:created>
  <dcterms:modified xsi:type="dcterms:W3CDTF">2023-08-07T12:22:29Z</dcterms:modified>
</cp:coreProperties>
</file>