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04656be0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04656be0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04656be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04656be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04656be0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04656be0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fafca34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fafca34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04ca324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04ca324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fafca34b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fafca34b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Obstacle Detection to aid Visually impaired People</a:t>
            </a:r>
            <a:endParaRPr sz="35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4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Members:	Raj Bhensadadia (201501011)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Bansi Gajera (201501028)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Dhwani Mehta (201501054)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Kanan Vyas (201501121)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Motivation 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525350" y="1655375"/>
            <a:ext cx="8283300" cy="32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Millions of people live in this world with incapacities of understanding the environment due to visual impairment. 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Although they can develop alternative approaches to deal with daily routines, they also suffer from certain navigation difficulties as well as social awkwardness.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For example, it is very difficult for them to find a particular room in an unfamiliar environment. 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Computer vision technologies have been rapidly developed in recent years. It is promising to use the state-of-art computer vision techniques to help people with vision loss.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575050" y="556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Definition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575050" y="13358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Real Time Obstacle Detection and position estimation, with the goal of informing the visually impaired users about the surrounding obstacles and their spatial position using navigations.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cxnSp>
        <p:nvCxnSpPr>
          <p:cNvPr id="100" name="Google Shape;100;p15"/>
          <p:cNvCxnSpPr/>
          <p:nvPr/>
        </p:nvCxnSpPr>
        <p:spPr>
          <a:xfrm flipH="1" rot="10800000">
            <a:off x="453175" y="4112475"/>
            <a:ext cx="83949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5"/>
          <p:cNvSpPr txBox="1"/>
          <p:nvPr/>
        </p:nvSpPr>
        <p:spPr>
          <a:xfrm>
            <a:off x="441850" y="4350450"/>
            <a:ext cx="8304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http://cs231n.stanford.edu/reports/2016/pdfs/218_Report.pdf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1325" y="2926675"/>
            <a:ext cx="1934828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0650" y="2429575"/>
            <a:ext cx="2101075" cy="16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 sz="1800">
                <a:solidFill>
                  <a:srgbClr val="000000"/>
                </a:solidFill>
              </a:rPr>
              <a:t>Obstacle detection </a:t>
            </a:r>
            <a:r>
              <a:rPr lang="en" sz="1800">
                <a:solidFill>
                  <a:srgbClr val="000000"/>
                </a:solidFill>
              </a:rPr>
              <a:t>– Accurate segmentation of the obstacles.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 sz="1800">
                <a:solidFill>
                  <a:srgbClr val="000000"/>
                </a:solidFill>
              </a:rPr>
              <a:t>Obstacle Identificatio</a:t>
            </a:r>
            <a:r>
              <a:rPr lang="en" sz="1800">
                <a:solidFill>
                  <a:srgbClr val="000000"/>
                </a:solidFill>
              </a:rPr>
              <a:t>n- classifying them into different categories (eg. door, stairs, wall, human,stone etc)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 sz="1800">
                <a:solidFill>
                  <a:srgbClr val="000000"/>
                </a:solidFill>
              </a:rPr>
              <a:t>Spatial position estimation - </a:t>
            </a:r>
            <a:r>
              <a:rPr lang="en" sz="1800">
                <a:solidFill>
                  <a:srgbClr val="000000"/>
                </a:solidFill>
              </a:rPr>
              <a:t>estimated distance of the person  from the obstacle.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 sz="1800">
                <a:solidFill>
                  <a:srgbClr val="000000"/>
                </a:solidFill>
              </a:rPr>
              <a:t>Navigation- </a:t>
            </a:r>
            <a:r>
              <a:rPr lang="en" sz="1800">
                <a:solidFill>
                  <a:srgbClr val="000000"/>
                </a:solidFill>
              </a:rPr>
              <a:t>Navigate the user based on the obstacle detection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668375" y="597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Survey: Reference Articles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54300" y="1374375"/>
            <a:ext cx="8552100" cy="3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“</a:t>
            </a:r>
            <a:r>
              <a:rPr i="1" lang="en" sz="1400">
                <a:solidFill>
                  <a:srgbClr val="000000"/>
                </a:solidFill>
              </a:rPr>
              <a:t>Assisting the Visually Impaired: Obstacle Detection and  Warning System by Acoustic Feedback</a:t>
            </a:r>
            <a:r>
              <a:rPr lang="en" sz="1400">
                <a:solidFill>
                  <a:srgbClr val="000000"/>
                </a:solidFill>
              </a:rPr>
              <a:t>”,  AlbertoRodr´ıguez,J.JavierYebes,PabloF.Alcantarilla,LuisM.Bergas, JavierAlmaz´an and Andr´esCela, Sensors 2012, 12, 17476-17496; doi:10.3390/s121217476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“Real-Time Visual Recognition with Results Converted to 3D Audio”, Rui Jiang, Qian Lin, Shuhui Qu, Stanford</a:t>
            </a:r>
            <a:endParaRPr i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“</a:t>
            </a:r>
            <a:r>
              <a:rPr i="1" lang="en" sz="1400">
                <a:solidFill>
                  <a:srgbClr val="000000"/>
                </a:solidFill>
              </a:rPr>
              <a:t>A Smartphone-Based Obstacle Detection and Classification System for Assisting Visually Impaired People</a:t>
            </a:r>
            <a:r>
              <a:rPr lang="en" sz="1400">
                <a:solidFill>
                  <a:srgbClr val="000000"/>
                </a:solidFill>
              </a:rPr>
              <a:t>” , Ruxandra Tapu, Bogdan Mocanu, Andrei Bursuc, Titus ZahariaIT/Télécom SudParis, ARTEMIS Department, UMR CNRS MAP5 8145, Evry, France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Contributions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Literature Review </a:t>
            </a:r>
            <a:r>
              <a:rPr lang="en" sz="1400">
                <a:solidFill>
                  <a:srgbClr val="000000"/>
                </a:solidFill>
              </a:rPr>
              <a:t>:  Raj Bhensadadia , Kanan Vyas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Implementation </a:t>
            </a:r>
            <a:r>
              <a:rPr lang="en" sz="1400">
                <a:solidFill>
                  <a:srgbClr val="000000"/>
                </a:solidFill>
              </a:rPr>
              <a:t>: Kanan Vyas , Bansi Gajera, Dhwani Mehta, Raj Bhensadadia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Analysis </a:t>
            </a:r>
            <a:r>
              <a:rPr lang="en" sz="1400">
                <a:solidFill>
                  <a:srgbClr val="000000"/>
                </a:solidFill>
              </a:rPr>
              <a:t>: Dhwani Mehta , Raj Bhensadadia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Documentation</a:t>
            </a:r>
            <a:r>
              <a:rPr lang="en" sz="1400">
                <a:solidFill>
                  <a:srgbClr val="000000"/>
                </a:solidFill>
              </a:rPr>
              <a:t> : Dhwani Mehta, Bansi Gajera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7650" y="2418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