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A4-43E1-A5B3-FA121961E6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A4-43E1-A5B3-FA121961E6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A4-43E1-A5B3-FA121961E6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34015232"/>
        <c:axId val="1550649104"/>
        <c:axId val="1723123296"/>
      </c:bar3DChart>
      <c:catAx>
        <c:axId val="173401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649104"/>
        <c:crosses val="autoZero"/>
        <c:auto val="1"/>
        <c:lblAlgn val="ctr"/>
        <c:lblOffset val="100"/>
        <c:noMultiLvlLbl val="0"/>
      </c:catAx>
      <c:valAx>
        <c:axId val="155064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015232"/>
        <c:crosses val="autoZero"/>
        <c:crossBetween val="between"/>
      </c:valAx>
      <c:serAx>
        <c:axId val="17231232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649104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7F0-5134-4493-9662-DB9766AFB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C3061-9E97-4BDF-A3F0-71F6C70D4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D956-94C1-4EA9-AE9E-06DC41FD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5E23-BC53-457F-8FA6-C4E26FC3A796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4FDD-9029-4E5B-881A-014CA51A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B0462-B7BC-4872-A5FD-798E0C3C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EB46-7E36-4905-8CAA-6C243C73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58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36A5-B981-4BB2-9C06-3504F6AF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F6482-5B44-4279-9846-DC3CC1C0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E927-1F9C-4D6C-B65B-B25D0713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5E23-BC53-457F-8FA6-C4E26FC3A796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1129C-1D45-4469-A1B7-553C405E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5280-58BC-41A0-A508-08CE16EB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EB46-7E36-4905-8CAA-6C243C73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2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12523-387E-421E-9CA5-959E71AF8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0D379-5F24-4D64-B766-9C1D50A2F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982D-2C52-4AE8-A4CF-8AA14B4C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5E23-BC53-457F-8FA6-C4E26FC3A796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9032-9EC8-413F-A935-9A8A38B3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2B96-9243-41CA-B4DC-04759B98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EB46-7E36-4905-8CAA-6C243C73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79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7359-E33A-472A-B3C0-9C437B44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DAA5-69D0-4069-B493-B16A0619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ECF8-42CC-48B3-B443-72BC5EB6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5E23-BC53-457F-8FA6-C4E26FC3A796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46DEA-846D-49A5-AC74-919C5A1C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DCA05-E442-432D-86AB-48AEDC46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EB46-7E36-4905-8CAA-6C243C73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2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E32A-DCCD-4DE0-9C18-E06BAA86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1497-181E-4CEB-A942-BC2C214B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3AD6-F02F-458D-9E2D-4B620ADD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5E23-BC53-457F-8FA6-C4E26FC3A796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7C82-6995-4CE2-94C6-0C9D271D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C026-06B1-44AE-9E4E-D07615A1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EB46-7E36-4905-8CAA-6C243C73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6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BE2-6B5F-4A10-9D95-1930EE54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AE8F-D52C-4ABF-99CC-B2F7B5215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323D8-5A23-4EEE-B1F9-BC4F2D453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BBC16-C5F5-4A95-A41A-0FE010D8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5E23-BC53-457F-8FA6-C4E26FC3A796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D3729-A645-4CD6-8A4B-E43C0244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FA277-09F8-4435-B757-F4A1E4F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EB46-7E36-4905-8CAA-6C243C73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1A15-6942-4F47-A6AE-B8515D08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C164-65C0-47A5-80F1-AC6AA9774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39CED-946D-47C5-A9B5-4CA10571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8B2DC-E2AF-4D08-8052-B8ED768E6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8C7E3-09E9-4A34-8B50-7B65FC9E9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CDF90-CE26-4975-A70E-C4A932DE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5E23-BC53-457F-8FA6-C4E26FC3A796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EA295-7A43-49DE-A3A6-658DE05C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1B03F-AA3B-4243-8FD3-085408AE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EB46-7E36-4905-8CAA-6C243C73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7CDA-BECD-4181-B411-B13838AA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8EA03-18C7-4949-AAD6-A80BAF0D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5E23-BC53-457F-8FA6-C4E26FC3A796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126F9-6172-4E93-BF26-7B92CDEE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CA6FB-D901-402D-962C-CA0B2450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EB46-7E36-4905-8CAA-6C243C73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9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C11AD-33C1-48E4-90A2-40D300A2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5E23-BC53-457F-8FA6-C4E26FC3A796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1C701-DE27-4397-AE6F-9C2B185F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9D2FB-217B-48BE-8E2B-1DD76006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EB46-7E36-4905-8CAA-6C243C73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7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FC8B-FD66-4FEF-AE5D-1E61D102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30AD-E3AB-4D55-9B8E-FCD8D9AD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23323-3E87-4440-AE39-119E64CA7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C798D-F98C-4E8C-AF56-F96C7D9D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5E23-BC53-457F-8FA6-C4E26FC3A796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52031-7B5F-493B-B770-9E8ACCD4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22EA-C2D4-460D-94B0-9201837C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EB46-7E36-4905-8CAA-6C243C73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6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D10B-DA6F-427D-A0C6-9AAA9B01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B68BF-5151-4218-ADE3-4A46D5575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23054-D13F-442B-8AA4-14AECA67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6740D-6F7C-4E3F-9E4D-3603AF58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5E23-BC53-457F-8FA6-C4E26FC3A796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DE380-0FC4-420A-9964-05986C8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933D9-A4FA-4B8F-8C92-4D85890F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EB46-7E36-4905-8CAA-6C243C73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1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E416F-090C-4B3D-9645-B4FAC7C7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AFAE5-642B-468B-B234-D06698E6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1B02-8952-4A9D-BFA0-717DF0B4F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5E23-BC53-457F-8FA6-C4E26FC3A796}" type="datetimeFigureOut">
              <a:rPr lang="en-IN" smtClean="0"/>
              <a:t>26-01-2020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8425-D44F-49AD-A57F-4CCB89E47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BAE38-12B2-4181-89F6-6F74F616B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EB46-7E36-4905-8CAA-6C243C73B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8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C829-95B1-496B-8CA2-25E981CA3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1E83E-3BAB-42B4-B94D-C2934E48D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D48182C-A4ED-42D3-98D0-DB6AC6244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55742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574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</dc:creator>
  <cp:lastModifiedBy>Srinivas</cp:lastModifiedBy>
  <cp:revision>1</cp:revision>
  <dcterms:created xsi:type="dcterms:W3CDTF">2020-01-26T05:52:09Z</dcterms:created>
  <dcterms:modified xsi:type="dcterms:W3CDTF">2020-01-26T06:02:20Z</dcterms:modified>
</cp:coreProperties>
</file>