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3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00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4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7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1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8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15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1999-2E08-432D-B32C-3E753B1C1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18642-D152-4D18-B276-4AB1BAC29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B10140-06B2-4037-85C2-51A24107B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07396"/>
              </p:ext>
            </p:extLst>
          </p:nvPr>
        </p:nvGraphicFramePr>
        <p:xfrm>
          <a:off x="-719091" y="665825"/>
          <a:ext cx="603681" cy="365760"/>
        </p:xfrm>
        <a:graphic>
          <a:graphicData uri="http://schemas.openxmlformats.org/drawingml/2006/table">
            <a:tbl>
              <a:tblPr/>
              <a:tblGrid>
                <a:gridCol w="603681">
                  <a:extLst>
                    <a:ext uri="{9D8B030D-6E8A-4147-A177-3AD203B41FA5}">
                      <a16:colId xmlns:a16="http://schemas.microsoft.com/office/drawing/2014/main" val="3626240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77024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9D4097-A6ED-44B7-BBF1-63D3C3CCD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7539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551352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4125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62564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3492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40591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32469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2127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7360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29385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2316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96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403405-DE87-4480-A90A-9667B776B663}"/>
              </a:ext>
            </a:extLst>
          </p:cNvPr>
          <p:cNvGraphicFramePr>
            <a:graphicFrameLocks noGrp="1"/>
          </p:cNvGraphicFramePr>
          <p:nvPr/>
        </p:nvGraphicFramePr>
        <p:xfrm>
          <a:off x="2210540" y="108307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200121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9631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4A4D799-CF35-419E-BC5C-E95792336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72688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6335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4726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80586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35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Srinivas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Prasanna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Rishikesh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Archith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8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35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</dc:creator>
  <cp:lastModifiedBy>Srinivas</cp:lastModifiedBy>
  <cp:revision>2</cp:revision>
  <dcterms:created xsi:type="dcterms:W3CDTF">2020-04-05T11:08:00Z</dcterms:created>
  <dcterms:modified xsi:type="dcterms:W3CDTF">2020-04-05T11:17:16Z</dcterms:modified>
</cp:coreProperties>
</file>