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56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2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32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8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89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1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15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8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25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9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1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13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76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83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14161E-BDDD-49E5-87C7-F0641FBE8E9C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334362-D24F-4036-A8C6-B8301CBED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59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BF53-A0D6-4938-A092-7403B0FC5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Rockwell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D807B-C04A-429E-A7B7-1D875B8C7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5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D5F0-3407-4F0E-B082-EA890FE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ayyappa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9FF38-078E-4A7E-9A34-BB7E4F688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88" y="685800"/>
            <a:ext cx="4819650" cy="3614738"/>
          </a:xfrm>
        </p:spPr>
      </p:pic>
    </p:spTree>
    <p:extLst>
      <p:ext uri="{BB962C8B-B14F-4D97-AF65-F5344CB8AC3E}">
        <p14:creationId xmlns:p14="http://schemas.microsoft.com/office/powerpoint/2010/main" val="3155232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7BB9-3BAE-4D28-B2EB-416F10D3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father wears </a:t>
            </a:r>
            <a:r>
              <a:rPr lang="en-US" dirty="0" err="1"/>
              <a:t>ayyappa</a:t>
            </a:r>
            <a:r>
              <a:rPr lang="en-US" dirty="0"/>
              <a:t> mala dress and goes to </a:t>
            </a:r>
            <a:r>
              <a:rPr lang="en-US" dirty="0" err="1"/>
              <a:t>shabarimala</a:t>
            </a:r>
            <a:r>
              <a:rPr lang="en-US" dirty="0"/>
              <a:t> with </a:t>
            </a:r>
            <a:r>
              <a:rPr lang="en-US"/>
              <a:t>guru swami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D81ED-A149-4519-BFC0-05EE94A3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88" y="685800"/>
            <a:ext cx="4819650" cy="3614738"/>
          </a:xfrm>
        </p:spPr>
      </p:pic>
    </p:spTree>
    <p:extLst>
      <p:ext uri="{BB962C8B-B14F-4D97-AF65-F5344CB8AC3E}">
        <p14:creationId xmlns:p14="http://schemas.microsoft.com/office/powerpoint/2010/main" val="57417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16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Rockwell</vt:lpstr>
      <vt:lpstr>About ayyappa</vt:lpstr>
      <vt:lpstr>My father wears ayyappa mala dress and goes to shabarimala with guru swami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Rockwell</dc:title>
  <dc:creator>Srinivas</dc:creator>
  <cp:lastModifiedBy>Srinivas</cp:lastModifiedBy>
  <cp:revision>2</cp:revision>
  <dcterms:created xsi:type="dcterms:W3CDTF">2019-01-31T14:06:09Z</dcterms:created>
  <dcterms:modified xsi:type="dcterms:W3CDTF">2019-01-31T14:15:21Z</dcterms:modified>
</cp:coreProperties>
</file>