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F972-F8D8-407E-8C3B-99AE39EFF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645E2-E9A7-43CC-AF03-0A55EBBA1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99B9F-295E-4893-8067-2E594C51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FCFC-C10C-496E-A4BF-B3643DEEB22A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633B9-BD79-47AC-BDA6-7892D73F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654CE-F763-44F7-B5C7-36B4461C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AED-CAD2-4913-9F86-3D4E1C67E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17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80E1-70FE-4CD2-A550-FE500FBA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9511F-6712-4EAC-A91E-C44B8CE72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088E9-382D-42EA-9B40-CCA237E6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FCFC-C10C-496E-A4BF-B3643DEEB22A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8F42D-53DD-410C-A88E-3532AF5E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69DB0-3648-4FF6-B11E-DB5F7B4C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AED-CAD2-4913-9F86-3D4E1C67E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60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64843-9F13-4031-A5D5-6047EED1B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18216-EF6C-4296-AA1B-91854E8B8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61A6E-2576-4590-A5B2-65D01936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FCFC-C10C-496E-A4BF-B3643DEEB22A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580E6-8446-4643-AF10-9991EB1C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6CB3E-6A6B-48B8-82E9-6965939A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AED-CAD2-4913-9F86-3D4E1C67E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50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5E9B-0C91-474B-B1EC-5AD30A02F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08AE-278B-4205-8E31-424994D00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52D81-4CF6-4843-A3A5-473566C5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FCFC-C10C-496E-A4BF-B3643DEEB22A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7D1E8-9BC3-4A8B-BD6A-FF3C7EA3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6AA6C-AC70-4DCD-9A25-A7B0FC06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AED-CAD2-4913-9F86-3D4E1C67E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40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3559-721B-431A-B2B5-9D8C6D83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2CDC8-BA0B-42CC-8F9C-5119DA0E5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64161-033C-4ED7-989A-257120DB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FCFC-C10C-496E-A4BF-B3643DEEB22A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CC257-B41D-4F5C-9A7B-0813C7CA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D6324-D10C-4A36-9358-EDD98333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AED-CAD2-4913-9F86-3D4E1C67E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24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7447-BD95-48C5-9107-51206E24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9CDB-1ECC-4196-87B9-456811B68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83AD0-DCBD-4E2C-935E-8413B93E7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C7A9D-48CD-402B-8BA1-E26744B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FCFC-C10C-496E-A4BF-B3643DEEB22A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581C2-88DA-4F78-8E54-439DB44E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578F6-DC45-4521-B869-DA643727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AED-CAD2-4913-9F86-3D4E1C67E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11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182C-876D-47D0-AD3E-61BBAD98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886DF-9F2E-4E27-A063-3F06531AC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52ED9-EAC7-4ED5-9B12-DC45CB165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1FDBE-97AF-41A8-AF39-D223770B4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61DC7-D836-47A3-BE1D-737F7E080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D042A-AD37-4CDB-9276-3922CE1E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FCFC-C10C-496E-A4BF-B3643DEEB22A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6E5F4-E88A-4FF1-AEB5-3AF85549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D77D0-4745-47F6-8750-E3E7745B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AED-CAD2-4913-9F86-3D4E1C67E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43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E5EB-7DBD-468A-978E-971AA991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63999-946F-4190-8B21-7C92560F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FCFC-C10C-496E-A4BF-B3643DEEB22A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B17C6-01C5-4703-BA66-1933C19B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B1134-C547-47DA-9FF3-9219BBF7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AED-CAD2-4913-9F86-3D4E1C67E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4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A1C89-5DEF-4CD6-9F63-F5A1C301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FCFC-C10C-496E-A4BF-B3643DEEB22A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569DF-B4FF-4E13-9CCF-5481F178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440F7-DFC3-4071-85EB-58C36712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AED-CAD2-4913-9F86-3D4E1C67E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42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FA9A-F8F6-4A4C-9628-B7A5EA695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A0508-EDB3-4499-A817-A0F4D0A3F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43C0E-7B7E-4189-90DB-45FC2A11A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038F7-26DC-4718-9516-D6E16FA0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FCFC-C10C-496E-A4BF-B3643DEEB22A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09F13-F03C-4941-B73F-E988C12F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16593-A21A-4723-9DC8-37EE837C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AED-CAD2-4913-9F86-3D4E1C67E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31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A827-759A-4486-87F2-EA9CEF6E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741BD-57C8-4F8E-B0A1-0CE8BB7B8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CB050-C75B-4B1D-9F28-540D075AB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FB65B-C36D-4FBE-9E0E-E267D551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FCFC-C10C-496E-A4BF-B3643DEEB22A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44CFB-7C3C-420B-A518-BAF0C2C5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4934C-2097-496F-B357-40B7B5FA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FAED-CAD2-4913-9F86-3D4E1C67E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2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A60BB-B9AC-4D9D-B312-5506386A4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28AE4-C4CC-40AD-8131-20178900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046BE-13AF-413A-9431-9F4DAB96D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FFCFC-C10C-496E-A4BF-B3643DEEB22A}" type="datetimeFigureOut">
              <a:rPr lang="en-IN" smtClean="0"/>
              <a:t>05-04-2020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54110-0ABE-47AB-99FF-A9D047899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84D7-FE99-4C49-ABD2-A92FE5193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1FAED-CAD2-4913-9F86-3D4E1C67E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60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16DE-10D7-46F0-AB01-EFEB61FABA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Archith</a:t>
            </a:r>
            <a:r>
              <a:rPr lang="en-US" dirty="0"/>
              <a:t> baby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A9745-1896-4449-A512-F773EC336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13699-EDA7-4EAB-A1B2-09F665B34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021" y="3602038"/>
            <a:ext cx="2325949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6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Archith baby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</dc:creator>
  <cp:lastModifiedBy>Srinivas</cp:lastModifiedBy>
  <cp:revision>2</cp:revision>
  <dcterms:created xsi:type="dcterms:W3CDTF">2020-04-05T10:59:48Z</dcterms:created>
  <dcterms:modified xsi:type="dcterms:W3CDTF">2020-04-05T11:06:53Z</dcterms:modified>
</cp:coreProperties>
</file>