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C5BA-8EFD-43C0-B192-2CB94C6BEAD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8F875-6791-42FD-93A8-0B0B35FCB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9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2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4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7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43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3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396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256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1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30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6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0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4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50C070-2821-4A1A-A88D-1DC2A71FA7BF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EF411C-CF7D-4568-BEBC-FEE11E921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29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315A-ED5B-4E20-B66C-7F0324187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Ayyappa</a:t>
            </a:r>
            <a:r>
              <a:rPr lang="en-US" dirty="0"/>
              <a:t> pooja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B02A8-4968-496C-B6E9-1E1E1EAF9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8556D-45C1-4EA5-B837-E43460C27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2" y="3843867"/>
            <a:ext cx="1460500" cy="19473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180572-2004-4EF0-A363-CC0215FB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8669"/>
              </p:ext>
            </p:extLst>
          </p:nvPr>
        </p:nvGraphicFramePr>
        <p:xfrm>
          <a:off x="2032000" y="719666"/>
          <a:ext cx="74493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870">
                  <a:extLst>
                    <a:ext uri="{9D8B030D-6E8A-4147-A177-3AD203B41FA5}">
                      <a16:colId xmlns:a16="http://schemas.microsoft.com/office/drawing/2014/main" val="412110651"/>
                    </a:ext>
                  </a:extLst>
                </a:gridCol>
                <a:gridCol w="1489870">
                  <a:extLst>
                    <a:ext uri="{9D8B030D-6E8A-4147-A177-3AD203B41FA5}">
                      <a16:colId xmlns:a16="http://schemas.microsoft.com/office/drawing/2014/main" val="3809824549"/>
                    </a:ext>
                  </a:extLst>
                </a:gridCol>
                <a:gridCol w="1489870">
                  <a:extLst>
                    <a:ext uri="{9D8B030D-6E8A-4147-A177-3AD203B41FA5}">
                      <a16:colId xmlns:a16="http://schemas.microsoft.com/office/drawing/2014/main" val="3096877054"/>
                    </a:ext>
                  </a:extLst>
                </a:gridCol>
                <a:gridCol w="1489870">
                  <a:extLst>
                    <a:ext uri="{9D8B030D-6E8A-4147-A177-3AD203B41FA5}">
                      <a16:colId xmlns:a16="http://schemas.microsoft.com/office/drawing/2014/main" val="1331727802"/>
                    </a:ext>
                  </a:extLst>
                </a:gridCol>
                <a:gridCol w="1489870">
                  <a:extLst>
                    <a:ext uri="{9D8B030D-6E8A-4147-A177-3AD203B41FA5}">
                      <a16:colId xmlns:a16="http://schemas.microsoft.com/office/drawing/2014/main" val="287433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AYYAPPA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SWAMY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SHABARI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`MALA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68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E706-45C3-4772-951D-7B4DA843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Letv</a:t>
            </a:r>
            <a:r>
              <a:rPr lang="en-US" dirty="0"/>
              <a:t> 2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911A6-58BC-41E1-8DDC-2405B26D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68" y="685800"/>
            <a:ext cx="2033290" cy="3614738"/>
          </a:xfrm>
        </p:spPr>
      </p:pic>
    </p:spTree>
    <p:extLst>
      <p:ext uri="{BB962C8B-B14F-4D97-AF65-F5344CB8AC3E}">
        <p14:creationId xmlns:p14="http://schemas.microsoft.com/office/powerpoint/2010/main" val="32779597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3</vt:lpstr>
      <vt:lpstr>Slice</vt:lpstr>
      <vt:lpstr>Ayyappa pooja </vt:lpstr>
      <vt:lpstr>Letv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Rockwell</dc:title>
  <dc:creator>Srinivas</dc:creator>
  <cp:lastModifiedBy>Srinivas</cp:lastModifiedBy>
  <cp:revision>5</cp:revision>
  <dcterms:created xsi:type="dcterms:W3CDTF">2019-02-10T13:27:20Z</dcterms:created>
  <dcterms:modified xsi:type="dcterms:W3CDTF">2019-03-03T04:31:00Z</dcterms:modified>
</cp:coreProperties>
</file>