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40DE844-36B8-488A-9558-ACFCAF7072F8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663BC86-70F8-4B0C-AB27-323CD9F4B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44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E844-36B8-488A-9558-ACFCAF7072F8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BC86-70F8-4B0C-AB27-323CD9F4B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E844-36B8-488A-9558-ACFCAF7072F8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BC86-70F8-4B0C-AB27-323CD9F4B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4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E844-36B8-488A-9558-ACFCAF7072F8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BC86-70F8-4B0C-AB27-323CD9F4B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1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E844-36B8-488A-9558-ACFCAF7072F8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BC86-70F8-4B0C-AB27-323CD9F4B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55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E844-36B8-488A-9558-ACFCAF7072F8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BC86-70F8-4B0C-AB27-323CD9F4B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37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E844-36B8-488A-9558-ACFCAF7072F8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BC86-70F8-4B0C-AB27-323CD9F4B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33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E844-36B8-488A-9558-ACFCAF7072F8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BC86-70F8-4B0C-AB27-323CD9F4B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63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E844-36B8-488A-9558-ACFCAF7072F8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BC86-70F8-4B0C-AB27-323CD9F4B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84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E844-36B8-488A-9558-ACFCAF7072F8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663BC86-70F8-4B0C-AB27-323CD9F4B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29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40DE844-36B8-488A-9558-ACFCAF7072F8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663BC86-70F8-4B0C-AB27-323CD9F4B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478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40DE844-36B8-488A-9558-ACFCAF7072F8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663BC86-70F8-4B0C-AB27-323CD9F4B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17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BB26-57E7-4623-89A3-C9734B353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rush Script MT" panose="03060802040406070304" pitchFamily="66" charset="0"/>
              </a:rPr>
              <a:t>My family</a:t>
            </a:r>
            <a:endParaRPr lang="en-IN" sz="4800" dirty="0">
              <a:latin typeface="Brush Script MT" panose="030608020404060703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6DC39-B350-435B-8E8E-0786E8225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40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F647-8C43-4927-83BC-8808C859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ush Script MT" panose="03060802040406070304" pitchFamily="66" charset="0"/>
              </a:rPr>
              <a:t>He is my </a:t>
            </a:r>
            <a:r>
              <a:rPr lang="en-US" dirty="0" err="1">
                <a:latin typeface="Brush Script MT" panose="03060802040406070304" pitchFamily="66" charset="0"/>
              </a:rPr>
              <a:t>father.His</a:t>
            </a:r>
            <a:r>
              <a:rPr lang="en-US" dirty="0">
                <a:latin typeface="Brush Script MT" panose="03060802040406070304" pitchFamily="66" charset="0"/>
              </a:rPr>
              <a:t> name </a:t>
            </a:r>
            <a:r>
              <a:rPr lang="en-US">
                <a:latin typeface="Brush Script MT" panose="03060802040406070304" pitchFamily="66" charset="0"/>
              </a:rPr>
              <a:t>is Srinivas</a:t>
            </a:r>
            <a:endParaRPr lang="en-IN" dirty="0">
              <a:latin typeface="Brush Script MT" panose="03060802040406070304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A30CAB-A67D-4C33-AEB5-79F06D372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13" y="2011363"/>
            <a:ext cx="5022849" cy="4034330"/>
          </a:xfrm>
        </p:spPr>
      </p:pic>
    </p:spTree>
    <p:extLst>
      <p:ext uri="{BB962C8B-B14F-4D97-AF65-F5344CB8AC3E}">
        <p14:creationId xmlns:p14="http://schemas.microsoft.com/office/powerpoint/2010/main" val="406081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1EA5-1D62-484B-9047-A3EA1764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ush Script MT" panose="03060802040406070304" pitchFamily="66" charset="0"/>
              </a:rPr>
              <a:t>This is me . My name is </a:t>
            </a:r>
            <a:r>
              <a:rPr lang="en-US" dirty="0" err="1">
                <a:latin typeface="Brush Script MT" panose="03060802040406070304" pitchFamily="66" charset="0"/>
              </a:rPr>
              <a:t>Archith</a:t>
            </a:r>
            <a:endParaRPr lang="en-IN" dirty="0">
              <a:latin typeface="Brush Script MT" panose="03060802040406070304" pitchFamily="66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0C698A-3ED0-42B9-8076-2A2D034F6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13" y="2011363"/>
            <a:ext cx="5022849" cy="3767137"/>
          </a:xfrm>
        </p:spPr>
      </p:pic>
    </p:spTree>
    <p:extLst>
      <p:ext uri="{BB962C8B-B14F-4D97-AF65-F5344CB8AC3E}">
        <p14:creationId xmlns:p14="http://schemas.microsoft.com/office/powerpoint/2010/main" val="340263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879D-FB79-4C54-B647-D5B2A8AB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ush Script MT" panose="03060802040406070304" pitchFamily="66" charset="0"/>
              </a:rPr>
              <a:t>He is my mama . His name is </a:t>
            </a:r>
            <a:r>
              <a:rPr lang="en-US" dirty="0" err="1">
                <a:latin typeface="Brush Script MT" panose="03060802040406070304" pitchFamily="66" charset="0"/>
              </a:rPr>
              <a:t>Venu</a:t>
            </a:r>
            <a:r>
              <a:rPr lang="en-US" dirty="0">
                <a:latin typeface="Brush Script MT" panose="03060802040406070304" pitchFamily="66" charset="0"/>
              </a:rPr>
              <a:t> .</a:t>
            </a:r>
            <a:endParaRPr lang="en-IN" dirty="0">
              <a:latin typeface="Brush Script MT" panose="03060802040406070304" pitchFamily="66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68BE99-D146-4078-BDC1-FFA28BC5A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727" y="2242183"/>
            <a:ext cx="2973713" cy="3767137"/>
          </a:xfrm>
        </p:spPr>
      </p:pic>
    </p:spTree>
    <p:extLst>
      <p:ext uri="{BB962C8B-B14F-4D97-AF65-F5344CB8AC3E}">
        <p14:creationId xmlns:p14="http://schemas.microsoft.com/office/powerpoint/2010/main" val="29524333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16</TotalTime>
  <Words>29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Brush Script MT</vt:lpstr>
      <vt:lpstr>Calibri Light</vt:lpstr>
      <vt:lpstr>Metropolitan</vt:lpstr>
      <vt:lpstr>My family</vt:lpstr>
      <vt:lpstr>He is my father.His name is Srinivas</vt:lpstr>
      <vt:lpstr>This is me . My name is Archith</vt:lpstr>
      <vt:lpstr>He is my mama . His name is Venu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family</dc:title>
  <dc:creator>Srinivas</dc:creator>
  <cp:lastModifiedBy>Srinivas</cp:lastModifiedBy>
  <cp:revision>3</cp:revision>
  <dcterms:created xsi:type="dcterms:W3CDTF">2019-03-11T12:03:14Z</dcterms:created>
  <dcterms:modified xsi:type="dcterms:W3CDTF">2019-03-23T14:49:35Z</dcterms:modified>
</cp:coreProperties>
</file>