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0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05" r:id="rId12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227" autoAdjust="0"/>
    <p:restoredTop sz="94591" autoAdjust="0"/>
  </p:normalViewPr>
  <p:slideViewPr>
    <p:cSldViewPr snapToGrid="0">
      <p:cViewPr varScale="1">
        <p:scale>
          <a:sx n="171" d="100"/>
          <a:sy n="171" d="100"/>
        </p:scale>
        <p:origin x="-77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1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68580" tIns="34290" rIns="68580" bIns="3429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515" y="1403349"/>
            <a:ext cx="5913275" cy="1136650"/>
          </a:xfrm>
        </p:spPr>
        <p:txBody>
          <a:bodyPr/>
          <a:lstStyle/>
          <a:p>
            <a:r>
              <a:rPr lang="en-IN" sz="3600" b="1" dirty="0" smtClean="0"/>
              <a:t>Introduction to </a:t>
            </a:r>
            <a:br>
              <a:rPr lang="en-IN" sz="3600" b="1" dirty="0" smtClean="0"/>
            </a:br>
            <a:r>
              <a:rPr lang="en-IN" sz="3600" b="1" dirty="0" smtClean="0"/>
              <a:t>WPF Controls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1231643"/>
          </a:xfrm>
        </p:spPr>
        <p:txBody>
          <a:bodyPr>
            <a:normAutofit/>
          </a:bodyPr>
          <a:lstStyle/>
          <a:p>
            <a:r>
              <a:rPr lang="en-IN" sz="1800" b="1" dirty="0" smtClean="0"/>
              <a:t>Windows Presentation Foundation(WPF) </a:t>
            </a: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398881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Advanced Controls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8" y="1826468"/>
            <a:ext cx="8183496" cy="2848169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2100" dirty="0" smtClean="0"/>
              <a:t>Menus, Toolbars, and Ribbons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 smtClean="0"/>
              <a:t>Data grids and trees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 smtClean="0"/>
              <a:t>Rich document editing</a:t>
            </a:r>
          </a:p>
          <a:p>
            <a:pPr marL="342900" indent="-34290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875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THANK YOU FOR WACHING.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8" y="1826468"/>
            <a:ext cx="8183496" cy="2848169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dirty="0" smtClean="0"/>
              <a:t>LIKE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 smtClean="0"/>
              <a:t>SHARE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 smtClean="0"/>
              <a:t>SUBSCRIBE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47875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8" y="1826468"/>
            <a:ext cx="8183496" cy="2848169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WPF controls derive from the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System.Windows.Controls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class.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This chapter explores: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 base Control 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Brushes, fonts, and styling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Categories of common controls</a:t>
            </a:r>
          </a:p>
          <a:p>
            <a:pPr marL="342900" indent="-34290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875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Content Control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8" y="1826468"/>
            <a:ext cx="8183496" cy="2848169"/>
          </a:xfrm>
        </p:spPr>
        <p:txBody>
          <a:bodyPr>
            <a:normAutofit fontScale="92500" lnSpcReduction="10000"/>
          </a:bodyPr>
          <a:lstStyle/>
          <a:p>
            <a:r>
              <a:rPr lang="en-US" sz="2100" dirty="0" smtClean="0"/>
              <a:t>Can contain nested elements</a:t>
            </a:r>
          </a:p>
          <a:p>
            <a:r>
              <a:rPr lang="en-US" sz="2100" dirty="0" smtClean="0"/>
              <a:t>Allow flexible layouts</a:t>
            </a:r>
          </a:p>
          <a:p>
            <a:r>
              <a:rPr lang="en-US" sz="2100" dirty="0" smtClean="0"/>
              <a:t>Examples: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 smtClean="0"/>
              <a:t>Label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 smtClean="0"/>
              <a:t>Button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 smtClean="0"/>
              <a:t>ToolTip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 smtClean="0"/>
              <a:t>Scroll Viewer</a:t>
            </a:r>
            <a:endParaRPr lang="en-US" sz="2100" dirty="0" smtClean="0"/>
          </a:p>
          <a:p>
            <a:pPr marL="342900" indent="-34290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875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Headered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Content Controls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8" y="1826468"/>
            <a:ext cx="8183496" cy="2848169"/>
          </a:xfrm>
        </p:spPr>
        <p:txBody>
          <a:bodyPr>
            <a:normAutofit/>
          </a:bodyPr>
          <a:lstStyle/>
          <a:p>
            <a:r>
              <a:rPr lang="en-US" sz="2100" dirty="0" smtClean="0"/>
              <a:t>Include both content and a header</a:t>
            </a:r>
          </a:p>
          <a:p>
            <a:r>
              <a:rPr lang="en-US" sz="2100" dirty="0" smtClean="0"/>
              <a:t>Useful for organizing large UI sections</a:t>
            </a:r>
          </a:p>
          <a:p>
            <a:r>
              <a:rPr lang="en-US" sz="2100" dirty="0" smtClean="0"/>
              <a:t>Examples: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 smtClean="0"/>
              <a:t>Tab Item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 smtClean="0"/>
              <a:t>Group Box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 smtClean="0"/>
              <a:t>Expander</a:t>
            </a:r>
          </a:p>
          <a:p>
            <a:pPr marL="342900" indent="-34290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875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Text Controls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8" y="1826468"/>
            <a:ext cx="8183496" cy="2848169"/>
          </a:xfrm>
        </p:spPr>
        <p:txBody>
          <a:bodyPr>
            <a:normAutofit/>
          </a:bodyPr>
          <a:lstStyle/>
          <a:p>
            <a:r>
              <a:rPr lang="en-US" sz="2100" dirty="0" smtClean="0"/>
              <a:t>Enable user input</a:t>
            </a:r>
          </a:p>
          <a:p>
            <a:r>
              <a:rPr lang="en-US" sz="2100" dirty="0" smtClean="0"/>
              <a:t>Types: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 smtClean="0"/>
              <a:t>Text Box </a:t>
            </a:r>
            <a:r>
              <a:rPr lang="en-US" sz="2100" dirty="0" smtClean="0"/>
              <a:t>– for plain text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 smtClean="0"/>
              <a:t>Password Box </a:t>
            </a:r>
            <a:r>
              <a:rPr lang="en-US" sz="2100" dirty="0" smtClean="0"/>
              <a:t>– for secure input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 smtClean="0"/>
              <a:t>Rich Text Box </a:t>
            </a:r>
            <a:r>
              <a:rPr lang="en-US" sz="2100" dirty="0" smtClean="0"/>
              <a:t>– for formatted text </a:t>
            </a:r>
          </a:p>
          <a:p>
            <a:pPr marL="342900" indent="-34290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875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List Controls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8" y="1826468"/>
            <a:ext cx="8183496" cy="2848169"/>
          </a:xfrm>
        </p:spPr>
        <p:txBody>
          <a:bodyPr>
            <a:normAutofit/>
          </a:bodyPr>
          <a:lstStyle/>
          <a:p>
            <a:r>
              <a:rPr lang="en-US" sz="2100" dirty="0" smtClean="0"/>
              <a:t>Display collections of items</a:t>
            </a:r>
          </a:p>
          <a:p>
            <a:r>
              <a:rPr lang="en-US" sz="2100" dirty="0" smtClean="0"/>
              <a:t>Examples: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 smtClean="0"/>
              <a:t>List Box</a:t>
            </a:r>
            <a:endParaRPr lang="en-US" sz="2100" dirty="0" smtClean="0"/>
          </a:p>
          <a:p>
            <a:pPr marL="385763" indent="-385763">
              <a:buFont typeface="+mj-lt"/>
              <a:buAutoNum type="arabicPeriod"/>
            </a:pPr>
            <a:r>
              <a:rPr lang="en-US" sz="2100" dirty="0" smtClean="0"/>
              <a:t>Combo Box</a:t>
            </a:r>
            <a:endParaRPr lang="en-US" sz="2100" dirty="0" smtClean="0"/>
          </a:p>
          <a:p>
            <a:pPr marL="342900" indent="-34290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875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Range-Based Controls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8" y="1826468"/>
            <a:ext cx="8183496" cy="2848169"/>
          </a:xfrm>
        </p:spPr>
        <p:txBody>
          <a:bodyPr>
            <a:normAutofit/>
          </a:bodyPr>
          <a:lstStyle/>
          <a:p>
            <a:r>
              <a:rPr lang="en-US" sz="2100" dirty="0" smtClean="0"/>
              <a:t>Have a Value property within a range</a:t>
            </a:r>
          </a:p>
          <a:p>
            <a:r>
              <a:rPr lang="en-US" sz="2100" dirty="0" smtClean="0"/>
              <a:t>Examples: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 smtClean="0"/>
              <a:t>Slider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 smtClean="0"/>
              <a:t>Progress Bar</a:t>
            </a:r>
          </a:p>
          <a:p>
            <a:pPr marL="342900" indent="-34290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875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Date Controls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8" y="1826468"/>
            <a:ext cx="8183496" cy="2848169"/>
          </a:xfrm>
        </p:spPr>
        <p:txBody>
          <a:bodyPr>
            <a:normAutofit/>
          </a:bodyPr>
          <a:lstStyle/>
          <a:p>
            <a:r>
              <a:rPr lang="en-US" sz="2100" dirty="0" smtClean="0"/>
              <a:t>Allow date selection</a:t>
            </a:r>
          </a:p>
          <a:p>
            <a:r>
              <a:rPr lang="en-US" sz="2100" dirty="0" smtClean="0"/>
              <a:t>Examples: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 smtClean="0"/>
              <a:t>Calendar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 smtClean="0"/>
              <a:t>Date Picker</a:t>
            </a:r>
          </a:p>
          <a:p>
            <a:pPr marL="342900" indent="-34290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875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Date Controls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8" y="1826468"/>
            <a:ext cx="8183496" cy="2848169"/>
          </a:xfrm>
        </p:spPr>
        <p:txBody>
          <a:bodyPr>
            <a:normAutofit/>
          </a:bodyPr>
          <a:lstStyle/>
          <a:p>
            <a:r>
              <a:rPr lang="en-US" sz="2100" dirty="0" smtClean="0"/>
              <a:t>Allow date selection</a:t>
            </a:r>
          </a:p>
          <a:p>
            <a:r>
              <a:rPr lang="en-US" sz="2100" dirty="0" smtClean="0"/>
              <a:t>Examples: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 smtClean="0"/>
              <a:t>Calendar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 smtClean="0"/>
              <a:t>Date Picker</a:t>
            </a:r>
          </a:p>
          <a:p>
            <a:pPr marL="342900" indent="-34290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875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</TotalTime>
  <Words>166</Words>
  <Application>Microsoft Office PowerPoint</Application>
  <PresentationFormat>On-screen Show (16:9)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Organic</vt:lpstr>
      <vt:lpstr>Introduction to  WPF Controls</vt:lpstr>
      <vt:lpstr>Overview</vt:lpstr>
      <vt:lpstr>Content Control</vt:lpstr>
      <vt:lpstr>Headered Content Controls</vt:lpstr>
      <vt:lpstr>Text Controls</vt:lpstr>
      <vt:lpstr>List Controls</vt:lpstr>
      <vt:lpstr>Range-Based Controls</vt:lpstr>
      <vt:lpstr>Date Controls</vt:lpstr>
      <vt:lpstr>Date Controls</vt:lpstr>
      <vt:lpstr>Advanced Controls </vt:lpstr>
      <vt:lpstr>THANK YOU FOR WACHING.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Admins</dc:creator>
  <cp:lastModifiedBy>ajay bansode</cp:lastModifiedBy>
  <cp:revision>83</cp:revision>
  <dcterms:created xsi:type="dcterms:W3CDTF">2020-12-28T14:42:48Z</dcterms:created>
  <dcterms:modified xsi:type="dcterms:W3CDTF">2025-04-21T15:36:54Z</dcterms:modified>
</cp:coreProperties>
</file>