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724" r:id="rId5"/>
    <p:sldMasterId id="2147483736" r:id="rId6"/>
    <p:sldMasterId id="2147483748" r:id="rId7"/>
  </p:sldMasterIdLst>
  <p:sldIdLst>
    <p:sldId id="256" r:id="rId8"/>
    <p:sldId id="257" r:id="rId9"/>
    <p:sldId id="258" r:id="rId10"/>
    <p:sldId id="259" r:id="rId11"/>
    <p:sldId id="260" r:id="rId12"/>
    <p:sldId id="261" r:id="rId13"/>
    <p:sldId id="262" r:id="rId14"/>
  </p:sldIdLst>
  <p:sldSz cx="10080625" cy="7559675"/>
  <p:notesSz cx="7772400" cy="10058400"/>
  <p:defaultTextStyle>
    <a:defPPr>
      <a:defRPr lang="en-US"/>
    </a:defPPr>
    <a:lvl1pPr marL="0" algn="l" defTabSz="914115" rtl="0" eaLnBrk="1" latinLnBrk="0" hangingPunct="1">
      <a:defRPr sz="1800" kern="1200">
        <a:solidFill>
          <a:schemeClr val="tx1"/>
        </a:solidFill>
        <a:latin typeface="+mn-lt"/>
        <a:ea typeface="+mn-ea"/>
        <a:cs typeface="+mn-cs"/>
      </a:defRPr>
    </a:lvl1pPr>
    <a:lvl2pPr marL="457058" algn="l" defTabSz="914115" rtl="0" eaLnBrk="1" latinLnBrk="0" hangingPunct="1">
      <a:defRPr sz="1800" kern="1200">
        <a:solidFill>
          <a:schemeClr val="tx1"/>
        </a:solidFill>
        <a:latin typeface="+mn-lt"/>
        <a:ea typeface="+mn-ea"/>
        <a:cs typeface="+mn-cs"/>
      </a:defRPr>
    </a:lvl2pPr>
    <a:lvl3pPr marL="914115" algn="l" defTabSz="914115" rtl="0" eaLnBrk="1" latinLnBrk="0" hangingPunct="1">
      <a:defRPr sz="1800" kern="1200">
        <a:solidFill>
          <a:schemeClr val="tx1"/>
        </a:solidFill>
        <a:latin typeface="+mn-lt"/>
        <a:ea typeface="+mn-ea"/>
        <a:cs typeface="+mn-cs"/>
      </a:defRPr>
    </a:lvl3pPr>
    <a:lvl4pPr marL="1371173" algn="l" defTabSz="914115" rtl="0" eaLnBrk="1" latinLnBrk="0" hangingPunct="1">
      <a:defRPr sz="1800" kern="1200">
        <a:solidFill>
          <a:schemeClr val="tx1"/>
        </a:solidFill>
        <a:latin typeface="+mn-lt"/>
        <a:ea typeface="+mn-ea"/>
        <a:cs typeface="+mn-cs"/>
      </a:defRPr>
    </a:lvl4pPr>
    <a:lvl5pPr marL="1828231" algn="l" defTabSz="914115" rtl="0" eaLnBrk="1" latinLnBrk="0" hangingPunct="1">
      <a:defRPr sz="1800" kern="1200">
        <a:solidFill>
          <a:schemeClr val="tx1"/>
        </a:solidFill>
        <a:latin typeface="+mn-lt"/>
        <a:ea typeface="+mn-ea"/>
        <a:cs typeface="+mn-cs"/>
      </a:defRPr>
    </a:lvl5pPr>
    <a:lvl6pPr marL="2285289" algn="l" defTabSz="914115" rtl="0" eaLnBrk="1" latinLnBrk="0" hangingPunct="1">
      <a:defRPr sz="1800" kern="1200">
        <a:solidFill>
          <a:schemeClr val="tx1"/>
        </a:solidFill>
        <a:latin typeface="+mn-lt"/>
        <a:ea typeface="+mn-ea"/>
        <a:cs typeface="+mn-cs"/>
      </a:defRPr>
    </a:lvl6pPr>
    <a:lvl7pPr marL="2742347" algn="l" defTabSz="914115" rtl="0" eaLnBrk="1" latinLnBrk="0" hangingPunct="1">
      <a:defRPr sz="1800" kern="1200">
        <a:solidFill>
          <a:schemeClr val="tx1"/>
        </a:solidFill>
        <a:latin typeface="+mn-lt"/>
        <a:ea typeface="+mn-ea"/>
        <a:cs typeface="+mn-cs"/>
      </a:defRPr>
    </a:lvl7pPr>
    <a:lvl8pPr marL="3199405" algn="l" defTabSz="914115" rtl="0" eaLnBrk="1" latinLnBrk="0" hangingPunct="1">
      <a:defRPr sz="1800" kern="1200">
        <a:solidFill>
          <a:schemeClr val="tx1"/>
        </a:solidFill>
        <a:latin typeface="+mn-lt"/>
        <a:ea typeface="+mn-ea"/>
        <a:cs typeface="+mn-cs"/>
      </a:defRPr>
    </a:lvl8pPr>
    <a:lvl9pPr marL="3656462" algn="l" defTabSz="91411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57" d="100"/>
          <a:sy n="57" d="100"/>
        </p:scale>
        <p:origin x="-1018" y="-96"/>
      </p:cViewPr>
      <p:guideLst>
        <p:guide orient="horz" pos="2381"/>
        <p:guide pos="317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00561" y="446041"/>
            <a:ext cx="8678880" cy="549612"/>
          </a:xfrm>
          <a:prstGeom prst="rect">
            <a:avLst/>
          </a:prstGeom>
        </p:spPr>
        <p:txBody>
          <a:bodyPr lIns="0" tIns="0" rIns="0" bIns="0" anchor="ctr">
            <a:spAutoFit/>
          </a:bodyPr>
          <a:lstStyle/>
          <a:p>
            <a:pPr algn="ctr"/>
            <a:endParaRPr lang="en-IN" sz="4000" b="0" strike="noStrike" spc="-1" dirty="0">
              <a:solidFill>
                <a:srgbClr val="333333"/>
              </a:solidFill>
              <a:latin typeface="DejaVu Sans"/>
            </a:endParaRPr>
          </a:p>
        </p:txBody>
      </p:sp>
      <p:sp>
        <p:nvSpPr>
          <p:cNvPr id="28" name="PlaceHolder 2"/>
          <p:cNvSpPr>
            <a:spLocks noGrp="1"/>
          </p:cNvSpPr>
          <p:nvPr>
            <p:ph type="body"/>
          </p:nvPr>
        </p:nvSpPr>
        <p:spPr>
          <a:xfrm>
            <a:off x="700561" y="1841040"/>
            <a:ext cx="867888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29" name="PlaceHolder 3"/>
          <p:cNvSpPr>
            <a:spLocks noGrp="1"/>
          </p:cNvSpPr>
          <p:nvPr>
            <p:ph type="body"/>
          </p:nvPr>
        </p:nvSpPr>
        <p:spPr>
          <a:xfrm>
            <a:off x="700561" y="4167361"/>
            <a:ext cx="867888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00561" y="446041"/>
            <a:ext cx="8678880" cy="549612"/>
          </a:xfrm>
          <a:prstGeom prst="rect">
            <a:avLst/>
          </a:prstGeom>
        </p:spPr>
        <p:txBody>
          <a:bodyPr lIns="0" tIns="0" rIns="0" bIns="0" anchor="ctr">
            <a:spAutoFit/>
          </a:bodyPr>
          <a:lstStyle/>
          <a:p>
            <a:pPr algn="ctr"/>
            <a:endParaRPr lang="en-IN" sz="4000" b="0" strike="noStrike" spc="-1" dirty="0">
              <a:solidFill>
                <a:srgbClr val="333333"/>
              </a:solidFill>
              <a:latin typeface="DejaVu Sans"/>
            </a:endParaRPr>
          </a:p>
        </p:txBody>
      </p:sp>
      <p:sp>
        <p:nvSpPr>
          <p:cNvPr id="31" name="PlaceHolder 2"/>
          <p:cNvSpPr>
            <a:spLocks noGrp="1"/>
          </p:cNvSpPr>
          <p:nvPr>
            <p:ph type="body"/>
          </p:nvPr>
        </p:nvSpPr>
        <p:spPr>
          <a:xfrm>
            <a:off x="700560" y="1841040"/>
            <a:ext cx="423504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32" name="PlaceHolder 3"/>
          <p:cNvSpPr>
            <a:spLocks noGrp="1"/>
          </p:cNvSpPr>
          <p:nvPr>
            <p:ph type="body"/>
          </p:nvPr>
        </p:nvSpPr>
        <p:spPr>
          <a:xfrm>
            <a:off x="5147640" y="1841040"/>
            <a:ext cx="423504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33" name="PlaceHolder 4"/>
          <p:cNvSpPr>
            <a:spLocks noGrp="1"/>
          </p:cNvSpPr>
          <p:nvPr>
            <p:ph type="body"/>
          </p:nvPr>
        </p:nvSpPr>
        <p:spPr>
          <a:xfrm>
            <a:off x="700560" y="4167361"/>
            <a:ext cx="423504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34" name="PlaceHolder 5"/>
          <p:cNvSpPr>
            <a:spLocks noGrp="1"/>
          </p:cNvSpPr>
          <p:nvPr>
            <p:ph type="body"/>
          </p:nvPr>
        </p:nvSpPr>
        <p:spPr>
          <a:xfrm>
            <a:off x="5147640" y="4167361"/>
            <a:ext cx="423504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00561" y="446041"/>
            <a:ext cx="8678880" cy="549612"/>
          </a:xfrm>
          <a:prstGeom prst="rect">
            <a:avLst/>
          </a:prstGeom>
        </p:spPr>
        <p:txBody>
          <a:bodyPr lIns="0" tIns="0" rIns="0" bIns="0" anchor="ctr">
            <a:spAutoFit/>
          </a:bodyPr>
          <a:lstStyle/>
          <a:p>
            <a:pPr algn="ctr"/>
            <a:endParaRPr lang="en-IN" sz="4000" b="0" strike="noStrike" spc="-1" dirty="0">
              <a:solidFill>
                <a:srgbClr val="333333"/>
              </a:solidFill>
              <a:latin typeface="DejaVu Sans"/>
            </a:endParaRPr>
          </a:p>
        </p:txBody>
      </p:sp>
      <p:sp>
        <p:nvSpPr>
          <p:cNvPr id="36" name="PlaceHolder 2"/>
          <p:cNvSpPr>
            <a:spLocks noGrp="1"/>
          </p:cNvSpPr>
          <p:nvPr>
            <p:ph type="body"/>
          </p:nvPr>
        </p:nvSpPr>
        <p:spPr>
          <a:xfrm>
            <a:off x="700560" y="1841040"/>
            <a:ext cx="279432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37" name="PlaceHolder 3"/>
          <p:cNvSpPr>
            <a:spLocks noGrp="1"/>
          </p:cNvSpPr>
          <p:nvPr>
            <p:ph type="body"/>
          </p:nvPr>
        </p:nvSpPr>
        <p:spPr>
          <a:xfrm>
            <a:off x="3634920" y="1841040"/>
            <a:ext cx="279432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38" name="PlaceHolder 4"/>
          <p:cNvSpPr>
            <a:spLocks noGrp="1"/>
          </p:cNvSpPr>
          <p:nvPr>
            <p:ph type="body"/>
          </p:nvPr>
        </p:nvSpPr>
        <p:spPr>
          <a:xfrm>
            <a:off x="6569280" y="1841040"/>
            <a:ext cx="279432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39" name="PlaceHolder 5"/>
          <p:cNvSpPr>
            <a:spLocks noGrp="1"/>
          </p:cNvSpPr>
          <p:nvPr>
            <p:ph type="body"/>
          </p:nvPr>
        </p:nvSpPr>
        <p:spPr>
          <a:xfrm>
            <a:off x="700560" y="4167361"/>
            <a:ext cx="279432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40" name="PlaceHolder 6"/>
          <p:cNvSpPr>
            <a:spLocks noGrp="1"/>
          </p:cNvSpPr>
          <p:nvPr>
            <p:ph type="body"/>
          </p:nvPr>
        </p:nvSpPr>
        <p:spPr>
          <a:xfrm>
            <a:off x="3634920" y="4167361"/>
            <a:ext cx="279432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41" name="PlaceHolder 7"/>
          <p:cNvSpPr>
            <a:spLocks noGrp="1"/>
          </p:cNvSpPr>
          <p:nvPr>
            <p:ph type="body"/>
          </p:nvPr>
        </p:nvSpPr>
        <p:spPr>
          <a:xfrm>
            <a:off x="6569280" y="4167361"/>
            <a:ext cx="279432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5141358"/>
            <a:ext cx="1008844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0761" tIns="50382" rIns="100761" bIns="50382" anchor="ctr"/>
          <a:lstStyle>
            <a:extLst/>
          </a:lstStyle>
          <a:p>
            <a:pPr algn="ctr" eaLnBrk="1" latinLnBrk="0" hangingPunct="1"/>
            <a:endParaRPr kumimoji="0" lang="en-US"/>
          </a:p>
        </p:txBody>
      </p:sp>
      <p:sp>
        <p:nvSpPr>
          <p:cNvPr id="9" name="Title 8"/>
          <p:cNvSpPr>
            <a:spLocks noGrp="1"/>
          </p:cNvSpPr>
          <p:nvPr>
            <p:ph type="ctrTitle"/>
          </p:nvPr>
        </p:nvSpPr>
        <p:spPr>
          <a:xfrm>
            <a:off x="756047" y="1931922"/>
            <a:ext cx="8568531" cy="2016973"/>
          </a:xfrm>
        </p:spPr>
        <p:txBody>
          <a:bodyPr vert="horz" anchor="b">
            <a:normAutofit/>
            <a:scene3d>
              <a:camera prst="orthographicFront"/>
              <a:lightRig rig="soft" dir="t"/>
            </a:scene3d>
            <a:sp3d prstMaterial="softEdge">
              <a:bevelT w="25400" h="25400"/>
            </a:sp3d>
          </a:bodyPr>
          <a:lstStyle>
            <a:lvl1pPr algn="r">
              <a:defRPr sz="53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756047" y="3981128"/>
            <a:ext cx="8568531" cy="1322451"/>
          </a:xfrm>
        </p:spPr>
        <p:txBody>
          <a:bodyPr lIns="50382" rIns="50382"/>
          <a:lstStyle>
            <a:lvl1pPr marL="0" marR="70534" indent="0" algn="r">
              <a:buNone/>
              <a:defRPr>
                <a:solidFill>
                  <a:schemeClr val="tx2"/>
                </a:solidFill>
              </a:defRPr>
            </a:lvl1pPr>
            <a:lvl2pPr marL="503816" indent="0" algn="ctr">
              <a:buNone/>
            </a:lvl2pPr>
            <a:lvl3pPr marL="1007630" indent="0" algn="ctr">
              <a:buNone/>
            </a:lvl3pPr>
            <a:lvl4pPr marL="1511445" indent="0" algn="ctr">
              <a:buNone/>
            </a:lvl4pPr>
            <a:lvl5pPr marL="2015259" indent="0" algn="ctr">
              <a:buNone/>
            </a:lvl5pPr>
            <a:lvl6pPr marL="2519074" indent="0" algn="ctr">
              <a:buNone/>
            </a:lvl6pPr>
            <a:lvl7pPr marL="3022888" indent="0" algn="ctr">
              <a:buNone/>
            </a:lvl7pPr>
            <a:lvl8pPr marL="3526703" indent="0" algn="ctr">
              <a:buNone/>
            </a:lvl8pPr>
            <a:lvl9pPr marL="4030518" indent="0" algn="ctr">
              <a:buNone/>
            </a:lvl9pPr>
            <a:extLst/>
          </a:lstStyle>
          <a:p>
            <a:r>
              <a:rPr kumimoji="0" lang="en-US" smtClean="0"/>
              <a:t>Click to edit Master subtitle style</a:t>
            </a:r>
            <a:endParaRPr kumimoji="0" lang="en-US"/>
          </a:p>
        </p:txBody>
      </p:sp>
      <p:grpSp>
        <p:nvGrpSpPr>
          <p:cNvPr id="2" name="Group 1"/>
          <p:cNvGrpSpPr/>
          <p:nvPr/>
        </p:nvGrpSpPr>
        <p:grpSpPr>
          <a:xfrm>
            <a:off x="-4147" y="5459765"/>
            <a:ext cx="10084776" cy="2107723"/>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CB97365-EBCA-4027-87D5-99FC1D4DF0BB}" type="datetimeFigureOut">
              <a:rPr lang="en-US" smtClean="0"/>
              <a:pPr/>
              <a:t>11/13/2022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9E29E33-B620-47F9-BB04-8846C2A5AFCC}" type="slidenum">
              <a:rPr kumimoji="0" lang="en-US" smtClean="0"/>
              <a:pPr/>
              <a:t>‹#›</a:t>
            </a:fld>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gn="just"/>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5" name="Footer Placeholder 4"/>
          <p:cNvSpPr>
            <a:spLocks noGrp="1"/>
          </p:cNvSpPr>
          <p:nvPr>
            <p:ph type="ftr" sz="quarter" idx="11"/>
          </p:nvPr>
        </p:nvSpPr>
        <p:spPr/>
        <p:txBody>
          <a:bodyPr/>
          <a:lstStyle>
            <a:extLst/>
          </a:lstStyle>
          <a:p>
            <a:pPr algn="ctr"/>
            <a:r>
              <a:rPr lang="en-IN" sz="1400" b="0" strike="noStrike" spc="-1" dirty="0" smtClean="0">
                <a:solidFill>
                  <a:srgbClr val="DDDDDD"/>
                </a:solidFill>
                <a:latin typeface="DejaVu Sans"/>
              </a:rPr>
              <a:t>&lt;footer&gt;</a:t>
            </a:r>
            <a:endParaRPr lang="en-IN" sz="1400" b="0" strike="noStrike" spc="-1" dirty="0">
              <a:solidFill>
                <a:srgbClr val="DDDDDD"/>
              </a:solidFill>
              <a:latin typeface="DejaVu Sans"/>
            </a:endParaRPr>
          </a:p>
        </p:txBody>
      </p:sp>
      <p:sp>
        <p:nvSpPr>
          <p:cNvPr id="6" name="Slide Number Placeholder 5"/>
          <p:cNvSpPr>
            <a:spLocks noGrp="1"/>
          </p:cNvSpPr>
          <p:nvPr>
            <p:ph type="sldNum" sz="quarter" idx="12"/>
          </p:nvPr>
        </p:nvSpPr>
        <p:spPr/>
        <p:txBody>
          <a:bodyPr/>
          <a:lstStyle>
            <a:extLst/>
          </a:lstStyle>
          <a:p>
            <a:pPr algn="r"/>
            <a:fld id="{2C490AA9-A162-456C-8A0A-81CCCB54D956}"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96373" y="1168136"/>
            <a:ext cx="8568531" cy="2015913"/>
          </a:xfrm>
        </p:spPr>
        <p:txBody>
          <a:bodyPr vert="horz" anchor="b">
            <a:normAutofit/>
            <a:scene3d>
              <a:camera prst="orthographicFront"/>
              <a:lightRig rig="soft" dir="t"/>
            </a:scene3d>
            <a:sp3d prstMaterial="softEdge">
              <a:bevelT w="25400" h="25400"/>
            </a:sp3d>
          </a:bodyPr>
          <a:lstStyle>
            <a:lvl1pPr algn="r">
              <a:buNone/>
              <a:defRPr sz="53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324518" y="3231669"/>
            <a:ext cx="5040313" cy="1603745"/>
          </a:xfrm>
        </p:spPr>
        <p:txBody>
          <a:bodyPr lIns="100761" rIns="100761" anchor="t"/>
          <a:lstStyle>
            <a:lvl1pPr marL="0" indent="0" algn="l">
              <a:buNone/>
              <a:defRPr sz="25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lgn="just"/>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5" name="Footer Placeholder 4"/>
          <p:cNvSpPr>
            <a:spLocks noGrp="1"/>
          </p:cNvSpPr>
          <p:nvPr>
            <p:ph type="ftr" sz="quarter" idx="11"/>
          </p:nvPr>
        </p:nvSpPr>
        <p:spPr/>
        <p:txBody>
          <a:bodyPr/>
          <a:lstStyle>
            <a:extLst/>
          </a:lstStyle>
          <a:p>
            <a:pPr algn="ctr"/>
            <a:r>
              <a:rPr lang="en-IN" sz="1400" b="0" strike="noStrike" spc="-1" dirty="0" smtClean="0">
                <a:solidFill>
                  <a:srgbClr val="DDDDDD"/>
                </a:solidFill>
                <a:latin typeface="DejaVu Sans"/>
              </a:rPr>
              <a:t>&lt;footer&gt;</a:t>
            </a:r>
            <a:endParaRPr lang="en-IN" sz="1400" b="0" strike="noStrike" spc="-1" dirty="0">
              <a:solidFill>
                <a:srgbClr val="DDDDDD"/>
              </a:solidFill>
              <a:latin typeface="DejaVu Sans"/>
            </a:endParaRPr>
          </a:p>
        </p:txBody>
      </p:sp>
      <p:sp>
        <p:nvSpPr>
          <p:cNvPr id="6" name="Slide Number Placeholder 5"/>
          <p:cNvSpPr>
            <a:spLocks noGrp="1"/>
          </p:cNvSpPr>
          <p:nvPr>
            <p:ph type="sldNum" sz="quarter" idx="12"/>
          </p:nvPr>
        </p:nvSpPr>
        <p:spPr/>
        <p:txBody>
          <a:bodyPr/>
          <a:lstStyle>
            <a:extLst/>
          </a:lstStyle>
          <a:p>
            <a:pPr algn="r"/>
            <a:fld id="{2C490AA9-A162-456C-8A0A-81CCCB54D956}"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
        <p:nvSpPr>
          <p:cNvPr id="7" name="Chevron 6"/>
          <p:cNvSpPr/>
          <p:nvPr/>
        </p:nvSpPr>
        <p:spPr>
          <a:xfrm>
            <a:off x="4009188"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61" tIns="50382" rIns="100761" bIns="50382" anchor="ctr"/>
          <a:lstStyle>
            <a:extLst/>
          </a:lstStyle>
          <a:p>
            <a:pPr algn="l" eaLnBrk="1" latinLnBrk="0" hangingPunct="1"/>
            <a:endParaRPr kumimoji="0" lang="en-US"/>
          </a:p>
        </p:txBody>
      </p:sp>
      <p:sp>
        <p:nvSpPr>
          <p:cNvPr id="8" name="Chevron 7"/>
          <p:cNvSpPr/>
          <p:nvPr/>
        </p:nvSpPr>
        <p:spPr>
          <a:xfrm>
            <a:off x="3803676"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61" tIns="50382" rIns="100761" bIns="50382"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4031"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24318"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gn="just"/>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6" name="Footer Placeholder 5"/>
          <p:cNvSpPr>
            <a:spLocks noGrp="1"/>
          </p:cNvSpPr>
          <p:nvPr>
            <p:ph type="ftr" sz="quarter" idx="11"/>
          </p:nvPr>
        </p:nvSpPr>
        <p:spPr/>
        <p:txBody>
          <a:bodyPr/>
          <a:lstStyle>
            <a:extLst/>
          </a:lstStyle>
          <a:p>
            <a:pPr algn="ctr"/>
            <a:r>
              <a:rPr lang="en-IN" sz="1400" b="0" strike="noStrike" spc="-1" dirty="0" smtClean="0">
                <a:solidFill>
                  <a:srgbClr val="DDDDDD"/>
                </a:solidFill>
                <a:latin typeface="DejaVu Sans"/>
              </a:rPr>
              <a:t>&lt;footer&gt;</a:t>
            </a:r>
            <a:endParaRPr lang="en-IN" sz="1400" b="0" strike="noStrike" spc="-1" dirty="0">
              <a:solidFill>
                <a:srgbClr val="DDDDDD"/>
              </a:solidFill>
              <a:latin typeface="DejaVu Sans"/>
            </a:endParaRPr>
          </a:p>
        </p:txBody>
      </p:sp>
      <p:sp>
        <p:nvSpPr>
          <p:cNvPr id="7" name="Slide Number Placeholder 6"/>
          <p:cNvSpPr>
            <a:spLocks noGrp="1"/>
          </p:cNvSpPr>
          <p:nvPr>
            <p:ph type="sldNum" sz="quarter" idx="12"/>
          </p:nvPr>
        </p:nvSpPr>
        <p:spPr/>
        <p:txBody>
          <a:bodyPr/>
          <a:lstStyle>
            <a:extLst/>
          </a:lstStyle>
          <a:p>
            <a:pPr algn="r"/>
            <a:fld id="{2C490AA9-A162-456C-8A0A-81CCCB54D956}"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031" y="300987"/>
            <a:ext cx="9072563" cy="1259946"/>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4031" y="5963744"/>
            <a:ext cx="4454027" cy="839964"/>
          </a:xfrm>
          <a:solidFill>
            <a:schemeClr val="accent1"/>
          </a:solidFill>
          <a:ln w="9652">
            <a:solidFill>
              <a:schemeClr val="accent1"/>
            </a:solidFill>
            <a:miter lim="800000"/>
          </a:ln>
        </p:spPr>
        <p:txBody>
          <a:bodyPr lIns="201526"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20819" y="5963744"/>
            <a:ext cx="4455776" cy="839964"/>
          </a:xfrm>
          <a:solidFill>
            <a:schemeClr val="accent1"/>
          </a:solidFill>
          <a:ln w="9652">
            <a:solidFill>
              <a:schemeClr val="accent1"/>
            </a:solidFill>
            <a:miter lim="800000"/>
          </a:ln>
        </p:spPr>
        <p:txBody>
          <a:bodyPr lIns="201526"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4031" y="1592067"/>
            <a:ext cx="4454027" cy="4345064"/>
          </a:xfrm>
          <a:ln>
            <a:noFill/>
            <a:prstDash val="sysDash"/>
            <a:miter lim="800000"/>
          </a:ln>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20818" y="1592067"/>
            <a:ext cx="4455776" cy="4345064"/>
          </a:xfrm>
          <a:ln>
            <a:noFill/>
            <a:prstDash val="sysDash"/>
            <a:miter lim="800000"/>
          </a:ln>
        </p:spPr>
        <p:txBody>
          <a:bodyPr/>
          <a:lstStyle>
            <a:lvl1pPr>
              <a:spcBef>
                <a:spcPts val="0"/>
              </a:spcBef>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lgn="just"/>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8" name="Footer Placeholder 7"/>
          <p:cNvSpPr>
            <a:spLocks noGrp="1"/>
          </p:cNvSpPr>
          <p:nvPr>
            <p:ph type="ftr" sz="quarter" idx="11"/>
          </p:nvPr>
        </p:nvSpPr>
        <p:spPr/>
        <p:txBody>
          <a:bodyPr/>
          <a:lstStyle>
            <a:extLst/>
          </a:lstStyle>
          <a:p>
            <a:pPr algn="ctr"/>
            <a:r>
              <a:rPr lang="en-IN" sz="1400" b="0" strike="noStrike" spc="-1" dirty="0" smtClean="0">
                <a:solidFill>
                  <a:srgbClr val="DDDDDD"/>
                </a:solidFill>
                <a:latin typeface="DejaVu Sans"/>
              </a:rPr>
              <a:t>&lt;footer&gt;</a:t>
            </a:r>
            <a:endParaRPr lang="en-IN" sz="1400" b="0" strike="noStrike" spc="-1" dirty="0">
              <a:solidFill>
                <a:srgbClr val="DDDDDD"/>
              </a:solidFill>
              <a:latin typeface="DejaVu Sans"/>
            </a:endParaRPr>
          </a:p>
        </p:txBody>
      </p:sp>
      <p:sp>
        <p:nvSpPr>
          <p:cNvPr id="9" name="Slide Number Placeholder 8"/>
          <p:cNvSpPr>
            <a:spLocks noGrp="1"/>
          </p:cNvSpPr>
          <p:nvPr>
            <p:ph type="sldNum" sz="quarter" idx="12"/>
          </p:nvPr>
        </p:nvSpPr>
        <p:spPr/>
        <p:txBody>
          <a:bodyPr/>
          <a:lstStyle>
            <a:extLst/>
          </a:lstStyle>
          <a:p>
            <a:pPr algn="r"/>
            <a:fld id="{2C490AA9-A162-456C-8A0A-81CCCB54D956}"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CB97365-EBCA-4027-87D5-99FC1D4DF0BB}" type="datetimeFigureOut">
              <a:rPr lang="en-US" smtClean="0"/>
              <a:pPr/>
              <a:t>11/13/2022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9E29E33-B620-47F9-BB04-8846C2A5AFCC}"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lgn="just"/>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3" name="Footer Placeholder 2"/>
          <p:cNvSpPr>
            <a:spLocks noGrp="1"/>
          </p:cNvSpPr>
          <p:nvPr>
            <p:ph type="ftr" sz="quarter" idx="11"/>
          </p:nvPr>
        </p:nvSpPr>
        <p:spPr/>
        <p:txBody>
          <a:bodyPr/>
          <a:lstStyle>
            <a:extLst/>
          </a:lstStyle>
          <a:p>
            <a:pPr algn="ctr"/>
            <a:r>
              <a:rPr lang="en-IN" sz="1400" b="0" strike="noStrike" spc="-1" dirty="0" smtClean="0">
                <a:solidFill>
                  <a:srgbClr val="DDDDDD"/>
                </a:solidFill>
                <a:latin typeface="DejaVu Sans"/>
              </a:rPr>
              <a:t>&lt;footer&gt;</a:t>
            </a:r>
            <a:endParaRPr lang="en-IN" sz="1400" b="0" strike="noStrike" spc="-1" dirty="0">
              <a:solidFill>
                <a:srgbClr val="DDDDDD"/>
              </a:solidFill>
              <a:latin typeface="DejaVu Sans"/>
            </a:endParaRPr>
          </a:p>
        </p:txBody>
      </p:sp>
      <p:sp>
        <p:nvSpPr>
          <p:cNvPr id="4" name="Slide Number Placeholder 3"/>
          <p:cNvSpPr>
            <a:spLocks noGrp="1"/>
          </p:cNvSpPr>
          <p:nvPr>
            <p:ph type="sldNum" sz="quarter" idx="12"/>
          </p:nvPr>
        </p:nvSpPr>
        <p:spPr/>
        <p:txBody>
          <a:bodyPr/>
          <a:lstStyle>
            <a:extLst/>
          </a:lstStyle>
          <a:p>
            <a:pPr algn="r"/>
            <a:fld id="{2C490AA9-A162-456C-8A0A-81CCCB54D956}"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00561" y="446041"/>
            <a:ext cx="8678880" cy="549612"/>
          </a:xfrm>
          <a:prstGeom prst="rect">
            <a:avLst/>
          </a:prstGeom>
        </p:spPr>
        <p:txBody>
          <a:bodyPr lIns="0" tIns="0" rIns="0" bIns="0" anchor="ctr">
            <a:spAutoFit/>
          </a:bodyPr>
          <a:lstStyle/>
          <a:p>
            <a:pPr algn="ctr"/>
            <a:endParaRPr lang="en-IN" sz="4000" b="0" strike="noStrike" spc="-1" dirty="0">
              <a:solidFill>
                <a:srgbClr val="333333"/>
              </a:solidFill>
              <a:latin typeface="DejaVu Sans"/>
            </a:endParaRPr>
          </a:p>
        </p:txBody>
      </p:sp>
      <p:sp>
        <p:nvSpPr>
          <p:cNvPr id="7" name="PlaceHolder 2"/>
          <p:cNvSpPr>
            <a:spLocks noGrp="1"/>
          </p:cNvSpPr>
          <p:nvPr>
            <p:ph type="subTitle"/>
          </p:nvPr>
        </p:nvSpPr>
        <p:spPr>
          <a:xfrm>
            <a:off x="700561" y="1841042"/>
            <a:ext cx="8678880" cy="442743"/>
          </a:xfrm>
          <a:prstGeom prst="rect">
            <a:avLst/>
          </a:prstGeom>
        </p:spPr>
        <p:txBody>
          <a:bodyPr lIns="0" tIns="0" rIns="0" bIns="0" anchor="ctr">
            <a:spAutoFit/>
          </a:bodyPr>
          <a:lstStyle/>
          <a:p>
            <a:pPr algn="ctr"/>
            <a:endParaRPr lang="en-IN" sz="3200" b="0" strike="noStrike" spc="-1" dirty="0">
              <a:solidFill>
                <a:srgbClr val="666666"/>
              </a:solidFill>
              <a:latin typeface="DejaVu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08063" y="5375769"/>
            <a:ext cx="8248138" cy="503978"/>
          </a:xfrm>
        </p:spPr>
        <p:txBody>
          <a:bodyPr vert="horz" anchor="t">
            <a:noAutofit/>
            <a:sp3d prstMaterial="softEdge">
              <a:bevelT w="0" h="0"/>
            </a:sp3d>
          </a:bodyPr>
          <a:lstStyle>
            <a:lvl1pPr algn="r">
              <a:buNone/>
              <a:defRPr sz="28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872302" y="5903008"/>
            <a:ext cx="4381712" cy="1007957"/>
          </a:xfrm>
        </p:spPr>
        <p:txBody>
          <a:bodyPr/>
          <a:lstStyle>
            <a:lvl1pPr marL="0" indent="0" algn="r">
              <a:buNone/>
              <a:defRPr sz="1800"/>
            </a:lvl1pPr>
            <a:lvl2pPr>
              <a:buNone/>
              <a:defRPr sz="1300"/>
            </a:lvl2pPr>
            <a:lvl3pPr>
              <a:buNone/>
              <a:defRPr sz="1100"/>
            </a:lvl3pPr>
            <a:lvl4pPr>
              <a:buNone/>
              <a:defRPr sz="1000"/>
            </a:lvl4pPr>
            <a:lvl5pPr>
              <a:buNone/>
              <a:defRPr sz="10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008066" y="302387"/>
            <a:ext cx="8245951" cy="5039783"/>
          </a:xfrm>
        </p:spPr>
        <p:txBody>
          <a:bodyPr/>
          <a:lstStyle>
            <a:lvl1pPr>
              <a:defRPr sz="3500"/>
            </a:lvl1pPr>
            <a:lvl2pPr>
              <a:defRPr sz="3100"/>
            </a:lvl2pPr>
            <a:lvl3pPr>
              <a:defRPr sz="26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7416088" y="7063571"/>
            <a:ext cx="2116931" cy="403183"/>
          </a:xfrm>
        </p:spPr>
        <p:txBody>
          <a:bodyPr/>
          <a:lstStyle>
            <a:extLst/>
          </a:lstStyle>
          <a:p>
            <a:pPr algn="just"/>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6" name="Footer Placeholder 5"/>
          <p:cNvSpPr>
            <a:spLocks noGrp="1"/>
          </p:cNvSpPr>
          <p:nvPr>
            <p:ph type="ftr" sz="quarter" idx="11"/>
          </p:nvPr>
        </p:nvSpPr>
        <p:spPr/>
        <p:txBody>
          <a:bodyPr/>
          <a:lstStyle>
            <a:extLst/>
          </a:lstStyle>
          <a:p>
            <a:pPr algn="ctr"/>
            <a:r>
              <a:rPr lang="en-IN" sz="1400" b="0" strike="noStrike" spc="-1" dirty="0" smtClean="0">
                <a:solidFill>
                  <a:srgbClr val="DDDDDD"/>
                </a:solidFill>
                <a:latin typeface="DejaVu Sans"/>
              </a:rPr>
              <a:t>&lt;footer&gt;</a:t>
            </a:r>
            <a:endParaRPr lang="en-IN" sz="1400" b="0" strike="noStrike" spc="-1" dirty="0">
              <a:solidFill>
                <a:srgbClr val="DDDDDD"/>
              </a:solidFill>
              <a:latin typeface="DejaVu Sans"/>
            </a:endParaRPr>
          </a:p>
        </p:txBody>
      </p:sp>
      <p:sp>
        <p:nvSpPr>
          <p:cNvPr id="7" name="Slide Number Placeholder 6"/>
          <p:cNvSpPr>
            <a:spLocks noGrp="1"/>
          </p:cNvSpPr>
          <p:nvPr>
            <p:ph type="sldNum" sz="quarter" idx="12"/>
          </p:nvPr>
        </p:nvSpPr>
        <p:spPr/>
        <p:txBody>
          <a:bodyPr/>
          <a:lstStyle>
            <a:extLst/>
          </a:lstStyle>
          <a:p>
            <a:pPr algn="r"/>
            <a:fld id="{2C490AA9-A162-456C-8A0A-81CCCB54D956}"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8129" y="6000343"/>
            <a:ext cx="7896490" cy="714556"/>
          </a:xfrm>
          <a:noFill/>
        </p:spPr>
        <p:txBody>
          <a:bodyPr lIns="100761" tIns="0" rIns="100761" anchor="t"/>
          <a:lstStyle>
            <a:lvl1pPr marL="0" marR="20152" indent="0" algn="r">
              <a:buNone/>
              <a:defRPr sz="1500"/>
            </a:lvl1pPr>
            <a:lvl2pPr>
              <a:defRPr sz="1300"/>
            </a:lvl2pPr>
            <a:lvl3pPr>
              <a:defRPr sz="1100"/>
            </a:lvl3pPr>
            <a:lvl4pPr>
              <a:defRPr sz="1000"/>
            </a:lvl4pPr>
            <a:lvl5pPr>
              <a:defRPr sz="10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52016" y="209405"/>
            <a:ext cx="9576594" cy="4838192"/>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5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lgn="just"/>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6" name="Footer Placeholder 5"/>
          <p:cNvSpPr>
            <a:spLocks noGrp="1"/>
          </p:cNvSpPr>
          <p:nvPr>
            <p:ph type="ftr" sz="quarter" idx="11"/>
          </p:nvPr>
        </p:nvSpPr>
        <p:spPr>
          <a:xfrm>
            <a:off x="4828729" y="7063575"/>
            <a:ext cx="2591463" cy="402483"/>
          </a:xfrm>
        </p:spPr>
        <p:txBody>
          <a:bodyPr/>
          <a:lstStyle>
            <a:lvl1pPr>
              <a:defRPr>
                <a:solidFill>
                  <a:schemeClr val="tx1"/>
                </a:solidFill>
              </a:defRPr>
            </a:lvl1pPr>
            <a:extLst/>
          </a:lstStyle>
          <a:p>
            <a:pPr algn="ctr"/>
            <a:r>
              <a:rPr lang="en-IN" sz="1400" b="0" strike="noStrike" spc="-1" dirty="0" smtClean="0">
                <a:solidFill>
                  <a:srgbClr val="DDDDDD"/>
                </a:solidFill>
                <a:latin typeface="DejaVu Sans"/>
              </a:rPr>
              <a:t>&lt;footer&gt;</a:t>
            </a:r>
            <a:endParaRPr lang="en-IN" sz="1400" b="0" strike="noStrike" spc="-1" dirty="0">
              <a:solidFill>
                <a:srgbClr val="DDDDDD"/>
              </a:solidFill>
              <a:latin typeface="DejaVu Sans"/>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lgn="r"/>
            <a:fld id="{2C490AA9-A162-456C-8A0A-81CCCB54D956}"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
        <p:nvSpPr>
          <p:cNvPr id="2" name="Title 1"/>
          <p:cNvSpPr>
            <a:spLocks noGrp="1"/>
          </p:cNvSpPr>
          <p:nvPr>
            <p:ph type="title"/>
          </p:nvPr>
        </p:nvSpPr>
        <p:spPr>
          <a:xfrm>
            <a:off x="252019" y="5362896"/>
            <a:ext cx="8902603" cy="620242"/>
          </a:xfrm>
          <a:noFill/>
        </p:spPr>
        <p:txBody>
          <a:bodyPr anchor="t">
            <a:sp3d prstMaterial="softEdge"/>
          </a:bodyPr>
          <a:lstStyle>
            <a:lvl1pPr marR="0" algn="r">
              <a:buNone/>
              <a:defRPr sz="3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89825" y="5513775"/>
            <a:ext cx="4191444" cy="15907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61" tIns="50382" rIns="100761" bIns="50382" anchor="t" compatLnSpc="1"/>
          <a:lstStyle>
            <a:extLst/>
          </a:lstStyle>
          <a:p>
            <a:endParaRPr kumimoji="0" lang="en-US"/>
          </a:p>
        </p:txBody>
      </p:sp>
      <p:sp>
        <p:nvSpPr>
          <p:cNvPr id="9" name="Freeform 8"/>
          <p:cNvSpPr>
            <a:spLocks/>
          </p:cNvSpPr>
          <p:nvPr/>
        </p:nvSpPr>
        <p:spPr bwMode="auto">
          <a:xfrm>
            <a:off x="-59047" y="6376917"/>
            <a:ext cx="4191444" cy="92396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61" tIns="50382" rIns="100761" bIns="50382" anchor="t" compatLnSpc="1"/>
          <a:lstStyle>
            <a:extLst/>
          </a:lstStyle>
          <a:p>
            <a:endParaRPr kumimoji="0" lang="en-US"/>
          </a:p>
        </p:txBody>
      </p:sp>
      <p:sp>
        <p:nvSpPr>
          <p:cNvPr id="10" name="Right Triangle 9"/>
          <p:cNvSpPr>
            <a:spLocks/>
          </p:cNvSpPr>
          <p:nvPr/>
        </p:nvSpPr>
        <p:spPr bwMode="auto">
          <a:xfrm>
            <a:off x="-6661" y="6383785"/>
            <a:ext cx="3750815" cy="11914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61" tIns="50382" rIns="100761" bIns="50382" anchor="ctr" compatLnSpc="1"/>
          <a:lstStyle>
            <a:extLst/>
          </a:lstStyle>
          <a:p>
            <a:pPr algn="ctr" eaLnBrk="1" latinLnBrk="0" hangingPunct="1"/>
            <a:endParaRPr kumimoji="0" lang="en-US"/>
          </a:p>
        </p:txBody>
      </p:sp>
      <p:cxnSp>
        <p:nvCxnSpPr>
          <p:cNvPr id="11" name="Straight Connector 10"/>
          <p:cNvCxnSpPr/>
          <p:nvPr/>
        </p:nvCxnSpPr>
        <p:spPr>
          <a:xfrm>
            <a:off x="-10179" y="6379913"/>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9551585"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61" tIns="50382" rIns="100761" bIns="50382" anchor="ctr"/>
          <a:lstStyle>
            <a:extLst/>
          </a:lstStyle>
          <a:p>
            <a:pPr algn="l" eaLnBrk="1" latinLnBrk="0" hangingPunct="1"/>
            <a:endParaRPr kumimoji="0" lang="en-US"/>
          </a:p>
        </p:txBody>
      </p:sp>
      <p:sp>
        <p:nvSpPr>
          <p:cNvPr id="13" name="Chevron 12"/>
          <p:cNvSpPr/>
          <p:nvPr/>
        </p:nvSpPr>
        <p:spPr>
          <a:xfrm>
            <a:off x="9346072"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61" tIns="50382" rIns="100761" bIns="50382"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1632895"/>
            <a:ext cx="9072563" cy="483483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gn="just"/>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5" name="Footer Placeholder 4"/>
          <p:cNvSpPr>
            <a:spLocks noGrp="1"/>
          </p:cNvSpPr>
          <p:nvPr>
            <p:ph type="ftr" sz="quarter" idx="11"/>
          </p:nvPr>
        </p:nvSpPr>
        <p:spPr/>
        <p:txBody>
          <a:bodyPr/>
          <a:lstStyle>
            <a:extLst/>
          </a:lstStyle>
          <a:p>
            <a:pPr algn="ctr"/>
            <a:r>
              <a:rPr lang="en-IN" sz="1400" b="0" strike="noStrike" spc="-1" dirty="0" smtClean="0">
                <a:solidFill>
                  <a:srgbClr val="DDDDDD"/>
                </a:solidFill>
                <a:latin typeface="DejaVu Sans"/>
              </a:rPr>
              <a:t>&lt;footer&gt;</a:t>
            </a:r>
            <a:endParaRPr lang="en-IN" sz="1400" b="0" strike="noStrike" spc="-1" dirty="0">
              <a:solidFill>
                <a:srgbClr val="DDDDDD"/>
              </a:solidFill>
              <a:latin typeface="DejaVu Sans"/>
            </a:endParaRPr>
          </a:p>
        </p:txBody>
      </p:sp>
      <p:sp>
        <p:nvSpPr>
          <p:cNvPr id="6" name="Slide Number Placeholder 5"/>
          <p:cNvSpPr>
            <a:spLocks noGrp="1"/>
          </p:cNvSpPr>
          <p:nvPr>
            <p:ph type="sldNum" sz="quarter" idx="12"/>
          </p:nvPr>
        </p:nvSpPr>
        <p:spPr/>
        <p:txBody>
          <a:bodyPr/>
          <a:lstStyle>
            <a:extLst/>
          </a:lstStyle>
          <a:p>
            <a:pPr algn="r"/>
            <a:fld id="{2C490AA9-A162-456C-8A0A-81CCCB54D956}"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5049" y="302744"/>
            <a:ext cx="1959537" cy="6164983"/>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302741"/>
            <a:ext cx="6972432" cy="616498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gn="just"/>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5" name="Footer Placeholder 4"/>
          <p:cNvSpPr>
            <a:spLocks noGrp="1"/>
          </p:cNvSpPr>
          <p:nvPr>
            <p:ph type="ftr" sz="quarter" idx="11"/>
          </p:nvPr>
        </p:nvSpPr>
        <p:spPr/>
        <p:txBody>
          <a:bodyPr/>
          <a:lstStyle>
            <a:extLst/>
          </a:lstStyle>
          <a:p>
            <a:pPr algn="ctr"/>
            <a:r>
              <a:rPr lang="en-IN" sz="1400" b="0" strike="noStrike" spc="-1" dirty="0" smtClean="0">
                <a:solidFill>
                  <a:srgbClr val="DDDDDD"/>
                </a:solidFill>
                <a:latin typeface="DejaVu Sans"/>
              </a:rPr>
              <a:t>&lt;footer&gt;</a:t>
            </a:r>
            <a:endParaRPr lang="en-IN" sz="1400" b="0" strike="noStrike" spc="-1" dirty="0">
              <a:solidFill>
                <a:srgbClr val="DDDDDD"/>
              </a:solidFill>
              <a:latin typeface="DejaVu Sans"/>
            </a:endParaRPr>
          </a:p>
        </p:txBody>
      </p:sp>
      <p:sp>
        <p:nvSpPr>
          <p:cNvPr id="6" name="Slide Number Placeholder 5"/>
          <p:cNvSpPr>
            <a:spLocks noGrp="1"/>
          </p:cNvSpPr>
          <p:nvPr>
            <p:ph type="sldNum" sz="quarter" idx="12"/>
          </p:nvPr>
        </p:nvSpPr>
        <p:spPr/>
        <p:txBody>
          <a:bodyPr/>
          <a:lstStyle>
            <a:extLst/>
          </a:lstStyle>
          <a:p>
            <a:pPr algn="r"/>
            <a:fld id="{2C490AA9-A162-456C-8A0A-81CCCB54D956}"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5141358"/>
            <a:ext cx="1008844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0772" tIns="50387" rIns="100772" bIns="50387" anchor="ctr"/>
          <a:lstStyle>
            <a:extLst/>
          </a:lstStyle>
          <a:p>
            <a:pPr algn="ctr" eaLnBrk="1" latinLnBrk="0" hangingPunct="1"/>
            <a:endParaRPr kumimoji="0" lang="en-US"/>
          </a:p>
        </p:txBody>
      </p:sp>
      <p:sp>
        <p:nvSpPr>
          <p:cNvPr id="9" name="Title 8"/>
          <p:cNvSpPr>
            <a:spLocks noGrp="1"/>
          </p:cNvSpPr>
          <p:nvPr>
            <p:ph type="ctrTitle"/>
          </p:nvPr>
        </p:nvSpPr>
        <p:spPr>
          <a:xfrm>
            <a:off x="756047" y="1931921"/>
            <a:ext cx="8568531" cy="2016973"/>
          </a:xfrm>
        </p:spPr>
        <p:txBody>
          <a:bodyPr vert="horz" anchor="b">
            <a:normAutofit/>
            <a:scene3d>
              <a:camera prst="orthographicFront"/>
              <a:lightRig rig="soft" dir="t"/>
            </a:scene3d>
            <a:sp3d prstMaterial="softEdge">
              <a:bevelT w="25400" h="25400"/>
            </a:sp3d>
          </a:bodyPr>
          <a:lstStyle>
            <a:lvl1pPr algn="r">
              <a:defRPr sz="53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756047" y="3981128"/>
            <a:ext cx="8568531" cy="1322451"/>
          </a:xfrm>
        </p:spPr>
        <p:txBody>
          <a:bodyPr lIns="50387" rIns="50387"/>
          <a:lstStyle>
            <a:lvl1pPr marL="0" marR="70541" indent="0" algn="r">
              <a:buNone/>
              <a:defRPr>
                <a:solidFill>
                  <a:schemeClr val="tx2"/>
                </a:solidFill>
              </a:defRPr>
            </a:lvl1pPr>
            <a:lvl2pPr marL="503868" indent="0" algn="ctr">
              <a:buNone/>
            </a:lvl2pPr>
            <a:lvl3pPr marL="1007734" indent="0" algn="ctr">
              <a:buNone/>
            </a:lvl3pPr>
            <a:lvl4pPr marL="1511602" indent="0" algn="ctr">
              <a:buNone/>
            </a:lvl4pPr>
            <a:lvl5pPr marL="2015468" indent="0" algn="ctr">
              <a:buNone/>
            </a:lvl5pPr>
            <a:lvl6pPr marL="2519335" indent="0" algn="ctr">
              <a:buNone/>
            </a:lvl6pPr>
            <a:lvl7pPr marL="3023201" indent="0" algn="ctr">
              <a:buNone/>
            </a:lvl7pPr>
            <a:lvl8pPr marL="3527069" indent="0" algn="ctr">
              <a:buNone/>
            </a:lvl8pPr>
            <a:lvl9pPr marL="4030936" indent="0" algn="ctr">
              <a:buNone/>
            </a:lvl9pPr>
            <a:extLst/>
          </a:lstStyle>
          <a:p>
            <a:r>
              <a:rPr kumimoji="0" lang="en-US" smtClean="0"/>
              <a:t>Click to edit Master subtitle style</a:t>
            </a:r>
            <a:endParaRPr kumimoji="0" lang="en-US"/>
          </a:p>
        </p:txBody>
      </p:sp>
      <p:grpSp>
        <p:nvGrpSpPr>
          <p:cNvPr id="2" name="Group 1"/>
          <p:cNvGrpSpPr/>
          <p:nvPr/>
        </p:nvGrpSpPr>
        <p:grpSpPr>
          <a:xfrm>
            <a:off x="-4148" y="5459765"/>
            <a:ext cx="10084776" cy="2107723"/>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11/13/2022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5" name="Footer Placeholder 4"/>
          <p:cNvSpPr>
            <a:spLocks noGrp="1"/>
          </p:cNvSpPr>
          <p:nvPr>
            <p:ph type="ftr" sz="quarter" idx="11"/>
          </p:nvPr>
        </p:nvSpPr>
        <p:spPr/>
        <p:txBody>
          <a:bodyPr/>
          <a:lstStyle>
            <a:extLst/>
          </a:lstStyle>
          <a:p>
            <a:pPr algn="ctr"/>
            <a:r>
              <a:rPr lang="en-IN" sz="1400" b="0" strike="noStrike" spc="-1" dirty="0" smtClean="0">
                <a:solidFill>
                  <a:srgbClr val="808080"/>
                </a:solidFill>
                <a:latin typeface="DejaVu Sans"/>
              </a:rPr>
              <a:t>&lt;footer&gt;</a:t>
            </a:r>
            <a:endParaRPr lang="en-IN" sz="1400" b="0" strike="noStrike" spc="-1" dirty="0">
              <a:solidFill>
                <a:srgbClr val="808080"/>
              </a:solidFill>
              <a:latin typeface="DejaVu Sans"/>
            </a:endParaRPr>
          </a:p>
        </p:txBody>
      </p:sp>
      <p:sp>
        <p:nvSpPr>
          <p:cNvPr id="6" name="Slide Number Placeholder 5"/>
          <p:cNvSpPr>
            <a:spLocks noGrp="1"/>
          </p:cNvSpPr>
          <p:nvPr>
            <p:ph type="sldNum" sz="quarter" idx="12"/>
          </p:nvPr>
        </p:nvSpPr>
        <p:spPr/>
        <p:txBody>
          <a:bodyPr/>
          <a:lstStyle>
            <a:extLst/>
          </a:lstStyle>
          <a:p>
            <a:pPr algn="r"/>
            <a:fld id="{44B862DA-F1F3-499E-9BD7-5CB2E144E5D1}"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96372" y="1168136"/>
            <a:ext cx="8568531" cy="2015913"/>
          </a:xfrm>
        </p:spPr>
        <p:txBody>
          <a:bodyPr vert="horz" anchor="b">
            <a:normAutofit/>
            <a:scene3d>
              <a:camera prst="orthographicFront"/>
              <a:lightRig rig="soft" dir="t"/>
            </a:scene3d>
            <a:sp3d prstMaterial="softEdge">
              <a:bevelT w="25400" h="25400"/>
            </a:sp3d>
          </a:bodyPr>
          <a:lstStyle>
            <a:lvl1pPr algn="r">
              <a:buNone/>
              <a:defRPr sz="53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324518" y="3231669"/>
            <a:ext cx="5040313" cy="1603745"/>
          </a:xfrm>
        </p:spPr>
        <p:txBody>
          <a:bodyPr lIns="100772" rIns="100772" anchor="t"/>
          <a:lstStyle>
            <a:lvl1pPr marL="0" indent="0" algn="l">
              <a:buNone/>
              <a:defRPr sz="25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5" name="Footer Placeholder 4"/>
          <p:cNvSpPr>
            <a:spLocks noGrp="1"/>
          </p:cNvSpPr>
          <p:nvPr>
            <p:ph type="ftr" sz="quarter" idx="11"/>
          </p:nvPr>
        </p:nvSpPr>
        <p:spPr/>
        <p:txBody>
          <a:bodyPr/>
          <a:lstStyle>
            <a:extLst/>
          </a:lstStyle>
          <a:p>
            <a:pPr algn="ctr"/>
            <a:r>
              <a:rPr lang="en-IN" sz="1400" b="0" strike="noStrike" spc="-1" dirty="0" smtClean="0">
                <a:solidFill>
                  <a:srgbClr val="808080"/>
                </a:solidFill>
                <a:latin typeface="DejaVu Sans"/>
              </a:rPr>
              <a:t>&lt;footer&gt;</a:t>
            </a:r>
            <a:endParaRPr lang="en-IN" sz="1400" b="0" strike="noStrike" spc="-1" dirty="0">
              <a:solidFill>
                <a:srgbClr val="808080"/>
              </a:solidFill>
              <a:latin typeface="DejaVu Sans"/>
            </a:endParaRPr>
          </a:p>
        </p:txBody>
      </p:sp>
      <p:sp>
        <p:nvSpPr>
          <p:cNvPr id="6" name="Slide Number Placeholder 5"/>
          <p:cNvSpPr>
            <a:spLocks noGrp="1"/>
          </p:cNvSpPr>
          <p:nvPr>
            <p:ph type="sldNum" sz="quarter" idx="12"/>
          </p:nvPr>
        </p:nvSpPr>
        <p:spPr/>
        <p:txBody>
          <a:bodyPr/>
          <a:lstStyle>
            <a:extLst/>
          </a:lstStyle>
          <a:p>
            <a:pPr algn="r"/>
            <a:fld id="{44B862DA-F1F3-499E-9BD7-5CB2E144E5D1}"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
        <p:nvSpPr>
          <p:cNvPr id="7" name="Chevron 6"/>
          <p:cNvSpPr/>
          <p:nvPr/>
        </p:nvSpPr>
        <p:spPr>
          <a:xfrm>
            <a:off x="4009188"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72" tIns="50387" rIns="100772" bIns="50387" anchor="ctr"/>
          <a:lstStyle>
            <a:extLst/>
          </a:lstStyle>
          <a:p>
            <a:pPr algn="l" eaLnBrk="1" latinLnBrk="0" hangingPunct="1"/>
            <a:endParaRPr kumimoji="0" lang="en-US"/>
          </a:p>
        </p:txBody>
      </p:sp>
      <p:sp>
        <p:nvSpPr>
          <p:cNvPr id="8" name="Chevron 7"/>
          <p:cNvSpPr/>
          <p:nvPr/>
        </p:nvSpPr>
        <p:spPr>
          <a:xfrm>
            <a:off x="3803676"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72" tIns="50387" rIns="100772" bIns="503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4031"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24318"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6" name="Footer Placeholder 5"/>
          <p:cNvSpPr>
            <a:spLocks noGrp="1"/>
          </p:cNvSpPr>
          <p:nvPr>
            <p:ph type="ftr" sz="quarter" idx="11"/>
          </p:nvPr>
        </p:nvSpPr>
        <p:spPr/>
        <p:txBody>
          <a:bodyPr/>
          <a:lstStyle>
            <a:extLst/>
          </a:lstStyle>
          <a:p>
            <a:pPr algn="ctr"/>
            <a:r>
              <a:rPr lang="en-IN" sz="1400" b="0" strike="noStrike" spc="-1" dirty="0" smtClean="0">
                <a:solidFill>
                  <a:srgbClr val="808080"/>
                </a:solidFill>
                <a:latin typeface="DejaVu Sans"/>
              </a:rPr>
              <a:t>&lt;footer&gt;</a:t>
            </a:r>
            <a:endParaRPr lang="en-IN" sz="1400" b="0" strike="noStrike" spc="-1" dirty="0">
              <a:solidFill>
                <a:srgbClr val="808080"/>
              </a:solidFill>
              <a:latin typeface="DejaVu Sans"/>
            </a:endParaRPr>
          </a:p>
        </p:txBody>
      </p:sp>
      <p:sp>
        <p:nvSpPr>
          <p:cNvPr id="7" name="Slide Number Placeholder 6"/>
          <p:cNvSpPr>
            <a:spLocks noGrp="1"/>
          </p:cNvSpPr>
          <p:nvPr>
            <p:ph type="sldNum" sz="quarter" idx="12"/>
          </p:nvPr>
        </p:nvSpPr>
        <p:spPr/>
        <p:txBody>
          <a:bodyPr/>
          <a:lstStyle>
            <a:extLst/>
          </a:lstStyle>
          <a:p>
            <a:pPr algn="r"/>
            <a:fld id="{44B862DA-F1F3-499E-9BD7-5CB2E144E5D1}"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031" y="300987"/>
            <a:ext cx="9072563" cy="1259946"/>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4031" y="5963744"/>
            <a:ext cx="4454027" cy="839964"/>
          </a:xfrm>
          <a:solidFill>
            <a:schemeClr val="accent1"/>
          </a:solidFill>
          <a:ln w="9652">
            <a:solidFill>
              <a:schemeClr val="accent1"/>
            </a:solidFill>
            <a:miter lim="800000"/>
          </a:ln>
        </p:spPr>
        <p:txBody>
          <a:bodyPr lIns="201547"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20819" y="5963744"/>
            <a:ext cx="4455776" cy="839964"/>
          </a:xfrm>
          <a:solidFill>
            <a:schemeClr val="accent1"/>
          </a:solidFill>
          <a:ln w="9652">
            <a:solidFill>
              <a:schemeClr val="accent1"/>
            </a:solidFill>
            <a:miter lim="800000"/>
          </a:ln>
        </p:spPr>
        <p:txBody>
          <a:bodyPr lIns="201547"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4031" y="1592067"/>
            <a:ext cx="4454027" cy="4345064"/>
          </a:xfrm>
          <a:ln>
            <a:noFill/>
            <a:prstDash val="sysDash"/>
            <a:miter lim="800000"/>
          </a:ln>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20818" y="1592067"/>
            <a:ext cx="4455776" cy="4345064"/>
          </a:xfrm>
          <a:ln>
            <a:noFill/>
            <a:prstDash val="sysDash"/>
            <a:miter lim="800000"/>
          </a:ln>
        </p:spPr>
        <p:txBody>
          <a:bodyPr/>
          <a:lstStyle>
            <a:lvl1pPr>
              <a:spcBef>
                <a:spcPts val="0"/>
              </a:spcBef>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8" name="Footer Placeholder 7"/>
          <p:cNvSpPr>
            <a:spLocks noGrp="1"/>
          </p:cNvSpPr>
          <p:nvPr>
            <p:ph type="ftr" sz="quarter" idx="11"/>
          </p:nvPr>
        </p:nvSpPr>
        <p:spPr/>
        <p:txBody>
          <a:bodyPr/>
          <a:lstStyle>
            <a:extLst/>
          </a:lstStyle>
          <a:p>
            <a:pPr algn="ctr"/>
            <a:r>
              <a:rPr lang="en-IN" sz="1400" b="0" strike="noStrike" spc="-1" dirty="0" smtClean="0">
                <a:solidFill>
                  <a:srgbClr val="808080"/>
                </a:solidFill>
                <a:latin typeface="DejaVu Sans"/>
              </a:rPr>
              <a:t>&lt;footer&gt;</a:t>
            </a:r>
            <a:endParaRPr lang="en-IN" sz="1400" b="0" strike="noStrike" spc="-1" dirty="0">
              <a:solidFill>
                <a:srgbClr val="808080"/>
              </a:solidFill>
              <a:latin typeface="DejaVu Sans"/>
            </a:endParaRPr>
          </a:p>
        </p:txBody>
      </p:sp>
      <p:sp>
        <p:nvSpPr>
          <p:cNvPr id="9" name="Slide Number Placeholder 8"/>
          <p:cNvSpPr>
            <a:spLocks noGrp="1"/>
          </p:cNvSpPr>
          <p:nvPr>
            <p:ph type="sldNum" sz="quarter" idx="12"/>
          </p:nvPr>
        </p:nvSpPr>
        <p:spPr/>
        <p:txBody>
          <a:bodyPr/>
          <a:lstStyle>
            <a:extLst/>
          </a:lstStyle>
          <a:p>
            <a:pPr algn="r"/>
            <a:fld id="{44B862DA-F1F3-499E-9BD7-5CB2E144E5D1}"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11/13/2022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00561" y="446041"/>
            <a:ext cx="8678880" cy="549612"/>
          </a:xfrm>
          <a:prstGeom prst="rect">
            <a:avLst/>
          </a:prstGeom>
        </p:spPr>
        <p:txBody>
          <a:bodyPr lIns="0" tIns="0" rIns="0" bIns="0" anchor="ctr">
            <a:spAutoFit/>
          </a:bodyPr>
          <a:lstStyle/>
          <a:p>
            <a:pPr algn="ctr"/>
            <a:endParaRPr lang="en-IN" sz="4000" b="0" strike="noStrike" spc="-1" dirty="0">
              <a:solidFill>
                <a:srgbClr val="333333"/>
              </a:solidFill>
              <a:latin typeface="DejaVu Sans"/>
            </a:endParaRPr>
          </a:p>
        </p:txBody>
      </p:sp>
      <p:sp>
        <p:nvSpPr>
          <p:cNvPr id="9" name="PlaceHolder 2"/>
          <p:cNvSpPr>
            <a:spLocks noGrp="1"/>
          </p:cNvSpPr>
          <p:nvPr>
            <p:ph type="body"/>
          </p:nvPr>
        </p:nvSpPr>
        <p:spPr>
          <a:xfrm>
            <a:off x="700561" y="1841040"/>
            <a:ext cx="8678880" cy="44532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3" name="Footer Placeholder 2"/>
          <p:cNvSpPr>
            <a:spLocks noGrp="1"/>
          </p:cNvSpPr>
          <p:nvPr>
            <p:ph type="ftr" sz="quarter" idx="11"/>
          </p:nvPr>
        </p:nvSpPr>
        <p:spPr/>
        <p:txBody>
          <a:bodyPr/>
          <a:lstStyle>
            <a:extLst/>
          </a:lstStyle>
          <a:p>
            <a:pPr algn="ctr"/>
            <a:r>
              <a:rPr lang="en-IN" sz="1400" b="0" strike="noStrike" spc="-1" dirty="0" smtClean="0">
                <a:solidFill>
                  <a:srgbClr val="808080"/>
                </a:solidFill>
                <a:latin typeface="DejaVu Sans"/>
              </a:rPr>
              <a:t>&lt;footer&gt;</a:t>
            </a:r>
            <a:endParaRPr lang="en-IN" sz="1400" b="0" strike="noStrike" spc="-1" dirty="0">
              <a:solidFill>
                <a:srgbClr val="808080"/>
              </a:solidFill>
              <a:latin typeface="DejaVu Sans"/>
            </a:endParaRPr>
          </a:p>
        </p:txBody>
      </p:sp>
      <p:sp>
        <p:nvSpPr>
          <p:cNvPr id="4" name="Slide Number Placeholder 3"/>
          <p:cNvSpPr>
            <a:spLocks noGrp="1"/>
          </p:cNvSpPr>
          <p:nvPr>
            <p:ph type="sldNum" sz="quarter" idx="12"/>
          </p:nvPr>
        </p:nvSpPr>
        <p:spPr/>
        <p:txBody>
          <a:bodyPr/>
          <a:lstStyle>
            <a:extLst/>
          </a:lstStyle>
          <a:p>
            <a:pPr algn="r"/>
            <a:fld id="{44B862DA-F1F3-499E-9BD7-5CB2E144E5D1}"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08063" y="5375769"/>
            <a:ext cx="8248138" cy="503978"/>
          </a:xfrm>
        </p:spPr>
        <p:txBody>
          <a:bodyPr vert="horz" anchor="t">
            <a:noAutofit/>
            <a:sp3d prstMaterial="softEdge">
              <a:bevelT w="0" h="0"/>
            </a:sp3d>
          </a:bodyPr>
          <a:lstStyle>
            <a:lvl1pPr algn="r">
              <a:buNone/>
              <a:defRPr sz="28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872302" y="5903008"/>
            <a:ext cx="4381712" cy="1007957"/>
          </a:xfrm>
        </p:spPr>
        <p:txBody>
          <a:bodyPr/>
          <a:lstStyle>
            <a:lvl1pPr marL="0" indent="0" algn="r">
              <a:buNone/>
              <a:defRPr sz="1800"/>
            </a:lvl1pPr>
            <a:lvl2pPr>
              <a:buNone/>
              <a:defRPr sz="1300"/>
            </a:lvl2pPr>
            <a:lvl3pPr>
              <a:buNone/>
              <a:defRPr sz="1100"/>
            </a:lvl3pPr>
            <a:lvl4pPr>
              <a:buNone/>
              <a:defRPr sz="1000"/>
            </a:lvl4pPr>
            <a:lvl5pPr>
              <a:buNone/>
              <a:defRPr sz="10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008065" y="302387"/>
            <a:ext cx="8245951" cy="5039783"/>
          </a:xfrm>
        </p:spPr>
        <p:txBody>
          <a:bodyPr/>
          <a:lstStyle>
            <a:lvl1pPr>
              <a:defRPr sz="3500"/>
            </a:lvl1pPr>
            <a:lvl2pPr>
              <a:defRPr sz="3100"/>
            </a:lvl2pPr>
            <a:lvl3pPr>
              <a:defRPr sz="26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7416088" y="7063571"/>
            <a:ext cx="2116931" cy="403183"/>
          </a:xfrm>
        </p:spPr>
        <p:txBody>
          <a:bodyPr/>
          <a:lstStyle>
            <a:extLst/>
          </a:lstStyle>
          <a:p>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6" name="Footer Placeholder 5"/>
          <p:cNvSpPr>
            <a:spLocks noGrp="1"/>
          </p:cNvSpPr>
          <p:nvPr>
            <p:ph type="ftr" sz="quarter" idx="11"/>
          </p:nvPr>
        </p:nvSpPr>
        <p:spPr/>
        <p:txBody>
          <a:bodyPr/>
          <a:lstStyle>
            <a:extLst/>
          </a:lstStyle>
          <a:p>
            <a:pPr algn="ctr"/>
            <a:r>
              <a:rPr lang="en-IN" sz="1400" b="0" strike="noStrike" spc="-1" dirty="0" smtClean="0">
                <a:solidFill>
                  <a:srgbClr val="808080"/>
                </a:solidFill>
                <a:latin typeface="DejaVu Sans"/>
              </a:rPr>
              <a:t>&lt;footer&gt;</a:t>
            </a:r>
            <a:endParaRPr lang="en-IN" sz="1400" b="0" strike="noStrike" spc="-1" dirty="0">
              <a:solidFill>
                <a:srgbClr val="808080"/>
              </a:solidFill>
              <a:latin typeface="DejaVu Sans"/>
            </a:endParaRPr>
          </a:p>
        </p:txBody>
      </p:sp>
      <p:sp>
        <p:nvSpPr>
          <p:cNvPr id="7" name="Slide Number Placeholder 6"/>
          <p:cNvSpPr>
            <a:spLocks noGrp="1"/>
          </p:cNvSpPr>
          <p:nvPr>
            <p:ph type="sldNum" sz="quarter" idx="12"/>
          </p:nvPr>
        </p:nvSpPr>
        <p:spPr/>
        <p:txBody>
          <a:bodyPr/>
          <a:lstStyle>
            <a:extLst/>
          </a:lstStyle>
          <a:p>
            <a:pPr algn="r"/>
            <a:fld id="{44B862DA-F1F3-499E-9BD7-5CB2E144E5D1}"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8129" y="6000343"/>
            <a:ext cx="7896490" cy="714556"/>
          </a:xfrm>
          <a:noFill/>
        </p:spPr>
        <p:txBody>
          <a:bodyPr lIns="100772" tIns="0" rIns="100772" anchor="t"/>
          <a:lstStyle>
            <a:lvl1pPr marL="0" marR="20154" indent="0" algn="r">
              <a:buNone/>
              <a:defRPr sz="1500"/>
            </a:lvl1pPr>
            <a:lvl2pPr>
              <a:defRPr sz="1300"/>
            </a:lvl2pPr>
            <a:lvl3pPr>
              <a:defRPr sz="1100"/>
            </a:lvl3pPr>
            <a:lvl4pPr>
              <a:defRPr sz="1000"/>
            </a:lvl4pPr>
            <a:lvl5pPr>
              <a:defRPr sz="10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52016" y="209405"/>
            <a:ext cx="9576594" cy="4838192"/>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5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6" name="Footer Placeholder 5"/>
          <p:cNvSpPr>
            <a:spLocks noGrp="1"/>
          </p:cNvSpPr>
          <p:nvPr>
            <p:ph type="ftr" sz="quarter" idx="11"/>
          </p:nvPr>
        </p:nvSpPr>
        <p:spPr>
          <a:xfrm>
            <a:off x="4828728" y="7063574"/>
            <a:ext cx="2591463" cy="402483"/>
          </a:xfrm>
        </p:spPr>
        <p:txBody>
          <a:bodyPr/>
          <a:lstStyle>
            <a:lvl1pPr>
              <a:defRPr>
                <a:solidFill>
                  <a:schemeClr val="tx1"/>
                </a:solidFill>
              </a:defRPr>
            </a:lvl1pPr>
            <a:extLst/>
          </a:lstStyle>
          <a:p>
            <a:pPr algn="ctr"/>
            <a:r>
              <a:rPr lang="en-IN" sz="1400" b="0" strike="noStrike" spc="-1" dirty="0" smtClean="0">
                <a:solidFill>
                  <a:srgbClr val="808080"/>
                </a:solidFill>
                <a:latin typeface="DejaVu Sans"/>
              </a:rPr>
              <a:t>&lt;footer&gt;</a:t>
            </a:r>
            <a:endParaRPr lang="en-IN" sz="1400" b="0" strike="noStrike" spc="-1" dirty="0">
              <a:solidFill>
                <a:srgbClr val="808080"/>
              </a:solidFill>
              <a:latin typeface="DejaVu Sans"/>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lgn="r"/>
            <a:fld id="{44B862DA-F1F3-499E-9BD7-5CB2E144E5D1}"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
        <p:nvSpPr>
          <p:cNvPr id="2" name="Title 1"/>
          <p:cNvSpPr>
            <a:spLocks noGrp="1"/>
          </p:cNvSpPr>
          <p:nvPr>
            <p:ph type="title"/>
          </p:nvPr>
        </p:nvSpPr>
        <p:spPr>
          <a:xfrm>
            <a:off x="252018" y="5362896"/>
            <a:ext cx="8902603" cy="620242"/>
          </a:xfrm>
          <a:noFill/>
        </p:spPr>
        <p:txBody>
          <a:bodyPr anchor="t">
            <a:sp3d prstMaterial="softEdge"/>
          </a:bodyPr>
          <a:lstStyle>
            <a:lvl1pPr marR="0" algn="r">
              <a:buNone/>
              <a:defRPr sz="3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89824" y="5513774"/>
            <a:ext cx="4191444" cy="15907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72" tIns="50387" rIns="100772" bIns="50387" anchor="t" compatLnSpc="1"/>
          <a:lstStyle>
            <a:extLst/>
          </a:lstStyle>
          <a:p>
            <a:endParaRPr kumimoji="0" lang="en-US"/>
          </a:p>
        </p:txBody>
      </p:sp>
      <p:sp>
        <p:nvSpPr>
          <p:cNvPr id="9" name="Freeform 8"/>
          <p:cNvSpPr>
            <a:spLocks/>
          </p:cNvSpPr>
          <p:nvPr/>
        </p:nvSpPr>
        <p:spPr bwMode="auto">
          <a:xfrm>
            <a:off x="-59047" y="6376917"/>
            <a:ext cx="4191444" cy="92396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72" tIns="50387" rIns="100772" bIns="50387" anchor="t" compatLnSpc="1"/>
          <a:lstStyle>
            <a:extLst/>
          </a:lstStyle>
          <a:p>
            <a:endParaRPr kumimoji="0" lang="en-US"/>
          </a:p>
        </p:txBody>
      </p:sp>
      <p:sp>
        <p:nvSpPr>
          <p:cNvPr id="10" name="Right Triangle 9"/>
          <p:cNvSpPr>
            <a:spLocks/>
          </p:cNvSpPr>
          <p:nvPr/>
        </p:nvSpPr>
        <p:spPr bwMode="auto">
          <a:xfrm>
            <a:off x="-6661" y="6383785"/>
            <a:ext cx="3750815" cy="11914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72" tIns="50387" rIns="100772" bIns="50387" anchor="ctr" compatLnSpc="1"/>
          <a:lstStyle>
            <a:extLst/>
          </a:lstStyle>
          <a:p>
            <a:pPr algn="ctr" eaLnBrk="1" latinLnBrk="0" hangingPunct="1"/>
            <a:endParaRPr kumimoji="0" lang="en-US"/>
          </a:p>
        </p:txBody>
      </p:sp>
      <p:cxnSp>
        <p:nvCxnSpPr>
          <p:cNvPr id="11" name="Straight Connector 10"/>
          <p:cNvCxnSpPr/>
          <p:nvPr/>
        </p:nvCxnSpPr>
        <p:spPr>
          <a:xfrm>
            <a:off x="-10180" y="6379912"/>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9551584"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72" tIns="50387" rIns="100772" bIns="50387" anchor="ctr"/>
          <a:lstStyle>
            <a:extLst/>
          </a:lstStyle>
          <a:p>
            <a:pPr algn="l" eaLnBrk="1" latinLnBrk="0" hangingPunct="1"/>
            <a:endParaRPr kumimoji="0" lang="en-US"/>
          </a:p>
        </p:txBody>
      </p:sp>
      <p:sp>
        <p:nvSpPr>
          <p:cNvPr id="13" name="Chevron 12"/>
          <p:cNvSpPr/>
          <p:nvPr/>
        </p:nvSpPr>
        <p:spPr>
          <a:xfrm>
            <a:off x="9346072"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72" tIns="50387" rIns="100772" bIns="503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1632894"/>
            <a:ext cx="9072563" cy="483483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5" name="Footer Placeholder 4"/>
          <p:cNvSpPr>
            <a:spLocks noGrp="1"/>
          </p:cNvSpPr>
          <p:nvPr>
            <p:ph type="ftr" sz="quarter" idx="11"/>
          </p:nvPr>
        </p:nvSpPr>
        <p:spPr/>
        <p:txBody>
          <a:bodyPr/>
          <a:lstStyle>
            <a:extLst/>
          </a:lstStyle>
          <a:p>
            <a:pPr algn="ctr"/>
            <a:r>
              <a:rPr lang="en-IN" sz="1400" b="0" strike="noStrike" spc="-1" dirty="0" smtClean="0">
                <a:solidFill>
                  <a:srgbClr val="808080"/>
                </a:solidFill>
                <a:latin typeface="DejaVu Sans"/>
              </a:rPr>
              <a:t>&lt;footer&gt;</a:t>
            </a:r>
            <a:endParaRPr lang="en-IN" sz="1400" b="0" strike="noStrike" spc="-1" dirty="0">
              <a:solidFill>
                <a:srgbClr val="808080"/>
              </a:solidFill>
              <a:latin typeface="DejaVu Sans"/>
            </a:endParaRPr>
          </a:p>
        </p:txBody>
      </p:sp>
      <p:sp>
        <p:nvSpPr>
          <p:cNvPr id="6" name="Slide Number Placeholder 5"/>
          <p:cNvSpPr>
            <a:spLocks noGrp="1"/>
          </p:cNvSpPr>
          <p:nvPr>
            <p:ph type="sldNum" sz="quarter" idx="12"/>
          </p:nvPr>
        </p:nvSpPr>
        <p:spPr/>
        <p:txBody>
          <a:bodyPr/>
          <a:lstStyle>
            <a:extLst/>
          </a:lstStyle>
          <a:p>
            <a:pPr algn="r"/>
            <a:fld id="{44B862DA-F1F3-499E-9BD7-5CB2E144E5D1}"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5049" y="302743"/>
            <a:ext cx="1959537" cy="6164983"/>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302741"/>
            <a:ext cx="6972432" cy="616498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5" name="Footer Placeholder 4"/>
          <p:cNvSpPr>
            <a:spLocks noGrp="1"/>
          </p:cNvSpPr>
          <p:nvPr>
            <p:ph type="ftr" sz="quarter" idx="11"/>
          </p:nvPr>
        </p:nvSpPr>
        <p:spPr/>
        <p:txBody>
          <a:bodyPr/>
          <a:lstStyle>
            <a:extLst/>
          </a:lstStyle>
          <a:p>
            <a:pPr algn="ctr"/>
            <a:r>
              <a:rPr lang="en-IN" sz="1400" b="0" strike="noStrike" spc="-1" dirty="0" smtClean="0">
                <a:solidFill>
                  <a:srgbClr val="808080"/>
                </a:solidFill>
                <a:latin typeface="DejaVu Sans"/>
              </a:rPr>
              <a:t>&lt;footer&gt;</a:t>
            </a:r>
            <a:endParaRPr lang="en-IN" sz="1400" b="0" strike="noStrike" spc="-1" dirty="0">
              <a:solidFill>
                <a:srgbClr val="808080"/>
              </a:solidFill>
              <a:latin typeface="DejaVu Sans"/>
            </a:endParaRPr>
          </a:p>
        </p:txBody>
      </p:sp>
      <p:sp>
        <p:nvSpPr>
          <p:cNvPr id="6" name="Slide Number Placeholder 5"/>
          <p:cNvSpPr>
            <a:spLocks noGrp="1"/>
          </p:cNvSpPr>
          <p:nvPr>
            <p:ph type="sldNum" sz="quarter" idx="12"/>
          </p:nvPr>
        </p:nvSpPr>
        <p:spPr/>
        <p:txBody>
          <a:bodyPr/>
          <a:lstStyle>
            <a:extLst/>
          </a:lstStyle>
          <a:p>
            <a:pPr algn="r"/>
            <a:fld id="{44B862DA-F1F3-499E-9BD7-5CB2E144E5D1}"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5141358"/>
            <a:ext cx="1008844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9" name="Title 8"/>
          <p:cNvSpPr>
            <a:spLocks noGrp="1"/>
          </p:cNvSpPr>
          <p:nvPr>
            <p:ph type="ctrTitle"/>
          </p:nvPr>
        </p:nvSpPr>
        <p:spPr>
          <a:xfrm>
            <a:off x="756047" y="1931918"/>
            <a:ext cx="8568531" cy="2016973"/>
          </a:xfrm>
        </p:spPr>
        <p:txBody>
          <a:bodyPr vert="horz" anchor="b">
            <a:normAutofit/>
            <a:scene3d>
              <a:camera prst="orthographicFront"/>
              <a:lightRig rig="soft" dir="t"/>
            </a:scene3d>
            <a:sp3d prstMaterial="softEdge">
              <a:bevelT w="25400" h="25400"/>
            </a:sp3d>
          </a:bodyPr>
          <a:lstStyle>
            <a:lvl1pPr algn="r">
              <a:defRPr sz="53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756047" y="3981128"/>
            <a:ext cx="8568531" cy="1322451"/>
          </a:xfrm>
        </p:spPr>
        <p:txBody>
          <a:bodyPr lIns="50397" rIns="50397"/>
          <a:lstStyle>
            <a:lvl1pPr marL="0" marR="70556" indent="0" algn="r">
              <a:buNone/>
              <a:defRPr>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extLst/>
          </a:lstStyle>
          <a:p>
            <a:r>
              <a:rPr kumimoji="0" lang="en-US" smtClean="0"/>
              <a:t>Click to edit Master subtitle style</a:t>
            </a:r>
            <a:endParaRPr kumimoji="0" lang="en-US"/>
          </a:p>
        </p:txBody>
      </p:sp>
      <p:grpSp>
        <p:nvGrpSpPr>
          <p:cNvPr id="2" name="Group 1"/>
          <p:cNvGrpSpPr/>
          <p:nvPr/>
        </p:nvGrpSpPr>
        <p:grpSpPr>
          <a:xfrm>
            <a:off x="-4150" y="5459765"/>
            <a:ext cx="10084776" cy="2107723"/>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11/13/2022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IN" sz="1400" b="0" strike="noStrike" spc="-1" smtClean="0">
                <a:solidFill>
                  <a:srgbClr val="DDDDDD"/>
                </a:solidFill>
                <a:latin typeface="DejaVu Sans"/>
              </a:rPr>
              <a:t>&lt;date/time&gt;</a:t>
            </a:r>
            <a:endParaRPr lang="en-IN" sz="1400" b="0" strike="noStrike" spc="-1" dirty="0">
              <a:solidFill>
                <a:srgbClr val="DDDDDD"/>
              </a:solidFill>
              <a:latin typeface="DejaVu Sans"/>
            </a:endParaRPr>
          </a:p>
        </p:txBody>
      </p:sp>
      <p:sp>
        <p:nvSpPr>
          <p:cNvPr id="5" name="Footer Placeholder 4"/>
          <p:cNvSpPr>
            <a:spLocks noGrp="1"/>
          </p:cNvSpPr>
          <p:nvPr>
            <p:ph type="ftr" sz="quarter" idx="11"/>
          </p:nvPr>
        </p:nvSpPr>
        <p:spPr/>
        <p:txBody>
          <a:bodyPr/>
          <a:lstStyle>
            <a:extLst/>
          </a:lstStyle>
          <a:p>
            <a:pPr algn="ctr"/>
            <a:r>
              <a:rPr lang="en-IN" sz="1400" b="0" strike="noStrike" spc="-1" smtClean="0">
                <a:solidFill>
                  <a:srgbClr val="808080"/>
                </a:solidFill>
                <a:latin typeface="DejaVu Sans"/>
              </a:rPr>
              <a:t>&lt;footer&gt;</a:t>
            </a:r>
            <a:endParaRPr lang="en-IN" sz="1400" b="0" strike="noStrike" spc="-1" dirty="0">
              <a:solidFill>
                <a:srgbClr val="808080"/>
              </a:solidFill>
              <a:latin typeface="DejaVu Sans"/>
            </a:endParaRPr>
          </a:p>
        </p:txBody>
      </p:sp>
      <p:sp>
        <p:nvSpPr>
          <p:cNvPr id="6" name="Slide Number Placeholder 5"/>
          <p:cNvSpPr>
            <a:spLocks noGrp="1"/>
          </p:cNvSpPr>
          <p:nvPr>
            <p:ph type="sldNum" sz="quarter" idx="12"/>
          </p:nvPr>
        </p:nvSpPr>
        <p:spPr/>
        <p:txBody>
          <a:bodyPr/>
          <a:lstStyle>
            <a:extLst/>
          </a:lstStyle>
          <a:p>
            <a:pPr algn="r"/>
            <a:fld id="{77940B56-315E-4907-9838-103626022182}"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96370" y="1168136"/>
            <a:ext cx="8568531" cy="2015913"/>
          </a:xfrm>
        </p:spPr>
        <p:txBody>
          <a:bodyPr vert="horz" anchor="b">
            <a:normAutofit/>
            <a:scene3d>
              <a:camera prst="orthographicFront"/>
              <a:lightRig rig="soft" dir="t"/>
            </a:scene3d>
            <a:sp3d prstMaterial="softEdge">
              <a:bevelT w="25400" h="25400"/>
            </a:sp3d>
          </a:bodyPr>
          <a:lstStyle>
            <a:lvl1pPr algn="r">
              <a:buNone/>
              <a:defRPr sz="53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324518" y="3231669"/>
            <a:ext cx="5040313" cy="1603745"/>
          </a:xfrm>
        </p:spPr>
        <p:txBody>
          <a:bodyPr lIns="100794" rIns="100794" anchor="t"/>
          <a:lstStyle>
            <a:lvl1pPr marL="0" indent="0" algn="l">
              <a:buNone/>
              <a:defRPr sz="25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IN" sz="1400" b="0" strike="noStrike" spc="-1" smtClean="0">
                <a:solidFill>
                  <a:srgbClr val="DDDDDD"/>
                </a:solidFill>
                <a:latin typeface="DejaVu Sans"/>
              </a:rPr>
              <a:t>&lt;date/time&gt;</a:t>
            </a:r>
            <a:endParaRPr lang="en-IN" sz="1400" b="0" strike="noStrike" spc="-1" dirty="0">
              <a:solidFill>
                <a:srgbClr val="DDDDDD"/>
              </a:solidFill>
              <a:latin typeface="DejaVu Sans"/>
            </a:endParaRPr>
          </a:p>
        </p:txBody>
      </p:sp>
      <p:sp>
        <p:nvSpPr>
          <p:cNvPr id="5" name="Footer Placeholder 4"/>
          <p:cNvSpPr>
            <a:spLocks noGrp="1"/>
          </p:cNvSpPr>
          <p:nvPr>
            <p:ph type="ftr" sz="quarter" idx="11"/>
          </p:nvPr>
        </p:nvSpPr>
        <p:spPr/>
        <p:txBody>
          <a:bodyPr/>
          <a:lstStyle>
            <a:extLst/>
          </a:lstStyle>
          <a:p>
            <a:pPr algn="ctr"/>
            <a:r>
              <a:rPr lang="en-IN" sz="1400" b="0" strike="noStrike" spc="-1" smtClean="0">
                <a:solidFill>
                  <a:srgbClr val="808080"/>
                </a:solidFill>
                <a:latin typeface="DejaVu Sans"/>
              </a:rPr>
              <a:t>&lt;footer&gt;</a:t>
            </a:r>
            <a:endParaRPr lang="en-IN" sz="1400" b="0" strike="noStrike" spc="-1" dirty="0">
              <a:solidFill>
                <a:srgbClr val="808080"/>
              </a:solidFill>
              <a:latin typeface="DejaVu Sans"/>
            </a:endParaRPr>
          </a:p>
        </p:txBody>
      </p:sp>
      <p:sp>
        <p:nvSpPr>
          <p:cNvPr id="6" name="Slide Number Placeholder 5"/>
          <p:cNvSpPr>
            <a:spLocks noGrp="1"/>
          </p:cNvSpPr>
          <p:nvPr>
            <p:ph type="sldNum" sz="quarter" idx="12"/>
          </p:nvPr>
        </p:nvSpPr>
        <p:spPr/>
        <p:txBody>
          <a:bodyPr/>
          <a:lstStyle>
            <a:extLst/>
          </a:lstStyle>
          <a:p>
            <a:pPr algn="r"/>
            <a:fld id="{77940B56-315E-4907-9838-103626022182}"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
        <p:nvSpPr>
          <p:cNvPr id="7" name="Chevron 6"/>
          <p:cNvSpPr/>
          <p:nvPr/>
        </p:nvSpPr>
        <p:spPr>
          <a:xfrm>
            <a:off x="4009187"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
        <p:nvSpPr>
          <p:cNvPr id="8" name="Chevron 7"/>
          <p:cNvSpPr/>
          <p:nvPr/>
        </p:nvSpPr>
        <p:spPr>
          <a:xfrm>
            <a:off x="3803676"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4031"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24318"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IN" sz="1400" b="0" strike="noStrike" spc="-1" smtClean="0">
                <a:solidFill>
                  <a:srgbClr val="DDDDDD"/>
                </a:solidFill>
                <a:latin typeface="DejaVu Sans"/>
              </a:rPr>
              <a:t>&lt;date/time&gt;</a:t>
            </a:r>
            <a:endParaRPr lang="en-IN" sz="1400" b="0" strike="noStrike" spc="-1" dirty="0">
              <a:solidFill>
                <a:srgbClr val="DDDDDD"/>
              </a:solidFill>
              <a:latin typeface="DejaVu Sans"/>
            </a:endParaRPr>
          </a:p>
        </p:txBody>
      </p:sp>
      <p:sp>
        <p:nvSpPr>
          <p:cNvPr id="6" name="Footer Placeholder 5"/>
          <p:cNvSpPr>
            <a:spLocks noGrp="1"/>
          </p:cNvSpPr>
          <p:nvPr>
            <p:ph type="ftr" sz="quarter" idx="11"/>
          </p:nvPr>
        </p:nvSpPr>
        <p:spPr/>
        <p:txBody>
          <a:bodyPr/>
          <a:lstStyle>
            <a:extLst/>
          </a:lstStyle>
          <a:p>
            <a:pPr algn="ctr"/>
            <a:r>
              <a:rPr lang="en-IN" sz="1400" b="0" strike="noStrike" spc="-1" smtClean="0">
                <a:solidFill>
                  <a:srgbClr val="808080"/>
                </a:solidFill>
                <a:latin typeface="DejaVu Sans"/>
              </a:rPr>
              <a:t>&lt;footer&gt;</a:t>
            </a:r>
            <a:endParaRPr lang="en-IN" sz="1400" b="0" strike="noStrike" spc="-1" dirty="0">
              <a:solidFill>
                <a:srgbClr val="808080"/>
              </a:solidFill>
              <a:latin typeface="DejaVu Sans"/>
            </a:endParaRPr>
          </a:p>
        </p:txBody>
      </p:sp>
      <p:sp>
        <p:nvSpPr>
          <p:cNvPr id="7" name="Slide Number Placeholder 6"/>
          <p:cNvSpPr>
            <a:spLocks noGrp="1"/>
          </p:cNvSpPr>
          <p:nvPr>
            <p:ph type="sldNum" sz="quarter" idx="12"/>
          </p:nvPr>
        </p:nvSpPr>
        <p:spPr/>
        <p:txBody>
          <a:bodyPr/>
          <a:lstStyle>
            <a:extLst/>
          </a:lstStyle>
          <a:p>
            <a:pPr algn="r"/>
            <a:fld id="{77940B56-315E-4907-9838-103626022182}"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031" y="300987"/>
            <a:ext cx="9072563" cy="1259946"/>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4031" y="5963744"/>
            <a:ext cx="4454027"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20819" y="5963744"/>
            <a:ext cx="4455776"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4031" y="1592067"/>
            <a:ext cx="4454027" cy="4345064"/>
          </a:xfrm>
          <a:ln>
            <a:noFill/>
            <a:prstDash val="sysDash"/>
            <a:miter lim="800000"/>
          </a:ln>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20818" y="1592067"/>
            <a:ext cx="4455776" cy="4345064"/>
          </a:xfrm>
          <a:ln>
            <a:noFill/>
            <a:prstDash val="sysDash"/>
            <a:miter lim="800000"/>
          </a:ln>
        </p:spPr>
        <p:txBody>
          <a:bodyPr/>
          <a:lstStyle>
            <a:lvl1pPr>
              <a:spcBef>
                <a:spcPts val="0"/>
              </a:spcBef>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IN" sz="1400" b="0" strike="noStrike" spc="-1" smtClean="0">
                <a:solidFill>
                  <a:srgbClr val="DDDDDD"/>
                </a:solidFill>
                <a:latin typeface="DejaVu Sans"/>
              </a:rPr>
              <a:t>&lt;date/time&gt;</a:t>
            </a:r>
            <a:endParaRPr lang="en-IN" sz="1400" b="0" strike="noStrike" spc="-1" dirty="0">
              <a:solidFill>
                <a:srgbClr val="DDDDDD"/>
              </a:solidFill>
              <a:latin typeface="DejaVu Sans"/>
            </a:endParaRPr>
          </a:p>
        </p:txBody>
      </p:sp>
      <p:sp>
        <p:nvSpPr>
          <p:cNvPr id="8" name="Footer Placeholder 7"/>
          <p:cNvSpPr>
            <a:spLocks noGrp="1"/>
          </p:cNvSpPr>
          <p:nvPr>
            <p:ph type="ftr" sz="quarter" idx="11"/>
          </p:nvPr>
        </p:nvSpPr>
        <p:spPr/>
        <p:txBody>
          <a:bodyPr/>
          <a:lstStyle>
            <a:extLst/>
          </a:lstStyle>
          <a:p>
            <a:pPr algn="ctr"/>
            <a:r>
              <a:rPr lang="en-IN" sz="1400" b="0" strike="noStrike" spc="-1" smtClean="0">
                <a:solidFill>
                  <a:srgbClr val="808080"/>
                </a:solidFill>
                <a:latin typeface="DejaVu Sans"/>
              </a:rPr>
              <a:t>&lt;footer&gt;</a:t>
            </a:r>
            <a:endParaRPr lang="en-IN" sz="1400" b="0" strike="noStrike" spc="-1" dirty="0">
              <a:solidFill>
                <a:srgbClr val="808080"/>
              </a:solidFill>
              <a:latin typeface="DejaVu Sans"/>
            </a:endParaRPr>
          </a:p>
        </p:txBody>
      </p:sp>
      <p:sp>
        <p:nvSpPr>
          <p:cNvPr id="9" name="Slide Number Placeholder 8"/>
          <p:cNvSpPr>
            <a:spLocks noGrp="1"/>
          </p:cNvSpPr>
          <p:nvPr>
            <p:ph type="sldNum" sz="quarter" idx="12"/>
          </p:nvPr>
        </p:nvSpPr>
        <p:spPr/>
        <p:txBody>
          <a:bodyPr/>
          <a:lstStyle>
            <a:extLst/>
          </a:lstStyle>
          <a:p>
            <a:pPr algn="r"/>
            <a:fld id="{77940B56-315E-4907-9838-103626022182}"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00561" y="446041"/>
            <a:ext cx="8678880" cy="549612"/>
          </a:xfrm>
          <a:prstGeom prst="rect">
            <a:avLst/>
          </a:prstGeom>
        </p:spPr>
        <p:txBody>
          <a:bodyPr lIns="0" tIns="0" rIns="0" bIns="0" anchor="ctr">
            <a:spAutoFit/>
          </a:bodyPr>
          <a:lstStyle/>
          <a:p>
            <a:pPr algn="ctr"/>
            <a:endParaRPr lang="en-IN" sz="4000" b="0" strike="noStrike" spc="-1" dirty="0">
              <a:solidFill>
                <a:srgbClr val="333333"/>
              </a:solidFill>
              <a:latin typeface="DejaVu Sans"/>
            </a:endParaRPr>
          </a:p>
        </p:txBody>
      </p:sp>
      <p:sp>
        <p:nvSpPr>
          <p:cNvPr id="11" name="PlaceHolder 2"/>
          <p:cNvSpPr>
            <a:spLocks noGrp="1"/>
          </p:cNvSpPr>
          <p:nvPr>
            <p:ph type="body"/>
          </p:nvPr>
        </p:nvSpPr>
        <p:spPr>
          <a:xfrm>
            <a:off x="700560" y="1841040"/>
            <a:ext cx="4235040" cy="44532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12" name="PlaceHolder 3"/>
          <p:cNvSpPr>
            <a:spLocks noGrp="1"/>
          </p:cNvSpPr>
          <p:nvPr>
            <p:ph type="body"/>
          </p:nvPr>
        </p:nvSpPr>
        <p:spPr>
          <a:xfrm>
            <a:off x="5147640" y="1841040"/>
            <a:ext cx="4235040" cy="44532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11/13/2022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r>
              <a:rPr lang="en-IN" sz="1400" b="0" strike="noStrike" spc="-1" smtClean="0">
                <a:solidFill>
                  <a:srgbClr val="DDDDDD"/>
                </a:solidFill>
                <a:latin typeface="DejaVu Sans"/>
              </a:rPr>
              <a:t>&lt;date/time&gt;</a:t>
            </a:r>
            <a:endParaRPr lang="en-IN" sz="1400" b="0" strike="noStrike" spc="-1" dirty="0">
              <a:solidFill>
                <a:srgbClr val="DDDDDD"/>
              </a:solidFill>
              <a:latin typeface="DejaVu Sans"/>
            </a:endParaRPr>
          </a:p>
        </p:txBody>
      </p:sp>
      <p:sp>
        <p:nvSpPr>
          <p:cNvPr id="3" name="Footer Placeholder 2"/>
          <p:cNvSpPr>
            <a:spLocks noGrp="1"/>
          </p:cNvSpPr>
          <p:nvPr>
            <p:ph type="ftr" sz="quarter" idx="11"/>
          </p:nvPr>
        </p:nvSpPr>
        <p:spPr/>
        <p:txBody>
          <a:bodyPr/>
          <a:lstStyle>
            <a:extLst/>
          </a:lstStyle>
          <a:p>
            <a:pPr algn="ctr"/>
            <a:r>
              <a:rPr lang="en-IN" sz="1400" b="0" strike="noStrike" spc="-1" smtClean="0">
                <a:solidFill>
                  <a:srgbClr val="808080"/>
                </a:solidFill>
                <a:latin typeface="DejaVu Sans"/>
              </a:rPr>
              <a:t>&lt;footer&gt;</a:t>
            </a:r>
            <a:endParaRPr lang="en-IN" sz="1400" b="0" strike="noStrike" spc="-1" dirty="0">
              <a:solidFill>
                <a:srgbClr val="808080"/>
              </a:solidFill>
              <a:latin typeface="DejaVu Sans"/>
            </a:endParaRPr>
          </a:p>
        </p:txBody>
      </p:sp>
      <p:sp>
        <p:nvSpPr>
          <p:cNvPr id="4" name="Slide Number Placeholder 3"/>
          <p:cNvSpPr>
            <a:spLocks noGrp="1"/>
          </p:cNvSpPr>
          <p:nvPr>
            <p:ph type="sldNum" sz="quarter" idx="12"/>
          </p:nvPr>
        </p:nvSpPr>
        <p:spPr/>
        <p:txBody>
          <a:bodyPr/>
          <a:lstStyle>
            <a:extLst/>
          </a:lstStyle>
          <a:p>
            <a:pPr algn="r"/>
            <a:fld id="{77940B56-315E-4907-9838-103626022182}"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08063" y="5375769"/>
            <a:ext cx="8248138" cy="503978"/>
          </a:xfrm>
        </p:spPr>
        <p:txBody>
          <a:bodyPr vert="horz" anchor="t">
            <a:noAutofit/>
            <a:sp3d prstMaterial="softEdge">
              <a:bevelT w="0" h="0"/>
            </a:sp3d>
          </a:bodyPr>
          <a:lstStyle>
            <a:lvl1pPr algn="r">
              <a:buNone/>
              <a:defRPr sz="28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872302" y="5903008"/>
            <a:ext cx="4381712" cy="1007957"/>
          </a:xfrm>
        </p:spPr>
        <p:txBody>
          <a:bodyPr/>
          <a:lstStyle>
            <a:lvl1pPr marL="0" indent="0" algn="r">
              <a:buNone/>
              <a:defRPr sz="1800"/>
            </a:lvl1pPr>
            <a:lvl2pPr>
              <a:buNone/>
              <a:defRPr sz="1300"/>
            </a:lvl2pPr>
            <a:lvl3pPr>
              <a:buNone/>
              <a:defRPr sz="1100"/>
            </a:lvl3pPr>
            <a:lvl4pPr>
              <a:buNone/>
              <a:defRPr sz="1000"/>
            </a:lvl4pPr>
            <a:lvl5pPr>
              <a:buNone/>
              <a:defRPr sz="10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008063" y="302387"/>
            <a:ext cx="8245951" cy="5039783"/>
          </a:xfrm>
        </p:spPr>
        <p:txBody>
          <a:bodyPr/>
          <a:lstStyle>
            <a:lvl1pPr>
              <a:defRPr sz="3500"/>
            </a:lvl1pPr>
            <a:lvl2pPr>
              <a:defRPr sz="3100"/>
            </a:lvl2pPr>
            <a:lvl3pPr>
              <a:defRPr sz="26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7416086" y="7063571"/>
            <a:ext cx="2116931" cy="403183"/>
          </a:xfrm>
        </p:spPr>
        <p:txBody>
          <a:bodyPr/>
          <a:lstStyle>
            <a:extLst/>
          </a:lstStyle>
          <a:p>
            <a:r>
              <a:rPr lang="en-IN" sz="1400" b="0" strike="noStrike" spc="-1" smtClean="0">
                <a:solidFill>
                  <a:srgbClr val="DDDDDD"/>
                </a:solidFill>
                <a:latin typeface="DejaVu Sans"/>
              </a:rPr>
              <a:t>&lt;date/time&gt;</a:t>
            </a:r>
            <a:endParaRPr lang="en-IN" sz="1400" b="0" strike="noStrike" spc="-1" dirty="0">
              <a:solidFill>
                <a:srgbClr val="DDDDDD"/>
              </a:solidFill>
              <a:latin typeface="DejaVu Sans"/>
            </a:endParaRPr>
          </a:p>
        </p:txBody>
      </p:sp>
      <p:sp>
        <p:nvSpPr>
          <p:cNvPr id="6" name="Footer Placeholder 5"/>
          <p:cNvSpPr>
            <a:spLocks noGrp="1"/>
          </p:cNvSpPr>
          <p:nvPr>
            <p:ph type="ftr" sz="quarter" idx="11"/>
          </p:nvPr>
        </p:nvSpPr>
        <p:spPr/>
        <p:txBody>
          <a:bodyPr/>
          <a:lstStyle>
            <a:extLst/>
          </a:lstStyle>
          <a:p>
            <a:pPr algn="ctr"/>
            <a:r>
              <a:rPr lang="en-IN" sz="1400" b="0" strike="noStrike" spc="-1" smtClean="0">
                <a:solidFill>
                  <a:srgbClr val="808080"/>
                </a:solidFill>
                <a:latin typeface="DejaVu Sans"/>
              </a:rPr>
              <a:t>&lt;footer&gt;</a:t>
            </a:r>
            <a:endParaRPr lang="en-IN" sz="1400" b="0" strike="noStrike" spc="-1" dirty="0">
              <a:solidFill>
                <a:srgbClr val="808080"/>
              </a:solidFill>
              <a:latin typeface="DejaVu Sans"/>
            </a:endParaRPr>
          </a:p>
        </p:txBody>
      </p:sp>
      <p:sp>
        <p:nvSpPr>
          <p:cNvPr id="7" name="Slide Number Placeholder 6"/>
          <p:cNvSpPr>
            <a:spLocks noGrp="1"/>
          </p:cNvSpPr>
          <p:nvPr>
            <p:ph type="sldNum" sz="quarter" idx="12"/>
          </p:nvPr>
        </p:nvSpPr>
        <p:spPr/>
        <p:txBody>
          <a:bodyPr/>
          <a:lstStyle>
            <a:extLst/>
          </a:lstStyle>
          <a:p>
            <a:pPr algn="r"/>
            <a:fld id="{77940B56-315E-4907-9838-103626022182}"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8129" y="6000343"/>
            <a:ext cx="7896490" cy="714556"/>
          </a:xfrm>
          <a:noFill/>
        </p:spPr>
        <p:txBody>
          <a:bodyPr lIns="100794" tIns="0" rIns="100794" anchor="t"/>
          <a:lstStyle>
            <a:lvl1pPr marL="0" marR="20159" indent="0" algn="r">
              <a:buNone/>
              <a:defRPr sz="1500"/>
            </a:lvl1pPr>
            <a:lvl2pPr>
              <a:defRPr sz="1300"/>
            </a:lvl2pPr>
            <a:lvl3pPr>
              <a:defRPr sz="1100"/>
            </a:lvl3pPr>
            <a:lvl4pPr>
              <a:defRPr sz="1000"/>
            </a:lvl4pPr>
            <a:lvl5pPr>
              <a:defRPr sz="10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52016" y="209405"/>
            <a:ext cx="9576594" cy="4838192"/>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5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IN" sz="1400" b="0" strike="noStrike" spc="-1" smtClean="0">
                <a:solidFill>
                  <a:srgbClr val="DDDDDD"/>
                </a:solidFill>
                <a:latin typeface="DejaVu Sans"/>
              </a:rPr>
              <a:t>&lt;date/time&gt;</a:t>
            </a:r>
            <a:endParaRPr lang="en-IN" sz="1400" b="0" strike="noStrike" spc="-1" dirty="0">
              <a:solidFill>
                <a:srgbClr val="DDDDDD"/>
              </a:solidFill>
              <a:latin typeface="DejaVu Sans"/>
            </a:endParaRPr>
          </a:p>
        </p:txBody>
      </p:sp>
      <p:sp>
        <p:nvSpPr>
          <p:cNvPr id="6" name="Footer Placeholder 5"/>
          <p:cNvSpPr>
            <a:spLocks noGrp="1"/>
          </p:cNvSpPr>
          <p:nvPr>
            <p:ph type="ftr" sz="quarter" idx="11"/>
          </p:nvPr>
        </p:nvSpPr>
        <p:spPr>
          <a:xfrm>
            <a:off x="4828726" y="7063572"/>
            <a:ext cx="2591463" cy="402483"/>
          </a:xfrm>
        </p:spPr>
        <p:txBody>
          <a:bodyPr/>
          <a:lstStyle>
            <a:lvl1pPr>
              <a:defRPr>
                <a:solidFill>
                  <a:schemeClr val="tx1"/>
                </a:solidFill>
              </a:defRPr>
            </a:lvl1pPr>
            <a:extLst/>
          </a:lstStyle>
          <a:p>
            <a:pPr algn="ctr"/>
            <a:r>
              <a:rPr lang="en-IN" sz="1400" b="0" strike="noStrike" spc="-1" smtClean="0">
                <a:solidFill>
                  <a:srgbClr val="808080"/>
                </a:solidFill>
                <a:latin typeface="DejaVu Sans"/>
              </a:rPr>
              <a:t>&lt;footer&gt;</a:t>
            </a:r>
            <a:endParaRPr lang="en-IN" sz="1400" b="0" strike="noStrike" spc="-1" dirty="0">
              <a:solidFill>
                <a:srgbClr val="808080"/>
              </a:solidFill>
              <a:latin typeface="DejaVu Sans"/>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lgn="r"/>
            <a:fld id="{77940B56-315E-4907-9838-103626022182}"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
        <p:nvSpPr>
          <p:cNvPr id="2" name="Title 1"/>
          <p:cNvSpPr>
            <a:spLocks noGrp="1"/>
          </p:cNvSpPr>
          <p:nvPr>
            <p:ph type="title"/>
          </p:nvPr>
        </p:nvSpPr>
        <p:spPr>
          <a:xfrm>
            <a:off x="252016" y="5362896"/>
            <a:ext cx="8902603" cy="620242"/>
          </a:xfrm>
          <a:noFill/>
        </p:spPr>
        <p:txBody>
          <a:bodyPr anchor="t">
            <a:sp3d prstMaterial="softEdge"/>
          </a:bodyPr>
          <a:lstStyle>
            <a:lvl1pPr marR="0" algn="r">
              <a:buNone/>
              <a:defRPr sz="3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89822" y="5513771"/>
            <a:ext cx="4191444" cy="15907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9" name="Freeform 8"/>
          <p:cNvSpPr>
            <a:spLocks/>
          </p:cNvSpPr>
          <p:nvPr/>
        </p:nvSpPr>
        <p:spPr bwMode="auto">
          <a:xfrm>
            <a:off x="-59047" y="6376917"/>
            <a:ext cx="4191444" cy="92396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0" name="Right Triangle 9"/>
          <p:cNvSpPr>
            <a:spLocks/>
          </p:cNvSpPr>
          <p:nvPr/>
        </p:nvSpPr>
        <p:spPr bwMode="auto">
          <a:xfrm>
            <a:off x="-6661" y="6383784"/>
            <a:ext cx="3750815" cy="11914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extLst/>
          </a:lstStyle>
          <a:p>
            <a:pPr algn="ctr" eaLnBrk="1" latinLnBrk="0" hangingPunct="1"/>
            <a:endParaRPr kumimoji="0" lang="en-US"/>
          </a:p>
        </p:txBody>
      </p:sp>
      <p:cxnSp>
        <p:nvCxnSpPr>
          <p:cNvPr id="11" name="Straight Connector 10"/>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9551582"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
        <p:nvSpPr>
          <p:cNvPr id="13" name="Chevron 12"/>
          <p:cNvSpPr/>
          <p:nvPr/>
        </p:nvSpPr>
        <p:spPr>
          <a:xfrm>
            <a:off x="9346071"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1632891"/>
            <a:ext cx="9072563" cy="483483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IN" sz="1400" b="0" strike="noStrike" spc="-1" smtClean="0">
                <a:solidFill>
                  <a:srgbClr val="DDDDDD"/>
                </a:solidFill>
                <a:latin typeface="DejaVu Sans"/>
              </a:rPr>
              <a:t>&lt;date/time&gt;</a:t>
            </a:r>
            <a:endParaRPr lang="en-IN" sz="1400" b="0" strike="noStrike" spc="-1" dirty="0">
              <a:solidFill>
                <a:srgbClr val="DDDDDD"/>
              </a:solidFill>
              <a:latin typeface="DejaVu Sans"/>
            </a:endParaRPr>
          </a:p>
        </p:txBody>
      </p:sp>
      <p:sp>
        <p:nvSpPr>
          <p:cNvPr id="5" name="Footer Placeholder 4"/>
          <p:cNvSpPr>
            <a:spLocks noGrp="1"/>
          </p:cNvSpPr>
          <p:nvPr>
            <p:ph type="ftr" sz="quarter" idx="11"/>
          </p:nvPr>
        </p:nvSpPr>
        <p:spPr/>
        <p:txBody>
          <a:bodyPr/>
          <a:lstStyle>
            <a:extLst/>
          </a:lstStyle>
          <a:p>
            <a:pPr algn="ctr"/>
            <a:r>
              <a:rPr lang="en-IN" sz="1400" b="0" strike="noStrike" spc="-1" smtClean="0">
                <a:solidFill>
                  <a:srgbClr val="808080"/>
                </a:solidFill>
                <a:latin typeface="DejaVu Sans"/>
              </a:rPr>
              <a:t>&lt;footer&gt;</a:t>
            </a:r>
            <a:endParaRPr lang="en-IN" sz="1400" b="0" strike="noStrike" spc="-1" dirty="0">
              <a:solidFill>
                <a:srgbClr val="808080"/>
              </a:solidFill>
              <a:latin typeface="DejaVu Sans"/>
            </a:endParaRPr>
          </a:p>
        </p:txBody>
      </p:sp>
      <p:sp>
        <p:nvSpPr>
          <p:cNvPr id="6" name="Slide Number Placeholder 5"/>
          <p:cNvSpPr>
            <a:spLocks noGrp="1"/>
          </p:cNvSpPr>
          <p:nvPr>
            <p:ph type="sldNum" sz="quarter" idx="12"/>
          </p:nvPr>
        </p:nvSpPr>
        <p:spPr/>
        <p:txBody>
          <a:bodyPr/>
          <a:lstStyle>
            <a:extLst/>
          </a:lstStyle>
          <a:p>
            <a:pPr algn="r"/>
            <a:fld id="{77940B56-315E-4907-9838-103626022182}"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5049" y="302740"/>
            <a:ext cx="1959537" cy="6164983"/>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302741"/>
            <a:ext cx="6972432" cy="616498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IN" sz="1400" b="0" strike="noStrike" spc="-1" smtClean="0">
                <a:solidFill>
                  <a:srgbClr val="DDDDDD"/>
                </a:solidFill>
                <a:latin typeface="DejaVu Sans"/>
              </a:rPr>
              <a:t>&lt;date/time&gt;</a:t>
            </a:r>
            <a:endParaRPr lang="en-IN" sz="1400" b="0" strike="noStrike" spc="-1" dirty="0">
              <a:solidFill>
                <a:srgbClr val="DDDDDD"/>
              </a:solidFill>
              <a:latin typeface="DejaVu Sans"/>
            </a:endParaRPr>
          </a:p>
        </p:txBody>
      </p:sp>
      <p:sp>
        <p:nvSpPr>
          <p:cNvPr id="5" name="Footer Placeholder 4"/>
          <p:cNvSpPr>
            <a:spLocks noGrp="1"/>
          </p:cNvSpPr>
          <p:nvPr>
            <p:ph type="ftr" sz="quarter" idx="11"/>
          </p:nvPr>
        </p:nvSpPr>
        <p:spPr/>
        <p:txBody>
          <a:bodyPr/>
          <a:lstStyle>
            <a:extLst/>
          </a:lstStyle>
          <a:p>
            <a:pPr algn="ctr"/>
            <a:r>
              <a:rPr lang="en-IN" sz="1400" b="0" strike="noStrike" spc="-1" smtClean="0">
                <a:solidFill>
                  <a:srgbClr val="808080"/>
                </a:solidFill>
                <a:latin typeface="DejaVu Sans"/>
              </a:rPr>
              <a:t>&lt;footer&gt;</a:t>
            </a:r>
            <a:endParaRPr lang="en-IN" sz="1400" b="0" strike="noStrike" spc="-1" dirty="0">
              <a:solidFill>
                <a:srgbClr val="808080"/>
              </a:solidFill>
              <a:latin typeface="DejaVu Sans"/>
            </a:endParaRPr>
          </a:p>
        </p:txBody>
      </p:sp>
      <p:sp>
        <p:nvSpPr>
          <p:cNvPr id="6" name="Slide Number Placeholder 5"/>
          <p:cNvSpPr>
            <a:spLocks noGrp="1"/>
          </p:cNvSpPr>
          <p:nvPr>
            <p:ph type="sldNum" sz="quarter" idx="12"/>
          </p:nvPr>
        </p:nvSpPr>
        <p:spPr/>
        <p:txBody>
          <a:bodyPr/>
          <a:lstStyle>
            <a:extLst/>
          </a:lstStyle>
          <a:p>
            <a:pPr algn="r"/>
            <a:fld id="{77940B56-315E-4907-9838-103626022182}"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00561" y="446041"/>
            <a:ext cx="8678880" cy="549612"/>
          </a:xfrm>
          <a:prstGeom prst="rect">
            <a:avLst/>
          </a:prstGeom>
        </p:spPr>
        <p:txBody>
          <a:bodyPr lIns="0" tIns="0" rIns="0" bIns="0" anchor="ctr">
            <a:spAutoFit/>
          </a:bodyPr>
          <a:lstStyle/>
          <a:p>
            <a:pPr algn="ctr"/>
            <a:endParaRPr lang="en-IN" sz="4000" b="0" strike="noStrike" spc="-1" dirty="0">
              <a:solidFill>
                <a:srgbClr val="333333"/>
              </a:solidFill>
              <a:latin typeface="DejaVu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00561" y="446040"/>
            <a:ext cx="8678880" cy="442743"/>
          </a:xfrm>
          <a:prstGeom prst="rect">
            <a:avLst/>
          </a:prstGeom>
        </p:spPr>
        <p:txBody>
          <a:bodyPr lIns="0" tIns="0" rIns="0" bIns="0" anchor="ctr">
            <a:spAutoFit/>
          </a:bodyPr>
          <a:lstStyle/>
          <a:p>
            <a:pPr algn="ctr"/>
            <a:endParaRPr lang="en-IN" sz="3200" b="0" strike="noStrike" spc="-1" dirty="0">
              <a:solidFill>
                <a:srgbClr val="666666"/>
              </a:solidFill>
              <a:latin typeface="DejaVu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00561" y="446041"/>
            <a:ext cx="8678880" cy="549612"/>
          </a:xfrm>
          <a:prstGeom prst="rect">
            <a:avLst/>
          </a:prstGeom>
        </p:spPr>
        <p:txBody>
          <a:bodyPr lIns="0" tIns="0" rIns="0" bIns="0" anchor="ctr">
            <a:spAutoFit/>
          </a:bodyPr>
          <a:lstStyle/>
          <a:p>
            <a:pPr algn="ctr"/>
            <a:endParaRPr lang="en-IN" sz="4000" b="0" strike="noStrike" spc="-1" dirty="0">
              <a:solidFill>
                <a:srgbClr val="333333"/>
              </a:solidFill>
              <a:latin typeface="DejaVu Sans"/>
            </a:endParaRPr>
          </a:p>
        </p:txBody>
      </p:sp>
      <p:sp>
        <p:nvSpPr>
          <p:cNvPr id="16" name="PlaceHolder 2"/>
          <p:cNvSpPr>
            <a:spLocks noGrp="1"/>
          </p:cNvSpPr>
          <p:nvPr>
            <p:ph type="body"/>
          </p:nvPr>
        </p:nvSpPr>
        <p:spPr>
          <a:xfrm>
            <a:off x="700560" y="1841040"/>
            <a:ext cx="423504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17" name="PlaceHolder 3"/>
          <p:cNvSpPr>
            <a:spLocks noGrp="1"/>
          </p:cNvSpPr>
          <p:nvPr>
            <p:ph type="body"/>
          </p:nvPr>
        </p:nvSpPr>
        <p:spPr>
          <a:xfrm>
            <a:off x="5147640" y="1841040"/>
            <a:ext cx="4235040" cy="44532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18" name="PlaceHolder 4"/>
          <p:cNvSpPr>
            <a:spLocks noGrp="1"/>
          </p:cNvSpPr>
          <p:nvPr>
            <p:ph type="body"/>
          </p:nvPr>
        </p:nvSpPr>
        <p:spPr>
          <a:xfrm>
            <a:off x="700560" y="4167361"/>
            <a:ext cx="423504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00561" y="446041"/>
            <a:ext cx="8678880" cy="549612"/>
          </a:xfrm>
          <a:prstGeom prst="rect">
            <a:avLst/>
          </a:prstGeom>
        </p:spPr>
        <p:txBody>
          <a:bodyPr lIns="0" tIns="0" rIns="0" bIns="0" anchor="ctr">
            <a:spAutoFit/>
          </a:bodyPr>
          <a:lstStyle/>
          <a:p>
            <a:pPr algn="ctr"/>
            <a:endParaRPr lang="en-IN" sz="4000" b="0" strike="noStrike" spc="-1" dirty="0">
              <a:solidFill>
                <a:srgbClr val="333333"/>
              </a:solidFill>
              <a:latin typeface="DejaVu Sans"/>
            </a:endParaRPr>
          </a:p>
        </p:txBody>
      </p:sp>
      <p:sp>
        <p:nvSpPr>
          <p:cNvPr id="20" name="PlaceHolder 2"/>
          <p:cNvSpPr>
            <a:spLocks noGrp="1"/>
          </p:cNvSpPr>
          <p:nvPr>
            <p:ph type="body"/>
          </p:nvPr>
        </p:nvSpPr>
        <p:spPr>
          <a:xfrm>
            <a:off x="700560" y="1841040"/>
            <a:ext cx="4235040" cy="44532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21" name="PlaceHolder 3"/>
          <p:cNvSpPr>
            <a:spLocks noGrp="1"/>
          </p:cNvSpPr>
          <p:nvPr>
            <p:ph type="body"/>
          </p:nvPr>
        </p:nvSpPr>
        <p:spPr>
          <a:xfrm>
            <a:off x="5147640" y="1841040"/>
            <a:ext cx="423504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22" name="PlaceHolder 4"/>
          <p:cNvSpPr>
            <a:spLocks noGrp="1"/>
          </p:cNvSpPr>
          <p:nvPr>
            <p:ph type="body"/>
          </p:nvPr>
        </p:nvSpPr>
        <p:spPr>
          <a:xfrm>
            <a:off x="5147640" y="4167361"/>
            <a:ext cx="423504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00561" y="446041"/>
            <a:ext cx="8678880" cy="549612"/>
          </a:xfrm>
          <a:prstGeom prst="rect">
            <a:avLst/>
          </a:prstGeom>
        </p:spPr>
        <p:txBody>
          <a:bodyPr lIns="0" tIns="0" rIns="0" bIns="0" anchor="ctr">
            <a:spAutoFit/>
          </a:bodyPr>
          <a:lstStyle/>
          <a:p>
            <a:pPr algn="ctr"/>
            <a:endParaRPr lang="en-IN" sz="4000" b="0" strike="noStrike" spc="-1" dirty="0">
              <a:solidFill>
                <a:srgbClr val="333333"/>
              </a:solidFill>
              <a:latin typeface="DejaVu Sans"/>
            </a:endParaRPr>
          </a:p>
        </p:txBody>
      </p:sp>
      <p:sp>
        <p:nvSpPr>
          <p:cNvPr id="24" name="PlaceHolder 2"/>
          <p:cNvSpPr>
            <a:spLocks noGrp="1"/>
          </p:cNvSpPr>
          <p:nvPr>
            <p:ph type="body"/>
          </p:nvPr>
        </p:nvSpPr>
        <p:spPr>
          <a:xfrm>
            <a:off x="700560" y="1841040"/>
            <a:ext cx="423504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25" name="PlaceHolder 3"/>
          <p:cNvSpPr>
            <a:spLocks noGrp="1"/>
          </p:cNvSpPr>
          <p:nvPr>
            <p:ph type="body"/>
          </p:nvPr>
        </p:nvSpPr>
        <p:spPr>
          <a:xfrm>
            <a:off x="5147640" y="1841040"/>
            <a:ext cx="423504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
        <p:nvSpPr>
          <p:cNvPr id="26" name="PlaceHolder 4"/>
          <p:cNvSpPr>
            <a:spLocks noGrp="1"/>
          </p:cNvSpPr>
          <p:nvPr>
            <p:ph type="body"/>
          </p:nvPr>
        </p:nvSpPr>
        <p:spPr>
          <a:xfrm>
            <a:off x="700561" y="4167361"/>
            <a:ext cx="8678880" cy="2124000"/>
          </a:xfrm>
          <a:prstGeom prst="rect">
            <a:avLst/>
          </a:prstGeom>
        </p:spPr>
        <p:txBody>
          <a:bodyPr lIns="0" tIns="0" rIns="0" bIns="0">
            <a:normAutofit/>
          </a:bodyPr>
          <a:lstStyle/>
          <a:p>
            <a:endParaRPr lang="en-IN" sz="3200" b="0" strike="noStrike" spc="-1" dirty="0">
              <a:solidFill>
                <a:srgbClr val="666666"/>
              </a:solidFill>
              <a:latin typeface="DejaVu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2.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dt"/>
          </p:nvPr>
        </p:nvSpPr>
        <p:spPr>
          <a:xfrm>
            <a:off x="504003" y="6887159"/>
            <a:ext cx="2348280" cy="521280"/>
          </a:xfrm>
          <a:prstGeom prst="rect">
            <a:avLst/>
          </a:prstGeom>
        </p:spPr>
        <p:txBody>
          <a:bodyPr lIns="0" tIns="0" rIns="0" bIns="0">
            <a:noAutofit/>
          </a:bodyPr>
          <a:lstStyle/>
          <a:p>
            <a:r>
              <a:rPr lang="en-IN" sz="1400" b="0" strike="noStrike" spc="-1" dirty="0">
                <a:solidFill>
                  <a:srgbClr val="DDDDDD"/>
                </a:solidFill>
                <a:latin typeface="DejaVu Sans"/>
              </a:rPr>
              <a:t>&lt;date/time&gt;</a:t>
            </a:r>
          </a:p>
        </p:txBody>
      </p:sp>
      <p:sp>
        <p:nvSpPr>
          <p:cNvPr id="7" name="PlaceHolder 2"/>
          <p:cNvSpPr>
            <a:spLocks noGrp="1"/>
          </p:cNvSpPr>
          <p:nvPr>
            <p:ph type="ftr"/>
          </p:nvPr>
        </p:nvSpPr>
        <p:spPr>
          <a:xfrm>
            <a:off x="3447360" y="6887159"/>
            <a:ext cx="3195000" cy="521280"/>
          </a:xfrm>
          <a:prstGeom prst="rect">
            <a:avLst/>
          </a:prstGeom>
        </p:spPr>
        <p:txBody>
          <a:bodyPr lIns="0" tIns="0" rIns="0" bIns="0">
            <a:noAutofit/>
          </a:bodyPr>
          <a:lstStyle/>
          <a:p>
            <a:pPr algn="ctr"/>
            <a:r>
              <a:rPr lang="en-IN" sz="1400" b="0" strike="noStrike" spc="-1" dirty="0">
                <a:solidFill>
                  <a:srgbClr val="DDDDDD"/>
                </a:solidFill>
                <a:latin typeface="DejaVu Sans"/>
              </a:rPr>
              <a:t>&lt;footer&gt;</a:t>
            </a:r>
          </a:p>
        </p:txBody>
      </p:sp>
      <p:sp>
        <p:nvSpPr>
          <p:cNvPr id="2" name="PlaceHolder 3"/>
          <p:cNvSpPr>
            <a:spLocks noGrp="1"/>
          </p:cNvSpPr>
          <p:nvPr>
            <p:ph type="sldNum"/>
          </p:nvPr>
        </p:nvSpPr>
        <p:spPr>
          <a:xfrm>
            <a:off x="7227363" y="6887159"/>
            <a:ext cx="2348280" cy="521280"/>
          </a:xfrm>
          <a:prstGeom prst="rect">
            <a:avLst/>
          </a:prstGeom>
        </p:spPr>
        <p:txBody>
          <a:bodyPr lIns="0" tIns="0" rIns="0" bIns="0">
            <a:noAutofit/>
          </a:bodyPr>
          <a:lstStyle/>
          <a:p>
            <a:pPr algn="r"/>
            <a:fld id="{76530CC0-A00D-493D-AC38-2CCB343C84ED}" type="slidenum">
              <a:rPr lang="en-IN" sz="1400" b="0" strike="noStrike" spc="-1">
                <a:solidFill>
                  <a:srgbClr val="DDDDDD"/>
                </a:solidFill>
                <a:latin typeface="DejaVu Sans"/>
              </a:rPr>
              <a:pPr algn="r"/>
              <a:t>‹#›</a:t>
            </a:fld>
            <a:endParaRPr lang="en-IN" sz="1400" b="0" strike="noStrike" spc="-1" dirty="0">
              <a:solidFill>
                <a:srgbClr val="DDDDDD"/>
              </a:solidFill>
              <a:latin typeface="DejaVu Sans"/>
            </a:endParaRPr>
          </a:p>
        </p:txBody>
      </p:sp>
      <p:pic>
        <p:nvPicPr>
          <p:cNvPr id="3" name="Picture 2"/>
          <p:cNvPicPr/>
          <p:nvPr/>
        </p:nvPicPr>
        <p:blipFill>
          <a:blip r:embed="rId14"/>
          <a:stretch/>
        </p:blipFill>
        <p:spPr>
          <a:xfrm>
            <a:off x="-35997" y="0"/>
            <a:ext cx="10185840" cy="7596000"/>
          </a:xfrm>
          <a:prstGeom prst="rect">
            <a:avLst/>
          </a:prstGeom>
          <a:ln>
            <a:noFill/>
          </a:ln>
        </p:spPr>
      </p:pic>
      <p:sp>
        <p:nvSpPr>
          <p:cNvPr id="4" name="PlaceHolder 4"/>
          <p:cNvSpPr>
            <a:spLocks noGrp="1"/>
          </p:cNvSpPr>
          <p:nvPr>
            <p:ph type="body"/>
          </p:nvPr>
        </p:nvSpPr>
        <p:spPr>
          <a:xfrm>
            <a:off x="3745440" y="2548442"/>
            <a:ext cx="2561760" cy="2471400"/>
          </a:xfrm>
          <a:prstGeom prst="rect">
            <a:avLst/>
          </a:prstGeom>
        </p:spPr>
        <p:txBody>
          <a:bodyPr lIns="0" tIns="0" rIns="0" bIns="0">
            <a:normAutofit fontScale="11000"/>
          </a:bodyPr>
          <a:lstStyle/>
          <a:p>
            <a:pPr algn="ctr">
              <a:spcAft>
                <a:spcPts val="1417"/>
              </a:spcAft>
            </a:pPr>
            <a:r>
              <a:rPr lang="en-IN" sz="3200" b="0" strike="noStrike" spc="-1" dirty="0">
                <a:solidFill>
                  <a:srgbClr val="666666"/>
                </a:solidFill>
                <a:latin typeface="DejaVu Sans"/>
              </a:rPr>
              <a:t>Click to edit the outline text format</a:t>
            </a:r>
          </a:p>
          <a:p>
            <a:pPr lvl="1" algn="ctr">
              <a:spcAft>
                <a:spcPts val="1134"/>
              </a:spcAft>
            </a:pPr>
            <a:r>
              <a:rPr lang="en-IN" sz="3200" b="0" strike="noStrike" spc="-1" dirty="0">
                <a:solidFill>
                  <a:srgbClr val="666666"/>
                </a:solidFill>
                <a:latin typeface="DejaVu Sans"/>
              </a:rPr>
              <a:t>Second Outline Level</a:t>
            </a:r>
          </a:p>
          <a:p>
            <a:pPr lvl="2" algn="ctr">
              <a:spcAft>
                <a:spcPts val="850"/>
              </a:spcAft>
            </a:pPr>
            <a:r>
              <a:rPr lang="en-IN" sz="3200" b="0" strike="noStrike" spc="-1" dirty="0">
                <a:solidFill>
                  <a:srgbClr val="666666"/>
                </a:solidFill>
                <a:latin typeface="DejaVu Sans"/>
              </a:rPr>
              <a:t>Third Outline Level</a:t>
            </a:r>
          </a:p>
          <a:p>
            <a:pPr lvl="3" algn="ctr">
              <a:spcAft>
                <a:spcPts val="567"/>
              </a:spcAft>
            </a:pPr>
            <a:r>
              <a:rPr lang="en-IN" sz="3200" b="0" strike="noStrike" spc="-1" dirty="0">
                <a:solidFill>
                  <a:srgbClr val="666666"/>
                </a:solidFill>
                <a:latin typeface="DejaVu Sans"/>
              </a:rPr>
              <a:t>Fourth Outline Level</a:t>
            </a:r>
          </a:p>
          <a:p>
            <a:pPr lvl="4" algn="ctr">
              <a:spcAft>
                <a:spcPts val="283"/>
              </a:spcAft>
            </a:pPr>
            <a:r>
              <a:rPr lang="en-IN" sz="3200" b="0" strike="noStrike" spc="-1" dirty="0">
                <a:solidFill>
                  <a:srgbClr val="666666"/>
                </a:solidFill>
                <a:latin typeface="DejaVu Sans"/>
              </a:rPr>
              <a:t>Fifth Outline Level</a:t>
            </a:r>
          </a:p>
          <a:p>
            <a:pPr lvl="5" algn="ctr">
              <a:spcAft>
                <a:spcPts val="283"/>
              </a:spcAft>
            </a:pPr>
            <a:r>
              <a:rPr lang="en-IN" sz="3200" b="0" strike="noStrike" spc="-1" dirty="0">
                <a:solidFill>
                  <a:srgbClr val="666666"/>
                </a:solidFill>
                <a:latin typeface="DejaVu Sans"/>
              </a:rPr>
              <a:t>Sixth Outline Level</a:t>
            </a:r>
          </a:p>
          <a:p>
            <a:pPr lvl="6" algn="ctr">
              <a:spcAft>
                <a:spcPts val="283"/>
              </a:spcAft>
            </a:pPr>
            <a:r>
              <a:rPr lang="en-IN" sz="3200" b="0" strike="noStrike" spc="-1" dirty="0">
                <a:solidFill>
                  <a:srgbClr val="666666"/>
                </a:solidFill>
                <a:latin typeface="DejaVu Sans"/>
              </a:rPr>
              <a:t>Seventh Outline Level</a:t>
            </a:r>
          </a:p>
        </p:txBody>
      </p:sp>
      <p:sp>
        <p:nvSpPr>
          <p:cNvPr id="5" name="PlaceHolder 5"/>
          <p:cNvSpPr>
            <a:spLocks noGrp="1"/>
          </p:cNvSpPr>
          <p:nvPr>
            <p:ph type="title"/>
          </p:nvPr>
        </p:nvSpPr>
        <p:spPr>
          <a:xfrm>
            <a:off x="504001" y="301323"/>
            <a:ext cx="4039560" cy="1262160"/>
          </a:xfrm>
          <a:prstGeom prst="rect">
            <a:avLst/>
          </a:prstGeom>
        </p:spPr>
        <p:txBody>
          <a:bodyPr lIns="0" tIns="0" rIns="0" bIns="0" anchor="ctr">
            <a:noAutofit/>
          </a:bodyPr>
          <a:lstStyle/>
          <a:p>
            <a:pPr algn="ctr"/>
            <a:r>
              <a:rPr lang="en-IN" sz="4400" b="0" strike="noStrike" spc="-1" dirty="0">
                <a:solidFill>
                  <a:srgbClr val="FFFFFF"/>
                </a:solidFill>
                <a:latin typeface="DejaVu Sans"/>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11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29" indent="-228529" algn="ctr" defTabSz="914115" rtl="0" eaLnBrk="1" latinLnBrk="0" hangingPunct="1">
        <a:lnSpc>
          <a:spcPct val="90000"/>
        </a:lnSpc>
        <a:spcBef>
          <a:spcPts val="1000"/>
        </a:spcBef>
        <a:spcAft>
          <a:spcPts val="1562"/>
        </a:spcAft>
        <a:buFont typeface="Arial" panose="020B0604020202020204" pitchFamily="34" charset="0"/>
        <a:buChar char="•"/>
        <a:defRPr sz="2800" kern="1200">
          <a:solidFill>
            <a:schemeClr val="tx1"/>
          </a:solidFill>
          <a:latin typeface="+mn-lt"/>
          <a:ea typeface="+mn-ea"/>
          <a:cs typeface="+mn-cs"/>
        </a:defRPr>
      </a:lvl1pPr>
      <a:lvl2pPr marL="685587" indent="-228529" algn="l" defTabSz="91411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643" indent="-228529" algn="l" defTabSz="91411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702" indent="-228529" algn="l" defTabSz="9141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0" indent="-228529" algn="l" defTabSz="9141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819" indent="-228529" algn="l" defTabSz="9141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876" indent="-228529" algn="l" defTabSz="9141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935" indent="-228529" algn="l" defTabSz="9141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91" indent="-228529" algn="l" defTabSz="9141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15" rtl="0" eaLnBrk="1" latinLnBrk="0" hangingPunct="1">
        <a:defRPr sz="1800" kern="1200">
          <a:solidFill>
            <a:schemeClr val="tx1"/>
          </a:solidFill>
          <a:latin typeface="+mn-lt"/>
          <a:ea typeface="+mn-ea"/>
          <a:cs typeface="+mn-cs"/>
        </a:defRPr>
      </a:lvl1pPr>
      <a:lvl2pPr marL="457058" algn="l" defTabSz="914115" rtl="0" eaLnBrk="1" latinLnBrk="0" hangingPunct="1">
        <a:defRPr sz="1800" kern="1200">
          <a:solidFill>
            <a:schemeClr val="tx1"/>
          </a:solidFill>
          <a:latin typeface="+mn-lt"/>
          <a:ea typeface="+mn-ea"/>
          <a:cs typeface="+mn-cs"/>
        </a:defRPr>
      </a:lvl2pPr>
      <a:lvl3pPr marL="914115" algn="l" defTabSz="914115" rtl="0" eaLnBrk="1" latinLnBrk="0" hangingPunct="1">
        <a:defRPr sz="1800" kern="1200">
          <a:solidFill>
            <a:schemeClr val="tx1"/>
          </a:solidFill>
          <a:latin typeface="+mn-lt"/>
          <a:ea typeface="+mn-ea"/>
          <a:cs typeface="+mn-cs"/>
        </a:defRPr>
      </a:lvl3pPr>
      <a:lvl4pPr marL="1371173" algn="l" defTabSz="914115" rtl="0" eaLnBrk="1" latinLnBrk="0" hangingPunct="1">
        <a:defRPr sz="1800" kern="1200">
          <a:solidFill>
            <a:schemeClr val="tx1"/>
          </a:solidFill>
          <a:latin typeface="+mn-lt"/>
          <a:ea typeface="+mn-ea"/>
          <a:cs typeface="+mn-cs"/>
        </a:defRPr>
      </a:lvl4pPr>
      <a:lvl5pPr marL="1828231" algn="l" defTabSz="914115" rtl="0" eaLnBrk="1" latinLnBrk="0" hangingPunct="1">
        <a:defRPr sz="1800" kern="1200">
          <a:solidFill>
            <a:schemeClr val="tx1"/>
          </a:solidFill>
          <a:latin typeface="+mn-lt"/>
          <a:ea typeface="+mn-ea"/>
          <a:cs typeface="+mn-cs"/>
        </a:defRPr>
      </a:lvl5pPr>
      <a:lvl6pPr marL="2285289" algn="l" defTabSz="914115" rtl="0" eaLnBrk="1" latinLnBrk="0" hangingPunct="1">
        <a:defRPr sz="1800" kern="1200">
          <a:solidFill>
            <a:schemeClr val="tx1"/>
          </a:solidFill>
          <a:latin typeface="+mn-lt"/>
          <a:ea typeface="+mn-ea"/>
          <a:cs typeface="+mn-cs"/>
        </a:defRPr>
      </a:lvl6pPr>
      <a:lvl7pPr marL="2742347" algn="l" defTabSz="914115" rtl="0" eaLnBrk="1" latinLnBrk="0" hangingPunct="1">
        <a:defRPr sz="1800" kern="1200">
          <a:solidFill>
            <a:schemeClr val="tx1"/>
          </a:solidFill>
          <a:latin typeface="+mn-lt"/>
          <a:ea typeface="+mn-ea"/>
          <a:cs typeface="+mn-cs"/>
        </a:defRPr>
      </a:lvl7pPr>
      <a:lvl8pPr marL="3199405" algn="l" defTabSz="914115" rtl="0" eaLnBrk="1" latinLnBrk="0" hangingPunct="1">
        <a:defRPr sz="1800" kern="1200">
          <a:solidFill>
            <a:schemeClr val="tx1"/>
          </a:solidFill>
          <a:latin typeface="+mn-lt"/>
          <a:ea typeface="+mn-ea"/>
          <a:cs typeface="+mn-cs"/>
        </a:defRPr>
      </a:lvl8pPr>
      <a:lvl9pPr marL="3656462" algn="l" defTabSz="91411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89825" y="5513775"/>
            <a:ext cx="4191444" cy="15907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61" tIns="50382" rIns="100761" bIns="50382" anchor="t" compatLnSpc="1"/>
          <a:lstStyle>
            <a:extLst/>
          </a:lstStyle>
          <a:p>
            <a:endParaRPr kumimoji="0" lang="en-US"/>
          </a:p>
        </p:txBody>
      </p:sp>
      <p:sp>
        <p:nvSpPr>
          <p:cNvPr id="12" name="Freeform 11"/>
          <p:cNvSpPr>
            <a:spLocks/>
          </p:cNvSpPr>
          <p:nvPr/>
        </p:nvSpPr>
        <p:spPr bwMode="auto">
          <a:xfrm>
            <a:off x="-59047" y="6376917"/>
            <a:ext cx="4191444" cy="92396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61" tIns="50382" rIns="100761" bIns="50382" anchor="t" compatLnSpc="1"/>
          <a:lstStyle>
            <a:extLst/>
          </a:lstStyle>
          <a:p>
            <a:endParaRPr kumimoji="0" lang="en-US"/>
          </a:p>
        </p:txBody>
      </p:sp>
      <p:sp>
        <p:nvSpPr>
          <p:cNvPr id="14" name="Right Triangle 13"/>
          <p:cNvSpPr>
            <a:spLocks/>
          </p:cNvSpPr>
          <p:nvPr/>
        </p:nvSpPr>
        <p:spPr bwMode="auto">
          <a:xfrm>
            <a:off x="-6661" y="6383785"/>
            <a:ext cx="3750815" cy="11914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61" tIns="50382" rIns="100761" bIns="50382" anchor="ctr" compatLnSpc="1"/>
          <a:lstStyle>
            <a:extLst/>
          </a:lstStyle>
          <a:p>
            <a:pPr algn="ctr" eaLnBrk="1" latinLnBrk="0" hangingPunct="1"/>
            <a:endParaRPr kumimoji="0" lang="en-US"/>
          </a:p>
        </p:txBody>
      </p:sp>
      <p:cxnSp>
        <p:nvCxnSpPr>
          <p:cNvPr id="15" name="Straight Connector 14"/>
          <p:cNvCxnSpPr/>
          <p:nvPr/>
        </p:nvCxnSpPr>
        <p:spPr>
          <a:xfrm>
            <a:off x="-10179" y="6379913"/>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04031" y="302737"/>
            <a:ext cx="9072563" cy="1259946"/>
          </a:xfrm>
          <a:prstGeom prst="rect">
            <a:avLst/>
          </a:prstGeom>
        </p:spPr>
        <p:txBody>
          <a:bodyPr vert="horz" lIns="100761" tIns="50382" rIns="100761" bIns="50382"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504031" y="1632890"/>
            <a:ext cx="9072563" cy="4989036"/>
          </a:xfrm>
          <a:prstGeom prst="rect">
            <a:avLst/>
          </a:prstGeom>
        </p:spPr>
        <p:txBody>
          <a:bodyPr vert="horz" lIns="100761" tIns="50382" rIns="100761" bIns="50382">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416088" y="7063571"/>
            <a:ext cx="2116931" cy="403183"/>
          </a:xfrm>
          <a:prstGeom prst="rect">
            <a:avLst/>
          </a:prstGeom>
        </p:spPr>
        <p:txBody>
          <a:bodyPr vert="horz" lIns="100761" tIns="50382" rIns="100761" bIns="50382" anchor="b"/>
          <a:lstStyle>
            <a:lvl1pPr algn="l" eaLnBrk="1" latinLnBrk="0" hangingPunct="1">
              <a:defRPr kumimoji="0" sz="1100">
                <a:solidFill>
                  <a:schemeClr val="tx1"/>
                </a:solidFill>
              </a:defRPr>
            </a:lvl1pPr>
            <a:extLst/>
          </a:lstStyle>
          <a:p>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22" name="Footer Placeholder 21"/>
          <p:cNvSpPr>
            <a:spLocks noGrp="1"/>
          </p:cNvSpPr>
          <p:nvPr>
            <p:ph type="ftr" sz="quarter" idx="3"/>
          </p:nvPr>
        </p:nvSpPr>
        <p:spPr>
          <a:xfrm>
            <a:off x="4828729" y="7063575"/>
            <a:ext cx="2591463" cy="402483"/>
          </a:xfrm>
          <a:prstGeom prst="rect">
            <a:avLst/>
          </a:prstGeom>
        </p:spPr>
        <p:txBody>
          <a:bodyPr vert="horz" lIns="100761" tIns="50382" rIns="100761" bIns="50382" anchor="b"/>
          <a:lstStyle>
            <a:lvl1pPr algn="r" eaLnBrk="1" latinLnBrk="0" hangingPunct="1">
              <a:defRPr kumimoji="0" sz="1100">
                <a:solidFill>
                  <a:schemeClr val="tx1"/>
                </a:solidFill>
              </a:defRPr>
            </a:lvl1pPr>
            <a:extLst/>
          </a:lstStyle>
          <a:p>
            <a:pPr algn="ctr"/>
            <a:r>
              <a:rPr lang="en-IN" sz="1400" b="0" strike="noStrike" spc="-1" dirty="0" smtClean="0">
                <a:solidFill>
                  <a:srgbClr val="DDDDDD"/>
                </a:solidFill>
                <a:latin typeface="DejaVu Sans"/>
              </a:rPr>
              <a:t>&lt;footer&gt;</a:t>
            </a:r>
            <a:endParaRPr lang="en-IN" sz="1400" b="0" strike="noStrike" spc="-1" dirty="0">
              <a:solidFill>
                <a:srgbClr val="DDDDDD"/>
              </a:solidFill>
              <a:latin typeface="DejaVu Sans"/>
            </a:endParaRPr>
          </a:p>
        </p:txBody>
      </p:sp>
      <p:sp>
        <p:nvSpPr>
          <p:cNvPr id="18" name="Slide Number Placeholder 17"/>
          <p:cNvSpPr>
            <a:spLocks noGrp="1"/>
          </p:cNvSpPr>
          <p:nvPr>
            <p:ph type="sldNum" sz="quarter" idx="4"/>
          </p:nvPr>
        </p:nvSpPr>
        <p:spPr>
          <a:xfrm>
            <a:off x="9533018" y="7063575"/>
            <a:ext cx="403225" cy="402483"/>
          </a:xfrm>
          <a:prstGeom prst="rect">
            <a:avLst/>
          </a:prstGeom>
        </p:spPr>
        <p:txBody>
          <a:bodyPr vert="horz" lIns="100761" tIns="50382" rIns="100761" bIns="50382" anchor="b"/>
          <a:lstStyle>
            <a:lvl1pPr algn="r" eaLnBrk="1" latinLnBrk="0" hangingPunct="1">
              <a:defRPr kumimoji="0" sz="1100" b="0">
                <a:solidFill>
                  <a:schemeClr val="tx1"/>
                </a:solidFill>
              </a:defRPr>
            </a:lvl1pPr>
            <a:extLst/>
          </a:lstStyle>
          <a:p>
            <a:pPr algn="r"/>
            <a:fld id="{76530CC0-A00D-493D-AC38-2CCB343C84ED}"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rtl="0" eaLnBrk="1" latinLnBrk="0" hangingPunct="1">
        <a:spcBef>
          <a:spcPct val="0"/>
        </a:spcBef>
        <a:buNone/>
        <a:defRPr kumimoji="0" sz="45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03052" indent="-282136" algn="l" rtl="0" eaLnBrk="1" latinLnBrk="0" hangingPunct="1">
        <a:spcBef>
          <a:spcPts val="441"/>
        </a:spcBef>
        <a:spcAft>
          <a:spcPts val="0"/>
        </a:spcAft>
        <a:buClr>
          <a:schemeClr val="accent1"/>
        </a:buClr>
        <a:buSzPct val="68000"/>
        <a:buFont typeface="Wingdings 3"/>
        <a:buChar char=""/>
        <a:defRPr kumimoji="0" sz="3000" kern="1200">
          <a:solidFill>
            <a:schemeClr val="tx1"/>
          </a:solidFill>
          <a:latin typeface="+mn-lt"/>
          <a:ea typeface="+mn-ea"/>
          <a:cs typeface="+mn-cs"/>
        </a:defRPr>
      </a:lvl1pPr>
      <a:lvl2pPr marL="685187" indent="-251908" algn="l" rtl="0" eaLnBrk="1" latinLnBrk="0" hangingPunct="1">
        <a:spcBef>
          <a:spcPts val="357"/>
        </a:spcBef>
        <a:buClr>
          <a:schemeClr val="accent1"/>
        </a:buClr>
        <a:buFont typeface="Verdana"/>
        <a:buChar char="◦"/>
        <a:defRPr kumimoji="0" sz="2500" kern="1200">
          <a:solidFill>
            <a:schemeClr val="tx1"/>
          </a:solidFill>
          <a:latin typeface="+mn-lt"/>
          <a:ea typeface="+mn-ea"/>
          <a:cs typeface="+mn-cs"/>
        </a:defRPr>
      </a:lvl2pPr>
      <a:lvl3pPr marL="947172" indent="-251908" algn="l" rtl="0" eaLnBrk="1" latinLnBrk="0" hangingPunct="1">
        <a:spcBef>
          <a:spcPts val="386"/>
        </a:spcBef>
        <a:buClr>
          <a:schemeClr val="accent2"/>
        </a:buClr>
        <a:buSzPct val="100000"/>
        <a:buFont typeface="Wingdings 2"/>
        <a:buChar char=""/>
        <a:defRPr kumimoji="0" sz="2300" kern="1200">
          <a:solidFill>
            <a:schemeClr val="tx1"/>
          </a:solidFill>
          <a:latin typeface="+mn-lt"/>
          <a:ea typeface="+mn-ea"/>
          <a:cs typeface="+mn-cs"/>
        </a:defRPr>
      </a:lvl3pPr>
      <a:lvl4pPr marL="1259539" indent="-251908" algn="l" rtl="0" eaLnBrk="1" latinLnBrk="0" hangingPunct="1">
        <a:spcBef>
          <a:spcPts val="386"/>
        </a:spcBef>
        <a:buClr>
          <a:schemeClr val="accent2"/>
        </a:buClr>
        <a:buFont typeface="Wingdings 2"/>
        <a:buChar char=""/>
        <a:defRPr kumimoji="0" sz="2100" kern="1200">
          <a:solidFill>
            <a:schemeClr val="tx1"/>
          </a:solidFill>
          <a:latin typeface="+mn-lt"/>
          <a:ea typeface="+mn-ea"/>
          <a:cs typeface="+mn-cs"/>
        </a:defRPr>
      </a:lvl4pPr>
      <a:lvl5pPr marL="1511445" indent="-251908" algn="l" rtl="0" eaLnBrk="1" latinLnBrk="0" hangingPunct="1">
        <a:spcBef>
          <a:spcPts val="386"/>
        </a:spcBef>
        <a:buClr>
          <a:schemeClr val="accent2"/>
        </a:buClr>
        <a:buFont typeface="Wingdings 2"/>
        <a:buChar char=""/>
        <a:defRPr kumimoji="0" sz="2000" kern="1200">
          <a:solidFill>
            <a:schemeClr val="tx1"/>
          </a:solidFill>
          <a:latin typeface="+mn-lt"/>
          <a:ea typeface="+mn-ea"/>
          <a:cs typeface="+mn-cs"/>
        </a:defRPr>
      </a:lvl5pPr>
      <a:lvl6pPr marL="1763352" indent="-251908" algn="l" rtl="0" eaLnBrk="1" latinLnBrk="0" hangingPunct="1">
        <a:spcBef>
          <a:spcPts val="386"/>
        </a:spcBef>
        <a:buClr>
          <a:schemeClr val="accent3"/>
        </a:buClr>
        <a:buFont typeface="Wingdings 2"/>
        <a:buChar char=""/>
        <a:defRPr kumimoji="0" sz="2000" kern="1200">
          <a:solidFill>
            <a:schemeClr val="tx1"/>
          </a:solidFill>
          <a:latin typeface="+mn-lt"/>
          <a:ea typeface="+mn-ea"/>
          <a:cs typeface="+mn-cs"/>
        </a:defRPr>
      </a:lvl6pPr>
      <a:lvl7pPr marL="2015259" indent="-251908"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7pPr>
      <a:lvl8pPr marL="2267167" indent="-251908"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8pPr>
      <a:lvl9pPr marL="2519074" indent="-251908" algn="l" rtl="0" eaLnBrk="1" latinLnBrk="0" hangingPunct="1">
        <a:spcBef>
          <a:spcPts val="386"/>
        </a:spcBef>
        <a:buClr>
          <a:schemeClr val="accent3"/>
        </a:buClr>
        <a:buFont typeface="Wingdings 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3816" algn="l" rtl="0" eaLnBrk="1" latinLnBrk="0" hangingPunct="1">
        <a:defRPr kumimoji="0" kern="1200">
          <a:solidFill>
            <a:schemeClr val="tx1"/>
          </a:solidFill>
          <a:latin typeface="+mn-lt"/>
          <a:ea typeface="+mn-ea"/>
          <a:cs typeface="+mn-cs"/>
        </a:defRPr>
      </a:lvl2pPr>
      <a:lvl3pPr marL="1007630" algn="l" rtl="0" eaLnBrk="1" latinLnBrk="0" hangingPunct="1">
        <a:defRPr kumimoji="0" kern="1200">
          <a:solidFill>
            <a:schemeClr val="tx1"/>
          </a:solidFill>
          <a:latin typeface="+mn-lt"/>
          <a:ea typeface="+mn-ea"/>
          <a:cs typeface="+mn-cs"/>
        </a:defRPr>
      </a:lvl3pPr>
      <a:lvl4pPr marL="1511445" algn="l" rtl="0" eaLnBrk="1" latinLnBrk="0" hangingPunct="1">
        <a:defRPr kumimoji="0" kern="1200">
          <a:solidFill>
            <a:schemeClr val="tx1"/>
          </a:solidFill>
          <a:latin typeface="+mn-lt"/>
          <a:ea typeface="+mn-ea"/>
          <a:cs typeface="+mn-cs"/>
        </a:defRPr>
      </a:lvl4pPr>
      <a:lvl5pPr marL="2015259" algn="l" rtl="0" eaLnBrk="1" latinLnBrk="0" hangingPunct="1">
        <a:defRPr kumimoji="0" kern="1200">
          <a:solidFill>
            <a:schemeClr val="tx1"/>
          </a:solidFill>
          <a:latin typeface="+mn-lt"/>
          <a:ea typeface="+mn-ea"/>
          <a:cs typeface="+mn-cs"/>
        </a:defRPr>
      </a:lvl5pPr>
      <a:lvl6pPr marL="2519074" algn="l" rtl="0" eaLnBrk="1" latinLnBrk="0" hangingPunct="1">
        <a:defRPr kumimoji="0" kern="1200">
          <a:solidFill>
            <a:schemeClr val="tx1"/>
          </a:solidFill>
          <a:latin typeface="+mn-lt"/>
          <a:ea typeface="+mn-ea"/>
          <a:cs typeface="+mn-cs"/>
        </a:defRPr>
      </a:lvl6pPr>
      <a:lvl7pPr marL="3022888" algn="l" rtl="0" eaLnBrk="1" latinLnBrk="0" hangingPunct="1">
        <a:defRPr kumimoji="0" kern="1200">
          <a:solidFill>
            <a:schemeClr val="tx1"/>
          </a:solidFill>
          <a:latin typeface="+mn-lt"/>
          <a:ea typeface="+mn-ea"/>
          <a:cs typeface="+mn-cs"/>
        </a:defRPr>
      </a:lvl7pPr>
      <a:lvl8pPr marL="3526703" algn="l" rtl="0" eaLnBrk="1" latinLnBrk="0" hangingPunct="1">
        <a:defRPr kumimoji="0" kern="1200">
          <a:solidFill>
            <a:schemeClr val="tx1"/>
          </a:solidFill>
          <a:latin typeface="+mn-lt"/>
          <a:ea typeface="+mn-ea"/>
          <a:cs typeface="+mn-cs"/>
        </a:defRPr>
      </a:lvl8pPr>
      <a:lvl9pPr marL="4030518"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89824" y="5513774"/>
            <a:ext cx="4191444" cy="15907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72" tIns="50387" rIns="100772" bIns="50387" anchor="t" compatLnSpc="1"/>
          <a:lstStyle>
            <a:extLst/>
          </a:lstStyle>
          <a:p>
            <a:endParaRPr kumimoji="0" lang="en-US"/>
          </a:p>
        </p:txBody>
      </p:sp>
      <p:sp>
        <p:nvSpPr>
          <p:cNvPr id="12" name="Freeform 11"/>
          <p:cNvSpPr>
            <a:spLocks/>
          </p:cNvSpPr>
          <p:nvPr/>
        </p:nvSpPr>
        <p:spPr bwMode="auto">
          <a:xfrm>
            <a:off x="-59047" y="6376917"/>
            <a:ext cx="4191444" cy="92396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72" tIns="50387" rIns="100772" bIns="50387" anchor="t" compatLnSpc="1"/>
          <a:lstStyle>
            <a:extLst/>
          </a:lstStyle>
          <a:p>
            <a:endParaRPr kumimoji="0" lang="en-US"/>
          </a:p>
        </p:txBody>
      </p:sp>
      <p:sp>
        <p:nvSpPr>
          <p:cNvPr id="14" name="Right Triangle 13"/>
          <p:cNvSpPr>
            <a:spLocks/>
          </p:cNvSpPr>
          <p:nvPr/>
        </p:nvSpPr>
        <p:spPr bwMode="auto">
          <a:xfrm>
            <a:off x="-6661" y="6383785"/>
            <a:ext cx="3750815" cy="11914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72" tIns="50387" rIns="100772" bIns="50387" anchor="ctr" compatLnSpc="1"/>
          <a:lstStyle>
            <a:extLst/>
          </a:lstStyle>
          <a:p>
            <a:pPr algn="ctr" eaLnBrk="1" latinLnBrk="0" hangingPunct="1"/>
            <a:endParaRPr kumimoji="0" lang="en-US"/>
          </a:p>
        </p:txBody>
      </p:sp>
      <p:cxnSp>
        <p:nvCxnSpPr>
          <p:cNvPr id="15" name="Straight Connector 14"/>
          <p:cNvCxnSpPr/>
          <p:nvPr/>
        </p:nvCxnSpPr>
        <p:spPr>
          <a:xfrm>
            <a:off x="-10180" y="6379912"/>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04031" y="302737"/>
            <a:ext cx="9072563" cy="1259946"/>
          </a:xfrm>
          <a:prstGeom prst="rect">
            <a:avLst/>
          </a:prstGeom>
        </p:spPr>
        <p:txBody>
          <a:bodyPr vert="horz" lIns="100772" tIns="50387" rIns="100772" bIns="50387"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504031" y="1632890"/>
            <a:ext cx="9072563" cy="4989036"/>
          </a:xfrm>
          <a:prstGeom prst="rect">
            <a:avLst/>
          </a:prstGeom>
        </p:spPr>
        <p:txBody>
          <a:bodyPr vert="horz" lIns="100772" tIns="50387" rIns="100772" bIns="5038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416088" y="7063571"/>
            <a:ext cx="2116931" cy="403183"/>
          </a:xfrm>
          <a:prstGeom prst="rect">
            <a:avLst/>
          </a:prstGeom>
        </p:spPr>
        <p:txBody>
          <a:bodyPr vert="horz" lIns="100772" tIns="50387" rIns="100772" bIns="50387" anchor="b"/>
          <a:lstStyle>
            <a:lvl1pPr algn="l" eaLnBrk="1" latinLnBrk="0" hangingPunct="1">
              <a:defRPr kumimoji="0" sz="1100">
                <a:solidFill>
                  <a:schemeClr val="tx1"/>
                </a:solidFill>
              </a:defRPr>
            </a:lvl1pPr>
            <a:extLst/>
          </a:lstStyle>
          <a:p>
            <a:r>
              <a:rPr lang="en-IN" sz="1400" b="0" strike="noStrike" spc="-1" dirty="0" smtClean="0">
                <a:solidFill>
                  <a:srgbClr val="DDDDDD"/>
                </a:solidFill>
                <a:latin typeface="DejaVu Sans"/>
              </a:rPr>
              <a:t>&lt;date/time&gt;</a:t>
            </a:r>
            <a:endParaRPr lang="en-IN" sz="1400" b="0" strike="noStrike" spc="-1" dirty="0">
              <a:solidFill>
                <a:srgbClr val="DDDDDD"/>
              </a:solidFill>
              <a:latin typeface="DejaVu Sans"/>
            </a:endParaRPr>
          </a:p>
        </p:txBody>
      </p:sp>
      <p:sp>
        <p:nvSpPr>
          <p:cNvPr id="22" name="Footer Placeholder 21"/>
          <p:cNvSpPr>
            <a:spLocks noGrp="1"/>
          </p:cNvSpPr>
          <p:nvPr>
            <p:ph type="ftr" sz="quarter" idx="3"/>
          </p:nvPr>
        </p:nvSpPr>
        <p:spPr>
          <a:xfrm>
            <a:off x="4828728" y="7063574"/>
            <a:ext cx="2591463" cy="402483"/>
          </a:xfrm>
          <a:prstGeom prst="rect">
            <a:avLst/>
          </a:prstGeom>
        </p:spPr>
        <p:txBody>
          <a:bodyPr vert="horz" lIns="100772" tIns="50387" rIns="100772" bIns="50387" anchor="b"/>
          <a:lstStyle>
            <a:lvl1pPr algn="r" eaLnBrk="1" latinLnBrk="0" hangingPunct="1">
              <a:defRPr kumimoji="0" sz="1100">
                <a:solidFill>
                  <a:schemeClr val="tx1"/>
                </a:solidFill>
              </a:defRPr>
            </a:lvl1pPr>
            <a:extLst/>
          </a:lstStyle>
          <a:p>
            <a:pPr algn="ctr"/>
            <a:r>
              <a:rPr lang="en-IN" sz="1400" b="0" strike="noStrike" spc="-1" dirty="0" smtClean="0">
                <a:solidFill>
                  <a:srgbClr val="DDDDDD"/>
                </a:solidFill>
                <a:latin typeface="DejaVu Sans"/>
              </a:rPr>
              <a:t>&lt;footer&gt;</a:t>
            </a:r>
            <a:endParaRPr lang="en-IN" sz="1400" b="0" strike="noStrike" spc="-1" dirty="0">
              <a:solidFill>
                <a:srgbClr val="DDDDDD"/>
              </a:solidFill>
              <a:latin typeface="DejaVu Sans"/>
            </a:endParaRPr>
          </a:p>
        </p:txBody>
      </p:sp>
      <p:sp>
        <p:nvSpPr>
          <p:cNvPr id="18" name="Slide Number Placeholder 17"/>
          <p:cNvSpPr>
            <a:spLocks noGrp="1"/>
          </p:cNvSpPr>
          <p:nvPr>
            <p:ph type="sldNum" sz="quarter" idx="4"/>
          </p:nvPr>
        </p:nvSpPr>
        <p:spPr>
          <a:xfrm>
            <a:off x="9533018" y="7063574"/>
            <a:ext cx="403225" cy="402483"/>
          </a:xfrm>
          <a:prstGeom prst="rect">
            <a:avLst/>
          </a:prstGeom>
        </p:spPr>
        <p:txBody>
          <a:bodyPr vert="horz" lIns="100772" tIns="50387" rIns="100772" bIns="50387" anchor="b"/>
          <a:lstStyle>
            <a:lvl1pPr algn="r" eaLnBrk="1" latinLnBrk="0" hangingPunct="1">
              <a:defRPr kumimoji="0" sz="1100" b="0">
                <a:solidFill>
                  <a:schemeClr val="tx1"/>
                </a:solidFill>
              </a:defRPr>
            </a:lvl1pPr>
            <a:extLst/>
          </a:lstStyle>
          <a:p>
            <a:pPr algn="r"/>
            <a:fld id="{76530CC0-A00D-493D-AC38-2CCB343C84ED}"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rtl="0" eaLnBrk="1" latinLnBrk="0" hangingPunct="1">
        <a:spcBef>
          <a:spcPct val="0"/>
        </a:spcBef>
        <a:buNone/>
        <a:defRPr kumimoji="0" sz="45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03093" indent="-282165" algn="l" rtl="0" eaLnBrk="1" latinLnBrk="0" hangingPunct="1">
        <a:spcBef>
          <a:spcPts val="441"/>
        </a:spcBef>
        <a:spcAft>
          <a:spcPts val="0"/>
        </a:spcAft>
        <a:buClr>
          <a:schemeClr val="accent1"/>
        </a:buClr>
        <a:buSzPct val="68000"/>
        <a:buFont typeface="Wingdings 3"/>
        <a:buChar char=""/>
        <a:defRPr kumimoji="0" sz="3000" kern="1200">
          <a:solidFill>
            <a:schemeClr val="tx1"/>
          </a:solidFill>
          <a:latin typeface="+mn-lt"/>
          <a:ea typeface="+mn-ea"/>
          <a:cs typeface="+mn-cs"/>
        </a:defRPr>
      </a:lvl1pPr>
      <a:lvl2pPr marL="685259" indent="-251934" algn="l" rtl="0" eaLnBrk="1" latinLnBrk="0" hangingPunct="1">
        <a:spcBef>
          <a:spcPts val="357"/>
        </a:spcBef>
        <a:buClr>
          <a:schemeClr val="accent1"/>
        </a:buClr>
        <a:buFont typeface="Verdana"/>
        <a:buChar char="◦"/>
        <a:defRPr kumimoji="0" sz="2500" kern="1200">
          <a:solidFill>
            <a:schemeClr val="tx1"/>
          </a:solidFill>
          <a:latin typeface="+mn-lt"/>
          <a:ea typeface="+mn-ea"/>
          <a:cs typeface="+mn-cs"/>
        </a:defRPr>
      </a:lvl2pPr>
      <a:lvl3pPr marL="947270" indent="-251934" algn="l" rtl="0" eaLnBrk="1" latinLnBrk="0" hangingPunct="1">
        <a:spcBef>
          <a:spcPts val="386"/>
        </a:spcBef>
        <a:buClr>
          <a:schemeClr val="accent2"/>
        </a:buClr>
        <a:buSzPct val="100000"/>
        <a:buFont typeface="Wingdings 2"/>
        <a:buChar char=""/>
        <a:defRPr kumimoji="0" sz="2300" kern="1200">
          <a:solidFill>
            <a:schemeClr val="tx1"/>
          </a:solidFill>
          <a:latin typeface="+mn-lt"/>
          <a:ea typeface="+mn-ea"/>
          <a:cs typeface="+mn-cs"/>
        </a:defRPr>
      </a:lvl3pPr>
      <a:lvl4pPr marL="1259669" indent="-251934" algn="l" rtl="0" eaLnBrk="1" latinLnBrk="0" hangingPunct="1">
        <a:spcBef>
          <a:spcPts val="386"/>
        </a:spcBef>
        <a:buClr>
          <a:schemeClr val="accent2"/>
        </a:buClr>
        <a:buFont typeface="Wingdings 2"/>
        <a:buChar char=""/>
        <a:defRPr kumimoji="0" sz="2100" kern="1200">
          <a:solidFill>
            <a:schemeClr val="tx1"/>
          </a:solidFill>
          <a:latin typeface="+mn-lt"/>
          <a:ea typeface="+mn-ea"/>
          <a:cs typeface="+mn-cs"/>
        </a:defRPr>
      </a:lvl4pPr>
      <a:lvl5pPr marL="1511602" indent="-251934" algn="l" rtl="0" eaLnBrk="1" latinLnBrk="0" hangingPunct="1">
        <a:spcBef>
          <a:spcPts val="386"/>
        </a:spcBef>
        <a:buClr>
          <a:schemeClr val="accent2"/>
        </a:buClr>
        <a:buFont typeface="Wingdings 2"/>
        <a:buChar char=""/>
        <a:defRPr kumimoji="0" sz="2000" kern="1200">
          <a:solidFill>
            <a:schemeClr val="tx1"/>
          </a:solidFill>
          <a:latin typeface="+mn-lt"/>
          <a:ea typeface="+mn-ea"/>
          <a:cs typeface="+mn-cs"/>
        </a:defRPr>
      </a:lvl5pPr>
      <a:lvl6pPr marL="1763534" indent="-251934" algn="l" rtl="0" eaLnBrk="1" latinLnBrk="0" hangingPunct="1">
        <a:spcBef>
          <a:spcPts val="386"/>
        </a:spcBef>
        <a:buClr>
          <a:schemeClr val="accent3"/>
        </a:buClr>
        <a:buFont typeface="Wingdings 2"/>
        <a:buChar char=""/>
        <a:defRPr kumimoji="0" sz="2000" kern="1200">
          <a:solidFill>
            <a:schemeClr val="tx1"/>
          </a:solidFill>
          <a:latin typeface="+mn-lt"/>
          <a:ea typeface="+mn-ea"/>
          <a:cs typeface="+mn-cs"/>
        </a:defRPr>
      </a:lvl6pPr>
      <a:lvl7pPr marL="2015468" indent="-251934"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7pPr>
      <a:lvl8pPr marL="2267402" indent="-251934"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8pPr>
      <a:lvl9pPr marL="2519335" indent="-251934" algn="l" rtl="0" eaLnBrk="1" latinLnBrk="0" hangingPunct="1">
        <a:spcBef>
          <a:spcPts val="386"/>
        </a:spcBef>
        <a:buClr>
          <a:schemeClr val="accent3"/>
        </a:buClr>
        <a:buFont typeface="Wingdings 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3868" algn="l" rtl="0" eaLnBrk="1" latinLnBrk="0" hangingPunct="1">
        <a:defRPr kumimoji="0" kern="1200">
          <a:solidFill>
            <a:schemeClr val="tx1"/>
          </a:solidFill>
          <a:latin typeface="+mn-lt"/>
          <a:ea typeface="+mn-ea"/>
          <a:cs typeface="+mn-cs"/>
        </a:defRPr>
      </a:lvl2pPr>
      <a:lvl3pPr marL="1007734" algn="l" rtl="0" eaLnBrk="1" latinLnBrk="0" hangingPunct="1">
        <a:defRPr kumimoji="0" kern="1200">
          <a:solidFill>
            <a:schemeClr val="tx1"/>
          </a:solidFill>
          <a:latin typeface="+mn-lt"/>
          <a:ea typeface="+mn-ea"/>
          <a:cs typeface="+mn-cs"/>
        </a:defRPr>
      </a:lvl3pPr>
      <a:lvl4pPr marL="1511602" algn="l" rtl="0" eaLnBrk="1" latinLnBrk="0" hangingPunct="1">
        <a:defRPr kumimoji="0" kern="1200">
          <a:solidFill>
            <a:schemeClr val="tx1"/>
          </a:solidFill>
          <a:latin typeface="+mn-lt"/>
          <a:ea typeface="+mn-ea"/>
          <a:cs typeface="+mn-cs"/>
        </a:defRPr>
      </a:lvl4pPr>
      <a:lvl5pPr marL="2015468" algn="l" rtl="0" eaLnBrk="1" latinLnBrk="0" hangingPunct="1">
        <a:defRPr kumimoji="0" kern="1200">
          <a:solidFill>
            <a:schemeClr val="tx1"/>
          </a:solidFill>
          <a:latin typeface="+mn-lt"/>
          <a:ea typeface="+mn-ea"/>
          <a:cs typeface="+mn-cs"/>
        </a:defRPr>
      </a:lvl5pPr>
      <a:lvl6pPr marL="2519335" algn="l" rtl="0" eaLnBrk="1" latinLnBrk="0" hangingPunct="1">
        <a:defRPr kumimoji="0" kern="1200">
          <a:solidFill>
            <a:schemeClr val="tx1"/>
          </a:solidFill>
          <a:latin typeface="+mn-lt"/>
          <a:ea typeface="+mn-ea"/>
          <a:cs typeface="+mn-cs"/>
        </a:defRPr>
      </a:lvl6pPr>
      <a:lvl7pPr marL="3023201" algn="l" rtl="0" eaLnBrk="1" latinLnBrk="0" hangingPunct="1">
        <a:defRPr kumimoji="0" kern="1200">
          <a:solidFill>
            <a:schemeClr val="tx1"/>
          </a:solidFill>
          <a:latin typeface="+mn-lt"/>
          <a:ea typeface="+mn-ea"/>
          <a:cs typeface="+mn-cs"/>
        </a:defRPr>
      </a:lvl7pPr>
      <a:lvl8pPr marL="3527069" algn="l" rtl="0" eaLnBrk="1" latinLnBrk="0" hangingPunct="1">
        <a:defRPr kumimoji="0" kern="1200">
          <a:solidFill>
            <a:schemeClr val="tx1"/>
          </a:solidFill>
          <a:latin typeface="+mn-lt"/>
          <a:ea typeface="+mn-ea"/>
          <a:cs typeface="+mn-cs"/>
        </a:defRPr>
      </a:lvl8pPr>
      <a:lvl9pPr marL="4030936"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89822" y="5513771"/>
            <a:ext cx="4191444" cy="15907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2" name="Freeform 11"/>
          <p:cNvSpPr>
            <a:spLocks/>
          </p:cNvSpPr>
          <p:nvPr/>
        </p:nvSpPr>
        <p:spPr bwMode="auto">
          <a:xfrm>
            <a:off x="-59047" y="6376917"/>
            <a:ext cx="4191444" cy="92396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4" name="Right Triangle 13"/>
          <p:cNvSpPr>
            <a:spLocks/>
          </p:cNvSpPr>
          <p:nvPr/>
        </p:nvSpPr>
        <p:spPr bwMode="auto">
          <a:xfrm>
            <a:off x="-6661" y="6383784"/>
            <a:ext cx="3750815" cy="11914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extLst/>
          </a:lstStyle>
          <a:p>
            <a:pPr algn="ctr" eaLnBrk="1" latinLnBrk="0" hangingPunct="1"/>
            <a:endParaRPr kumimoji="0" lang="en-US"/>
          </a:p>
        </p:txBody>
      </p:sp>
      <p:cxnSp>
        <p:nvCxnSpPr>
          <p:cNvPr id="15" name="Straight Connector 14"/>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04031" y="302737"/>
            <a:ext cx="9072563" cy="1259946"/>
          </a:xfrm>
          <a:prstGeom prst="rect">
            <a:avLst/>
          </a:prstGeom>
        </p:spPr>
        <p:txBody>
          <a:bodyPr vert="horz" lIns="100794" tIns="50397" rIns="100794" bIns="50397"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504031" y="1632890"/>
            <a:ext cx="9072563" cy="4989036"/>
          </a:xfrm>
          <a:prstGeom prst="rect">
            <a:avLst/>
          </a:prstGeom>
        </p:spPr>
        <p:txBody>
          <a:bodyPr vert="horz" lIns="100794" tIns="50397" rIns="100794" bIns="5039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416086" y="7063571"/>
            <a:ext cx="2116931" cy="403183"/>
          </a:xfrm>
          <a:prstGeom prst="rect">
            <a:avLst/>
          </a:prstGeom>
        </p:spPr>
        <p:txBody>
          <a:bodyPr vert="horz" lIns="100794" tIns="50397" rIns="100794" bIns="50397" anchor="b"/>
          <a:lstStyle>
            <a:lvl1pPr algn="l" eaLnBrk="1" latinLnBrk="0" hangingPunct="1">
              <a:defRPr kumimoji="0" sz="1100">
                <a:solidFill>
                  <a:schemeClr val="tx1"/>
                </a:solidFill>
              </a:defRPr>
            </a:lvl1pPr>
            <a:extLst/>
          </a:lstStyle>
          <a:p>
            <a:r>
              <a:rPr lang="en-IN" sz="1400" b="0" strike="noStrike" spc="-1" smtClean="0">
                <a:solidFill>
                  <a:srgbClr val="DDDDDD"/>
                </a:solidFill>
                <a:latin typeface="DejaVu Sans"/>
              </a:rPr>
              <a:t>&lt;date/time&gt;</a:t>
            </a:r>
            <a:endParaRPr lang="en-IN" sz="1400" b="0" strike="noStrike" spc="-1" dirty="0">
              <a:solidFill>
                <a:srgbClr val="DDDDDD"/>
              </a:solidFill>
              <a:latin typeface="DejaVu Sans"/>
            </a:endParaRPr>
          </a:p>
        </p:txBody>
      </p:sp>
      <p:sp>
        <p:nvSpPr>
          <p:cNvPr id="22" name="Footer Placeholder 21"/>
          <p:cNvSpPr>
            <a:spLocks noGrp="1"/>
          </p:cNvSpPr>
          <p:nvPr>
            <p:ph type="ftr" sz="quarter" idx="3"/>
          </p:nvPr>
        </p:nvSpPr>
        <p:spPr>
          <a:xfrm>
            <a:off x="4828726" y="7063572"/>
            <a:ext cx="2591463" cy="402483"/>
          </a:xfrm>
          <a:prstGeom prst="rect">
            <a:avLst/>
          </a:prstGeom>
        </p:spPr>
        <p:txBody>
          <a:bodyPr vert="horz" lIns="100794" tIns="50397" rIns="100794" bIns="50397" anchor="b"/>
          <a:lstStyle>
            <a:lvl1pPr algn="r" eaLnBrk="1" latinLnBrk="0" hangingPunct="1">
              <a:defRPr kumimoji="0" sz="1100">
                <a:solidFill>
                  <a:schemeClr val="tx1"/>
                </a:solidFill>
              </a:defRPr>
            </a:lvl1pPr>
            <a:extLst/>
          </a:lstStyle>
          <a:p>
            <a:pPr algn="ctr"/>
            <a:r>
              <a:rPr lang="en-IN" sz="1400" b="0" strike="noStrike" spc="-1" smtClean="0">
                <a:solidFill>
                  <a:srgbClr val="DDDDDD"/>
                </a:solidFill>
                <a:latin typeface="DejaVu Sans"/>
              </a:rPr>
              <a:t>&lt;footer&gt;</a:t>
            </a:r>
            <a:endParaRPr lang="en-IN" sz="1400" b="0" strike="noStrike" spc="-1" dirty="0">
              <a:solidFill>
                <a:srgbClr val="DDDDDD"/>
              </a:solidFill>
              <a:latin typeface="DejaVu Sans"/>
            </a:endParaRPr>
          </a:p>
        </p:txBody>
      </p:sp>
      <p:sp>
        <p:nvSpPr>
          <p:cNvPr id="18" name="Slide Number Placeholder 17"/>
          <p:cNvSpPr>
            <a:spLocks noGrp="1"/>
          </p:cNvSpPr>
          <p:nvPr>
            <p:ph type="sldNum" sz="quarter" idx="4"/>
          </p:nvPr>
        </p:nvSpPr>
        <p:spPr>
          <a:xfrm>
            <a:off x="9533017" y="7063572"/>
            <a:ext cx="403225" cy="402483"/>
          </a:xfrm>
          <a:prstGeom prst="rect">
            <a:avLst/>
          </a:prstGeom>
        </p:spPr>
        <p:txBody>
          <a:bodyPr vert="horz" lIns="100794" tIns="50397" rIns="100794" bIns="50397" anchor="b"/>
          <a:lstStyle>
            <a:lvl1pPr algn="r" eaLnBrk="1" latinLnBrk="0" hangingPunct="1">
              <a:defRPr kumimoji="0" sz="1100" b="0">
                <a:solidFill>
                  <a:schemeClr val="tx1"/>
                </a:solidFill>
              </a:defRPr>
            </a:lvl1pPr>
            <a:extLst/>
          </a:lstStyle>
          <a:p>
            <a:pPr algn="r"/>
            <a:fld id="{76530CC0-A00D-493D-AC38-2CCB343C84ED}" type="slidenum">
              <a:rPr lang="en-IN" sz="1400" b="0" strike="noStrike" spc="-1" smtClean="0">
                <a:solidFill>
                  <a:srgbClr val="DDDDDD"/>
                </a:solidFill>
                <a:latin typeface="DejaVu Sans"/>
              </a:rPr>
              <a:pPr algn="r"/>
              <a:t>‹#›</a:t>
            </a:fld>
            <a:endParaRPr lang="en-IN" sz="1400" b="0" strike="noStrike" spc="-1" dirty="0">
              <a:solidFill>
                <a:srgbClr val="DDDDDD"/>
              </a:solidFill>
              <a:latin typeface="DejaVu Sans"/>
            </a:endParaRP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rtl="0" eaLnBrk="1" latinLnBrk="0" hangingPunct="1">
        <a:spcBef>
          <a:spcPct val="0"/>
        </a:spcBef>
        <a:buNone/>
        <a:defRPr kumimoji="0" sz="45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03177" indent="-282224" algn="l" rtl="0" eaLnBrk="1" latinLnBrk="0" hangingPunct="1">
        <a:spcBef>
          <a:spcPts val="441"/>
        </a:spcBef>
        <a:spcAft>
          <a:spcPts val="0"/>
        </a:spcAft>
        <a:buClr>
          <a:schemeClr val="accent1"/>
        </a:buClr>
        <a:buSzPct val="68000"/>
        <a:buFont typeface="Wingdings 3"/>
        <a:buChar char=""/>
        <a:defRPr kumimoji="0" sz="3000" kern="1200">
          <a:solidFill>
            <a:schemeClr val="tx1"/>
          </a:solidFill>
          <a:latin typeface="+mn-lt"/>
          <a:ea typeface="+mn-ea"/>
          <a:cs typeface="+mn-cs"/>
        </a:defRPr>
      </a:lvl1pPr>
      <a:lvl2pPr marL="685401" indent="-251986" algn="l" rtl="0" eaLnBrk="1" latinLnBrk="0" hangingPunct="1">
        <a:spcBef>
          <a:spcPts val="357"/>
        </a:spcBef>
        <a:buClr>
          <a:schemeClr val="accent1"/>
        </a:buClr>
        <a:buFont typeface="Verdana"/>
        <a:buChar char="◦"/>
        <a:defRPr kumimoji="0" sz="2500" kern="1200">
          <a:solidFill>
            <a:schemeClr val="tx1"/>
          </a:solidFill>
          <a:latin typeface="+mn-lt"/>
          <a:ea typeface="+mn-ea"/>
          <a:cs typeface="+mn-cs"/>
        </a:defRPr>
      </a:lvl2pPr>
      <a:lvl3pPr marL="947467" indent="-251986" algn="l" rtl="0" eaLnBrk="1" latinLnBrk="0" hangingPunct="1">
        <a:spcBef>
          <a:spcPts val="386"/>
        </a:spcBef>
        <a:buClr>
          <a:schemeClr val="accent2"/>
        </a:buClr>
        <a:buSzPct val="100000"/>
        <a:buFont typeface="Wingdings 2"/>
        <a:buChar char=""/>
        <a:defRPr kumimoji="0" sz="2300" kern="1200">
          <a:solidFill>
            <a:schemeClr val="tx1"/>
          </a:solidFill>
          <a:latin typeface="+mn-lt"/>
          <a:ea typeface="+mn-ea"/>
          <a:cs typeface="+mn-cs"/>
        </a:defRPr>
      </a:lvl3pPr>
      <a:lvl4pPr marL="1259929" indent="-251986" algn="l" rtl="0" eaLnBrk="1" latinLnBrk="0" hangingPunct="1">
        <a:spcBef>
          <a:spcPts val="386"/>
        </a:spcBef>
        <a:buClr>
          <a:schemeClr val="accent2"/>
        </a:buClr>
        <a:buFont typeface="Wingdings 2"/>
        <a:buChar char=""/>
        <a:defRPr kumimoji="0" sz="2100" kern="1200">
          <a:solidFill>
            <a:schemeClr val="tx1"/>
          </a:solidFill>
          <a:latin typeface="+mn-lt"/>
          <a:ea typeface="+mn-ea"/>
          <a:cs typeface="+mn-cs"/>
        </a:defRPr>
      </a:lvl4pPr>
      <a:lvl5pPr marL="1511915" indent="-251986" algn="l" rtl="0" eaLnBrk="1" latinLnBrk="0" hangingPunct="1">
        <a:spcBef>
          <a:spcPts val="386"/>
        </a:spcBef>
        <a:buClr>
          <a:schemeClr val="accent2"/>
        </a:buClr>
        <a:buFont typeface="Wingdings 2"/>
        <a:buChar char=""/>
        <a:defRPr kumimoji="0" sz="2000" kern="1200">
          <a:solidFill>
            <a:schemeClr val="tx1"/>
          </a:solidFill>
          <a:latin typeface="+mn-lt"/>
          <a:ea typeface="+mn-ea"/>
          <a:cs typeface="+mn-cs"/>
        </a:defRPr>
      </a:lvl5pPr>
      <a:lvl6pPr marL="1763900" indent="-251986" algn="l" rtl="0" eaLnBrk="1" latinLnBrk="0" hangingPunct="1">
        <a:spcBef>
          <a:spcPts val="386"/>
        </a:spcBef>
        <a:buClr>
          <a:schemeClr val="accent3"/>
        </a:buClr>
        <a:buFont typeface="Wingdings 2"/>
        <a:buChar char=""/>
        <a:defRPr kumimoji="0" sz="2000" kern="1200">
          <a:solidFill>
            <a:schemeClr val="tx1"/>
          </a:solidFill>
          <a:latin typeface="+mn-lt"/>
          <a:ea typeface="+mn-ea"/>
          <a:cs typeface="+mn-cs"/>
        </a:defRPr>
      </a:lvl6pPr>
      <a:lvl7pPr marL="2015886"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7pPr>
      <a:lvl8pPr marL="2267872"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8pPr>
      <a:lvl9pPr marL="2519858" indent="-251986" algn="l" rtl="0" eaLnBrk="1" latinLnBrk="0" hangingPunct="1">
        <a:spcBef>
          <a:spcPts val="386"/>
        </a:spcBef>
        <a:buClr>
          <a:schemeClr val="accent3"/>
        </a:buClr>
        <a:buFont typeface="Wingdings 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2664003" y="1545840"/>
            <a:ext cx="4370400" cy="1292662"/>
          </a:xfrm>
          <a:prstGeom prst="rect">
            <a:avLst/>
          </a:prstGeom>
          <a:noFill/>
          <a:ln>
            <a:noFill/>
          </a:ln>
        </p:spPr>
        <p:txBody>
          <a:bodyPr lIns="0" tIns="0" rIns="0" bIns="0" anchor="ctr">
            <a:spAutoFit/>
          </a:bodyPr>
          <a:lstStyle/>
          <a:p>
            <a:pPr algn="ctr"/>
            <a:r>
              <a:rPr lang="en-IN" sz="2800" spc="-1" dirty="0">
                <a:solidFill>
                  <a:srgbClr val="333333"/>
                </a:solidFill>
                <a:latin typeface="DejaVu Sans"/>
              </a:rPr>
              <a:t>CSE3001 - SFE</a:t>
            </a:r>
            <a:r>
              <a:t/>
            </a:r>
            <a:br/>
            <a:r>
              <a:rPr lang="en-IN" sz="2800" spc="-1" dirty="0">
                <a:solidFill>
                  <a:srgbClr val="333333"/>
                </a:solidFill>
                <a:latin typeface="DejaVu Sans"/>
              </a:rPr>
              <a:t>J-Component</a:t>
            </a:r>
            <a:r>
              <a:t/>
            </a:r>
            <a:br/>
            <a:endParaRPr lang="en-IN" sz="2800" spc="-1" dirty="0">
              <a:solidFill>
                <a:srgbClr val="333333"/>
              </a:solidFill>
              <a:latin typeface="DejaVu Sans"/>
            </a:endParaRPr>
          </a:p>
        </p:txBody>
      </p:sp>
      <p:sp>
        <p:nvSpPr>
          <p:cNvPr id="169" name="TextShape 2"/>
          <p:cNvSpPr txBox="1"/>
          <p:nvPr/>
        </p:nvSpPr>
        <p:spPr>
          <a:xfrm>
            <a:off x="2952003" y="4077720"/>
            <a:ext cx="4032000" cy="921868"/>
          </a:xfrm>
          <a:prstGeom prst="rect">
            <a:avLst/>
          </a:prstGeom>
          <a:noFill/>
          <a:ln>
            <a:noFill/>
          </a:ln>
        </p:spPr>
        <p:txBody>
          <a:bodyPr lIns="89973" tIns="44986" rIns="89973" bIns="44986">
            <a:spAutoFit/>
          </a:bodyPr>
          <a:lstStyle/>
          <a:p>
            <a:r>
              <a:rPr lang="en-IN" spc="-1" dirty="0" err="1">
                <a:latin typeface="DejaVu Sans"/>
              </a:rPr>
              <a:t>Advait</a:t>
            </a:r>
            <a:r>
              <a:rPr lang="en-IN" spc="-1" dirty="0">
                <a:latin typeface="DejaVu Sans"/>
              </a:rPr>
              <a:t> </a:t>
            </a:r>
            <a:r>
              <a:rPr lang="en-IN" spc="-1" dirty="0" err="1">
                <a:latin typeface="DejaVu Sans"/>
              </a:rPr>
              <a:t>Deochakke</a:t>
            </a:r>
            <a:r>
              <a:rPr lang="en-IN" spc="-1" dirty="0">
                <a:latin typeface="DejaVu Sans"/>
              </a:rPr>
              <a:t> – 20BCE1143</a:t>
            </a:r>
          </a:p>
          <a:p>
            <a:r>
              <a:rPr lang="en-IN" spc="-1" dirty="0" err="1">
                <a:latin typeface="DejaVu Sans"/>
              </a:rPr>
              <a:t>Sai</a:t>
            </a:r>
            <a:r>
              <a:rPr lang="en-IN" spc="-1" dirty="0">
                <a:latin typeface="DejaVu Sans"/>
              </a:rPr>
              <a:t> </a:t>
            </a:r>
            <a:r>
              <a:rPr lang="en-IN" spc="-1" dirty="0" err="1">
                <a:latin typeface="DejaVu Sans"/>
              </a:rPr>
              <a:t>Vignesh</a:t>
            </a:r>
            <a:r>
              <a:rPr lang="en-IN" spc="-1" dirty="0">
                <a:latin typeface="DejaVu Sans"/>
              </a:rPr>
              <a:t> 	     - 20BCE1128</a:t>
            </a:r>
          </a:p>
          <a:p>
            <a:r>
              <a:rPr lang="en-IN" spc="-1" dirty="0" err="1">
                <a:latin typeface="DejaVu Sans"/>
              </a:rPr>
              <a:t>Bansuri</a:t>
            </a:r>
            <a:r>
              <a:rPr lang="en-IN" spc="-1" dirty="0">
                <a:latin typeface="DejaVu Sans"/>
              </a:rPr>
              <a:t> Gupta	     - 20BCE1136</a:t>
            </a:r>
          </a:p>
        </p:txBody>
      </p:sp>
      <p:sp>
        <p:nvSpPr>
          <p:cNvPr id="170" name="TextShape 3"/>
          <p:cNvSpPr txBox="1"/>
          <p:nvPr/>
        </p:nvSpPr>
        <p:spPr>
          <a:xfrm>
            <a:off x="2952001" y="3168000"/>
            <a:ext cx="180720" cy="430200"/>
          </a:xfrm>
          <a:prstGeom prst="rect">
            <a:avLst/>
          </a:prstGeom>
          <a:noFill/>
          <a:ln>
            <a:noFill/>
          </a:ln>
        </p:spPr>
      </p:sp>
      <p:sp>
        <p:nvSpPr>
          <p:cNvPr id="171" name="TextShape 4"/>
          <p:cNvSpPr txBox="1"/>
          <p:nvPr/>
        </p:nvSpPr>
        <p:spPr>
          <a:xfrm>
            <a:off x="3096003" y="3096000"/>
            <a:ext cx="180720" cy="430200"/>
          </a:xfrm>
          <a:prstGeom prst="rect">
            <a:avLst/>
          </a:prstGeom>
          <a:noFill/>
          <a:ln>
            <a:noFill/>
          </a:ln>
        </p:spPr>
      </p:sp>
      <p:sp>
        <p:nvSpPr>
          <p:cNvPr id="172" name="TextShape 5"/>
          <p:cNvSpPr txBox="1"/>
          <p:nvPr/>
        </p:nvSpPr>
        <p:spPr>
          <a:xfrm>
            <a:off x="576000" y="2616123"/>
            <a:ext cx="8678880" cy="430887"/>
          </a:xfrm>
          <a:prstGeom prst="rect">
            <a:avLst/>
          </a:prstGeom>
          <a:noFill/>
          <a:ln>
            <a:noFill/>
          </a:ln>
        </p:spPr>
        <p:txBody>
          <a:bodyPr lIns="0" tIns="0" rIns="0" bIns="0" anchor="ctr">
            <a:spAutoFit/>
          </a:bodyPr>
          <a:lstStyle/>
          <a:p>
            <a:pPr algn="ctr"/>
            <a:r>
              <a:rPr lang="en-IN" sz="2800" spc="-1" dirty="0">
                <a:solidFill>
                  <a:srgbClr val="333333"/>
                </a:solidFill>
                <a:latin typeface="DejaVu Sans"/>
              </a:rPr>
              <a:t>CASHIER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765080" y="301322"/>
            <a:ext cx="6592680" cy="430887"/>
          </a:xfrm>
          <a:prstGeom prst="rect">
            <a:avLst/>
          </a:prstGeom>
          <a:noFill/>
          <a:ln>
            <a:noFill/>
          </a:ln>
        </p:spPr>
        <p:txBody>
          <a:bodyPr lIns="0" tIns="0" rIns="0" bIns="0" anchor="ctr">
            <a:spAutoFit/>
          </a:bodyPr>
          <a:lstStyle/>
          <a:p>
            <a:pPr algn="ctr"/>
            <a:r>
              <a:rPr lang="en-IN" sz="2800" spc="-1" dirty="0">
                <a:solidFill>
                  <a:srgbClr val="333333"/>
                </a:solidFill>
                <a:latin typeface="DejaVu Sans"/>
              </a:rPr>
              <a:t>Abstract	</a:t>
            </a:r>
          </a:p>
        </p:txBody>
      </p:sp>
      <p:sp>
        <p:nvSpPr>
          <p:cNvPr id="174" name="TextShape 2"/>
          <p:cNvSpPr txBox="1"/>
          <p:nvPr/>
        </p:nvSpPr>
        <p:spPr>
          <a:xfrm>
            <a:off x="1765080" y="1769043"/>
            <a:ext cx="6592680" cy="4870440"/>
          </a:xfrm>
          <a:prstGeom prst="rect">
            <a:avLst/>
          </a:prstGeom>
          <a:noFill/>
          <a:ln>
            <a:noFill/>
          </a:ln>
        </p:spPr>
        <p:txBody>
          <a:bodyPr lIns="0" tIns="0" rIns="0" bIns="0">
            <a:normAutofit/>
          </a:bodyPr>
          <a:lstStyle/>
          <a:p>
            <a:pPr marL="431866" indent="-323900">
              <a:spcAft>
                <a:spcPts val="1415"/>
              </a:spcAft>
              <a:buClr>
                <a:srgbClr val="666666"/>
              </a:buClr>
              <a:buSzPct val="45000"/>
              <a:buFont typeface="Wingdings" charset="2"/>
              <a:buChar char=""/>
            </a:pPr>
            <a:r>
              <a:rPr lang="en-IN" sz="2600" spc="-1" dirty="0">
                <a:solidFill>
                  <a:srgbClr val="666666"/>
                </a:solidFill>
                <a:latin typeface="DejaVu Sans"/>
              </a:rPr>
              <a:t>System created for use by </a:t>
            </a:r>
            <a:r>
              <a:rPr lang="en-IN" sz="2600" spc="-1" dirty="0" err="1">
                <a:solidFill>
                  <a:srgbClr val="666666"/>
                </a:solidFill>
                <a:latin typeface="DejaVu Sans"/>
              </a:rPr>
              <a:t>SmallBazaar</a:t>
            </a:r>
            <a:r>
              <a:rPr lang="en-IN" sz="2600" spc="-1" dirty="0">
                <a:solidFill>
                  <a:srgbClr val="666666"/>
                </a:solidFill>
                <a:latin typeface="DejaVu Sans"/>
              </a:rPr>
              <a:t> cashiers</a:t>
            </a:r>
          </a:p>
          <a:p>
            <a:pPr marL="431866" indent="-323900">
              <a:spcAft>
                <a:spcPts val="1415"/>
              </a:spcAft>
              <a:buClr>
                <a:srgbClr val="666666"/>
              </a:buClr>
              <a:buSzPct val="45000"/>
              <a:buFont typeface="Wingdings" charset="2"/>
              <a:buChar char=""/>
            </a:pPr>
            <a:r>
              <a:rPr lang="en-IN" sz="2600" spc="-1" dirty="0">
                <a:solidFill>
                  <a:srgbClr val="666666"/>
                </a:solidFill>
                <a:latin typeface="DejaVu Sans"/>
              </a:rPr>
              <a:t>Core functionality is being able to bill items and apply appropriate discounts and special promos</a:t>
            </a:r>
          </a:p>
          <a:p>
            <a:pPr marL="431866" indent="-323900">
              <a:spcAft>
                <a:spcPts val="1415"/>
              </a:spcAft>
              <a:buClr>
                <a:srgbClr val="666666"/>
              </a:buClr>
              <a:buSzPct val="45000"/>
              <a:buFont typeface="Wingdings" charset="2"/>
              <a:buChar char=""/>
            </a:pPr>
            <a:r>
              <a:rPr lang="en-IN" sz="2600" spc="-1" dirty="0">
                <a:solidFill>
                  <a:srgbClr val="666666"/>
                </a:solidFill>
                <a:latin typeface="DejaVu Sans"/>
              </a:rPr>
              <a:t>In the system, cashier has no functionality to update pricing of products. All data is pulled from a separate, self-contained database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700561" y="446041"/>
            <a:ext cx="8678880" cy="610680"/>
          </a:xfrm>
          <a:prstGeom prst="rect">
            <a:avLst/>
          </a:prstGeom>
          <a:noFill/>
          <a:ln>
            <a:noFill/>
          </a:ln>
        </p:spPr>
        <p:txBody>
          <a:bodyPr lIns="0" tIns="0" rIns="0" bIns="0" anchor="ctr">
            <a:spAutoFit/>
          </a:bodyPr>
          <a:lstStyle/>
          <a:p>
            <a:pPr algn="ctr"/>
            <a:r>
              <a:rPr lang="en-IN" sz="4000" spc="-1" dirty="0">
                <a:solidFill>
                  <a:srgbClr val="333333"/>
                </a:solidFill>
                <a:latin typeface="DejaVu Sans"/>
              </a:rPr>
              <a:t>Introduction &amp; Problem Def.</a:t>
            </a:r>
          </a:p>
        </p:txBody>
      </p:sp>
      <p:sp>
        <p:nvSpPr>
          <p:cNvPr id="176" name="TextShape 2"/>
          <p:cNvSpPr txBox="1"/>
          <p:nvPr/>
        </p:nvSpPr>
        <p:spPr>
          <a:xfrm>
            <a:off x="700561" y="1841040"/>
            <a:ext cx="8678880" cy="4453200"/>
          </a:xfrm>
          <a:prstGeom prst="rect">
            <a:avLst/>
          </a:prstGeom>
          <a:noFill/>
          <a:ln>
            <a:noFill/>
          </a:ln>
        </p:spPr>
        <p:txBody>
          <a:bodyPr lIns="0" tIns="0" rIns="0" bIns="0">
            <a:normAutofit/>
          </a:bodyPr>
          <a:lstStyle/>
          <a:p>
            <a:pPr marL="431866" indent="-323900">
              <a:spcAft>
                <a:spcPts val="1415"/>
              </a:spcAft>
              <a:buClr>
                <a:srgbClr val="666666"/>
              </a:buClr>
              <a:buSzPct val="45000"/>
              <a:buFont typeface="Wingdings" charset="2"/>
              <a:buChar char=""/>
            </a:pPr>
            <a:r>
              <a:rPr lang="en-IN" sz="3200" spc="-1" dirty="0" err="1">
                <a:solidFill>
                  <a:srgbClr val="666666"/>
                </a:solidFill>
                <a:latin typeface="DejaVu Sans"/>
              </a:rPr>
              <a:t>SmallBazaar</a:t>
            </a:r>
            <a:r>
              <a:rPr lang="en-IN" sz="3200" spc="-1" dirty="0">
                <a:solidFill>
                  <a:srgbClr val="666666"/>
                </a:solidFill>
                <a:latin typeface="DejaVu Sans"/>
              </a:rPr>
              <a:t>, the customer, has asked for a cashier system for their business</a:t>
            </a:r>
          </a:p>
          <a:p>
            <a:pPr marL="431866" indent="-323900">
              <a:spcAft>
                <a:spcPts val="1415"/>
              </a:spcAft>
              <a:buClr>
                <a:srgbClr val="666666"/>
              </a:buClr>
              <a:buSzPct val="45000"/>
              <a:buFont typeface="Wingdings" charset="2"/>
              <a:buChar char=""/>
            </a:pPr>
            <a:r>
              <a:rPr lang="en-IN" sz="3200" spc="-1" dirty="0">
                <a:solidFill>
                  <a:srgbClr val="666666"/>
                </a:solidFill>
                <a:latin typeface="DejaVu Sans"/>
              </a:rPr>
              <a:t>Ease of billing, customer satisfaction, and data collection and analysis are primary factors to consider and implement</a:t>
            </a:r>
          </a:p>
          <a:p>
            <a:pPr marL="431866" indent="-323900">
              <a:spcAft>
                <a:spcPts val="1415"/>
              </a:spcAft>
              <a:buClr>
                <a:srgbClr val="666666"/>
              </a:buClr>
              <a:buSzPct val="45000"/>
              <a:buFont typeface="Wingdings" charset="2"/>
              <a:buChar char=""/>
            </a:pPr>
            <a:r>
              <a:rPr lang="en-IN" sz="3200" spc="-1" dirty="0">
                <a:solidFill>
                  <a:srgbClr val="666666"/>
                </a:solidFill>
                <a:latin typeface="DejaVu Sans"/>
              </a:rPr>
              <a:t>Users of the system will be </a:t>
            </a:r>
            <a:r>
              <a:rPr lang="en-IN" sz="3200" b="1" spc="-1" dirty="0">
                <a:solidFill>
                  <a:srgbClr val="666666"/>
                </a:solidFill>
                <a:latin typeface="DejaVu Sans"/>
              </a:rPr>
              <a:t>cashiers</a:t>
            </a:r>
            <a:r>
              <a:rPr lang="en-IN" sz="3200" spc="-1" dirty="0">
                <a:solidFill>
                  <a:srgbClr val="666666"/>
                </a:solidFill>
                <a:latin typeface="DejaVu Sans"/>
              </a:rPr>
              <a:t> of </a:t>
            </a:r>
            <a:r>
              <a:rPr lang="en-IN" sz="3200" spc="-1" dirty="0" err="1">
                <a:solidFill>
                  <a:srgbClr val="666666"/>
                </a:solidFill>
                <a:latin typeface="DejaVu Sans"/>
              </a:rPr>
              <a:t>SmallBazaar</a:t>
            </a:r>
            <a:r>
              <a:rPr lang="en-IN" sz="3200" spc="-1" dirty="0">
                <a:solidFill>
                  <a:srgbClr val="666666"/>
                </a:solidFill>
                <a:latin typeface="DejaVu Sans"/>
              </a:rPr>
              <a:t> only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700561" y="446041"/>
            <a:ext cx="8678880" cy="610680"/>
          </a:xfrm>
          <a:prstGeom prst="rect">
            <a:avLst/>
          </a:prstGeom>
          <a:noFill/>
          <a:ln>
            <a:noFill/>
          </a:ln>
        </p:spPr>
        <p:txBody>
          <a:bodyPr lIns="0" tIns="0" rIns="0" bIns="0" anchor="ctr">
            <a:spAutoFit/>
          </a:bodyPr>
          <a:lstStyle/>
          <a:p>
            <a:pPr algn="ctr"/>
            <a:r>
              <a:rPr lang="en-IN" sz="4000" spc="-1" dirty="0">
                <a:solidFill>
                  <a:srgbClr val="333333"/>
                </a:solidFill>
                <a:latin typeface="DejaVu Sans"/>
              </a:rPr>
              <a:t>Requirements</a:t>
            </a:r>
          </a:p>
        </p:txBody>
      </p:sp>
      <p:sp>
        <p:nvSpPr>
          <p:cNvPr id="178" name="TextShape 2"/>
          <p:cNvSpPr txBox="1"/>
          <p:nvPr/>
        </p:nvSpPr>
        <p:spPr>
          <a:xfrm>
            <a:off x="700561" y="1841040"/>
            <a:ext cx="8678880" cy="4453200"/>
          </a:xfrm>
          <a:prstGeom prst="rect">
            <a:avLst/>
          </a:prstGeom>
          <a:noFill/>
          <a:ln>
            <a:noFill/>
          </a:ln>
        </p:spPr>
        <p:txBody>
          <a:bodyPr lIns="0" tIns="0" rIns="0" bIns="0">
            <a:normAutofit/>
          </a:bodyPr>
          <a:lstStyle/>
          <a:p>
            <a:pPr marL="431866" indent="-323900">
              <a:spcAft>
                <a:spcPts val="1415"/>
              </a:spcAft>
              <a:buClr>
                <a:srgbClr val="666666"/>
              </a:buClr>
              <a:buSzPct val="45000"/>
              <a:buFont typeface="Wingdings" charset="2"/>
              <a:buChar char=""/>
            </a:pPr>
            <a:r>
              <a:rPr lang="en-IN" sz="3200" spc="-1" dirty="0">
                <a:solidFill>
                  <a:srgbClr val="666666"/>
                </a:solidFill>
                <a:latin typeface="DejaVu Sans"/>
              </a:rPr>
              <a:t>Software -</a:t>
            </a:r>
          </a:p>
          <a:p>
            <a:pPr marL="863731" lvl="1" indent="-323900">
              <a:spcAft>
                <a:spcPts val="1134"/>
              </a:spcAft>
              <a:buClr>
                <a:srgbClr val="666666"/>
              </a:buClr>
              <a:buSzPct val="75000"/>
              <a:buFont typeface="Symbol" charset="2"/>
              <a:buChar char=""/>
            </a:pPr>
            <a:r>
              <a:rPr lang="en-IN" sz="2800" spc="-1" dirty="0">
                <a:solidFill>
                  <a:srgbClr val="666666"/>
                </a:solidFill>
                <a:latin typeface="DejaVu Sans"/>
              </a:rPr>
              <a:t>Windows 7+ </a:t>
            </a:r>
          </a:p>
          <a:p>
            <a:pPr marL="863731" lvl="1" indent="-323900">
              <a:spcAft>
                <a:spcPts val="1134"/>
              </a:spcAft>
              <a:buClr>
                <a:srgbClr val="666666"/>
              </a:buClr>
              <a:buSzPct val="75000"/>
              <a:buFont typeface="Symbol" charset="2"/>
              <a:buChar char=""/>
            </a:pPr>
            <a:r>
              <a:rPr lang="en-IN" sz="2800" spc="-1" dirty="0">
                <a:solidFill>
                  <a:srgbClr val="666666"/>
                </a:solidFill>
                <a:latin typeface="DejaVu Sans"/>
              </a:rPr>
              <a:t>Ability to run java</a:t>
            </a:r>
          </a:p>
          <a:p>
            <a:pPr marL="863731" lvl="1" indent="-323900">
              <a:spcAft>
                <a:spcPts val="1134"/>
              </a:spcAft>
              <a:buClr>
                <a:srgbClr val="666666"/>
              </a:buClr>
              <a:buSzPct val="75000"/>
              <a:buFont typeface="Symbol" charset="2"/>
              <a:buChar char=""/>
            </a:pPr>
            <a:r>
              <a:rPr lang="en-IN" sz="2800" spc="-1" dirty="0">
                <a:solidFill>
                  <a:srgbClr val="666666"/>
                </a:solidFill>
                <a:latin typeface="DejaVu Sans"/>
              </a:rPr>
              <a:t>Oracle or </a:t>
            </a:r>
            <a:r>
              <a:rPr lang="en-IN" sz="2800" spc="-1" dirty="0" err="1">
                <a:solidFill>
                  <a:srgbClr val="666666"/>
                </a:solidFill>
                <a:latin typeface="DejaVu Sans"/>
              </a:rPr>
              <a:t>MySQL</a:t>
            </a:r>
            <a:r>
              <a:rPr lang="en-IN" sz="2800" spc="-1" dirty="0">
                <a:solidFill>
                  <a:srgbClr val="666666"/>
                </a:solidFill>
                <a:latin typeface="DejaVu Sans"/>
              </a:rPr>
              <a:t> database for connectivity (specified by customer)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700561" y="446041"/>
            <a:ext cx="8678880" cy="610680"/>
          </a:xfrm>
          <a:prstGeom prst="rect">
            <a:avLst/>
          </a:prstGeom>
          <a:noFill/>
          <a:ln>
            <a:noFill/>
          </a:ln>
        </p:spPr>
        <p:txBody>
          <a:bodyPr lIns="0" tIns="0" rIns="0" bIns="0" anchor="ctr">
            <a:spAutoFit/>
          </a:bodyPr>
          <a:lstStyle/>
          <a:p>
            <a:pPr algn="ctr"/>
            <a:r>
              <a:rPr lang="en-IN" sz="4000" spc="-1" dirty="0">
                <a:solidFill>
                  <a:srgbClr val="333333"/>
                </a:solidFill>
                <a:latin typeface="DejaVu Sans"/>
              </a:rPr>
              <a:t>Requirements</a:t>
            </a:r>
          </a:p>
        </p:txBody>
      </p:sp>
      <p:sp>
        <p:nvSpPr>
          <p:cNvPr id="180" name="TextShape 2"/>
          <p:cNvSpPr txBox="1"/>
          <p:nvPr/>
        </p:nvSpPr>
        <p:spPr>
          <a:xfrm>
            <a:off x="700561" y="1841040"/>
            <a:ext cx="8678880" cy="4453200"/>
          </a:xfrm>
          <a:prstGeom prst="rect">
            <a:avLst/>
          </a:prstGeom>
          <a:noFill/>
          <a:ln>
            <a:noFill/>
          </a:ln>
        </p:spPr>
        <p:txBody>
          <a:bodyPr lIns="0" tIns="0" rIns="0" bIns="0">
            <a:normAutofit/>
          </a:bodyPr>
          <a:lstStyle/>
          <a:p>
            <a:pPr marL="431866" indent="-323900">
              <a:spcAft>
                <a:spcPts val="1415"/>
              </a:spcAft>
              <a:buClr>
                <a:srgbClr val="666666"/>
              </a:buClr>
              <a:buSzPct val="45000"/>
              <a:buFont typeface="Wingdings" charset="2"/>
              <a:buChar char=""/>
            </a:pPr>
            <a:r>
              <a:rPr lang="en-IN" sz="3200" spc="-1" dirty="0">
                <a:solidFill>
                  <a:srgbClr val="666666"/>
                </a:solidFill>
                <a:latin typeface="DejaVu Sans"/>
              </a:rPr>
              <a:t>Hardware -</a:t>
            </a:r>
          </a:p>
          <a:p>
            <a:pPr marL="863731" lvl="1" indent="-323900">
              <a:spcAft>
                <a:spcPts val="1134"/>
              </a:spcAft>
              <a:buClr>
                <a:srgbClr val="666666"/>
              </a:buClr>
              <a:buSzPct val="75000"/>
              <a:buFont typeface="Symbol" charset="2"/>
              <a:buChar char=""/>
            </a:pPr>
            <a:r>
              <a:rPr lang="en-IN" sz="2800" spc="-1" dirty="0">
                <a:solidFill>
                  <a:srgbClr val="666666"/>
                </a:solidFill>
                <a:latin typeface="DejaVu Sans"/>
              </a:rPr>
              <a:t>Minimum 1 </a:t>
            </a:r>
            <a:r>
              <a:rPr lang="en-IN" sz="2800" spc="-1" dirty="0" err="1">
                <a:solidFill>
                  <a:srgbClr val="666666"/>
                </a:solidFill>
                <a:latin typeface="DejaVu Sans"/>
              </a:rPr>
              <a:t>Gb</a:t>
            </a:r>
            <a:r>
              <a:rPr lang="en-IN" sz="2800" spc="-1" dirty="0">
                <a:solidFill>
                  <a:srgbClr val="666666"/>
                </a:solidFill>
                <a:latin typeface="DejaVu Sans"/>
              </a:rPr>
              <a:t> of RAM, recommended 2 </a:t>
            </a:r>
            <a:r>
              <a:rPr lang="en-IN" sz="2800" spc="-1" dirty="0" err="1">
                <a:solidFill>
                  <a:srgbClr val="666666"/>
                </a:solidFill>
                <a:latin typeface="DejaVu Sans"/>
              </a:rPr>
              <a:t>Gb</a:t>
            </a:r>
            <a:r>
              <a:rPr lang="en-IN" sz="2800" spc="-1" dirty="0">
                <a:solidFill>
                  <a:srgbClr val="666666"/>
                </a:solidFill>
                <a:latin typeface="DejaVu Sans"/>
              </a:rPr>
              <a:t> or higher</a:t>
            </a:r>
          </a:p>
          <a:p>
            <a:pPr marL="863731" lvl="1" indent="-323900">
              <a:spcAft>
                <a:spcPts val="1134"/>
              </a:spcAft>
              <a:buClr>
                <a:srgbClr val="666666"/>
              </a:buClr>
              <a:buSzPct val="75000"/>
              <a:buFont typeface="Symbol" charset="2"/>
              <a:buChar char=""/>
            </a:pPr>
            <a:r>
              <a:rPr lang="en-IN" sz="2800" spc="-1" dirty="0">
                <a:solidFill>
                  <a:srgbClr val="666666"/>
                </a:solidFill>
                <a:latin typeface="DejaVu Sans"/>
              </a:rPr>
              <a:t>Intel Core i3 3</a:t>
            </a:r>
            <a:r>
              <a:rPr lang="en-IN" sz="2800" spc="-1" baseline="14000000" dirty="0">
                <a:solidFill>
                  <a:srgbClr val="666666"/>
                </a:solidFill>
                <a:latin typeface="DejaVu Sans"/>
              </a:rPr>
              <a:t>rd</a:t>
            </a:r>
            <a:r>
              <a:rPr lang="en-IN" sz="2800" spc="-1" dirty="0">
                <a:solidFill>
                  <a:srgbClr val="666666"/>
                </a:solidFill>
                <a:latin typeface="DejaVu Sans"/>
              </a:rPr>
              <a:t> gen or higher</a:t>
            </a:r>
          </a:p>
          <a:p>
            <a:pPr marL="863731" lvl="1" indent="-323900">
              <a:spcAft>
                <a:spcPts val="1134"/>
              </a:spcAft>
              <a:buClr>
                <a:srgbClr val="666666"/>
              </a:buClr>
              <a:buSzPct val="75000"/>
              <a:buFont typeface="Symbol" charset="2"/>
              <a:buChar char=""/>
            </a:pPr>
            <a:r>
              <a:rPr lang="en-IN" sz="2800" spc="-1" dirty="0">
                <a:solidFill>
                  <a:srgbClr val="666666"/>
                </a:solidFill>
                <a:latin typeface="DejaVu Sans"/>
              </a:rPr>
              <a:t>AMD </a:t>
            </a:r>
            <a:r>
              <a:rPr lang="en-IN" sz="2800" spc="-1" dirty="0" err="1">
                <a:solidFill>
                  <a:srgbClr val="666666"/>
                </a:solidFill>
                <a:latin typeface="DejaVu Sans"/>
              </a:rPr>
              <a:t>Ryzen</a:t>
            </a:r>
            <a:r>
              <a:rPr lang="en-IN" sz="2800" spc="-1" dirty="0">
                <a:solidFill>
                  <a:srgbClr val="666666"/>
                </a:solidFill>
                <a:latin typeface="DejaVu Sans"/>
              </a:rPr>
              <a:t> any series processor</a:t>
            </a:r>
          </a:p>
          <a:p>
            <a:pPr marL="863731" lvl="1" indent="-323900">
              <a:spcAft>
                <a:spcPts val="1134"/>
              </a:spcAft>
              <a:buClr>
                <a:srgbClr val="666666"/>
              </a:buClr>
              <a:buSzPct val="75000"/>
              <a:buFont typeface="Symbol" charset="2"/>
              <a:buChar char=""/>
            </a:pPr>
            <a:r>
              <a:rPr lang="en-IN" sz="2800" spc="-1" dirty="0">
                <a:solidFill>
                  <a:srgbClr val="666666"/>
                </a:solidFill>
                <a:latin typeface="DejaVu Sans"/>
              </a:rPr>
              <a:t>No GPU requirements</a:t>
            </a:r>
          </a:p>
          <a:p>
            <a:pPr marL="863731" lvl="1" indent="-323900">
              <a:spcAft>
                <a:spcPts val="1134"/>
              </a:spcAft>
              <a:buClr>
                <a:srgbClr val="666666"/>
              </a:buClr>
              <a:buSzPct val="75000"/>
              <a:buFont typeface="Symbol" charset="2"/>
              <a:buChar char=""/>
            </a:pPr>
            <a:r>
              <a:rPr lang="en-IN" sz="2800" spc="-1" dirty="0">
                <a:solidFill>
                  <a:srgbClr val="666666"/>
                </a:solidFill>
                <a:latin typeface="DejaVu Sans"/>
              </a:rPr>
              <a:t>Available Connectivity to items database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700561" y="446041"/>
            <a:ext cx="8678880" cy="610680"/>
          </a:xfrm>
          <a:prstGeom prst="rect">
            <a:avLst/>
          </a:prstGeom>
          <a:noFill/>
          <a:ln>
            <a:noFill/>
          </a:ln>
        </p:spPr>
        <p:txBody>
          <a:bodyPr lIns="0" tIns="0" rIns="0" bIns="0" anchor="ctr">
            <a:spAutoFit/>
          </a:bodyPr>
          <a:lstStyle/>
          <a:p>
            <a:pPr algn="ctr"/>
            <a:r>
              <a:rPr lang="en-IN" sz="4000" spc="-1" dirty="0">
                <a:solidFill>
                  <a:srgbClr val="333333"/>
                </a:solidFill>
                <a:latin typeface="DejaVu Sans"/>
              </a:rPr>
              <a:t>Features available to Cashier</a:t>
            </a:r>
          </a:p>
        </p:txBody>
      </p:sp>
      <p:sp>
        <p:nvSpPr>
          <p:cNvPr id="182" name="TextShape 2"/>
          <p:cNvSpPr txBox="1"/>
          <p:nvPr/>
        </p:nvSpPr>
        <p:spPr>
          <a:xfrm>
            <a:off x="700561" y="1841040"/>
            <a:ext cx="8678880" cy="4453200"/>
          </a:xfrm>
          <a:prstGeom prst="rect">
            <a:avLst/>
          </a:prstGeom>
          <a:noFill/>
          <a:ln>
            <a:noFill/>
          </a:ln>
        </p:spPr>
        <p:txBody>
          <a:bodyPr lIns="0" tIns="0" rIns="0" bIns="0">
            <a:normAutofit fontScale="90000" lnSpcReduction="20000"/>
          </a:bodyPr>
          <a:lstStyle/>
          <a:p>
            <a:pPr marL="431866" indent="-323900">
              <a:spcAft>
                <a:spcPts val="1415"/>
              </a:spcAft>
              <a:buClr>
                <a:srgbClr val="666666"/>
              </a:buClr>
              <a:buSzPct val="45000"/>
              <a:buFont typeface="Wingdings" charset="2"/>
              <a:buChar char=""/>
            </a:pPr>
            <a:r>
              <a:rPr lang="en-IN" sz="3200" spc="-1" dirty="0">
                <a:solidFill>
                  <a:srgbClr val="666666"/>
                </a:solidFill>
                <a:latin typeface="DejaVu Sans"/>
              </a:rPr>
              <a:t>Automatic calculation of bill</a:t>
            </a:r>
          </a:p>
          <a:p>
            <a:pPr marL="431866" indent="-323900">
              <a:spcAft>
                <a:spcPts val="1415"/>
              </a:spcAft>
              <a:buClr>
                <a:srgbClr val="666666"/>
              </a:buClr>
              <a:buSzPct val="45000"/>
              <a:buFont typeface="Wingdings" charset="2"/>
              <a:buChar char=""/>
            </a:pPr>
            <a:r>
              <a:rPr lang="en-IN" sz="3200" spc="-1" dirty="0">
                <a:solidFill>
                  <a:srgbClr val="666666"/>
                </a:solidFill>
                <a:latin typeface="DejaVu Sans"/>
              </a:rPr>
              <a:t>Ability to add individual discounts based on customer data</a:t>
            </a:r>
          </a:p>
          <a:p>
            <a:pPr marL="431866" indent="-323900">
              <a:spcAft>
                <a:spcPts val="1415"/>
              </a:spcAft>
              <a:buClr>
                <a:srgbClr val="666666"/>
              </a:buClr>
              <a:buSzPct val="45000"/>
              <a:buFont typeface="Wingdings" charset="2"/>
              <a:buChar char=""/>
            </a:pPr>
            <a:r>
              <a:rPr lang="en-IN" sz="3200" spc="-1" dirty="0">
                <a:solidFill>
                  <a:srgbClr val="666666"/>
                </a:solidFill>
                <a:latin typeface="DejaVu Sans"/>
              </a:rPr>
              <a:t>Adding </a:t>
            </a:r>
            <a:r>
              <a:rPr lang="en-IN" sz="3200" spc="-1" dirty="0" err="1">
                <a:solidFill>
                  <a:srgbClr val="666666"/>
                </a:solidFill>
                <a:latin typeface="DejaVu Sans"/>
              </a:rPr>
              <a:t>SmallBazaar</a:t>
            </a:r>
            <a:r>
              <a:rPr lang="en-IN" sz="3200" spc="-1" dirty="0">
                <a:solidFill>
                  <a:srgbClr val="666666"/>
                </a:solidFill>
                <a:latin typeface="DejaVu Sans"/>
              </a:rPr>
              <a:t> Points to customer’s </a:t>
            </a:r>
            <a:r>
              <a:rPr lang="en-IN" sz="3200" spc="-1" dirty="0" err="1">
                <a:solidFill>
                  <a:srgbClr val="666666"/>
                </a:solidFill>
                <a:latin typeface="DejaVu Sans"/>
              </a:rPr>
              <a:t>SmallBazaar</a:t>
            </a:r>
            <a:r>
              <a:rPr lang="en-IN" sz="3200" spc="-1" dirty="0">
                <a:solidFill>
                  <a:srgbClr val="666666"/>
                </a:solidFill>
                <a:latin typeface="DejaVu Sans"/>
              </a:rPr>
              <a:t> account</a:t>
            </a:r>
          </a:p>
          <a:p>
            <a:pPr marL="431866" indent="-323900">
              <a:spcAft>
                <a:spcPts val="1415"/>
              </a:spcAft>
              <a:buClr>
                <a:srgbClr val="666666"/>
              </a:buClr>
              <a:buSzPct val="45000"/>
              <a:buFont typeface="Wingdings" charset="2"/>
              <a:buChar char=""/>
            </a:pPr>
            <a:r>
              <a:rPr lang="en-IN" sz="3200" spc="-1" dirty="0">
                <a:solidFill>
                  <a:srgbClr val="666666"/>
                </a:solidFill>
                <a:latin typeface="DejaVu Sans"/>
              </a:rPr>
              <a:t>Choosing payment methods</a:t>
            </a:r>
          </a:p>
          <a:p>
            <a:pPr marL="431866" indent="-323900">
              <a:spcAft>
                <a:spcPts val="1415"/>
              </a:spcAft>
              <a:buClr>
                <a:srgbClr val="666666"/>
              </a:buClr>
              <a:buSzPct val="45000"/>
              <a:buFont typeface="Wingdings" charset="2"/>
              <a:buChar char=""/>
            </a:pPr>
            <a:r>
              <a:rPr lang="en-IN" sz="3200" spc="-1" dirty="0">
                <a:solidFill>
                  <a:srgbClr val="666666"/>
                </a:solidFill>
                <a:latin typeface="DejaVu Sans"/>
              </a:rPr>
              <a:t>Generating bill</a:t>
            </a:r>
          </a:p>
          <a:p>
            <a:pPr marL="431866" indent="-323900">
              <a:spcAft>
                <a:spcPts val="1415"/>
              </a:spcAft>
              <a:buClr>
                <a:srgbClr val="666666"/>
              </a:buClr>
              <a:buSzPct val="45000"/>
              <a:buFont typeface="Wingdings" charset="2"/>
              <a:buChar char=""/>
            </a:pPr>
            <a:r>
              <a:rPr lang="en-IN" sz="3200" spc="-1" dirty="0">
                <a:solidFill>
                  <a:srgbClr val="666666"/>
                </a:solidFill>
                <a:latin typeface="DejaVu Sans"/>
              </a:rPr>
              <a:t>Applying overall discounts to bills based</a:t>
            </a:r>
          </a:p>
          <a:p>
            <a:pPr marL="107967">
              <a:spcAft>
                <a:spcPts val="1415"/>
              </a:spcAft>
              <a:buClr>
                <a:srgbClr val="666666"/>
              </a:buClr>
              <a:buSzPct val="45000"/>
            </a:pPr>
            <a:r>
              <a:rPr lang="en-IN" sz="3200" spc="-1" dirty="0">
                <a:solidFill>
                  <a:srgbClr val="666666"/>
                </a:solidFill>
                <a:latin typeface="DejaVu Sans"/>
              </a:rPr>
              <a:t>on current running schemes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700561" y="446041"/>
            <a:ext cx="8678880" cy="610680"/>
          </a:xfrm>
          <a:prstGeom prst="rect">
            <a:avLst/>
          </a:prstGeom>
          <a:noFill/>
          <a:ln>
            <a:noFill/>
          </a:ln>
        </p:spPr>
        <p:txBody>
          <a:bodyPr lIns="0" tIns="0" rIns="0" bIns="0" anchor="ctr">
            <a:spAutoFit/>
          </a:bodyPr>
          <a:lstStyle/>
          <a:p>
            <a:pPr algn="ctr"/>
            <a:r>
              <a:rPr lang="en-IN" sz="4000" spc="-1" dirty="0">
                <a:solidFill>
                  <a:srgbClr val="333333"/>
                </a:solidFill>
                <a:latin typeface="DejaVu Sans"/>
              </a:rPr>
              <a:t>Conclusion</a:t>
            </a:r>
          </a:p>
        </p:txBody>
      </p:sp>
      <p:sp>
        <p:nvSpPr>
          <p:cNvPr id="184" name="TextShape 2"/>
          <p:cNvSpPr txBox="1"/>
          <p:nvPr/>
        </p:nvSpPr>
        <p:spPr>
          <a:xfrm>
            <a:off x="700561" y="1841040"/>
            <a:ext cx="8678880" cy="4453200"/>
          </a:xfrm>
          <a:prstGeom prst="rect">
            <a:avLst/>
          </a:prstGeom>
          <a:noFill/>
          <a:ln>
            <a:noFill/>
          </a:ln>
        </p:spPr>
        <p:txBody>
          <a:bodyPr lIns="0" tIns="0" rIns="0" bIns="0">
            <a:normAutofit/>
          </a:bodyPr>
          <a:lstStyle/>
          <a:p>
            <a:pPr marL="431866" indent="-323900">
              <a:spcAft>
                <a:spcPts val="1415"/>
              </a:spcAft>
              <a:buClr>
                <a:srgbClr val="666666"/>
              </a:buClr>
              <a:buSzPct val="45000"/>
              <a:buFont typeface="Wingdings" charset="2"/>
              <a:buChar char=""/>
            </a:pPr>
            <a:r>
              <a:rPr lang="en-IN" sz="3200" spc="-1" dirty="0">
                <a:solidFill>
                  <a:srgbClr val="666666"/>
                </a:solidFill>
                <a:latin typeface="DejaVu Sans"/>
              </a:rPr>
              <a:t>This is a cashier system in its early stages with the express purpose of making billing digital, along with all the advantages that come along with it, like ability to analyze data, ease of use, permanent records, etc.</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4E44FCDCD553458FCB3E66F162BBB8" ma:contentTypeVersion="6" ma:contentTypeDescription="Create a new document." ma:contentTypeScope="" ma:versionID="18afb6b7713b85f80e413a2aab681e24">
  <xsd:schema xmlns:xsd="http://www.w3.org/2001/XMLSchema" xmlns:xs="http://www.w3.org/2001/XMLSchema" xmlns:p="http://schemas.microsoft.com/office/2006/metadata/properties" xmlns:ns2="fb49ac89-d54a-41fc-8246-ae8f57ed844f" targetNamespace="http://schemas.microsoft.com/office/2006/metadata/properties" ma:root="true" ma:fieldsID="5bd003ee2ba711f258389f105c021f98" ns2:_="">
    <xsd:import namespace="fb49ac89-d54a-41fc-8246-ae8f57ed844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49ac89-d54a-41fc-8246-ae8f57ed84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C1C380-8DD1-4D77-BD13-CE91C08CF40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CF2C390-7FD7-48AA-8A60-6E924DDE9464}">
  <ds:schemaRefs>
    <ds:schemaRef ds:uri="http://schemas.microsoft.com/sharepoint/v3/contenttype/forms"/>
  </ds:schemaRefs>
</ds:datastoreItem>
</file>

<file path=customXml/itemProps3.xml><?xml version="1.0" encoding="utf-8"?>
<ds:datastoreItem xmlns:ds="http://schemas.openxmlformats.org/officeDocument/2006/customXml" ds:itemID="{B4242A6A-F21E-4BA6-A1DE-BA2AC3B12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49ac89-d54a-41fc-8246-ae8f57ed84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55</TotalTime>
  <Words>245</Words>
  <Application>Microsoft Office PowerPoint</Application>
  <PresentationFormat>Custom</PresentationFormat>
  <Paragraphs>35</Paragraphs>
  <Slides>7</Slides>
  <Notes>0</Notes>
  <HiddenSlides>0</HiddenSlides>
  <MMClips>0</MMClips>
  <ScaleCrop>false</ScaleCrop>
  <HeadingPairs>
    <vt:vector size="4" baseType="variant">
      <vt:variant>
        <vt:lpstr>Theme</vt:lpstr>
      </vt:variant>
      <vt:variant>
        <vt:i4>4</vt:i4>
      </vt:variant>
      <vt:variant>
        <vt:lpstr>Slide Titles</vt:lpstr>
      </vt:variant>
      <vt:variant>
        <vt:i4>7</vt:i4>
      </vt:variant>
    </vt:vector>
  </HeadingPairs>
  <TitlesOfParts>
    <vt:vector size="11" baseType="lpstr">
      <vt:lpstr>Office Theme</vt:lpstr>
      <vt:lpstr>Concourse</vt:lpstr>
      <vt:lpstr>1_Concourse</vt:lpstr>
      <vt:lpstr>2_Concourse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dc:title>
  <dc:subject/>
  <dc:creator/>
  <dc:description/>
  <cp:lastModifiedBy>HP</cp:lastModifiedBy>
  <cp:revision>11</cp:revision>
  <dcterms:created xsi:type="dcterms:W3CDTF">2021-09-12T08:06:20Z</dcterms:created>
  <dcterms:modified xsi:type="dcterms:W3CDTF">2022-11-13T09:43:21Z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0x010100B24E44FCDCD553458FCB3E66F162BBB8</vt:lpwstr>
  </property>
</Properties>
</file>