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6" r:id="rId1"/>
  </p:sldMasterIdLst>
  <p:notesMasterIdLst>
    <p:notesMasterId r:id="rId23"/>
  </p:notesMasterIdLst>
  <p:sldIdLst>
    <p:sldId id="271" r:id="rId2"/>
    <p:sldId id="272" r:id="rId3"/>
    <p:sldId id="273" r:id="rId4"/>
    <p:sldId id="274" r:id="rId5"/>
    <p:sldId id="275" r:id="rId6"/>
    <p:sldId id="260" r:id="rId7"/>
    <p:sldId id="261" r:id="rId8"/>
    <p:sldId id="257" r:id="rId9"/>
    <p:sldId id="258" r:id="rId10"/>
    <p:sldId id="259" r:id="rId11"/>
    <p:sldId id="269" r:id="rId12"/>
    <p:sldId id="262" r:id="rId13"/>
    <p:sldId id="263" r:id="rId14"/>
    <p:sldId id="266" r:id="rId15"/>
    <p:sldId id="265" r:id="rId16"/>
    <p:sldId id="267" r:id="rId17"/>
    <p:sldId id="256" r:id="rId18"/>
    <p:sldId id="270" r:id="rId19"/>
    <p:sldId id="268" r:id="rId20"/>
    <p:sldId id="276" r:id="rId21"/>
    <p:sldId id="277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3364"/>
    <p:restoredTop sz="93364"/>
  </p:normalViewPr>
  <p:slideViewPr>
    <p:cSldViewPr snapToGrid="0" snapToObjects="1">
      <p:cViewPr>
        <p:scale>
          <a:sx n="86" d="100"/>
          <a:sy n="86" d="100"/>
        </p:scale>
        <p:origin x="-384" y="5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9EED17-ADE1-E14E-AC4B-C6E106B7D707}" type="datetimeFigureOut">
              <a:rPr lang="en-US" smtClean="0"/>
              <a:t>10/28/16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B59E6C-4130-A141-9D7B-69AF206AD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7498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59E6C-4130-A141-9D7B-69AF206AD4A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1501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59E6C-4130-A141-9D7B-69AF206AD4A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0707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1A667-D1D9-3A42-8C5B-6487AAC9550C}" type="datetimeFigureOut">
              <a:rPr lang="en-US" smtClean="0"/>
              <a:t>10/28/16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1E6CB-C2ED-444B-93E7-5AA4E6691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63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1A667-D1D9-3A42-8C5B-6487AAC9550C}" type="datetimeFigureOut">
              <a:rPr lang="en-US" smtClean="0"/>
              <a:t>10/28/16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1E6CB-C2ED-444B-93E7-5AA4E6691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86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1A667-D1D9-3A42-8C5B-6487AAC9550C}" type="datetimeFigureOut">
              <a:rPr lang="en-US" smtClean="0"/>
              <a:t>10/28/16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1E6CB-C2ED-444B-93E7-5AA4E6691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841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1A667-D1D9-3A42-8C5B-6487AAC9550C}" type="datetimeFigureOut">
              <a:rPr lang="en-US" smtClean="0"/>
              <a:t>10/28/16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1E6CB-C2ED-444B-93E7-5AA4E6691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34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1A667-D1D9-3A42-8C5B-6487AAC9550C}" type="datetimeFigureOut">
              <a:rPr lang="en-US" smtClean="0"/>
              <a:t>10/28/16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1E6CB-C2ED-444B-93E7-5AA4E6691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687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1A667-D1D9-3A42-8C5B-6487AAC9550C}" type="datetimeFigureOut">
              <a:rPr lang="en-US" smtClean="0"/>
              <a:t>10/28/16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1E6CB-C2ED-444B-93E7-5AA4E6691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901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1A667-D1D9-3A42-8C5B-6487AAC9550C}" type="datetimeFigureOut">
              <a:rPr lang="en-US" smtClean="0"/>
              <a:t>10/28/16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1E6CB-C2ED-444B-93E7-5AA4E6691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903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1A667-D1D9-3A42-8C5B-6487AAC9550C}" type="datetimeFigureOut">
              <a:rPr lang="en-US" smtClean="0"/>
              <a:t>10/28/16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1E6CB-C2ED-444B-93E7-5AA4E6691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052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1A667-D1D9-3A42-8C5B-6487AAC9550C}" type="datetimeFigureOut">
              <a:rPr lang="en-US" smtClean="0"/>
              <a:t>10/28/16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1E6CB-C2ED-444B-93E7-5AA4E6691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736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1A667-D1D9-3A42-8C5B-6487AAC9550C}" type="datetimeFigureOut">
              <a:rPr lang="en-US" smtClean="0"/>
              <a:t>10/28/16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1E6CB-C2ED-444B-93E7-5AA4E6691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228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1A667-D1D9-3A42-8C5B-6487AAC9550C}" type="datetimeFigureOut">
              <a:rPr lang="en-US" smtClean="0"/>
              <a:t>10/28/16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1E6CB-C2ED-444B-93E7-5AA4E6691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54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D1A667-D1D9-3A42-8C5B-6487AAC9550C}" type="datetimeFigureOut">
              <a:rPr lang="en-US" smtClean="0"/>
              <a:t>10/28/16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F1E6CB-C2ED-444B-93E7-5AA4E6691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271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VR Photo Album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6"/>
            <a:ext cx="6987645" cy="178168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Nikhil </a:t>
            </a:r>
            <a:r>
              <a:rPr lang="en-US" dirty="0" err="1" smtClean="0"/>
              <a:t>Verma</a:t>
            </a:r>
            <a:endParaRPr lang="en-US" dirty="0" smtClean="0"/>
          </a:p>
          <a:p>
            <a:r>
              <a:rPr lang="en-US" dirty="0" smtClean="0"/>
              <a:t>Mychal </a:t>
            </a:r>
            <a:r>
              <a:rPr lang="en-US" dirty="0" smtClean="0"/>
              <a:t>Lipson</a:t>
            </a:r>
          </a:p>
          <a:p>
            <a:r>
              <a:rPr lang="en-US" dirty="0" smtClean="0"/>
              <a:t>Arjun </a:t>
            </a:r>
            <a:r>
              <a:rPr lang="en-US" dirty="0" err="1" smtClean="0"/>
              <a:t>Dhuliya</a:t>
            </a:r>
            <a:endParaRPr lang="en-US" dirty="0" smtClean="0"/>
          </a:p>
          <a:p>
            <a:r>
              <a:rPr lang="en-US" dirty="0" err="1" smtClean="0"/>
              <a:t>Xiaoxuan</a:t>
            </a:r>
            <a:r>
              <a:rPr lang="en-US" dirty="0" smtClean="0"/>
              <a:t> </a:t>
            </a:r>
            <a:r>
              <a:rPr lang="en-US" dirty="0"/>
              <a:t>Zhang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8766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Previously </a:t>
            </a:r>
            <a:r>
              <a:rPr lang="en-US" dirty="0" err="1" smtClean="0"/>
              <a:t>tilemap</a:t>
            </a:r>
            <a:r>
              <a:rPr lang="en-US" dirty="0" smtClean="0"/>
              <a:t> layout generated </a:t>
            </a:r>
            <a:r>
              <a:rPr lang="en-US" dirty="0" smtClean="0"/>
              <a:t>from CSV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795" y="1883854"/>
            <a:ext cx="11704410" cy="3137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848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5450" y="958850"/>
            <a:ext cx="8801100" cy="494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795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Now layout is generated procedurally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3340" y="1690688"/>
            <a:ext cx="7505319" cy="4955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316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Based on the number of photos in the album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10727473" cy="4506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847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Dimensions are based on requirements of the contained images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215482" y="2297152"/>
            <a:ext cx="5943601" cy="35014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9300118" y="2007220"/>
            <a:ext cx="1070518" cy="55756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300118" y="2854713"/>
            <a:ext cx="758282" cy="55756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300118" y="3702206"/>
            <a:ext cx="914399" cy="111512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300117" y="5129562"/>
            <a:ext cx="1315843" cy="66907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501483" y="6088566"/>
            <a:ext cx="733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Room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025859" y="6088566"/>
            <a:ext cx="1864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Contained Images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530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Generate rectangular rooms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449659" y="2141034"/>
            <a:ext cx="2297151" cy="12712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754029" y="3412273"/>
            <a:ext cx="1583473" cy="1387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961969" y="2035097"/>
            <a:ext cx="1583473" cy="1483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512634" y="3862619"/>
            <a:ext cx="1583473" cy="2542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664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Individually create </a:t>
            </a:r>
            <a:r>
              <a:rPr lang="en-US" dirty="0" err="1" smtClean="0"/>
              <a:t>tilemaps</a:t>
            </a:r>
            <a:r>
              <a:rPr lang="en-US" dirty="0" smtClean="0"/>
              <a:t> for each room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3016" y="1690688"/>
            <a:ext cx="9485968" cy="486856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1030634" y="394030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dirty="0" smtClean="0"/>
              <a:t>........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65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2254685" y="1052186"/>
            <a:ext cx="0" cy="47724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7039627" y="1052186"/>
            <a:ext cx="0" cy="47724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254685" y="5824603"/>
            <a:ext cx="47849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2254684" y="4269220"/>
            <a:ext cx="1052187" cy="15553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359058" y="1052186"/>
            <a:ext cx="1803748" cy="11148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162805" y="1052186"/>
            <a:ext cx="876821" cy="11148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306869" y="638826"/>
            <a:ext cx="1052187" cy="19415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359056" y="291613"/>
            <a:ext cx="1391931" cy="7605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240650" y="3953629"/>
            <a:ext cx="109398" cy="75615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744060" y="3953629"/>
            <a:ext cx="109398" cy="75615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4361368" y="4709787"/>
            <a:ext cx="1382692" cy="984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4361368" y="3855159"/>
            <a:ext cx="1382692" cy="984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4840014" y="4709786"/>
            <a:ext cx="386855" cy="9847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4240651" y="4182533"/>
            <a:ext cx="109398" cy="268803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8631044" y="2609385"/>
            <a:ext cx="11162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Layout </a:t>
            </a:r>
          </a:p>
          <a:p>
            <a:r>
              <a:rPr lang="en-US" dirty="0" smtClean="0"/>
              <a:t>Algorithm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178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1.48148E-6 L 0.00013 0.47199 " pathEditMode="relative" rAng="0" ptsTypes="AA">
                                      <p:cBhvr>
                                        <p:cTn id="1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37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-2.22222E-6 L -0.0013 0.53264 " pathEditMode="relative" rAng="0" ptsTypes="AA">
                                      <p:cBhvr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" y="266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65 -0.00555 L -0.00065 0.53264 " pathEditMode="relative" rAng="0" ptsTypes="AA">
                                      <p:cBhvr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" y="268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3.33333E-6 L -0.0013 0.53402 " pathEditMode="relative" rAng="0" ptsTypes="AA">
                                      <p:cBhvr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" y="266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7" grpId="0" animBg="1"/>
      <p:bldP spid="18" grpId="0" animBg="1"/>
      <p:bldP spid="19" grpId="0" animBg="1"/>
      <p:bldP spid="20" grpId="0" animBg="1"/>
      <p:bldP spid="21" grpId="1" animBg="1"/>
      <p:bldP spid="22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64284" y="3221850"/>
            <a:ext cx="1052187" cy="15553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968658" y="3662417"/>
            <a:ext cx="1803748" cy="11148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772405" y="3662417"/>
            <a:ext cx="876821" cy="11148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916469" y="2834672"/>
            <a:ext cx="1052187" cy="19415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968656" y="2901844"/>
            <a:ext cx="1391931" cy="7605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Merge to create one tilemap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8703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1.48148E-6 L 0.00013 0.47199 " pathEditMode="relative" rAng="0" ptsTypes="AA">
                                      <p:cBhvr>
                                        <p:cTn id="1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37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-2.22222E-6 L -0.0013 0.53264 " pathEditMode="relative" rAng="0" ptsTypes="AA">
                                      <p:cBhvr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" y="266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65 -0.00555 L -0.00065 0.53264 " pathEditMode="relative" rAng="0" ptsTypes="AA">
                                      <p:cBhvr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" y="268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3.33333E-6 L -0.0013 0.53402 " pathEditMode="relative" rAng="0" ptsTypes="AA">
                                      <p:cBhvr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" y="266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8766" y="614597"/>
            <a:ext cx="7799889" cy="5777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603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Till Midterm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Premade Lobby Scene</a:t>
            </a:r>
          </a:p>
          <a:p>
            <a:r>
              <a:rPr lang="en-US" dirty="0" smtClean="0"/>
              <a:t>Art Gallery Prototype</a:t>
            </a:r>
          </a:p>
          <a:p>
            <a:r>
              <a:rPr lang="en-US" dirty="0" smtClean="0"/>
              <a:t>Planetarium Prototype and works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06591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Polishing and bug fixing</a:t>
            </a:r>
          </a:p>
          <a:p>
            <a:r>
              <a:rPr lang="en-US" dirty="0" smtClean="0"/>
              <a:t>Image placement in art gallery</a:t>
            </a:r>
          </a:p>
          <a:p>
            <a:r>
              <a:rPr lang="en-US" dirty="0" smtClean="0"/>
              <a:t>Openings to adjacent rooms in art gallery</a:t>
            </a:r>
          </a:p>
          <a:p>
            <a:r>
              <a:rPr lang="en-US" dirty="0" smtClean="0"/>
              <a:t>Decorations in the art gallery</a:t>
            </a:r>
          </a:p>
          <a:p>
            <a:r>
              <a:rPr lang="en-US" dirty="0" smtClean="0"/>
              <a:t>Texturing</a:t>
            </a:r>
          </a:p>
          <a:p>
            <a:r>
              <a:rPr lang="en-US" dirty="0" smtClean="0"/>
              <a:t>Revolving Celestial bodies in the art gallery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035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930250"/>
            <a:ext cx="10515600" cy="2852737"/>
          </a:xfrm>
        </p:spPr>
        <p:txBody>
          <a:bodyPr/>
          <a:lstStyle/>
          <a:p>
            <a:pPr algn="ctr"/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809975"/>
            <a:ext cx="10515600" cy="1500187"/>
          </a:xfrm>
        </p:spPr>
        <p:txBody>
          <a:bodyPr/>
          <a:lstStyle/>
          <a:p>
            <a:pPr algn="ctr"/>
            <a:r>
              <a:rPr lang="en-US" dirty="0" smtClean="0"/>
              <a:t>Q/A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178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1010478"/>
          </a:xfrm>
        </p:spPr>
        <p:txBody>
          <a:bodyPr/>
          <a:lstStyle/>
          <a:p>
            <a:r>
              <a:rPr lang="en-US" dirty="0" smtClean="0"/>
              <a:t>Updates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855305"/>
            <a:ext cx="10018713" cy="5002696"/>
          </a:xfrm>
        </p:spPr>
        <p:txBody>
          <a:bodyPr/>
          <a:lstStyle/>
          <a:p>
            <a:r>
              <a:rPr lang="en-US" dirty="0" smtClean="0"/>
              <a:t>Procedurally </a:t>
            </a:r>
            <a:r>
              <a:rPr lang="en-US" dirty="0"/>
              <a:t>Generated Lobby</a:t>
            </a:r>
          </a:p>
          <a:p>
            <a:r>
              <a:rPr lang="en-US" dirty="0"/>
              <a:t>Procedurally Generated </a:t>
            </a:r>
            <a:r>
              <a:rPr lang="en-US" dirty="0" smtClean="0"/>
              <a:t>Art </a:t>
            </a:r>
            <a:r>
              <a:rPr lang="en-US" dirty="0" smtClean="0"/>
              <a:t>Gallery</a:t>
            </a:r>
          </a:p>
          <a:p>
            <a:r>
              <a:rPr lang="en-US" dirty="0" smtClean="0"/>
              <a:t>Planetarium transparency / fade effect</a:t>
            </a:r>
          </a:p>
          <a:p>
            <a:r>
              <a:rPr lang="en-US" dirty="0" smtClean="0"/>
              <a:t>Music</a:t>
            </a:r>
          </a:p>
          <a:p>
            <a:r>
              <a:rPr lang="en-US" dirty="0" smtClean="0"/>
              <a:t>On User focus Photo </a:t>
            </a:r>
            <a:r>
              <a:rPr lang="en-US" dirty="0" smtClean="0"/>
              <a:t>Details (Separate scene)</a:t>
            </a:r>
            <a:endParaRPr lang="en-US" dirty="0" smtClean="0"/>
          </a:p>
          <a:p>
            <a:r>
              <a:rPr lang="en-US" dirty="0" smtClean="0"/>
              <a:t>Xbox Controller integration (different for mac/windows)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52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277646"/>
          </a:xfrm>
        </p:spPr>
        <p:txBody>
          <a:bodyPr/>
          <a:lstStyle/>
          <a:p>
            <a:pPr algn="ctr"/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696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352596"/>
          </a:xfrm>
        </p:spPr>
        <p:txBody>
          <a:bodyPr/>
          <a:lstStyle/>
          <a:p>
            <a:pPr algn="ctr"/>
            <a:r>
              <a:rPr lang="en-US" dirty="0" smtClean="0"/>
              <a:t>Art Gallery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889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5450" y="958850"/>
            <a:ext cx="8801100" cy="494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326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Tilemaps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4979" y="1690688"/>
            <a:ext cx="4691784" cy="4683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111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3D model individual tiles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3194600" cy="448997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4764" y="1690688"/>
            <a:ext cx="3095868" cy="448997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6247" y="1695290"/>
            <a:ext cx="3036865" cy="4485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095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Prefab for each type of Tile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5960" y="1552901"/>
            <a:ext cx="6739003" cy="344029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638" y="5162879"/>
            <a:ext cx="8483600" cy="162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863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</TotalTime>
  <Words>153</Words>
  <Application>Microsoft Macintosh PowerPoint</Application>
  <PresentationFormat>Widescreen</PresentationFormat>
  <Paragraphs>44</Paragraphs>
  <Slides>21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Calibri</vt:lpstr>
      <vt:lpstr>Calibri Light</vt:lpstr>
      <vt:lpstr>Arial</vt:lpstr>
      <vt:lpstr>Office Theme</vt:lpstr>
      <vt:lpstr>VR Photo Album</vt:lpstr>
      <vt:lpstr>Till Midterm</vt:lpstr>
      <vt:lpstr>Updates</vt:lpstr>
      <vt:lpstr>Demo</vt:lpstr>
      <vt:lpstr>Art Gallery</vt:lpstr>
      <vt:lpstr>PowerPoint Presentation</vt:lpstr>
      <vt:lpstr>Tilemaps</vt:lpstr>
      <vt:lpstr>3D model individual tiles</vt:lpstr>
      <vt:lpstr>Prefab for each type of Tile</vt:lpstr>
      <vt:lpstr>Previously tilemap layout generated from CSV</vt:lpstr>
      <vt:lpstr>PowerPoint Presentation</vt:lpstr>
      <vt:lpstr>Now layout is generated procedurally </vt:lpstr>
      <vt:lpstr>Based on the number of photos in the album</vt:lpstr>
      <vt:lpstr>Dimensions are based on requirements of the contained images</vt:lpstr>
      <vt:lpstr>Generate rectangular rooms</vt:lpstr>
      <vt:lpstr>Individually create tilemaps for each room</vt:lpstr>
      <vt:lpstr>PowerPoint Presentation</vt:lpstr>
      <vt:lpstr>PowerPoint Presentation</vt:lpstr>
      <vt:lpstr>PowerPoint Presentation</vt:lpstr>
      <vt:lpstr>Future goals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Nikhil Verma</dc:creator>
  <cp:lastModifiedBy>Nikhil Verma</cp:lastModifiedBy>
  <cp:revision>17</cp:revision>
  <dcterms:created xsi:type="dcterms:W3CDTF">2016-10-26T13:28:12Z</dcterms:created>
  <dcterms:modified xsi:type="dcterms:W3CDTF">2016-10-28T15:27:23Z</dcterms:modified>
</cp:coreProperties>
</file>