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A8C5-9EAD-6EEE-37C9-BA213AE2E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6BF3-211A-56D8-F65D-3CEFE57E2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D352-9993-44B2-5344-9AA61B52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1F7A-4D64-3836-895F-FBC63FCD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1E86-1B15-8F5B-D6D3-CBA2FD20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72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8124-57B7-9D19-6D25-7394CF3C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3C3CF-2362-B466-7247-4A704100D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0C73-9517-D6F6-18E8-D9F28EE1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FEA4-0E0F-3B80-A442-489A4A40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2D28-CCEE-F080-4A8B-5C5D86E5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43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CCB1E-15A4-879C-683F-988E6BF8E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F7581-AD50-E7E2-4E13-62F8BDB25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429F-CE77-55F9-F6FC-AECEF31D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5AAC-CB08-C1F6-82AB-337D364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9375-7291-74CB-0655-0C90C395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31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5DDD-0D9A-CA83-6B3A-23AD7C65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1779-5E12-16CB-47C4-DA9C635F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23F4-8DFE-DB10-0AA2-C1CA2588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C5672-89FB-634B-9F5B-FB6249AC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A069-1DFC-CF80-0ED4-2BCEA283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1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1E17-C4D6-E4AA-47F6-7197C912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0268F-33D9-D086-23EB-E01F59E1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4CE20-6188-1FF7-8951-AEC61211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3AD7-AEF0-67D1-D3E8-EF88578B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6B3A-24F0-355D-F14B-55CC19C7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C988-D576-2712-5ACE-19812EF5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982D-FCDA-3F02-42D3-2604AE93D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A1113-08E2-B6C9-EE82-AE2057D9B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574AE-EA53-6142-4B99-F6959E1E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FA808-81EE-DEAD-D7ED-08EF1FFE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FA523-8624-BC8B-2F1C-D9E9CF55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DA4D-F9CD-7137-51DE-1276CB50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AD2DB-EA73-8221-58B5-BD767B340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16A36-4757-090B-CCE7-7585313DB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3AC04-EBCC-2414-4CB5-F151C978B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23A9A-EA0B-5F83-ED2D-FCF1D9D65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3E8D4-DEFB-62A4-6FCD-891A498C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FEEA8-46B5-DA04-FE06-6D7F3335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60E8F-A58C-310F-7EF9-C456FCB9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08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BA44-EA71-BBE7-3B85-29C9D92F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ABCFC-1442-BB59-69C1-7C43E423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7B770-7406-EA12-6890-42F90C92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62D8-653E-1C98-C9B6-F6C88EAD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91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E18BD-8A6D-AF38-E3A7-F62A10AF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F10A-605C-4EF4-F313-BFEA7B18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A4D10-2062-A0C8-578D-F02A515F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9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BEE6-8713-36C4-F257-77CE533C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58DA-4A79-7906-890B-BDB02FB9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A7095-0B34-3F54-5BAC-474BD8660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08863-2B46-AFAA-BC61-EA0BFB75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51B00-7AA3-8771-FD5F-31B5E5CE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4E8FD-72E0-2C96-7363-DA4AB8A8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39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B162-82A2-5ED3-250E-B3B879C3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982A0-4D26-85D6-669E-01626CF92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DAC35-0D4A-041B-5363-AF7681397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26DC0-E530-9198-892C-30D829F7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BE2A2-E540-5516-6EB1-5595957A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FA52D-70B8-F06B-447A-42E1A23C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C8F2B-58BF-5B1E-59DB-8E72F0F3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D5C66-260F-83AA-E633-F5F20552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46B8-F3D9-1DB7-5DAE-DFC33931B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F9F7-2B29-99A9-5CCD-931CA05D3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BD49-114B-2543-513C-8F64CA4D2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1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188E-E44F-1DC7-C18B-D3C3A5156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3603"/>
            <a:ext cx="9144000" cy="78956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Basic Structure Tags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931E5-6D76-4A82-989B-C9CA21595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7" y="1413167"/>
            <a:ext cx="11188930" cy="527026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/>
              <a:t>&lt;!DOCTYPE html&gt;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Definition: Declares the document type and version of HTML being used (HTML5).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 dirty="0"/>
              <a:t>Example: 	</a:t>
            </a:r>
            <a:r>
              <a:rPr lang="en-US" dirty="0"/>
              <a:t>	&lt;!DOCTYPE html&gt;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/>
              <a:t>&lt;html&gt;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Definition: The root element that contains all the HTML code.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 dirty="0"/>
              <a:t>Example:</a:t>
            </a:r>
          </a:p>
          <a:p>
            <a:pPr lvl="2" algn="l"/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 </a:t>
            </a:r>
          </a:p>
          <a:p>
            <a:pPr lvl="2" algn="l"/>
            <a:r>
              <a:rPr lang="en-IN" dirty="0"/>
              <a:t>	&lt;!-- Content goes here --&gt;</a:t>
            </a:r>
          </a:p>
          <a:p>
            <a:pPr lvl="2" algn="l"/>
            <a:r>
              <a:rPr lang="en-IN" dirty="0"/>
              <a:t>&lt;/html&gt;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/>
              <a:t>&lt;head&gt;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Definition: Contains meta-information about the HTML document, such as its title and links to stylesheets.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 dirty="0"/>
              <a:t>Example:</a:t>
            </a:r>
          </a:p>
          <a:p>
            <a:pPr lvl="1" algn="l"/>
            <a:r>
              <a:rPr lang="en-US" dirty="0"/>
              <a:t>	&lt;head&gt; </a:t>
            </a:r>
          </a:p>
          <a:p>
            <a:pPr lvl="1" algn="l"/>
            <a:r>
              <a:rPr lang="en-US" dirty="0"/>
              <a:t>		&lt;title&gt;Page Title&lt;/title&gt; </a:t>
            </a:r>
          </a:p>
          <a:p>
            <a:pPr lvl="1" algn="l"/>
            <a:r>
              <a:rPr lang="en-US" dirty="0"/>
              <a:t>	&lt;/head&gt;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44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98516"/>
            <a:ext cx="10699865" cy="5894359"/>
          </a:xfrm>
        </p:spPr>
        <p:txBody>
          <a:bodyPr>
            <a:normAutofit fontScale="8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&lt;pre&gt; (Preformatted Text)</a:t>
            </a:r>
          </a:p>
          <a:p>
            <a:pPr lvl="1">
              <a:spcBef>
                <a:spcPts val="1000"/>
              </a:spcBef>
              <a:defRPr/>
            </a:pPr>
            <a:r>
              <a:rPr lang="en-US" b="1" dirty="0"/>
              <a:t> </a:t>
            </a:r>
            <a:r>
              <a:rPr lang="en-US" dirty="0"/>
              <a:t>Definition: Preserves both spaces and line breaks.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Example: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&lt;pre&gt;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	This text is 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	preformatted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/>
              <a:t>	&lt;/</a:t>
            </a:r>
            <a:r>
              <a:rPr lang="en-US" dirty="0"/>
              <a:t>pre&gt;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&lt;sup&gt; (Superscript)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dirty="0"/>
              <a:t>Displays the text as superscript (raised text).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lang="en-IN" dirty="0"/>
              <a:t>x&lt;sup&gt;2&lt;/sup&gt;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&lt;sub&gt; (Subscript)</a:t>
            </a:r>
          </a:p>
          <a:p>
            <a:pPr lvl="1"/>
            <a:r>
              <a:rPr lang="en-US" dirty="0"/>
              <a:t>Definition: Displays the text as subscript (lowered text).</a:t>
            </a:r>
          </a:p>
          <a:p>
            <a:pPr lvl="1"/>
            <a:r>
              <a:rPr lang="en-US" dirty="0"/>
              <a:t>Example: &lt;mark&gt;This text is Highlighted&lt;/mark&gt;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&lt;strike&gt;/&lt;del&gt; (deleted text)</a:t>
            </a:r>
          </a:p>
          <a:p>
            <a:pPr lvl="1"/>
            <a:r>
              <a:rPr lang="en-US" dirty="0"/>
              <a:t>Definition: Strikes through the enclosed text, indicating it as deleted.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&lt;del&gt;This text is deleted&lt;/del&gt;</a:t>
            </a:r>
          </a:p>
          <a:p>
            <a:pPr marL="457200" lvl="1" indent="0">
              <a:buNone/>
            </a:pPr>
            <a:r>
              <a:rPr lang="en-IN" dirty="0"/>
              <a:t>	&lt;strike&gt; This text is strike&lt;/strike&gt;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7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3995-3EC7-9AE6-6CB0-7137E8FA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8269"/>
            <a:ext cx="10515600" cy="54786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&lt;body&gt;</a:t>
            </a:r>
          </a:p>
          <a:p>
            <a:pPr lvl="1"/>
            <a:r>
              <a:rPr lang="en-US" dirty="0" err="1"/>
              <a:t>Defination</a:t>
            </a:r>
            <a:r>
              <a:rPr lang="en-US" dirty="0"/>
              <a:t>: Contains the contain of the web page, such as text image and links.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&lt;body&gt;</a:t>
            </a:r>
          </a:p>
          <a:p>
            <a:pPr marL="457200" lvl="1" indent="0">
              <a:buNone/>
            </a:pPr>
            <a:r>
              <a:rPr lang="en-US" dirty="0"/>
              <a:t> 	 	&lt;h1&gt;Welcome to My Web Page&lt;/h1&gt;</a:t>
            </a:r>
          </a:p>
          <a:p>
            <a:pPr marL="457200" lvl="1" indent="0">
              <a:buNone/>
            </a:pPr>
            <a:r>
              <a:rPr lang="en-US" dirty="0"/>
              <a:t>	&lt;/body&gt;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&lt;title&gt;</a:t>
            </a:r>
          </a:p>
          <a:p>
            <a:pPr lvl="1"/>
            <a:r>
              <a:rPr lang="en-US" dirty="0" err="1"/>
              <a:t>Definations</a:t>
            </a:r>
            <a:r>
              <a:rPr lang="en-US" dirty="0"/>
              <a:t>: Sets the title of the webpage , which appears in the browser tab.</a:t>
            </a:r>
          </a:p>
          <a:p>
            <a:pPr lvl="1"/>
            <a:r>
              <a:rPr lang="en-US" i="1" dirty="0"/>
              <a:t>Example:</a:t>
            </a:r>
            <a:endParaRPr lang="en-IN" i="1" dirty="0"/>
          </a:p>
          <a:p>
            <a:pPr marL="457200" lvl="1" indent="0">
              <a:buNone/>
            </a:pPr>
            <a:r>
              <a:rPr lang="en-IN" dirty="0"/>
              <a:t>	&lt;title&gt;My web page&lt;/title&gt;</a:t>
            </a:r>
          </a:p>
          <a:p>
            <a:pPr marL="457200" lvl="1" indent="0">
              <a:buNone/>
            </a:pPr>
            <a:r>
              <a:rPr lang="en-IN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9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Metadata Tags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&lt;meta&gt;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Provides metadata such as the character set, viewport settings, and SEO keywords.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&lt;meta charset="UTF-8"&gt;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&lt;meta name="viewport" content="width=device-width, initial-scale=1.0"&gt;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&lt;link&gt;</a:t>
            </a:r>
          </a:p>
          <a:p>
            <a:pPr lvl="1"/>
            <a:r>
              <a:rPr lang="en-US" dirty="0"/>
              <a:t>Definition: Links external resources like stylesheets.</a:t>
            </a:r>
          </a:p>
          <a:p>
            <a:pPr lvl="1"/>
            <a:r>
              <a:rPr lang="en-US" i="1" dirty="0"/>
              <a:t>Example:		</a:t>
            </a: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&lt;script&gt;</a:t>
            </a:r>
          </a:p>
          <a:p>
            <a:pPr lvl="1"/>
            <a:r>
              <a:rPr lang="en-US" dirty="0"/>
              <a:t>Definition: Embeds internal CSS styles within the HTML document.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&lt;style&gt;</a:t>
            </a:r>
          </a:p>
          <a:p>
            <a:pPr marL="457200" lvl="1" indent="0">
              <a:buNone/>
            </a:pPr>
            <a:r>
              <a:rPr lang="en-US" dirty="0"/>
              <a:t> 		 body { background-color: </a:t>
            </a:r>
            <a:r>
              <a:rPr lang="en-US" dirty="0" err="1"/>
              <a:t>lightblue</a:t>
            </a:r>
            <a:r>
              <a:rPr lang="en-US" dirty="0"/>
              <a:t>; }</a:t>
            </a:r>
          </a:p>
          <a:p>
            <a:pPr marL="457200" lvl="1" indent="0">
              <a:buNone/>
            </a:pPr>
            <a:r>
              <a:rPr lang="en-US" dirty="0"/>
              <a:t>	&lt;/style&gt;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6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&lt;script&gt;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dirty="0"/>
              <a:t>Embeds or references JavaScript code within the HTML document.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&lt;script src="script.js"&gt;&lt;/script&gt;	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	&lt;/style&gt;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Text and Structural text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 (Paragraph)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Defines a paragraph of text.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&lt;p&gt;This is a paragraph of text.&lt;/p&gt;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&lt;h1&gt; to &lt;h6&gt; (Headings)</a:t>
            </a:r>
          </a:p>
          <a:p>
            <a:pPr lvl="1"/>
            <a:r>
              <a:rPr lang="en-US" dirty="0"/>
              <a:t>Definition: Defines HTML headings, with &lt;h1&gt; being the highest (or most important) and &lt;h6&gt; the lowest.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&lt;h1&gt;Heading 1&lt;/h1&gt;		</a:t>
            </a:r>
          </a:p>
          <a:p>
            <a:pPr marL="457200" lvl="1" indent="0">
              <a:buNone/>
            </a:pPr>
            <a:r>
              <a:rPr lang="en-US" dirty="0"/>
              <a:t>	&lt;h2&gt;Heading 2&lt;/h2&gt;			</a:t>
            </a:r>
          </a:p>
          <a:p>
            <a:pPr marL="457200" lvl="1" indent="0">
              <a:buNone/>
            </a:pPr>
            <a:r>
              <a:rPr lang="en-US" dirty="0"/>
              <a:t>	&lt;h3&gt;Heading 3&lt;/h3&gt;</a:t>
            </a:r>
          </a:p>
          <a:p>
            <a:pPr marL="457200" lvl="1" indent="0">
              <a:buNone/>
            </a:pPr>
            <a:r>
              <a:rPr lang="en-US" dirty="0"/>
              <a:t>	 &lt;h4&gt;Heading 3&lt;/h4&gt;</a:t>
            </a:r>
          </a:p>
          <a:p>
            <a:pPr marL="457200" lvl="1" indent="0">
              <a:buNone/>
            </a:pPr>
            <a:r>
              <a:rPr lang="en-US" dirty="0"/>
              <a:t>	 &lt;h5&gt;Heading 3&lt;/h5&gt;</a:t>
            </a:r>
          </a:p>
          <a:p>
            <a:pPr marL="457200" lvl="1" indent="0">
              <a:buNone/>
            </a:pPr>
            <a:r>
              <a:rPr lang="en-US" dirty="0"/>
              <a:t>	 &lt;h6&gt;Heading 3&lt;/h6&gt;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2016"/>
            <a:ext cx="10699865" cy="5960860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(Line Break)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dirty="0"/>
              <a:t>Inserts a line break in the text.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&lt;p&gt;This is a line of text.&lt;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&gt;This is another line of text.&lt;/p&gt;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</a:t>
            </a:r>
            <a:r>
              <a:rPr lang="en-US" b="1" dirty="0" err="1"/>
              <a:t>hr</a:t>
            </a:r>
            <a:r>
              <a:rPr lang="en-US" b="1" dirty="0"/>
              <a:t>&gt; (Horizontal Rule)</a:t>
            </a:r>
          </a:p>
          <a:p>
            <a:pPr lvl="1"/>
            <a:r>
              <a:rPr lang="en-US" dirty="0"/>
              <a:t>Definition: Inserts a horizontal line, typically used to separate content.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</a:t>
            </a:r>
            <a:r>
              <a:rPr lang="en-US" dirty="0" err="1"/>
              <a:t>hr</a:t>
            </a:r>
            <a:r>
              <a:rPr lang="en-US" dirty="0"/>
              <a:t>&gt;</a:t>
            </a: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Text </a:t>
            </a:r>
            <a:r>
              <a:rPr lang="en-US" b="1" u="sng" dirty="0" err="1"/>
              <a:t>Formating</a:t>
            </a:r>
            <a:r>
              <a:rPr lang="en-US" b="1" u="sng" dirty="0"/>
              <a:t> Tags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&lt;b&gt; (Bold)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dirty="0"/>
              <a:t>Makes the enclosed text bold.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&lt;p&gt;This text is &lt;b&gt;bold&lt;b&gt;&lt;/p&gt;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</a:t>
            </a:r>
            <a:r>
              <a:rPr lang="en-US" b="1" dirty="0" err="1"/>
              <a:t>i</a:t>
            </a:r>
            <a:r>
              <a:rPr lang="en-US" b="1" dirty="0"/>
              <a:t>&gt; (Italic)</a:t>
            </a:r>
          </a:p>
          <a:p>
            <a:pPr lvl="1"/>
            <a:r>
              <a:rPr lang="en-US" dirty="0"/>
              <a:t>Definition: Italicizes the enclosed text.</a:t>
            </a:r>
          </a:p>
          <a:p>
            <a:pPr lvl="1"/>
            <a:r>
              <a:rPr lang="en-US" dirty="0"/>
              <a:t>Example: &lt;</a:t>
            </a:r>
            <a:r>
              <a:rPr lang="en-US" dirty="0" err="1"/>
              <a:t>i</a:t>
            </a:r>
            <a:r>
              <a:rPr lang="en-US" dirty="0"/>
              <a:t>&gt;This text is italic&lt;/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&lt;u&gt; (Underline)</a:t>
            </a:r>
          </a:p>
          <a:p>
            <a:pPr lvl="1"/>
            <a:r>
              <a:rPr lang="en-US" dirty="0" err="1"/>
              <a:t>Definition:Underlines</a:t>
            </a:r>
            <a:r>
              <a:rPr lang="en-US" dirty="0"/>
              <a:t> the enclosed text.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&lt;u&gt;This text is underlined&lt;/u&gt;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3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98516"/>
            <a:ext cx="10699865" cy="5894359"/>
          </a:xfrm>
        </p:spPr>
        <p:txBody>
          <a:bodyPr>
            <a:normAutofit fontScale="925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&lt;strong&gt; (Strong Emphasis)</a:t>
            </a:r>
          </a:p>
          <a:p>
            <a:pPr lvl="1">
              <a:spcBef>
                <a:spcPts val="1000"/>
              </a:spcBef>
              <a:defRPr/>
            </a:pPr>
            <a:r>
              <a:rPr lang="en-US" b="1" dirty="0"/>
              <a:t> </a:t>
            </a:r>
            <a:r>
              <a:rPr lang="en-US" dirty="0"/>
              <a:t>Definition: Indicates that the text has strong importance; typically renders in bold.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Example: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&lt;strong&gt;This text is strongly emphasized&lt;/strong&gt;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(Emphasis)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dirty="0"/>
              <a:t>Emphasizes the text; typically renders in italics.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&gt;This text is emphasized&lt;/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&lt;mark&gt; (Highlights Text)</a:t>
            </a:r>
          </a:p>
          <a:p>
            <a:pPr lvl="1"/>
            <a:r>
              <a:rPr lang="en-US" dirty="0"/>
              <a:t>Definition: </a:t>
            </a:r>
            <a:r>
              <a:rPr lang="en-IN" dirty="0"/>
              <a:t>Highlights the enclosed text.</a:t>
            </a:r>
          </a:p>
          <a:p>
            <a:pPr lvl="1"/>
            <a:r>
              <a:rPr lang="en-US" dirty="0"/>
              <a:t>Example: &lt;mark&gt;This text is Highlighted&lt;/mark&gt;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&lt;Small&gt; (Small text)</a:t>
            </a:r>
          </a:p>
          <a:p>
            <a:pPr lvl="1"/>
            <a:r>
              <a:rPr lang="en-US" dirty="0"/>
              <a:t>Definition: Decreases the size of the enclosed text.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&lt;small&gt;This text is underlined&lt;/small&gt;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0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98516"/>
            <a:ext cx="10699865" cy="5894359"/>
          </a:xfr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&lt;Big&gt; (Big text)</a:t>
            </a:r>
          </a:p>
          <a:p>
            <a:pPr lvl="1">
              <a:spcBef>
                <a:spcPts val="1000"/>
              </a:spcBef>
              <a:defRPr/>
            </a:pPr>
            <a:r>
              <a:rPr lang="en-US" b="1" dirty="0"/>
              <a:t> </a:t>
            </a:r>
            <a:r>
              <a:rPr lang="en-US" dirty="0"/>
              <a:t>Definition: Increased the size of the enclosed text.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Example: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&lt;big&gt;</a:t>
            </a:r>
            <a:r>
              <a:rPr lang="en-IN" dirty="0"/>
              <a:t>This text is big</a:t>
            </a:r>
            <a:r>
              <a:rPr lang="en-US" dirty="0"/>
              <a:t>&lt;/big&gt;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&lt;sup&gt; (Superscript)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dirty="0"/>
              <a:t>Displays the text as superscript (raised text).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lang="en-IN" dirty="0"/>
              <a:t>x&lt;sup&gt;2&lt;/sup&gt;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&lt;sub&gt; (Subscript)</a:t>
            </a:r>
          </a:p>
          <a:p>
            <a:pPr lvl="1"/>
            <a:r>
              <a:rPr lang="en-US" dirty="0"/>
              <a:t>Definition: Displays the text as subscript (lowered text).</a:t>
            </a:r>
          </a:p>
          <a:p>
            <a:pPr lvl="1"/>
            <a:r>
              <a:rPr lang="en-US" dirty="0"/>
              <a:t>Example: &lt;mark&gt;This text is Highlighted&lt;/mark&gt;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&lt;strike&gt;/&lt;del&gt; (deleted text)</a:t>
            </a:r>
          </a:p>
          <a:p>
            <a:pPr lvl="1"/>
            <a:r>
              <a:rPr lang="en-US" dirty="0"/>
              <a:t>Definition: Strikes through the enclosed text, indicating it as deleted.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&lt;del&gt;This text is deleted&lt;/del&gt;</a:t>
            </a:r>
          </a:p>
          <a:p>
            <a:pPr marL="457200" lvl="1" indent="0">
              <a:buNone/>
            </a:pPr>
            <a:r>
              <a:rPr lang="en-IN" dirty="0"/>
              <a:t>	&lt;strike&gt; This text is strike&lt;/strike&gt;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3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1003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Basic Structure Tags</vt:lpstr>
      <vt:lpstr>PowerPoint Presentation</vt:lpstr>
      <vt:lpstr>Metadata Tags</vt:lpstr>
      <vt:lpstr>PowerPoint Presentation</vt:lpstr>
      <vt:lpstr>Text and Structural text</vt:lpstr>
      <vt:lpstr>PowerPoint Presentation</vt:lpstr>
      <vt:lpstr>Text Formating Tags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Banteilang Nongsiej</dc:creator>
  <cp:lastModifiedBy>Banteilang Nongsiej</cp:lastModifiedBy>
  <cp:revision>9</cp:revision>
  <dcterms:created xsi:type="dcterms:W3CDTF">2024-09-20T01:42:23Z</dcterms:created>
  <dcterms:modified xsi:type="dcterms:W3CDTF">2024-09-20T02:24:55Z</dcterms:modified>
</cp:coreProperties>
</file>