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7"/>
  </p:notesMasterIdLst>
  <p:sldIdLst>
    <p:sldId id="256" r:id="rId2"/>
    <p:sldId id="258" r:id="rId3"/>
    <p:sldId id="264" r:id="rId4"/>
    <p:sldId id="305" r:id="rId5"/>
    <p:sldId id="306" r:id="rId6"/>
    <p:sldId id="313" r:id="rId7"/>
    <p:sldId id="278" r:id="rId8"/>
    <p:sldId id="312" r:id="rId9"/>
    <p:sldId id="280" r:id="rId10"/>
    <p:sldId id="268" r:id="rId11"/>
    <p:sldId id="309" r:id="rId12"/>
    <p:sldId id="307" r:id="rId13"/>
    <p:sldId id="310" r:id="rId14"/>
    <p:sldId id="308" r:id="rId15"/>
    <p:sldId id="311" r:id="rId16"/>
  </p:sldIdLst>
  <p:sldSz cx="9144000" cy="5143500" type="screen16x9"/>
  <p:notesSz cx="6858000" cy="9144000"/>
  <p:embeddedFontLst>
    <p:embeddedFont>
      <p:font typeface="Anaheim" panose="020B0604020202020204" charset="0"/>
      <p:regular r:id="rId18"/>
      <p:bold r:id="rId19"/>
    </p:embeddedFont>
    <p:embeddedFont>
      <p:font typeface="Cambria" panose="02040503050406030204" pitchFamily="18" charset="0"/>
      <p:regular r:id="rId20"/>
      <p:bold r:id="rId21"/>
      <p:italic r:id="rId22"/>
      <p:boldItalic r:id="rId23"/>
    </p:embeddedFont>
    <p:embeddedFont>
      <p:font typeface="Kufam" panose="020B0604020202020204" charset="-78"/>
      <p:regular r:id="rId24"/>
      <p:bold r:id="rId25"/>
      <p:italic r:id="rId26"/>
      <p:boldItalic r:id="rId27"/>
    </p:embeddedFont>
    <p:embeddedFont>
      <p:font typeface="Montserrat" panose="00000500000000000000" pitchFamily="2" charset="0"/>
      <p:regular r:id="rId28"/>
      <p:bold r:id="rId29"/>
      <p:italic r:id="rId30"/>
      <p:boldItalic r:id="rId31"/>
    </p:embeddedFont>
    <p:embeddedFont>
      <p:font typeface="Roboto Slab Light" pitchFamily="2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1CFC2D-3FA2-46B0-A82E-122F1F284964}">
  <a:tblStyle styleId="{181CFC2D-3FA2-46B0-A82E-122F1F2849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1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2ab26a5c80_0_27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12ab26a5c80_0_27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2ab26a5c80_0_27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12ab26a5c80_0_27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449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2ab26a5c80_0_27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12ab26a5c80_0_27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51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2ab26a5c80_0_27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12ab26a5c80_0_27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758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2ab26a5c80_0_27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12ab26a5c80_0_27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413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2ab26a5c80_0_27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12ab26a5c80_0_27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8809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2b0ebac7d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2b0ebac7d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2b0ebac7d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2b0ebac7d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2b0ebac7d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2b0ebac7d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787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2b0ebac7d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2b0ebac7d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954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2b0ebac7d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2b0ebac7d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699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g12ab26a5c80_0_27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6" name="Google Shape;1856;g12ab26a5c80_0_27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g12ab26a5c80_0_27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6" name="Google Shape;1856;g12ab26a5c80_0_27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04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g12ab26a5c80_0_27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1" name="Google Shape;1971;g12ab26a5c80_0_27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54475" y="539500"/>
            <a:ext cx="8835000" cy="4452600"/>
          </a:xfrm>
          <a:prstGeom prst="roundRect">
            <a:avLst>
              <a:gd name="adj" fmla="val 543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54475" y="154700"/>
            <a:ext cx="8835000" cy="323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53250" y="260750"/>
            <a:ext cx="111000" cy="111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1475" y="260750"/>
            <a:ext cx="111000" cy="111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29700" y="260750"/>
            <a:ext cx="111000" cy="111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408800" y="1320075"/>
            <a:ext cx="6326400" cy="18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957801" y="3469588"/>
            <a:ext cx="5228400" cy="4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_1_1_1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/>
          <p:nvPr/>
        </p:nvSpPr>
        <p:spPr>
          <a:xfrm>
            <a:off x="154475" y="539500"/>
            <a:ext cx="8835000" cy="4452600"/>
          </a:xfrm>
          <a:prstGeom prst="roundRect">
            <a:avLst>
              <a:gd name="adj" fmla="val 543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4"/>
          <p:cNvSpPr/>
          <p:nvPr/>
        </p:nvSpPr>
        <p:spPr>
          <a:xfrm>
            <a:off x="154475" y="154700"/>
            <a:ext cx="8835000" cy="323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4"/>
          <p:cNvSpPr/>
          <p:nvPr/>
        </p:nvSpPr>
        <p:spPr>
          <a:xfrm>
            <a:off x="353250" y="260750"/>
            <a:ext cx="111000" cy="111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4"/>
          <p:cNvSpPr/>
          <p:nvPr/>
        </p:nvSpPr>
        <p:spPr>
          <a:xfrm>
            <a:off x="591475" y="260750"/>
            <a:ext cx="111000" cy="111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4"/>
          <p:cNvSpPr/>
          <p:nvPr/>
        </p:nvSpPr>
        <p:spPr>
          <a:xfrm>
            <a:off x="829700" y="260750"/>
            <a:ext cx="111000" cy="111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24"/>
          <p:cNvGrpSpPr/>
          <p:nvPr/>
        </p:nvGrpSpPr>
        <p:grpSpPr>
          <a:xfrm>
            <a:off x="8437013" y="4096300"/>
            <a:ext cx="453750" cy="641500"/>
            <a:chOff x="214563" y="991475"/>
            <a:chExt cx="453750" cy="641500"/>
          </a:xfrm>
        </p:grpSpPr>
        <p:grpSp>
          <p:nvGrpSpPr>
            <p:cNvPr id="275" name="Google Shape;275;p24"/>
            <p:cNvGrpSpPr/>
            <p:nvPr/>
          </p:nvGrpSpPr>
          <p:grpSpPr>
            <a:xfrm>
              <a:off x="214563" y="991475"/>
              <a:ext cx="297900" cy="257400"/>
              <a:chOff x="214563" y="991475"/>
              <a:chExt cx="297900" cy="257400"/>
            </a:xfrm>
          </p:grpSpPr>
          <p:sp>
            <p:nvSpPr>
              <p:cNvPr id="276" name="Google Shape;276;p24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4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8" name="Google Shape;278;p24"/>
            <p:cNvGrpSpPr/>
            <p:nvPr/>
          </p:nvGrpSpPr>
          <p:grpSpPr>
            <a:xfrm>
              <a:off x="370413" y="1375575"/>
              <a:ext cx="297900" cy="257400"/>
              <a:chOff x="370413" y="1375575"/>
              <a:chExt cx="297900" cy="257400"/>
            </a:xfrm>
          </p:grpSpPr>
          <p:sp>
            <p:nvSpPr>
              <p:cNvPr id="279" name="Google Shape;279;p24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4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1" name="Google Shape;281;p24"/>
          <p:cNvGrpSpPr/>
          <p:nvPr/>
        </p:nvGrpSpPr>
        <p:grpSpPr>
          <a:xfrm>
            <a:off x="3902175" y="4646500"/>
            <a:ext cx="1216200" cy="192855"/>
            <a:chOff x="4657600" y="639650"/>
            <a:chExt cx="1216200" cy="192855"/>
          </a:xfrm>
        </p:grpSpPr>
        <p:sp>
          <p:nvSpPr>
            <p:cNvPr id="282" name="Google Shape;282;p24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24"/>
          <p:cNvGrpSpPr/>
          <p:nvPr/>
        </p:nvGrpSpPr>
        <p:grpSpPr>
          <a:xfrm flipH="1">
            <a:off x="293504" y="1494024"/>
            <a:ext cx="467366" cy="554802"/>
            <a:chOff x="8095816" y="2964049"/>
            <a:chExt cx="467366" cy="554802"/>
          </a:xfrm>
        </p:grpSpPr>
        <p:sp>
          <p:nvSpPr>
            <p:cNvPr id="285" name="Google Shape;285;p24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72727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24"/>
          <p:cNvGrpSpPr/>
          <p:nvPr/>
        </p:nvGrpSpPr>
        <p:grpSpPr>
          <a:xfrm>
            <a:off x="3029750" y="694350"/>
            <a:ext cx="1216200" cy="192855"/>
            <a:chOff x="3204750" y="4646500"/>
            <a:chExt cx="1216200" cy="192855"/>
          </a:xfrm>
        </p:grpSpPr>
        <p:sp>
          <p:nvSpPr>
            <p:cNvPr id="288" name="Google Shape;288;p24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7CFF76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24"/>
          <p:cNvGrpSpPr/>
          <p:nvPr/>
        </p:nvGrpSpPr>
        <p:grpSpPr>
          <a:xfrm rot="10800000" flipH="1">
            <a:off x="269664" y="4048351"/>
            <a:ext cx="515050" cy="554792"/>
            <a:chOff x="1092050" y="3983462"/>
            <a:chExt cx="687467" cy="740513"/>
          </a:xfrm>
        </p:grpSpPr>
        <p:grpSp>
          <p:nvGrpSpPr>
            <p:cNvPr id="291" name="Google Shape;291;p24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292" name="Google Shape;292;p2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" name="Google Shape;294;p24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295" name="Google Shape;295;p2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7" name="Google Shape;297;p24"/>
          <p:cNvGrpSpPr/>
          <p:nvPr/>
        </p:nvGrpSpPr>
        <p:grpSpPr>
          <a:xfrm>
            <a:off x="8375724" y="997951"/>
            <a:ext cx="515050" cy="554792"/>
            <a:chOff x="1092050" y="3983462"/>
            <a:chExt cx="687467" cy="740513"/>
          </a:xfrm>
        </p:grpSpPr>
        <p:grpSp>
          <p:nvGrpSpPr>
            <p:cNvPr id="298" name="Google Shape;298;p24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299" name="Google Shape;299;p2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1" name="Google Shape;301;p24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302" name="Google Shape;302;p2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/>
          <p:nvPr/>
        </p:nvSpPr>
        <p:spPr>
          <a:xfrm>
            <a:off x="154475" y="539500"/>
            <a:ext cx="8835000" cy="4452600"/>
          </a:xfrm>
          <a:prstGeom prst="roundRect">
            <a:avLst>
              <a:gd name="adj" fmla="val 543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5"/>
          <p:cNvSpPr/>
          <p:nvPr/>
        </p:nvSpPr>
        <p:spPr>
          <a:xfrm>
            <a:off x="154475" y="154700"/>
            <a:ext cx="8835000" cy="323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/>
          <p:nvPr/>
        </p:nvSpPr>
        <p:spPr>
          <a:xfrm>
            <a:off x="353250" y="260750"/>
            <a:ext cx="111000" cy="111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591475" y="260750"/>
            <a:ext cx="111000" cy="111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829700" y="260750"/>
            <a:ext cx="111000" cy="111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body" idx="1"/>
          </p:nvPr>
        </p:nvSpPr>
        <p:spPr>
          <a:xfrm>
            <a:off x="1248863" y="2767000"/>
            <a:ext cx="2944800" cy="13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body" idx="2"/>
          </p:nvPr>
        </p:nvSpPr>
        <p:spPr>
          <a:xfrm>
            <a:off x="4950333" y="2767000"/>
            <a:ext cx="2944800" cy="13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title" idx="3"/>
          </p:nvPr>
        </p:nvSpPr>
        <p:spPr>
          <a:xfrm>
            <a:off x="1248862" y="2491300"/>
            <a:ext cx="29448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title" idx="4"/>
          </p:nvPr>
        </p:nvSpPr>
        <p:spPr>
          <a:xfrm>
            <a:off x="4950330" y="2491300"/>
            <a:ext cx="29448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/>
          <p:nvPr/>
        </p:nvSpPr>
        <p:spPr>
          <a:xfrm>
            <a:off x="154475" y="154700"/>
            <a:ext cx="8835000" cy="323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353250" y="260750"/>
            <a:ext cx="111000" cy="111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591475" y="260750"/>
            <a:ext cx="111000" cy="111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829700" y="260750"/>
            <a:ext cx="111000" cy="111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154475" y="539500"/>
            <a:ext cx="8835000" cy="4452600"/>
          </a:xfrm>
          <a:prstGeom prst="roundRect">
            <a:avLst>
              <a:gd name="adj" fmla="val 543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2" hasCustomPrompt="1"/>
          </p:nvPr>
        </p:nvSpPr>
        <p:spPr>
          <a:xfrm>
            <a:off x="2467075" y="1293314"/>
            <a:ext cx="602400" cy="4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3"/>
          </p:nvPr>
        </p:nvSpPr>
        <p:spPr>
          <a:xfrm>
            <a:off x="1220875" y="1883194"/>
            <a:ext cx="30948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"/>
          </p:nvPr>
        </p:nvSpPr>
        <p:spPr>
          <a:xfrm>
            <a:off x="1422775" y="2162932"/>
            <a:ext cx="26910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4" hasCustomPrompt="1"/>
          </p:nvPr>
        </p:nvSpPr>
        <p:spPr>
          <a:xfrm>
            <a:off x="6074460" y="1293264"/>
            <a:ext cx="602400" cy="4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5"/>
          </p:nvPr>
        </p:nvSpPr>
        <p:spPr>
          <a:xfrm>
            <a:off x="4828260" y="1883194"/>
            <a:ext cx="30948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6"/>
          </p:nvPr>
        </p:nvSpPr>
        <p:spPr>
          <a:xfrm>
            <a:off x="5030160" y="2162932"/>
            <a:ext cx="26910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7" hasCustomPrompt="1"/>
          </p:nvPr>
        </p:nvSpPr>
        <p:spPr>
          <a:xfrm>
            <a:off x="2467075" y="3099643"/>
            <a:ext cx="602400" cy="4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8"/>
          </p:nvPr>
        </p:nvSpPr>
        <p:spPr>
          <a:xfrm>
            <a:off x="1220875" y="3689573"/>
            <a:ext cx="30948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9"/>
          </p:nvPr>
        </p:nvSpPr>
        <p:spPr>
          <a:xfrm>
            <a:off x="1422775" y="3969311"/>
            <a:ext cx="26910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13" hasCustomPrompt="1"/>
          </p:nvPr>
        </p:nvSpPr>
        <p:spPr>
          <a:xfrm>
            <a:off x="6074460" y="3099642"/>
            <a:ext cx="602400" cy="4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14"/>
          </p:nvPr>
        </p:nvSpPr>
        <p:spPr>
          <a:xfrm>
            <a:off x="4828260" y="3689581"/>
            <a:ext cx="30948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5"/>
          </p:nvPr>
        </p:nvSpPr>
        <p:spPr>
          <a:xfrm>
            <a:off x="5030160" y="3969311"/>
            <a:ext cx="26910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/>
          <p:nvPr/>
        </p:nvSpPr>
        <p:spPr>
          <a:xfrm>
            <a:off x="154475" y="539500"/>
            <a:ext cx="8835000" cy="4452600"/>
          </a:xfrm>
          <a:prstGeom prst="roundRect">
            <a:avLst>
              <a:gd name="adj" fmla="val 543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154475" y="154700"/>
            <a:ext cx="8835000" cy="323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353250" y="260750"/>
            <a:ext cx="111000" cy="111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591475" y="260750"/>
            <a:ext cx="111000" cy="111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829700" y="260750"/>
            <a:ext cx="111000" cy="111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title" idx="2"/>
          </p:nvPr>
        </p:nvSpPr>
        <p:spPr>
          <a:xfrm>
            <a:off x="1608613" y="3381250"/>
            <a:ext cx="25464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subTitle" idx="1"/>
          </p:nvPr>
        </p:nvSpPr>
        <p:spPr>
          <a:xfrm>
            <a:off x="1608613" y="3660980"/>
            <a:ext cx="25464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title" idx="3"/>
          </p:nvPr>
        </p:nvSpPr>
        <p:spPr>
          <a:xfrm>
            <a:off x="4988989" y="3381250"/>
            <a:ext cx="25464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subTitle" idx="4"/>
          </p:nvPr>
        </p:nvSpPr>
        <p:spPr>
          <a:xfrm>
            <a:off x="4988989" y="3660980"/>
            <a:ext cx="25464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/>
          <p:nvPr/>
        </p:nvSpPr>
        <p:spPr>
          <a:xfrm>
            <a:off x="154475" y="539500"/>
            <a:ext cx="8835000" cy="4452600"/>
          </a:xfrm>
          <a:prstGeom prst="roundRect">
            <a:avLst>
              <a:gd name="adj" fmla="val 543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154475" y="154700"/>
            <a:ext cx="8835000" cy="323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353250" y="260750"/>
            <a:ext cx="111000" cy="111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591475" y="260750"/>
            <a:ext cx="111000" cy="111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829700" y="260750"/>
            <a:ext cx="111000" cy="111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5"/>
          <p:cNvSpPr txBox="1">
            <a:spLocks noGrp="1"/>
          </p:cNvSpPr>
          <p:nvPr>
            <p:ph type="title" idx="2"/>
          </p:nvPr>
        </p:nvSpPr>
        <p:spPr>
          <a:xfrm>
            <a:off x="3178744" y="1511550"/>
            <a:ext cx="18870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subTitle" idx="1"/>
          </p:nvPr>
        </p:nvSpPr>
        <p:spPr>
          <a:xfrm>
            <a:off x="3178738" y="1791285"/>
            <a:ext cx="33879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title" idx="3"/>
          </p:nvPr>
        </p:nvSpPr>
        <p:spPr>
          <a:xfrm>
            <a:off x="3178744" y="2539049"/>
            <a:ext cx="18870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4"/>
          </p:nvPr>
        </p:nvSpPr>
        <p:spPr>
          <a:xfrm>
            <a:off x="3178738" y="2818781"/>
            <a:ext cx="33879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 idx="5"/>
          </p:nvPr>
        </p:nvSpPr>
        <p:spPr>
          <a:xfrm>
            <a:off x="3178744" y="3566549"/>
            <a:ext cx="18870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6"/>
          </p:nvPr>
        </p:nvSpPr>
        <p:spPr>
          <a:xfrm>
            <a:off x="3178738" y="3846277"/>
            <a:ext cx="33879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2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/>
          <p:nvPr/>
        </p:nvSpPr>
        <p:spPr>
          <a:xfrm>
            <a:off x="154475" y="539500"/>
            <a:ext cx="8835000" cy="4452600"/>
          </a:xfrm>
          <a:prstGeom prst="roundRect">
            <a:avLst>
              <a:gd name="adj" fmla="val 543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154475" y="154700"/>
            <a:ext cx="8835000" cy="323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353250" y="260750"/>
            <a:ext cx="111000" cy="111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591475" y="260750"/>
            <a:ext cx="111000" cy="111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829700" y="260750"/>
            <a:ext cx="111000" cy="111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title" idx="2"/>
          </p:nvPr>
        </p:nvSpPr>
        <p:spPr>
          <a:xfrm>
            <a:off x="722325" y="1813800"/>
            <a:ext cx="24207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subTitle" idx="1"/>
          </p:nvPr>
        </p:nvSpPr>
        <p:spPr>
          <a:xfrm>
            <a:off x="722325" y="2093532"/>
            <a:ext cx="24207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title" idx="3"/>
          </p:nvPr>
        </p:nvSpPr>
        <p:spPr>
          <a:xfrm>
            <a:off x="3361618" y="1813800"/>
            <a:ext cx="24207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subTitle" idx="4"/>
          </p:nvPr>
        </p:nvSpPr>
        <p:spPr>
          <a:xfrm>
            <a:off x="3361618" y="2093532"/>
            <a:ext cx="24207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title" idx="5"/>
          </p:nvPr>
        </p:nvSpPr>
        <p:spPr>
          <a:xfrm>
            <a:off x="6000936" y="1813800"/>
            <a:ext cx="24207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6"/>
          </p:nvPr>
        </p:nvSpPr>
        <p:spPr>
          <a:xfrm>
            <a:off x="6000936" y="2093532"/>
            <a:ext cx="24207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title" idx="7"/>
          </p:nvPr>
        </p:nvSpPr>
        <p:spPr>
          <a:xfrm>
            <a:off x="722325" y="3548270"/>
            <a:ext cx="24207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subTitle" idx="8"/>
          </p:nvPr>
        </p:nvSpPr>
        <p:spPr>
          <a:xfrm>
            <a:off x="722325" y="3828002"/>
            <a:ext cx="24207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title" idx="9"/>
          </p:nvPr>
        </p:nvSpPr>
        <p:spPr>
          <a:xfrm>
            <a:off x="3361618" y="3548270"/>
            <a:ext cx="24207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subTitle" idx="13"/>
          </p:nvPr>
        </p:nvSpPr>
        <p:spPr>
          <a:xfrm>
            <a:off x="3361618" y="3828002"/>
            <a:ext cx="24207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title" idx="14"/>
          </p:nvPr>
        </p:nvSpPr>
        <p:spPr>
          <a:xfrm>
            <a:off x="6000936" y="3548270"/>
            <a:ext cx="24207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subTitle" idx="15"/>
          </p:nvPr>
        </p:nvSpPr>
        <p:spPr>
          <a:xfrm>
            <a:off x="6000936" y="3828002"/>
            <a:ext cx="24207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_1_1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/>
          <p:nvPr/>
        </p:nvSpPr>
        <p:spPr>
          <a:xfrm>
            <a:off x="154475" y="539500"/>
            <a:ext cx="8835000" cy="4452600"/>
          </a:xfrm>
          <a:prstGeom prst="roundRect">
            <a:avLst>
              <a:gd name="adj" fmla="val 543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154475" y="154700"/>
            <a:ext cx="8835000" cy="323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2"/>
          <p:cNvSpPr/>
          <p:nvPr/>
        </p:nvSpPr>
        <p:spPr>
          <a:xfrm>
            <a:off x="353250" y="260750"/>
            <a:ext cx="111000" cy="111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2"/>
          <p:cNvSpPr/>
          <p:nvPr/>
        </p:nvSpPr>
        <p:spPr>
          <a:xfrm>
            <a:off x="591475" y="260750"/>
            <a:ext cx="111000" cy="111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2"/>
          <p:cNvSpPr/>
          <p:nvPr/>
        </p:nvSpPr>
        <p:spPr>
          <a:xfrm>
            <a:off x="829700" y="260750"/>
            <a:ext cx="111000" cy="111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_1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/>
          <p:nvPr/>
        </p:nvSpPr>
        <p:spPr>
          <a:xfrm>
            <a:off x="154475" y="539500"/>
            <a:ext cx="8835000" cy="4452600"/>
          </a:xfrm>
          <a:prstGeom prst="roundRect">
            <a:avLst>
              <a:gd name="adj" fmla="val 543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154475" y="154700"/>
            <a:ext cx="8835000" cy="323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3"/>
          <p:cNvSpPr/>
          <p:nvPr/>
        </p:nvSpPr>
        <p:spPr>
          <a:xfrm>
            <a:off x="353250" y="260750"/>
            <a:ext cx="111000" cy="111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3"/>
          <p:cNvSpPr/>
          <p:nvPr/>
        </p:nvSpPr>
        <p:spPr>
          <a:xfrm>
            <a:off x="591475" y="260750"/>
            <a:ext cx="111000" cy="111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829700" y="260750"/>
            <a:ext cx="111000" cy="111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248713" y="799788"/>
            <a:ext cx="453750" cy="641500"/>
            <a:chOff x="214563" y="991475"/>
            <a:chExt cx="453750" cy="641500"/>
          </a:xfrm>
        </p:grpSpPr>
        <p:grpSp>
          <p:nvGrpSpPr>
            <p:cNvPr id="239" name="Google Shape;239;p23"/>
            <p:cNvGrpSpPr/>
            <p:nvPr/>
          </p:nvGrpSpPr>
          <p:grpSpPr>
            <a:xfrm>
              <a:off x="214563" y="991475"/>
              <a:ext cx="297900" cy="257400"/>
              <a:chOff x="214563" y="991475"/>
              <a:chExt cx="297900" cy="257400"/>
            </a:xfrm>
          </p:grpSpPr>
          <p:sp>
            <p:nvSpPr>
              <p:cNvPr id="240" name="Google Shape;240;p23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" name="Google Shape;242;p23"/>
            <p:cNvGrpSpPr/>
            <p:nvPr/>
          </p:nvGrpSpPr>
          <p:grpSpPr>
            <a:xfrm>
              <a:off x="370413" y="1375575"/>
              <a:ext cx="297900" cy="257400"/>
              <a:chOff x="370413" y="1375575"/>
              <a:chExt cx="297900" cy="257400"/>
            </a:xfrm>
          </p:grpSpPr>
          <p:sp>
            <p:nvSpPr>
              <p:cNvPr id="243" name="Google Shape;243;p23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3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5" name="Google Shape;245;p23"/>
          <p:cNvGrpSpPr/>
          <p:nvPr/>
        </p:nvGrpSpPr>
        <p:grpSpPr>
          <a:xfrm>
            <a:off x="4640075" y="770425"/>
            <a:ext cx="1216200" cy="192855"/>
            <a:chOff x="4657600" y="639650"/>
            <a:chExt cx="1216200" cy="192855"/>
          </a:xfrm>
        </p:grpSpPr>
        <p:sp>
          <p:nvSpPr>
            <p:cNvPr id="246" name="Google Shape;246;p23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3"/>
          <p:cNvGrpSpPr/>
          <p:nvPr/>
        </p:nvGrpSpPr>
        <p:grpSpPr>
          <a:xfrm>
            <a:off x="8334641" y="4048299"/>
            <a:ext cx="467366" cy="554802"/>
            <a:chOff x="8095816" y="2964049"/>
            <a:chExt cx="467366" cy="554802"/>
          </a:xfrm>
        </p:grpSpPr>
        <p:sp>
          <p:nvSpPr>
            <p:cNvPr id="249" name="Google Shape;249;p23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72727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251;p23"/>
          <p:cNvGrpSpPr/>
          <p:nvPr/>
        </p:nvGrpSpPr>
        <p:grpSpPr>
          <a:xfrm>
            <a:off x="3204750" y="4646500"/>
            <a:ext cx="1216200" cy="192855"/>
            <a:chOff x="3204750" y="4646500"/>
            <a:chExt cx="1216200" cy="192855"/>
          </a:xfrm>
        </p:grpSpPr>
        <p:sp>
          <p:nvSpPr>
            <p:cNvPr id="252" name="Google Shape;252;p23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7CFF76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23"/>
          <p:cNvGrpSpPr/>
          <p:nvPr/>
        </p:nvGrpSpPr>
        <p:grpSpPr>
          <a:xfrm rot="10800000" flipH="1">
            <a:off x="8310801" y="886514"/>
            <a:ext cx="515050" cy="554792"/>
            <a:chOff x="1092050" y="3983462"/>
            <a:chExt cx="687467" cy="740513"/>
          </a:xfrm>
        </p:grpSpPr>
        <p:grpSp>
          <p:nvGrpSpPr>
            <p:cNvPr id="255" name="Google Shape;255;p23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256" name="Google Shape;256;p2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23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259" name="Google Shape;259;p2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1" name="Google Shape;261;p23"/>
          <p:cNvGrpSpPr/>
          <p:nvPr/>
        </p:nvGrpSpPr>
        <p:grpSpPr>
          <a:xfrm>
            <a:off x="353249" y="4284551"/>
            <a:ext cx="515050" cy="554792"/>
            <a:chOff x="1092050" y="3983462"/>
            <a:chExt cx="687467" cy="740513"/>
          </a:xfrm>
        </p:grpSpPr>
        <p:grpSp>
          <p:nvGrpSpPr>
            <p:cNvPr id="262" name="Google Shape;262;p23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263" name="Google Shape;263;p2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23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266" name="Google Shape;266;p2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0" r:id="rId5"/>
    <p:sldLayoutId id="2147483661" r:id="rId6"/>
    <p:sldLayoutId id="2147483663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8"/>
          <p:cNvSpPr/>
          <p:nvPr/>
        </p:nvSpPr>
        <p:spPr>
          <a:xfrm>
            <a:off x="1706700" y="3469588"/>
            <a:ext cx="5730600" cy="441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NIELIT, SHILLONG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5" name="Google Shape;315;p28"/>
          <p:cNvSpPr txBox="1">
            <a:spLocks noGrp="1"/>
          </p:cNvSpPr>
          <p:nvPr>
            <p:ph type="ctrTitle"/>
          </p:nvPr>
        </p:nvSpPr>
        <p:spPr>
          <a:xfrm>
            <a:off x="1408800" y="1320075"/>
            <a:ext cx="6326400" cy="18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dirty="0"/>
              <a:t>Web Designing</a:t>
            </a:r>
            <a:br>
              <a:rPr lang="en" sz="5600" dirty="0"/>
            </a:br>
            <a:r>
              <a:rPr lang="en" sz="2400" dirty="0">
                <a:solidFill>
                  <a:srgbClr val="FF0000"/>
                </a:solidFill>
              </a:rPr>
              <a:t>Understanding the Fundamentals of HTML, CSS and Javascript</a:t>
            </a:r>
            <a:endParaRPr sz="5600" dirty="0">
              <a:solidFill>
                <a:srgbClr val="FF0000"/>
              </a:solidFill>
            </a:endParaRPr>
          </a:p>
        </p:txBody>
      </p:sp>
      <p:grpSp>
        <p:nvGrpSpPr>
          <p:cNvPr id="317" name="Google Shape;317;p28"/>
          <p:cNvGrpSpPr/>
          <p:nvPr/>
        </p:nvGrpSpPr>
        <p:grpSpPr>
          <a:xfrm>
            <a:off x="804688" y="963275"/>
            <a:ext cx="453750" cy="641500"/>
            <a:chOff x="214563" y="991475"/>
            <a:chExt cx="453750" cy="641500"/>
          </a:xfrm>
        </p:grpSpPr>
        <p:grpSp>
          <p:nvGrpSpPr>
            <p:cNvPr id="318" name="Google Shape;318;p28"/>
            <p:cNvGrpSpPr/>
            <p:nvPr/>
          </p:nvGrpSpPr>
          <p:grpSpPr>
            <a:xfrm>
              <a:off x="214563" y="991475"/>
              <a:ext cx="297900" cy="257400"/>
              <a:chOff x="214563" y="991475"/>
              <a:chExt cx="297900" cy="257400"/>
            </a:xfrm>
          </p:grpSpPr>
          <p:sp>
            <p:nvSpPr>
              <p:cNvPr id="319" name="Google Shape;319;p28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8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" name="Google Shape;321;p28"/>
            <p:cNvGrpSpPr/>
            <p:nvPr/>
          </p:nvGrpSpPr>
          <p:grpSpPr>
            <a:xfrm>
              <a:off x="370413" y="1375575"/>
              <a:ext cx="297900" cy="257400"/>
              <a:chOff x="370413" y="1375575"/>
              <a:chExt cx="297900" cy="257400"/>
            </a:xfrm>
          </p:grpSpPr>
          <p:sp>
            <p:nvSpPr>
              <p:cNvPr id="322" name="Google Shape;322;p28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8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4" name="Google Shape;324;p28"/>
          <p:cNvGrpSpPr/>
          <p:nvPr/>
        </p:nvGrpSpPr>
        <p:grpSpPr>
          <a:xfrm>
            <a:off x="4640075" y="770425"/>
            <a:ext cx="1216200" cy="192855"/>
            <a:chOff x="4657600" y="639650"/>
            <a:chExt cx="1216200" cy="192855"/>
          </a:xfrm>
        </p:grpSpPr>
        <p:sp>
          <p:nvSpPr>
            <p:cNvPr id="325" name="Google Shape;325;p28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" name="Google Shape;327;p28"/>
          <p:cNvGrpSpPr/>
          <p:nvPr/>
        </p:nvGrpSpPr>
        <p:grpSpPr>
          <a:xfrm>
            <a:off x="8002316" y="2914799"/>
            <a:ext cx="467366" cy="554802"/>
            <a:chOff x="8095816" y="2964049"/>
            <a:chExt cx="467366" cy="554802"/>
          </a:xfrm>
        </p:grpSpPr>
        <p:sp>
          <p:nvSpPr>
            <p:cNvPr id="328" name="Google Shape;328;p28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72727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28"/>
          <p:cNvGrpSpPr/>
          <p:nvPr/>
        </p:nvGrpSpPr>
        <p:grpSpPr>
          <a:xfrm>
            <a:off x="3204750" y="4646500"/>
            <a:ext cx="1216200" cy="192855"/>
            <a:chOff x="3204750" y="4646500"/>
            <a:chExt cx="1216200" cy="192855"/>
          </a:xfrm>
        </p:grpSpPr>
        <p:sp>
          <p:nvSpPr>
            <p:cNvPr id="331" name="Google Shape;331;p28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7CFF76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28"/>
          <p:cNvGrpSpPr/>
          <p:nvPr/>
        </p:nvGrpSpPr>
        <p:grpSpPr>
          <a:xfrm rot="10800000" flipH="1">
            <a:off x="8195176" y="1108814"/>
            <a:ext cx="515050" cy="554792"/>
            <a:chOff x="1092050" y="3983462"/>
            <a:chExt cx="687467" cy="740513"/>
          </a:xfrm>
        </p:grpSpPr>
        <p:grpSp>
          <p:nvGrpSpPr>
            <p:cNvPr id="334" name="Google Shape;334;p28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335" name="Google Shape;335;p28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8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" name="Google Shape;337;p28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338" name="Google Shape;338;p28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8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0" name="Google Shape;340;p28"/>
          <p:cNvGrpSpPr/>
          <p:nvPr/>
        </p:nvGrpSpPr>
        <p:grpSpPr>
          <a:xfrm>
            <a:off x="564774" y="3738376"/>
            <a:ext cx="515050" cy="554792"/>
            <a:chOff x="1092050" y="3983462"/>
            <a:chExt cx="687467" cy="740513"/>
          </a:xfrm>
        </p:grpSpPr>
        <p:grpSp>
          <p:nvGrpSpPr>
            <p:cNvPr id="341" name="Google Shape;341;p28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342" name="Google Shape;342;p28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8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4" name="Google Shape;344;p28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345" name="Google Shape;345;p28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8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4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 to </a:t>
            </a:r>
            <a:r>
              <a:rPr lang="en-IN" dirty="0">
                <a:solidFill>
                  <a:schemeClr val="accent3"/>
                </a:solidFill>
              </a:rPr>
              <a:t>HTML</a:t>
            </a:r>
          </a:p>
        </p:txBody>
      </p:sp>
      <p:sp>
        <p:nvSpPr>
          <p:cNvPr id="937" name="Google Shape;937;p40"/>
          <p:cNvSpPr txBox="1">
            <a:spLocks noGrp="1"/>
          </p:cNvSpPr>
          <p:nvPr>
            <p:ph type="subTitle" idx="1"/>
          </p:nvPr>
        </p:nvSpPr>
        <p:spPr>
          <a:xfrm>
            <a:off x="722325" y="1858525"/>
            <a:ext cx="2420700" cy="837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It’s stand for Hypertext Markup Language.</a:t>
            </a:r>
            <a:endParaRPr sz="1400"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39" name="Google Shape;939;p40"/>
          <p:cNvSpPr txBox="1">
            <a:spLocks noGrp="1"/>
          </p:cNvSpPr>
          <p:nvPr>
            <p:ph type="subTitle" idx="4"/>
          </p:nvPr>
        </p:nvSpPr>
        <p:spPr>
          <a:xfrm>
            <a:off x="3361631" y="1858525"/>
            <a:ext cx="2420700" cy="837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It is used for creating web pages.</a:t>
            </a:r>
            <a:endParaRPr dirty="0"/>
          </a:p>
        </p:txBody>
      </p:sp>
      <p:sp>
        <p:nvSpPr>
          <p:cNvPr id="941" name="Google Shape;941;p40"/>
          <p:cNvSpPr txBox="1">
            <a:spLocks noGrp="1"/>
          </p:cNvSpPr>
          <p:nvPr>
            <p:ph type="subTitle" idx="6"/>
          </p:nvPr>
        </p:nvSpPr>
        <p:spPr>
          <a:xfrm>
            <a:off x="6000936" y="1854739"/>
            <a:ext cx="2420700" cy="841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 file with the </a:t>
            </a:r>
            <a:r>
              <a:rPr lang="en" b="1" i="1" dirty="0"/>
              <a:t>.html </a:t>
            </a:r>
            <a:r>
              <a:rPr lang="en" dirty="0"/>
              <a:t>extension containing structured content.</a:t>
            </a:r>
            <a:endParaRPr b="1" i="1" dirty="0"/>
          </a:p>
        </p:txBody>
      </p:sp>
      <p:sp>
        <p:nvSpPr>
          <p:cNvPr id="943" name="Google Shape;943;p40"/>
          <p:cNvSpPr txBox="1">
            <a:spLocks noGrp="1"/>
          </p:cNvSpPr>
          <p:nvPr>
            <p:ph type="subTitle" idx="8"/>
          </p:nvPr>
        </p:nvSpPr>
        <p:spPr>
          <a:xfrm>
            <a:off x="407025" y="3511010"/>
            <a:ext cx="27360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It is not a programming language</a:t>
            </a:r>
            <a:endParaRPr dirty="0"/>
          </a:p>
        </p:txBody>
      </p:sp>
      <p:sp>
        <p:nvSpPr>
          <p:cNvPr id="945" name="Google Shape;945;p40"/>
          <p:cNvSpPr txBox="1">
            <a:spLocks noGrp="1"/>
          </p:cNvSpPr>
          <p:nvPr>
            <p:ph type="subTitle" idx="13"/>
          </p:nvPr>
        </p:nvSpPr>
        <p:spPr>
          <a:xfrm>
            <a:off x="2813312" y="3523787"/>
            <a:ext cx="24207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Does not need a server.</a:t>
            </a:r>
            <a:endParaRPr dirty="0"/>
          </a:p>
        </p:txBody>
      </p:sp>
      <p:sp>
        <p:nvSpPr>
          <p:cNvPr id="947" name="Google Shape;947;p40"/>
          <p:cNvSpPr txBox="1">
            <a:spLocks noGrp="1"/>
          </p:cNvSpPr>
          <p:nvPr>
            <p:ph type="subTitle" idx="15"/>
          </p:nvPr>
        </p:nvSpPr>
        <p:spPr>
          <a:xfrm>
            <a:off x="4986528" y="3523787"/>
            <a:ext cx="1578836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Runs </a:t>
            </a:r>
            <a:r>
              <a:rPr lang="en-IN" dirty="0"/>
              <a:t>in a web browser.</a:t>
            </a:r>
            <a:endParaRPr dirty="0"/>
          </a:p>
        </p:txBody>
      </p:sp>
      <p:grpSp>
        <p:nvGrpSpPr>
          <p:cNvPr id="948" name="Google Shape;948;p40"/>
          <p:cNvGrpSpPr/>
          <p:nvPr/>
        </p:nvGrpSpPr>
        <p:grpSpPr>
          <a:xfrm>
            <a:off x="7015647" y="1409508"/>
            <a:ext cx="391267" cy="349810"/>
            <a:chOff x="5803423" y="940663"/>
            <a:chExt cx="391150" cy="349775"/>
          </a:xfrm>
        </p:grpSpPr>
        <p:sp>
          <p:nvSpPr>
            <p:cNvPr id="949" name="Google Shape;949;p40"/>
            <p:cNvSpPr/>
            <p:nvPr/>
          </p:nvSpPr>
          <p:spPr>
            <a:xfrm>
              <a:off x="5933748" y="1204713"/>
              <a:ext cx="120800" cy="56525"/>
            </a:xfrm>
            <a:custGeom>
              <a:avLst/>
              <a:gdLst/>
              <a:ahLst/>
              <a:cxnLst/>
              <a:rect l="l" t="t" r="r" b="b"/>
              <a:pathLst>
                <a:path w="4832" h="2261" extrusionOk="0">
                  <a:moveTo>
                    <a:pt x="4519" y="704"/>
                  </a:moveTo>
                  <a:lnTo>
                    <a:pt x="2266" y="0"/>
                  </a:lnTo>
                  <a:lnTo>
                    <a:pt x="313" y="704"/>
                  </a:lnTo>
                  <a:lnTo>
                    <a:pt x="0" y="1907"/>
                  </a:lnTo>
                  <a:lnTo>
                    <a:pt x="2266" y="2261"/>
                  </a:lnTo>
                  <a:lnTo>
                    <a:pt x="4832" y="190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0"/>
            <p:cNvSpPr/>
            <p:nvPr/>
          </p:nvSpPr>
          <p:spPr>
            <a:xfrm>
              <a:off x="5808823" y="1167563"/>
              <a:ext cx="362000" cy="54900"/>
            </a:xfrm>
            <a:custGeom>
              <a:avLst/>
              <a:gdLst/>
              <a:ahLst/>
              <a:cxnLst/>
              <a:rect l="l" t="t" r="r" b="b"/>
              <a:pathLst>
                <a:path w="14480" h="2196" extrusionOk="0">
                  <a:moveTo>
                    <a:pt x="14479" y="653"/>
                  </a:moveTo>
                  <a:lnTo>
                    <a:pt x="7334" y="1"/>
                  </a:lnTo>
                  <a:lnTo>
                    <a:pt x="0" y="653"/>
                  </a:lnTo>
                  <a:lnTo>
                    <a:pt x="0" y="1433"/>
                  </a:lnTo>
                  <a:cubicBezTo>
                    <a:pt x="0" y="1853"/>
                    <a:pt x="342" y="2193"/>
                    <a:pt x="762" y="2195"/>
                  </a:cubicBezTo>
                  <a:lnTo>
                    <a:pt x="13714" y="2195"/>
                  </a:lnTo>
                  <a:cubicBezTo>
                    <a:pt x="14135" y="2193"/>
                    <a:pt x="14477" y="1853"/>
                    <a:pt x="14479" y="14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5808823" y="945988"/>
              <a:ext cx="362000" cy="237550"/>
            </a:xfrm>
            <a:custGeom>
              <a:avLst/>
              <a:gdLst/>
              <a:ahLst/>
              <a:cxnLst/>
              <a:rect l="l" t="t" r="r" b="b"/>
              <a:pathLst>
                <a:path w="14480" h="9502" extrusionOk="0">
                  <a:moveTo>
                    <a:pt x="13714" y="0"/>
                  </a:moveTo>
                  <a:lnTo>
                    <a:pt x="762" y="0"/>
                  </a:lnTo>
                  <a:cubicBezTo>
                    <a:pt x="342" y="3"/>
                    <a:pt x="0" y="342"/>
                    <a:pt x="0" y="765"/>
                  </a:cubicBezTo>
                  <a:lnTo>
                    <a:pt x="0" y="9501"/>
                  </a:lnTo>
                  <a:lnTo>
                    <a:pt x="14479" y="9501"/>
                  </a:lnTo>
                  <a:lnTo>
                    <a:pt x="14479" y="765"/>
                  </a:lnTo>
                  <a:cubicBezTo>
                    <a:pt x="14477" y="342"/>
                    <a:pt x="14135" y="3"/>
                    <a:pt x="137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5837048" y="974213"/>
              <a:ext cx="306275" cy="181825"/>
            </a:xfrm>
            <a:custGeom>
              <a:avLst/>
              <a:gdLst/>
              <a:ahLst/>
              <a:cxnLst/>
              <a:rect l="l" t="t" r="r" b="b"/>
              <a:pathLst>
                <a:path w="12251" h="7273" extrusionOk="0">
                  <a:moveTo>
                    <a:pt x="12087" y="7273"/>
                  </a:moveTo>
                  <a:cubicBezTo>
                    <a:pt x="12177" y="7270"/>
                    <a:pt x="12248" y="7197"/>
                    <a:pt x="12251" y="7109"/>
                  </a:cubicBezTo>
                  <a:lnTo>
                    <a:pt x="12251" y="164"/>
                  </a:lnTo>
                  <a:cubicBezTo>
                    <a:pt x="12248" y="74"/>
                    <a:pt x="12177" y="3"/>
                    <a:pt x="12087" y="3"/>
                  </a:cubicBezTo>
                  <a:lnTo>
                    <a:pt x="164" y="3"/>
                  </a:lnTo>
                  <a:cubicBezTo>
                    <a:pt x="73" y="0"/>
                    <a:pt x="0" y="74"/>
                    <a:pt x="0" y="164"/>
                  </a:cubicBezTo>
                  <a:lnTo>
                    <a:pt x="0" y="7109"/>
                  </a:lnTo>
                  <a:cubicBezTo>
                    <a:pt x="0" y="7199"/>
                    <a:pt x="73" y="7273"/>
                    <a:pt x="164" y="72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5933748" y="1222438"/>
              <a:ext cx="116825" cy="29825"/>
            </a:xfrm>
            <a:custGeom>
              <a:avLst/>
              <a:gdLst/>
              <a:ahLst/>
              <a:cxnLst/>
              <a:rect l="l" t="t" r="r" b="b"/>
              <a:pathLst>
                <a:path w="4673" h="1193" extrusionOk="0">
                  <a:moveTo>
                    <a:pt x="1489" y="582"/>
                  </a:moveTo>
                  <a:lnTo>
                    <a:pt x="4673" y="582"/>
                  </a:lnTo>
                  <a:lnTo>
                    <a:pt x="4519" y="0"/>
                  </a:lnTo>
                  <a:lnTo>
                    <a:pt x="313" y="0"/>
                  </a:lnTo>
                  <a:lnTo>
                    <a:pt x="157" y="596"/>
                  </a:lnTo>
                  <a:lnTo>
                    <a:pt x="0" y="1193"/>
                  </a:lnTo>
                  <a:lnTo>
                    <a:pt x="729" y="1193"/>
                  </a:lnTo>
                  <a:lnTo>
                    <a:pt x="817" y="851"/>
                  </a:lnTo>
                  <a:cubicBezTo>
                    <a:pt x="946" y="560"/>
                    <a:pt x="946" y="582"/>
                    <a:pt x="1489" y="582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5809548" y="1184238"/>
              <a:ext cx="64175" cy="38225"/>
            </a:xfrm>
            <a:custGeom>
              <a:avLst/>
              <a:gdLst/>
              <a:ahLst/>
              <a:cxnLst/>
              <a:rect l="l" t="t" r="r" b="b"/>
              <a:pathLst>
                <a:path w="2567" h="1529" extrusionOk="0">
                  <a:moveTo>
                    <a:pt x="1804" y="773"/>
                  </a:moveTo>
                  <a:lnTo>
                    <a:pt x="1804" y="1"/>
                  </a:lnTo>
                  <a:lnTo>
                    <a:pt x="0" y="1"/>
                  </a:lnTo>
                  <a:lnTo>
                    <a:pt x="0" y="773"/>
                  </a:lnTo>
                  <a:cubicBezTo>
                    <a:pt x="5" y="1191"/>
                    <a:pt x="345" y="1528"/>
                    <a:pt x="765" y="1528"/>
                  </a:cubicBezTo>
                  <a:lnTo>
                    <a:pt x="2566" y="1528"/>
                  </a:lnTo>
                  <a:cubicBezTo>
                    <a:pt x="2148" y="1528"/>
                    <a:pt x="1806" y="1191"/>
                    <a:pt x="1804" y="773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5809548" y="945988"/>
              <a:ext cx="45100" cy="237550"/>
            </a:xfrm>
            <a:custGeom>
              <a:avLst/>
              <a:gdLst/>
              <a:ahLst/>
              <a:cxnLst/>
              <a:rect l="l" t="t" r="r" b="b"/>
              <a:pathLst>
                <a:path w="1804" h="9502" extrusionOk="0">
                  <a:moveTo>
                    <a:pt x="1100" y="8238"/>
                  </a:moveTo>
                  <a:lnTo>
                    <a:pt x="1100" y="1293"/>
                  </a:lnTo>
                  <a:cubicBezTo>
                    <a:pt x="1100" y="1203"/>
                    <a:pt x="1176" y="1129"/>
                    <a:pt x="1266" y="1132"/>
                  </a:cubicBezTo>
                  <a:lnTo>
                    <a:pt x="1804" y="1132"/>
                  </a:lnTo>
                  <a:lnTo>
                    <a:pt x="1804" y="0"/>
                  </a:lnTo>
                  <a:lnTo>
                    <a:pt x="765" y="0"/>
                  </a:lnTo>
                  <a:cubicBezTo>
                    <a:pt x="342" y="3"/>
                    <a:pt x="3" y="342"/>
                    <a:pt x="0" y="765"/>
                  </a:cubicBezTo>
                  <a:lnTo>
                    <a:pt x="0" y="9501"/>
                  </a:lnTo>
                  <a:lnTo>
                    <a:pt x="1804" y="9501"/>
                  </a:lnTo>
                  <a:lnTo>
                    <a:pt x="1804" y="8402"/>
                  </a:lnTo>
                  <a:lnTo>
                    <a:pt x="1264" y="8402"/>
                  </a:lnTo>
                  <a:cubicBezTo>
                    <a:pt x="1173" y="8399"/>
                    <a:pt x="1100" y="8328"/>
                    <a:pt x="1100" y="8238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5837048" y="974213"/>
              <a:ext cx="17600" cy="181825"/>
            </a:xfrm>
            <a:custGeom>
              <a:avLst/>
              <a:gdLst/>
              <a:ahLst/>
              <a:cxnLst/>
              <a:rect l="l" t="t" r="r" b="b"/>
              <a:pathLst>
                <a:path w="704" h="7273" extrusionOk="0">
                  <a:moveTo>
                    <a:pt x="704" y="7273"/>
                  </a:moveTo>
                  <a:lnTo>
                    <a:pt x="704" y="3"/>
                  </a:lnTo>
                  <a:lnTo>
                    <a:pt x="166" y="3"/>
                  </a:lnTo>
                  <a:cubicBezTo>
                    <a:pt x="76" y="0"/>
                    <a:pt x="0" y="74"/>
                    <a:pt x="0" y="164"/>
                  </a:cubicBezTo>
                  <a:lnTo>
                    <a:pt x="0" y="7109"/>
                  </a:lnTo>
                  <a:cubicBezTo>
                    <a:pt x="0" y="7199"/>
                    <a:pt x="76" y="7273"/>
                    <a:pt x="166" y="7273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5892023" y="1252188"/>
              <a:ext cx="204675" cy="32150"/>
            </a:xfrm>
            <a:custGeom>
              <a:avLst/>
              <a:gdLst/>
              <a:ahLst/>
              <a:cxnLst/>
              <a:rect l="l" t="t" r="r" b="b"/>
              <a:pathLst>
                <a:path w="8187" h="1286" extrusionOk="0">
                  <a:moveTo>
                    <a:pt x="6513" y="3"/>
                  </a:moveTo>
                  <a:lnTo>
                    <a:pt x="638" y="3"/>
                  </a:lnTo>
                  <a:cubicBezTo>
                    <a:pt x="286" y="0"/>
                    <a:pt x="3" y="284"/>
                    <a:pt x="0" y="636"/>
                  </a:cubicBezTo>
                  <a:lnTo>
                    <a:pt x="0" y="653"/>
                  </a:lnTo>
                  <a:cubicBezTo>
                    <a:pt x="3" y="1002"/>
                    <a:pt x="289" y="1286"/>
                    <a:pt x="638" y="1286"/>
                  </a:cubicBezTo>
                  <a:lnTo>
                    <a:pt x="7552" y="1286"/>
                  </a:lnTo>
                  <a:cubicBezTo>
                    <a:pt x="7901" y="1283"/>
                    <a:pt x="8185" y="1002"/>
                    <a:pt x="8187" y="653"/>
                  </a:cubicBezTo>
                  <a:lnTo>
                    <a:pt x="8187" y="636"/>
                  </a:lnTo>
                  <a:cubicBezTo>
                    <a:pt x="8185" y="284"/>
                    <a:pt x="7901" y="3"/>
                    <a:pt x="7552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5892023" y="1252188"/>
              <a:ext cx="41925" cy="32150"/>
            </a:xfrm>
            <a:custGeom>
              <a:avLst/>
              <a:gdLst/>
              <a:ahLst/>
              <a:cxnLst/>
              <a:rect l="l" t="t" r="r" b="b"/>
              <a:pathLst>
                <a:path w="1677" h="1286" extrusionOk="0">
                  <a:moveTo>
                    <a:pt x="638" y="3"/>
                  </a:moveTo>
                  <a:cubicBezTo>
                    <a:pt x="286" y="0"/>
                    <a:pt x="0" y="284"/>
                    <a:pt x="0" y="636"/>
                  </a:cubicBezTo>
                  <a:lnTo>
                    <a:pt x="0" y="653"/>
                  </a:lnTo>
                  <a:cubicBezTo>
                    <a:pt x="3" y="1002"/>
                    <a:pt x="286" y="1286"/>
                    <a:pt x="638" y="1286"/>
                  </a:cubicBezTo>
                  <a:lnTo>
                    <a:pt x="1677" y="1286"/>
                  </a:lnTo>
                  <a:cubicBezTo>
                    <a:pt x="1325" y="1286"/>
                    <a:pt x="1041" y="1002"/>
                    <a:pt x="1039" y="653"/>
                  </a:cubicBezTo>
                  <a:lnTo>
                    <a:pt x="1039" y="636"/>
                  </a:lnTo>
                  <a:cubicBezTo>
                    <a:pt x="1039" y="570"/>
                    <a:pt x="1049" y="506"/>
                    <a:pt x="1068" y="445"/>
                  </a:cubicBezTo>
                  <a:cubicBezTo>
                    <a:pt x="1151" y="181"/>
                    <a:pt x="1398" y="3"/>
                    <a:pt x="1674" y="3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6087273" y="1139763"/>
              <a:ext cx="101450" cy="101450"/>
            </a:xfrm>
            <a:custGeom>
              <a:avLst/>
              <a:gdLst/>
              <a:ahLst/>
              <a:cxnLst/>
              <a:rect l="l" t="t" r="r" b="b"/>
              <a:pathLst>
                <a:path w="4058" h="4058" extrusionOk="0">
                  <a:moveTo>
                    <a:pt x="2102" y="1"/>
                  </a:moveTo>
                  <a:cubicBezTo>
                    <a:pt x="1313" y="3"/>
                    <a:pt x="604" y="477"/>
                    <a:pt x="301" y="1208"/>
                  </a:cubicBezTo>
                  <a:cubicBezTo>
                    <a:pt x="1" y="1936"/>
                    <a:pt x="167" y="2774"/>
                    <a:pt x="726" y="3334"/>
                  </a:cubicBezTo>
                  <a:cubicBezTo>
                    <a:pt x="1284" y="3891"/>
                    <a:pt x="2122" y="4057"/>
                    <a:pt x="2852" y="3757"/>
                  </a:cubicBezTo>
                  <a:cubicBezTo>
                    <a:pt x="3581" y="3454"/>
                    <a:pt x="4055" y="2743"/>
                    <a:pt x="4057" y="1953"/>
                  </a:cubicBezTo>
                  <a:cubicBezTo>
                    <a:pt x="4055" y="876"/>
                    <a:pt x="3182" y="1"/>
                    <a:pt x="2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6086423" y="1139763"/>
              <a:ext cx="61550" cy="97650"/>
            </a:xfrm>
            <a:custGeom>
              <a:avLst/>
              <a:gdLst/>
              <a:ahLst/>
              <a:cxnLst/>
              <a:rect l="l" t="t" r="r" b="b"/>
              <a:pathLst>
                <a:path w="2462" h="3906" extrusionOk="0">
                  <a:moveTo>
                    <a:pt x="834" y="1953"/>
                  </a:moveTo>
                  <a:cubicBezTo>
                    <a:pt x="831" y="1000"/>
                    <a:pt x="1520" y="184"/>
                    <a:pt x="2461" y="30"/>
                  </a:cubicBezTo>
                  <a:cubicBezTo>
                    <a:pt x="2354" y="11"/>
                    <a:pt x="2246" y="1"/>
                    <a:pt x="2136" y="1"/>
                  </a:cubicBezTo>
                  <a:cubicBezTo>
                    <a:pt x="2104" y="1"/>
                    <a:pt x="2070" y="1"/>
                    <a:pt x="2038" y="3"/>
                  </a:cubicBezTo>
                  <a:cubicBezTo>
                    <a:pt x="858" y="62"/>
                    <a:pt x="0" y="1144"/>
                    <a:pt x="215" y="2305"/>
                  </a:cubicBezTo>
                  <a:cubicBezTo>
                    <a:pt x="228" y="2379"/>
                    <a:pt x="247" y="2452"/>
                    <a:pt x="269" y="2525"/>
                  </a:cubicBezTo>
                  <a:cubicBezTo>
                    <a:pt x="521" y="3344"/>
                    <a:pt x="1278" y="3906"/>
                    <a:pt x="2136" y="3903"/>
                  </a:cubicBezTo>
                  <a:cubicBezTo>
                    <a:pt x="2246" y="3903"/>
                    <a:pt x="2354" y="3896"/>
                    <a:pt x="2461" y="3877"/>
                  </a:cubicBezTo>
                  <a:cubicBezTo>
                    <a:pt x="1733" y="3754"/>
                    <a:pt x="1134" y="3231"/>
                    <a:pt x="919" y="2525"/>
                  </a:cubicBezTo>
                  <a:cubicBezTo>
                    <a:pt x="905" y="2479"/>
                    <a:pt x="892" y="2432"/>
                    <a:pt x="880" y="2386"/>
                  </a:cubicBezTo>
                  <a:cubicBezTo>
                    <a:pt x="848" y="2244"/>
                    <a:pt x="834" y="2097"/>
                    <a:pt x="834" y="1953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5865373" y="1019488"/>
              <a:ext cx="80425" cy="92275"/>
            </a:xfrm>
            <a:custGeom>
              <a:avLst/>
              <a:gdLst/>
              <a:ahLst/>
              <a:cxnLst/>
              <a:rect l="l" t="t" r="r" b="b"/>
              <a:pathLst>
                <a:path w="3217" h="3691" extrusionOk="0">
                  <a:moveTo>
                    <a:pt x="3178" y="3101"/>
                  </a:moveTo>
                  <a:lnTo>
                    <a:pt x="2200" y="447"/>
                  </a:lnTo>
                  <a:cubicBezTo>
                    <a:pt x="2090" y="149"/>
                    <a:pt x="1895" y="0"/>
                    <a:pt x="1616" y="0"/>
                  </a:cubicBezTo>
                  <a:cubicBezTo>
                    <a:pt x="1338" y="0"/>
                    <a:pt x="1142" y="149"/>
                    <a:pt x="1030" y="447"/>
                  </a:cubicBezTo>
                  <a:lnTo>
                    <a:pt x="38" y="3096"/>
                  </a:lnTo>
                  <a:cubicBezTo>
                    <a:pt x="13" y="3160"/>
                    <a:pt x="1" y="3226"/>
                    <a:pt x="3" y="3294"/>
                  </a:cubicBezTo>
                  <a:cubicBezTo>
                    <a:pt x="1" y="3399"/>
                    <a:pt x="42" y="3499"/>
                    <a:pt x="118" y="3573"/>
                  </a:cubicBezTo>
                  <a:cubicBezTo>
                    <a:pt x="192" y="3649"/>
                    <a:pt x="294" y="3690"/>
                    <a:pt x="402" y="3688"/>
                  </a:cubicBezTo>
                  <a:cubicBezTo>
                    <a:pt x="605" y="3688"/>
                    <a:pt x="734" y="3595"/>
                    <a:pt x="790" y="3409"/>
                  </a:cubicBezTo>
                  <a:lnTo>
                    <a:pt x="925" y="2957"/>
                  </a:lnTo>
                  <a:lnTo>
                    <a:pt x="2303" y="2957"/>
                  </a:lnTo>
                  <a:lnTo>
                    <a:pt x="2450" y="3409"/>
                  </a:lnTo>
                  <a:cubicBezTo>
                    <a:pt x="2511" y="3592"/>
                    <a:pt x="2635" y="3683"/>
                    <a:pt x="2816" y="3683"/>
                  </a:cubicBezTo>
                  <a:cubicBezTo>
                    <a:pt x="2919" y="3685"/>
                    <a:pt x="3019" y="3651"/>
                    <a:pt x="3095" y="3585"/>
                  </a:cubicBezTo>
                  <a:cubicBezTo>
                    <a:pt x="3175" y="3509"/>
                    <a:pt x="3214" y="3426"/>
                    <a:pt x="3214" y="3341"/>
                  </a:cubicBezTo>
                  <a:cubicBezTo>
                    <a:pt x="3217" y="3258"/>
                    <a:pt x="3205" y="3177"/>
                    <a:pt x="3178" y="3101"/>
                  </a:cubicBezTo>
                  <a:close/>
                  <a:moveTo>
                    <a:pt x="1154" y="2219"/>
                  </a:moveTo>
                  <a:lnTo>
                    <a:pt x="1616" y="826"/>
                  </a:lnTo>
                  <a:lnTo>
                    <a:pt x="2061" y="22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5962148" y="1020763"/>
              <a:ext cx="76575" cy="89525"/>
            </a:xfrm>
            <a:custGeom>
              <a:avLst/>
              <a:gdLst/>
              <a:ahLst/>
              <a:cxnLst/>
              <a:rect l="l" t="t" r="r" b="b"/>
              <a:pathLst>
                <a:path w="3063" h="3581" extrusionOk="0">
                  <a:moveTo>
                    <a:pt x="800" y="2845"/>
                  </a:moveTo>
                  <a:lnTo>
                    <a:pt x="800" y="707"/>
                  </a:lnTo>
                  <a:lnTo>
                    <a:pt x="1237" y="707"/>
                  </a:lnTo>
                  <a:cubicBezTo>
                    <a:pt x="1543" y="707"/>
                    <a:pt x="1787" y="799"/>
                    <a:pt x="1966" y="990"/>
                  </a:cubicBezTo>
                  <a:cubicBezTo>
                    <a:pt x="2146" y="1181"/>
                    <a:pt x="2234" y="1440"/>
                    <a:pt x="2234" y="1762"/>
                  </a:cubicBezTo>
                  <a:cubicBezTo>
                    <a:pt x="2234" y="2087"/>
                    <a:pt x="2146" y="2351"/>
                    <a:pt x="1973" y="2549"/>
                  </a:cubicBezTo>
                  <a:cubicBezTo>
                    <a:pt x="1799" y="2745"/>
                    <a:pt x="1567" y="2845"/>
                    <a:pt x="1281" y="2845"/>
                  </a:cubicBezTo>
                  <a:close/>
                  <a:moveTo>
                    <a:pt x="2481" y="3185"/>
                  </a:moveTo>
                  <a:cubicBezTo>
                    <a:pt x="2870" y="2833"/>
                    <a:pt x="3060" y="2363"/>
                    <a:pt x="3060" y="1779"/>
                  </a:cubicBezTo>
                  <a:cubicBezTo>
                    <a:pt x="3063" y="1491"/>
                    <a:pt x="3004" y="1205"/>
                    <a:pt x="2884" y="944"/>
                  </a:cubicBezTo>
                  <a:cubicBezTo>
                    <a:pt x="2774" y="697"/>
                    <a:pt x="2606" y="484"/>
                    <a:pt x="2388" y="325"/>
                  </a:cubicBezTo>
                  <a:cubicBezTo>
                    <a:pt x="2095" y="110"/>
                    <a:pt x="1716" y="3"/>
                    <a:pt x="1250" y="3"/>
                  </a:cubicBezTo>
                  <a:lnTo>
                    <a:pt x="419" y="3"/>
                  </a:lnTo>
                  <a:cubicBezTo>
                    <a:pt x="306" y="0"/>
                    <a:pt x="201" y="44"/>
                    <a:pt x="125" y="127"/>
                  </a:cubicBezTo>
                  <a:cubicBezTo>
                    <a:pt x="50" y="201"/>
                    <a:pt x="6" y="303"/>
                    <a:pt x="6" y="408"/>
                  </a:cubicBezTo>
                  <a:lnTo>
                    <a:pt x="6" y="3175"/>
                  </a:lnTo>
                  <a:cubicBezTo>
                    <a:pt x="1" y="3285"/>
                    <a:pt x="42" y="3390"/>
                    <a:pt x="121" y="3468"/>
                  </a:cubicBezTo>
                  <a:cubicBezTo>
                    <a:pt x="204" y="3541"/>
                    <a:pt x="311" y="3580"/>
                    <a:pt x="424" y="3578"/>
                  </a:cubicBezTo>
                  <a:lnTo>
                    <a:pt x="1318" y="3578"/>
                  </a:lnTo>
                  <a:cubicBezTo>
                    <a:pt x="1802" y="3578"/>
                    <a:pt x="2190" y="3448"/>
                    <a:pt x="2481" y="3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6053073" y="1018863"/>
              <a:ext cx="64175" cy="92525"/>
            </a:xfrm>
            <a:custGeom>
              <a:avLst/>
              <a:gdLst/>
              <a:ahLst/>
              <a:cxnLst/>
              <a:rect l="l" t="t" r="r" b="b"/>
              <a:pathLst>
                <a:path w="2567" h="3701" extrusionOk="0">
                  <a:moveTo>
                    <a:pt x="2566" y="2508"/>
                  </a:moveTo>
                  <a:cubicBezTo>
                    <a:pt x="2566" y="2134"/>
                    <a:pt x="2415" y="1860"/>
                    <a:pt x="2121" y="1677"/>
                  </a:cubicBezTo>
                  <a:cubicBezTo>
                    <a:pt x="1965" y="1582"/>
                    <a:pt x="1728" y="1486"/>
                    <a:pt x="1413" y="1398"/>
                  </a:cubicBezTo>
                  <a:cubicBezTo>
                    <a:pt x="1171" y="1332"/>
                    <a:pt x="1024" y="1276"/>
                    <a:pt x="975" y="1240"/>
                  </a:cubicBezTo>
                  <a:cubicBezTo>
                    <a:pt x="904" y="1186"/>
                    <a:pt x="870" y="1122"/>
                    <a:pt x="870" y="1056"/>
                  </a:cubicBezTo>
                  <a:cubicBezTo>
                    <a:pt x="870" y="968"/>
                    <a:pt x="914" y="888"/>
                    <a:pt x="987" y="841"/>
                  </a:cubicBezTo>
                  <a:cubicBezTo>
                    <a:pt x="1070" y="780"/>
                    <a:pt x="1171" y="751"/>
                    <a:pt x="1273" y="753"/>
                  </a:cubicBezTo>
                  <a:cubicBezTo>
                    <a:pt x="1371" y="753"/>
                    <a:pt x="1466" y="770"/>
                    <a:pt x="1557" y="805"/>
                  </a:cubicBezTo>
                  <a:lnTo>
                    <a:pt x="1703" y="853"/>
                  </a:lnTo>
                  <a:cubicBezTo>
                    <a:pt x="1786" y="885"/>
                    <a:pt x="1877" y="907"/>
                    <a:pt x="1967" y="912"/>
                  </a:cubicBezTo>
                  <a:cubicBezTo>
                    <a:pt x="2063" y="915"/>
                    <a:pt x="2155" y="873"/>
                    <a:pt x="2219" y="802"/>
                  </a:cubicBezTo>
                  <a:cubicBezTo>
                    <a:pt x="2285" y="729"/>
                    <a:pt x="2322" y="634"/>
                    <a:pt x="2319" y="536"/>
                  </a:cubicBezTo>
                  <a:cubicBezTo>
                    <a:pt x="2319" y="382"/>
                    <a:pt x="2226" y="255"/>
                    <a:pt x="2038" y="155"/>
                  </a:cubicBezTo>
                  <a:cubicBezTo>
                    <a:pt x="1852" y="52"/>
                    <a:pt x="1618" y="1"/>
                    <a:pt x="1339" y="1"/>
                  </a:cubicBezTo>
                  <a:cubicBezTo>
                    <a:pt x="958" y="1"/>
                    <a:pt x="640" y="106"/>
                    <a:pt x="394" y="318"/>
                  </a:cubicBezTo>
                  <a:cubicBezTo>
                    <a:pt x="149" y="519"/>
                    <a:pt x="12" y="817"/>
                    <a:pt x="20" y="1130"/>
                  </a:cubicBezTo>
                  <a:cubicBezTo>
                    <a:pt x="20" y="1457"/>
                    <a:pt x="142" y="1697"/>
                    <a:pt x="386" y="1858"/>
                  </a:cubicBezTo>
                  <a:cubicBezTo>
                    <a:pt x="513" y="1938"/>
                    <a:pt x="748" y="2026"/>
                    <a:pt x="1085" y="2127"/>
                  </a:cubicBezTo>
                  <a:cubicBezTo>
                    <a:pt x="1234" y="2166"/>
                    <a:pt x="1381" y="2217"/>
                    <a:pt x="1523" y="2276"/>
                  </a:cubicBezTo>
                  <a:cubicBezTo>
                    <a:pt x="1584" y="2298"/>
                    <a:pt x="1637" y="2339"/>
                    <a:pt x="1674" y="2395"/>
                  </a:cubicBezTo>
                  <a:cubicBezTo>
                    <a:pt x="1752" y="2545"/>
                    <a:pt x="1708" y="2730"/>
                    <a:pt x="1574" y="2833"/>
                  </a:cubicBezTo>
                  <a:cubicBezTo>
                    <a:pt x="1474" y="2904"/>
                    <a:pt x="1352" y="2940"/>
                    <a:pt x="1229" y="2936"/>
                  </a:cubicBezTo>
                  <a:cubicBezTo>
                    <a:pt x="1092" y="2936"/>
                    <a:pt x="919" y="2899"/>
                    <a:pt x="706" y="2823"/>
                  </a:cubicBezTo>
                  <a:cubicBezTo>
                    <a:pt x="530" y="2760"/>
                    <a:pt x="413" y="2728"/>
                    <a:pt x="352" y="2728"/>
                  </a:cubicBezTo>
                  <a:cubicBezTo>
                    <a:pt x="257" y="2725"/>
                    <a:pt x="166" y="2767"/>
                    <a:pt x="103" y="2838"/>
                  </a:cubicBezTo>
                  <a:cubicBezTo>
                    <a:pt x="37" y="2914"/>
                    <a:pt x="0" y="3011"/>
                    <a:pt x="5" y="3111"/>
                  </a:cubicBezTo>
                  <a:lnTo>
                    <a:pt x="5" y="3136"/>
                  </a:lnTo>
                  <a:cubicBezTo>
                    <a:pt x="5" y="3300"/>
                    <a:pt x="117" y="3434"/>
                    <a:pt x="342" y="3539"/>
                  </a:cubicBezTo>
                  <a:cubicBezTo>
                    <a:pt x="567" y="3647"/>
                    <a:pt x="851" y="3700"/>
                    <a:pt x="1190" y="3700"/>
                  </a:cubicBezTo>
                  <a:cubicBezTo>
                    <a:pt x="1606" y="3700"/>
                    <a:pt x="1938" y="3588"/>
                    <a:pt x="2187" y="3368"/>
                  </a:cubicBezTo>
                  <a:cubicBezTo>
                    <a:pt x="2439" y="3148"/>
                    <a:pt x="2564" y="2862"/>
                    <a:pt x="2566" y="25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0"/>
            <p:cNvSpPr/>
            <p:nvPr/>
          </p:nvSpPr>
          <p:spPr>
            <a:xfrm>
              <a:off x="5864898" y="1022713"/>
              <a:ext cx="58500" cy="89275"/>
            </a:xfrm>
            <a:custGeom>
              <a:avLst/>
              <a:gdLst/>
              <a:ahLst/>
              <a:cxnLst/>
              <a:rect l="l" t="t" r="r" b="b"/>
              <a:pathLst>
                <a:path w="2340" h="3571" extrusionOk="0">
                  <a:moveTo>
                    <a:pt x="2339" y="2828"/>
                  </a:moveTo>
                  <a:cubicBezTo>
                    <a:pt x="2151" y="2598"/>
                    <a:pt x="1985" y="2351"/>
                    <a:pt x="1841" y="2095"/>
                  </a:cubicBezTo>
                  <a:lnTo>
                    <a:pt x="1171" y="2090"/>
                  </a:lnTo>
                  <a:lnTo>
                    <a:pt x="1457" y="1227"/>
                  </a:lnTo>
                  <a:cubicBezTo>
                    <a:pt x="1325" y="829"/>
                    <a:pt x="1242" y="418"/>
                    <a:pt x="1210" y="1"/>
                  </a:cubicBezTo>
                  <a:cubicBezTo>
                    <a:pt x="1137" y="84"/>
                    <a:pt x="1081" y="179"/>
                    <a:pt x="1044" y="282"/>
                  </a:cubicBezTo>
                  <a:lnTo>
                    <a:pt x="37" y="2970"/>
                  </a:lnTo>
                  <a:cubicBezTo>
                    <a:pt x="15" y="3033"/>
                    <a:pt x="3" y="3102"/>
                    <a:pt x="3" y="3170"/>
                  </a:cubicBezTo>
                  <a:cubicBezTo>
                    <a:pt x="0" y="3278"/>
                    <a:pt x="42" y="3380"/>
                    <a:pt x="120" y="3454"/>
                  </a:cubicBezTo>
                  <a:cubicBezTo>
                    <a:pt x="196" y="3529"/>
                    <a:pt x="299" y="3571"/>
                    <a:pt x="406" y="3568"/>
                  </a:cubicBezTo>
                  <a:cubicBezTo>
                    <a:pt x="614" y="3568"/>
                    <a:pt x="743" y="3476"/>
                    <a:pt x="802" y="3287"/>
                  </a:cubicBezTo>
                  <a:lnTo>
                    <a:pt x="939" y="2828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0"/>
            <p:cNvSpPr/>
            <p:nvPr/>
          </p:nvSpPr>
          <p:spPr>
            <a:xfrm>
              <a:off x="5962273" y="1021738"/>
              <a:ext cx="48725" cy="88550"/>
            </a:xfrm>
            <a:custGeom>
              <a:avLst/>
              <a:gdLst/>
              <a:ahLst/>
              <a:cxnLst/>
              <a:rect l="l" t="t" r="r" b="b"/>
              <a:pathLst>
                <a:path w="1949" h="3542" extrusionOk="0">
                  <a:moveTo>
                    <a:pt x="795" y="2806"/>
                  </a:moveTo>
                  <a:lnTo>
                    <a:pt x="795" y="2031"/>
                  </a:lnTo>
                  <a:cubicBezTo>
                    <a:pt x="448" y="1406"/>
                    <a:pt x="235" y="714"/>
                    <a:pt x="172" y="0"/>
                  </a:cubicBezTo>
                  <a:cubicBezTo>
                    <a:pt x="152" y="15"/>
                    <a:pt x="135" y="32"/>
                    <a:pt x="118" y="49"/>
                  </a:cubicBezTo>
                  <a:cubicBezTo>
                    <a:pt x="42" y="125"/>
                    <a:pt x="1" y="228"/>
                    <a:pt x="1" y="335"/>
                  </a:cubicBezTo>
                  <a:lnTo>
                    <a:pt x="1" y="3131"/>
                  </a:lnTo>
                  <a:cubicBezTo>
                    <a:pt x="1" y="3253"/>
                    <a:pt x="35" y="3353"/>
                    <a:pt x="113" y="3427"/>
                  </a:cubicBezTo>
                  <a:cubicBezTo>
                    <a:pt x="194" y="3502"/>
                    <a:pt x="301" y="3541"/>
                    <a:pt x="414" y="3539"/>
                  </a:cubicBezTo>
                  <a:lnTo>
                    <a:pt x="1293" y="3539"/>
                  </a:lnTo>
                  <a:cubicBezTo>
                    <a:pt x="1516" y="3541"/>
                    <a:pt x="1738" y="3507"/>
                    <a:pt x="1948" y="3436"/>
                  </a:cubicBezTo>
                  <a:cubicBezTo>
                    <a:pt x="1721" y="3243"/>
                    <a:pt x="1513" y="3033"/>
                    <a:pt x="1323" y="2806"/>
                  </a:cubicBezTo>
                  <a:lnTo>
                    <a:pt x="1264" y="2806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6053298" y="1028338"/>
              <a:ext cx="25275" cy="43225"/>
            </a:xfrm>
            <a:custGeom>
              <a:avLst/>
              <a:gdLst/>
              <a:ahLst/>
              <a:cxnLst/>
              <a:rect l="l" t="t" r="r" b="b"/>
              <a:pathLst>
                <a:path w="1011" h="1729" extrusionOk="0">
                  <a:moveTo>
                    <a:pt x="1010" y="1728"/>
                  </a:moveTo>
                  <a:cubicBezTo>
                    <a:pt x="673" y="1200"/>
                    <a:pt x="438" y="614"/>
                    <a:pt x="316" y="0"/>
                  </a:cubicBezTo>
                  <a:cubicBezTo>
                    <a:pt x="113" y="196"/>
                    <a:pt x="1" y="470"/>
                    <a:pt x="8" y="751"/>
                  </a:cubicBezTo>
                  <a:cubicBezTo>
                    <a:pt x="8" y="1078"/>
                    <a:pt x="130" y="1318"/>
                    <a:pt x="377" y="1479"/>
                  </a:cubicBezTo>
                  <a:cubicBezTo>
                    <a:pt x="495" y="1555"/>
                    <a:pt x="707" y="1638"/>
                    <a:pt x="1010" y="1728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6053073" y="1087038"/>
              <a:ext cx="54450" cy="24350"/>
            </a:xfrm>
            <a:custGeom>
              <a:avLst/>
              <a:gdLst/>
              <a:ahLst/>
              <a:cxnLst/>
              <a:rect l="l" t="t" r="r" b="b"/>
              <a:pathLst>
                <a:path w="2178" h="974" extrusionOk="0">
                  <a:moveTo>
                    <a:pt x="2177" y="651"/>
                  </a:moveTo>
                  <a:cubicBezTo>
                    <a:pt x="1965" y="485"/>
                    <a:pt x="1764" y="299"/>
                    <a:pt x="1579" y="101"/>
                  </a:cubicBezTo>
                  <a:cubicBezTo>
                    <a:pt x="1579" y="103"/>
                    <a:pt x="1576" y="103"/>
                    <a:pt x="1574" y="106"/>
                  </a:cubicBezTo>
                  <a:cubicBezTo>
                    <a:pt x="1474" y="177"/>
                    <a:pt x="1352" y="213"/>
                    <a:pt x="1229" y="211"/>
                  </a:cubicBezTo>
                  <a:cubicBezTo>
                    <a:pt x="1092" y="211"/>
                    <a:pt x="919" y="172"/>
                    <a:pt x="706" y="96"/>
                  </a:cubicBezTo>
                  <a:cubicBezTo>
                    <a:pt x="530" y="33"/>
                    <a:pt x="413" y="1"/>
                    <a:pt x="352" y="1"/>
                  </a:cubicBezTo>
                  <a:cubicBezTo>
                    <a:pt x="257" y="1"/>
                    <a:pt x="166" y="40"/>
                    <a:pt x="103" y="111"/>
                  </a:cubicBezTo>
                  <a:cubicBezTo>
                    <a:pt x="37" y="187"/>
                    <a:pt x="0" y="284"/>
                    <a:pt x="5" y="387"/>
                  </a:cubicBezTo>
                  <a:lnTo>
                    <a:pt x="5" y="411"/>
                  </a:lnTo>
                  <a:cubicBezTo>
                    <a:pt x="5" y="573"/>
                    <a:pt x="117" y="707"/>
                    <a:pt x="342" y="812"/>
                  </a:cubicBezTo>
                  <a:cubicBezTo>
                    <a:pt x="567" y="920"/>
                    <a:pt x="851" y="973"/>
                    <a:pt x="1190" y="973"/>
                  </a:cubicBezTo>
                  <a:cubicBezTo>
                    <a:pt x="1598" y="971"/>
                    <a:pt x="1928" y="863"/>
                    <a:pt x="2177" y="65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5986523" y="1197263"/>
              <a:ext cx="11650" cy="11450"/>
            </a:xfrm>
            <a:custGeom>
              <a:avLst/>
              <a:gdLst/>
              <a:ahLst/>
              <a:cxnLst/>
              <a:rect l="l" t="t" r="r" b="b"/>
              <a:pathLst>
                <a:path w="466" h="458" extrusionOk="0">
                  <a:moveTo>
                    <a:pt x="229" y="0"/>
                  </a:moveTo>
                  <a:cubicBezTo>
                    <a:pt x="104" y="0"/>
                    <a:pt x="3" y="102"/>
                    <a:pt x="3" y="225"/>
                  </a:cubicBezTo>
                  <a:cubicBezTo>
                    <a:pt x="1" y="352"/>
                    <a:pt x="104" y="457"/>
                    <a:pt x="231" y="457"/>
                  </a:cubicBezTo>
                  <a:lnTo>
                    <a:pt x="233" y="457"/>
                  </a:lnTo>
                  <a:cubicBezTo>
                    <a:pt x="358" y="457"/>
                    <a:pt x="463" y="357"/>
                    <a:pt x="463" y="230"/>
                  </a:cubicBezTo>
                  <a:cubicBezTo>
                    <a:pt x="465" y="103"/>
                    <a:pt x="363" y="0"/>
                    <a:pt x="235" y="0"/>
                  </a:cubicBezTo>
                  <a:lnTo>
                    <a:pt x="233" y="0"/>
                  </a:lnTo>
                  <a:cubicBezTo>
                    <a:pt x="232" y="0"/>
                    <a:pt x="230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6113423" y="1166538"/>
              <a:ext cx="55250" cy="42575"/>
            </a:xfrm>
            <a:custGeom>
              <a:avLst/>
              <a:gdLst/>
              <a:ahLst/>
              <a:cxnLst/>
              <a:rect l="l" t="t" r="r" b="b"/>
              <a:pathLst>
                <a:path w="2210" h="1703" extrusionOk="0">
                  <a:moveTo>
                    <a:pt x="1956" y="1"/>
                  </a:moveTo>
                  <a:cubicBezTo>
                    <a:pt x="1896" y="1"/>
                    <a:pt x="1837" y="23"/>
                    <a:pt x="1792" y="69"/>
                  </a:cubicBezTo>
                  <a:lnTo>
                    <a:pt x="709" y="1149"/>
                  </a:lnTo>
                  <a:lnTo>
                    <a:pt x="416" y="873"/>
                  </a:lnTo>
                  <a:cubicBezTo>
                    <a:pt x="371" y="830"/>
                    <a:pt x="314" y="809"/>
                    <a:pt x="258" y="809"/>
                  </a:cubicBezTo>
                  <a:cubicBezTo>
                    <a:pt x="196" y="809"/>
                    <a:pt x="134" y="834"/>
                    <a:pt x="89" y="882"/>
                  </a:cubicBezTo>
                  <a:cubicBezTo>
                    <a:pt x="1" y="975"/>
                    <a:pt x="5" y="1122"/>
                    <a:pt x="98" y="1210"/>
                  </a:cubicBezTo>
                  <a:lnTo>
                    <a:pt x="555" y="1640"/>
                  </a:lnTo>
                  <a:cubicBezTo>
                    <a:pt x="600" y="1682"/>
                    <a:pt x="656" y="1702"/>
                    <a:pt x="713" y="1702"/>
                  </a:cubicBezTo>
                  <a:cubicBezTo>
                    <a:pt x="772" y="1702"/>
                    <a:pt x="830" y="1680"/>
                    <a:pt x="875" y="1635"/>
                  </a:cubicBezTo>
                  <a:lnTo>
                    <a:pt x="2119" y="394"/>
                  </a:lnTo>
                  <a:cubicBezTo>
                    <a:pt x="2207" y="306"/>
                    <a:pt x="2210" y="159"/>
                    <a:pt x="2119" y="69"/>
                  </a:cubicBezTo>
                  <a:cubicBezTo>
                    <a:pt x="2074" y="23"/>
                    <a:pt x="2015" y="1"/>
                    <a:pt x="19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5859648" y="1013313"/>
              <a:ext cx="91900" cy="103750"/>
            </a:xfrm>
            <a:custGeom>
              <a:avLst/>
              <a:gdLst/>
              <a:ahLst/>
              <a:cxnLst/>
              <a:rect l="l" t="t" r="r" b="b"/>
              <a:pathLst>
                <a:path w="3676" h="4150" extrusionOk="0">
                  <a:moveTo>
                    <a:pt x="1845" y="465"/>
                  </a:moveTo>
                  <a:cubicBezTo>
                    <a:pt x="1975" y="465"/>
                    <a:pt x="2116" y="501"/>
                    <a:pt x="2212" y="763"/>
                  </a:cubicBezTo>
                  <a:lnTo>
                    <a:pt x="3189" y="3412"/>
                  </a:lnTo>
                  <a:cubicBezTo>
                    <a:pt x="3206" y="3463"/>
                    <a:pt x="3216" y="3519"/>
                    <a:pt x="3216" y="3573"/>
                  </a:cubicBezTo>
                  <a:cubicBezTo>
                    <a:pt x="3209" y="3602"/>
                    <a:pt x="3194" y="3627"/>
                    <a:pt x="3170" y="3646"/>
                  </a:cubicBezTo>
                  <a:cubicBezTo>
                    <a:pt x="3138" y="3671"/>
                    <a:pt x="3098" y="3686"/>
                    <a:pt x="3057" y="3686"/>
                  </a:cubicBezTo>
                  <a:cubicBezTo>
                    <a:pt x="3054" y="3686"/>
                    <a:pt x="3051" y="3686"/>
                    <a:pt x="3048" y="3685"/>
                  </a:cubicBezTo>
                  <a:cubicBezTo>
                    <a:pt x="2977" y="3685"/>
                    <a:pt x="2933" y="3668"/>
                    <a:pt x="2898" y="3568"/>
                  </a:cubicBezTo>
                  <a:lnTo>
                    <a:pt x="2754" y="3118"/>
                  </a:lnTo>
                  <a:cubicBezTo>
                    <a:pt x="2725" y="3023"/>
                    <a:pt x="2635" y="2960"/>
                    <a:pt x="2534" y="2960"/>
                  </a:cubicBezTo>
                  <a:lnTo>
                    <a:pt x="1156" y="2960"/>
                  </a:lnTo>
                  <a:cubicBezTo>
                    <a:pt x="1053" y="2960"/>
                    <a:pt x="963" y="3026"/>
                    <a:pt x="934" y="3123"/>
                  </a:cubicBezTo>
                  <a:lnTo>
                    <a:pt x="799" y="3575"/>
                  </a:lnTo>
                  <a:cubicBezTo>
                    <a:pt x="777" y="3654"/>
                    <a:pt x="746" y="3690"/>
                    <a:pt x="633" y="3690"/>
                  </a:cubicBezTo>
                  <a:cubicBezTo>
                    <a:pt x="630" y="3690"/>
                    <a:pt x="627" y="3690"/>
                    <a:pt x="624" y="3690"/>
                  </a:cubicBezTo>
                  <a:cubicBezTo>
                    <a:pt x="581" y="3690"/>
                    <a:pt x="541" y="3674"/>
                    <a:pt x="511" y="3644"/>
                  </a:cubicBezTo>
                  <a:cubicBezTo>
                    <a:pt x="479" y="3614"/>
                    <a:pt x="462" y="3571"/>
                    <a:pt x="465" y="3529"/>
                  </a:cubicBezTo>
                  <a:cubicBezTo>
                    <a:pt x="462" y="3487"/>
                    <a:pt x="469" y="3448"/>
                    <a:pt x="484" y="3409"/>
                  </a:cubicBezTo>
                  <a:lnTo>
                    <a:pt x="1476" y="763"/>
                  </a:lnTo>
                  <a:cubicBezTo>
                    <a:pt x="1572" y="501"/>
                    <a:pt x="1716" y="465"/>
                    <a:pt x="1845" y="465"/>
                  </a:cubicBezTo>
                  <a:close/>
                  <a:moveTo>
                    <a:pt x="1845" y="0"/>
                  </a:moveTo>
                  <a:cubicBezTo>
                    <a:pt x="1581" y="0"/>
                    <a:pt x="1225" y="103"/>
                    <a:pt x="1041" y="596"/>
                  </a:cubicBezTo>
                  <a:lnTo>
                    <a:pt x="52" y="3243"/>
                  </a:lnTo>
                  <a:cubicBezTo>
                    <a:pt x="17" y="3333"/>
                    <a:pt x="0" y="3429"/>
                    <a:pt x="3" y="3524"/>
                  </a:cubicBezTo>
                  <a:cubicBezTo>
                    <a:pt x="0" y="3690"/>
                    <a:pt x="66" y="3849"/>
                    <a:pt x="186" y="3966"/>
                  </a:cubicBezTo>
                  <a:cubicBezTo>
                    <a:pt x="303" y="4086"/>
                    <a:pt x="465" y="4150"/>
                    <a:pt x="633" y="4150"/>
                  </a:cubicBezTo>
                  <a:cubicBezTo>
                    <a:pt x="939" y="4150"/>
                    <a:pt x="1156" y="3991"/>
                    <a:pt x="1244" y="3705"/>
                  </a:cubicBezTo>
                  <a:lnTo>
                    <a:pt x="1327" y="3417"/>
                  </a:lnTo>
                  <a:lnTo>
                    <a:pt x="2366" y="3417"/>
                  </a:lnTo>
                  <a:lnTo>
                    <a:pt x="2459" y="3710"/>
                  </a:lnTo>
                  <a:lnTo>
                    <a:pt x="2459" y="3712"/>
                  </a:lnTo>
                  <a:cubicBezTo>
                    <a:pt x="2554" y="3991"/>
                    <a:pt x="2762" y="4142"/>
                    <a:pt x="3045" y="4142"/>
                  </a:cubicBezTo>
                  <a:cubicBezTo>
                    <a:pt x="3049" y="4142"/>
                    <a:pt x="3052" y="4142"/>
                    <a:pt x="3055" y="4142"/>
                  </a:cubicBezTo>
                  <a:cubicBezTo>
                    <a:pt x="3211" y="4142"/>
                    <a:pt x="3358" y="4089"/>
                    <a:pt x="3475" y="3986"/>
                  </a:cubicBezTo>
                  <a:cubicBezTo>
                    <a:pt x="3478" y="3986"/>
                    <a:pt x="3480" y="3983"/>
                    <a:pt x="3483" y="3981"/>
                  </a:cubicBezTo>
                  <a:cubicBezTo>
                    <a:pt x="3641" y="3832"/>
                    <a:pt x="3676" y="3676"/>
                    <a:pt x="3676" y="3571"/>
                  </a:cubicBezTo>
                  <a:cubicBezTo>
                    <a:pt x="3676" y="3461"/>
                    <a:pt x="3658" y="3353"/>
                    <a:pt x="3622" y="3250"/>
                  </a:cubicBezTo>
                  <a:lnTo>
                    <a:pt x="2647" y="599"/>
                  </a:lnTo>
                  <a:cubicBezTo>
                    <a:pt x="2464" y="103"/>
                    <a:pt x="2112" y="0"/>
                    <a:pt x="1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6046948" y="1013063"/>
              <a:ext cx="75675" cy="104075"/>
            </a:xfrm>
            <a:custGeom>
              <a:avLst/>
              <a:gdLst/>
              <a:ahLst/>
              <a:cxnLst/>
              <a:rect l="l" t="t" r="r" b="b"/>
              <a:pathLst>
                <a:path w="3027" h="4163" extrusionOk="0">
                  <a:moveTo>
                    <a:pt x="1567" y="465"/>
                  </a:moveTo>
                  <a:cubicBezTo>
                    <a:pt x="1807" y="465"/>
                    <a:pt x="2005" y="506"/>
                    <a:pt x="2159" y="589"/>
                  </a:cubicBezTo>
                  <a:cubicBezTo>
                    <a:pt x="2317" y="675"/>
                    <a:pt x="2317" y="743"/>
                    <a:pt x="2317" y="765"/>
                  </a:cubicBezTo>
                  <a:cubicBezTo>
                    <a:pt x="2320" y="807"/>
                    <a:pt x="2305" y="846"/>
                    <a:pt x="2276" y="875"/>
                  </a:cubicBezTo>
                  <a:cubicBezTo>
                    <a:pt x="2256" y="902"/>
                    <a:pt x="2227" y="914"/>
                    <a:pt x="2195" y="914"/>
                  </a:cubicBezTo>
                  <a:cubicBezTo>
                    <a:pt x="2188" y="914"/>
                    <a:pt x="2137" y="914"/>
                    <a:pt x="2005" y="866"/>
                  </a:cubicBezTo>
                  <a:lnTo>
                    <a:pt x="1863" y="817"/>
                  </a:lnTo>
                  <a:cubicBezTo>
                    <a:pt x="1746" y="775"/>
                    <a:pt x="1623" y="756"/>
                    <a:pt x="1501" y="753"/>
                  </a:cubicBezTo>
                  <a:cubicBezTo>
                    <a:pt x="1497" y="753"/>
                    <a:pt x="1494" y="753"/>
                    <a:pt x="1490" y="753"/>
                  </a:cubicBezTo>
                  <a:cubicBezTo>
                    <a:pt x="1342" y="753"/>
                    <a:pt x="1197" y="799"/>
                    <a:pt x="1076" y="888"/>
                  </a:cubicBezTo>
                  <a:cubicBezTo>
                    <a:pt x="946" y="978"/>
                    <a:pt x="868" y="1129"/>
                    <a:pt x="868" y="1288"/>
                  </a:cubicBezTo>
                  <a:cubicBezTo>
                    <a:pt x="868" y="1428"/>
                    <a:pt x="937" y="1557"/>
                    <a:pt x="1061" y="1655"/>
                  </a:cubicBezTo>
                  <a:cubicBezTo>
                    <a:pt x="1118" y="1699"/>
                    <a:pt x="1220" y="1755"/>
                    <a:pt x="1579" y="1855"/>
                  </a:cubicBezTo>
                  <a:cubicBezTo>
                    <a:pt x="1870" y="1936"/>
                    <a:pt x="2088" y="2021"/>
                    <a:pt x="2229" y="2107"/>
                  </a:cubicBezTo>
                  <a:cubicBezTo>
                    <a:pt x="2457" y="2249"/>
                    <a:pt x="2562" y="2449"/>
                    <a:pt x="2562" y="2742"/>
                  </a:cubicBezTo>
                  <a:cubicBezTo>
                    <a:pt x="2562" y="3026"/>
                    <a:pt x="2464" y="3251"/>
                    <a:pt x="2264" y="3427"/>
                  </a:cubicBezTo>
                  <a:cubicBezTo>
                    <a:pt x="2056" y="3610"/>
                    <a:pt x="1777" y="3700"/>
                    <a:pt x="1418" y="3700"/>
                  </a:cubicBezTo>
                  <a:cubicBezTo>
                    <a:pt x="1115" y="3700"/>
                    <a:pt x="863" y="3654"/>
                    <a:pt x="668" y="3563"/>
                  </a:cubicBezTo>
                  <a:cubicBezTo>
                    <a:pt x="575" y="3519"/>
                    <a:pt x="463" y="3451"/>
                    <a:pt x="463" y="3370"/>
                  </a:cubicBezTo>
                  <a:lnTo>
                    <a:pt x="463" y="3343"/>
                  </a:lnTo>
                  <a:cubicBezTo>
                    <a:pt x="460" y="3299"/>
                    <a:pt x="472" y="3258"/>
                    <a:pt x="502" y="3226"/>
                  </a:cubicBezTo>
                  <a:cubicBezTo>
                    <a:pt x="520" y="3204"/>
                    <a:pt x="544" y="3192"/>
                    <a:pt x="572" y="3192"/>
                  </a:cubicBezTo>
                  <a:cubicBezTo>
                    <a:pt x="575" y="3192"/>
                    <a:pt x="577" y="3192"/>
                    <a:pt x="580" y="3192"/>
                  </a:cubicBezTo>
                  <a:cubicBezTo>
                    <a:pt x="585" y="3192"/>
                    <a:pt x="646" y="3197"/>
                    <a:pt x="856" y="3273"/>
                  </a:cubicBezTo>
                  <a:cubicBezTo>
                    <a:pt x="1098" y="3358"/>
                    <a:pt x="1293" y="3400"/>
                    <a:pt x="1457" y="3400"/>
                  </a:cubicBezTo>
                  <a:cubicBezTo>
                    <a:pt x="1464" y="3400"/>
                    <a:pt x="1472" y="3400"/>
                    <a:pt x="1479" y="3400"/>
                  </a:cubicBezTo>
                  <a:cubicBezTo>
                    <a:pt x="1645" y="3400"/>
                    <a:pt x="1805" y="3347"/>
                    <a:pt x="1939" y="3248"/>
                  </a:cubicBezTo>
                  <a:cubicBezTo>
                    <a:pt x="2168" y="3077"/>
                    <a:pt x="2239" y="2764"/>
                    <a:pt x="2102" y="2513"/>
                  </a:cubicBezTo>
                  <a:cubicBezTo>
                    <a:pt x="2049" y="2422"/>
                    <a:pt x="1968" y="2351"/>
                    <a:pt x="1846" y="2298"/>
                  </a:cubicBezTo>
                  <a:cubicBezTo>
                    <a:pt x="1694" y="2234"/>
                    <a:pt x="1538" y="2180"/>
                    <a:pt x="1379" y="2136"/>
                  </a:cubicBezTo>
                  <a:cubicBezTo>
                    <a:pt x="1059" y="2043"/>
                    <a:pt x="844" y="1963"/>
                    <a:pt x="741" y="1897"/>
                  </a:cubicBezTo>
                  <a:cubicBezTo>
                    <a:pt x="560" y="1779"/>
                    <a:pt x="477" y="1611"/>
                    <a:pt x="477" y="1364"/>
                  </a:cubicBezTo>
                  <a:cubicBezTo>
                    <a:pt x="472" y="1117"/>
                    <a:pt x="580" y="883"/>
                    <a:pt x="771" y="729"/>
                  </a:cubicBezTo>
                  <a:cubicBezTo>
                    <a:pt x="978" y="550"/>
                    <a:pt x="1240" y="465"/>
                    <a:pt x="1567" y="465"/>
                  </a:cubicBezTo>
                  <a:close/>
                  <a:moveTo>
                    <a:pt x="1572" y="0"/>
                  </a:moveTo>
                  <a:cubicBezTo>
                    <a:pt x="1135" y="0"/>
                    <a:pt x="766" y="128"/>
                    <a:pt x="475" y="374"/>
                  </a:cubicBezTo>
                  <a:cubicBezTo>
                    <a:pt x="179" y="616"/>
                    <a:pt x="13" y="980"/>
                    <a:pt x="20" y="1362"/>
                  </a:cubicBezTo>
                  <a:cubicBezTo>
                    <a:pt x="20" y="1762"/>
                    <a:pt x="184" y="2080"/>
                    <a:pt x="494" y="2283"/>
                  </a:cubicBezTo>
                  <a:cubicBezTo>
                    <a:pt x="639" y="2376"/>
                    <a:pt x="878" y="2471"/>
                    <a:pt x="1252" y="2579"/>
                  </a:cubicBezTo>
                  <a:cubicBezTo>
                    <a:pt x="1391" y="2615"/>
                    <a:pt x="1526" y="2662"/>
                    <a:pt x="1660" y="2715"/>
                  </a:cubicBezTo>
                  <a:cubicBezTo>
                    <a:pt x="1675" y="2723"/>
                    <a:pt x="1692" y="2733"/>
                    <a:pt x="1706" y="2745"/>
                  </a:cubicBezTo>
                  <a:cubicBezTo>
                    <a:pt x="1711" y="2759"/>
                    <a:pt x="1714" y="2774"/>
                    <a:pt x="1714" y="2789"/>
                  </a:cubicBezTo>
                  <a:cubicBezTo>
                    <a:pt x="1716" y="2825"/>
                    <a:pt x="1697" y="2860"/>
                    <a:pt x="1667" y="2879"/>
                  </a:cubicBezTo>
                  <a:cubicBezTo>
                    <a:pt x="1610" y="2918"/>
                    <a:pt x="1541" y="2938"/>
                    <a:pt x="1474" y="2938"/>
                  </a:cubicBezTo>
                  <a:cubicBezTo>
                    <a:pt x="1470" y="2938"/>
                    <a:pt x="1466" y="2938"/>
                    <a:pt x="1462" y="2938"/>
                  </a:cubicBezTo>
                  <a:cubicBezTo>
                    <a:pt x="1352" y="2938"/>
                    <a:pt x="1203" y="2904"/>
                    <a:pt x="1015" y="2835"/>
                  </a:cubicBezTo>
                  <a:cubicBezTo>
                    <a:pt x="751" y="2742"/>
                    <a:pt x="648" y="2728"/>
                    <a:pt x="585" y="2728"/>
                  </a:cubicBezTo>
                  <a:cubicBezTo>
                    <a:pt x="424" y="2728"/>
                    <a:pt x="270" y="2794"/>
                    <a:pt x="164" y="2913"/>
                  </a:cubicBezTo>
                  <a:cubicBezTo>
                    <a:pt x="57" y="3031"/>
                    <a:pt x="1" y="3185"/>
                    <a:pt x="6" y="3341"/>
                  </a:cubicBezTo>
                  <a:lnTo>
                    <a:pt x="6" y="3365"/>
                  </a:lnTo>
                  <a:cubicBezTo>
                    <a:pt x="6" y="3546"/>
                    <a:pt x="86" y="3798"/>
                    <a:pt x="475" y="3979"/>
                  </a:cubicBezTo>
                  <a:cubicBezTo>
                    <a:pt x="731" y="4101"/>
                    <a:pt x="1049" y="4162"/>
                    <a:pt x="1421" y="4162"/>
                  </a:cubicBezTo>
                  <a:cubicBezTo>
                    <a:pt x="1892" y="4162"/>
                    <a:pt x="2278" y="4033"/>
                    <a:pt x="2572" y="3774"/>
                  </a:cubicBezTo>
                  <a:cubicBezTo>
                    <a:pt x="2875" y="3510"/>
                    <a:pt x="3026" y="3160"/>
                    <a:pt x="3026" y="2742"/>
                  </a:cubicBezTo>
                  <a:cubicBezTo>
                    <a:pt x="3026" y="2285"/>
                    <a:pt x="2840" y="1941"/>
                    <a:pt x="2474" y="1713"/>
                  </a:cubicBezTo>
                  <a:cubicBezTo>
                    <a:pt x="2293" y="1604"/>
                    <a:pt x="2044" y="1503"/>
                    <a:pt x="1706" y="1408"/>
                  </a:cubicBezTo>
                  <a:cubicBezTo>
                    <a:pt x="1433" y="1332"/>
                    <a:pt x="1359" y="1293"/>
                    <a:pt x="1345" y="1286"/>
                  </a:cubicBezTo>
                  <a:cubicBezTo>
                    <a:pt x="1340" y="1283"/>
                    <a:pt x="1337" y="1279"/>
                    <a:pt x="1335" y="1276"/>
                  </a:cubicBezTo>
                  <a:cubicBezTo>
                    <a:pt x="1340" y="1269"/>
                    <a:pt x="1347" y="1261"/>
                    <a:pt x="1355" y="1257"/>
                  </a:cubicBezTo>
                  <a:cubicBezTo>
                    <a:pt x="1395" y="1229"/>
                    <a:pt x="1445" y="1215"/>
                    <a:pt x="1495" y="1215"/>
                  </a:cubicBezTo>
                  <a:cubicBezTo>
                    <a:pt x="1498" y="1215"/>
                    <a:pt x="1502" y="1215"/>
                    <a:pt x="1506" y="1215"/>
                  </a:cubicBezTo>
                  <a:cubicBezTo>
                    <a:pt x="1577" y="1215"/>
                    <a:pt x="1648" y="1227"/>
                    <a:pt x="1714" y="1252"/>
                  </a:cubicBezTo>
                  <a:lnTo>
                    <a:pt x="1858" y="1303"/>
                  </a:lnTo>
                  <a:cubicBezTo>
                    <a:pt x="1968" y="1344"/>
                    <a:pt x="2083" y="1369"/>
                    <a:pt x="2198" y="1374"/>
                  </a:cubicBezTo>
                  <a:cubicBezTo>
                    <a:pt x="2200" y="1374"/>
                    <a:pt x="2203" y="1374"/>
                    <a:pt x="2206" y="1374"/>
                  </a:cubicBezTo>
                  <a:cubicBezTo>
                    <a:pt x="2364" y="1374"/>
                    <a:pt x="2515" y="1306"/>
                    <a:pt x="2620" y="1186"/>
                  </a:cubicBezTo>
                  <a:cubicBezTo>
                    <a:pt x="2726" y="1071"/>
                    <a:pt x="2784" y="922"/>
                    <a:pt x="2782" y="765"/>
                  </a:cubicBezTo>
                  <a:cubicBezTo>
                    <a:pt x="2782" y="597"/>
                    <a:pt x="2713" y="360"/>
                    <a:pt x="2381" y="181"/>
                  </a:cubicBezTo>
                  <a:cubicBezTo>
                    <a:pt x="2159" y="62"/>
                    <a:pt x="1887" y="0"/>
                    <a:pt x="1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5956773" y="1014713"/>
              <a:ext cx="88125" cy="100825"/>
            </a:xfrm>
            <a:custGeom>
              <a:avLst/>
              <a:gdLst/>
              <a:ahLst/>
              <a:cxnLst/>
              <a:rect l="l" t="t" r="r" b="b"/>
              <a:pathLst>
                <a:path w="3525" h="4033" extrusionOk="0">
                  <a:moveTo>
                    <a:pt x="634" y="459"/>
                  </a:moveTo>
                  <a:cubicBezTo>
                    <a:pt x="638" y="459"/>
                    <a:pt x="643" y="459"/>
                    <a:pt x="648" y="460"/>
                  </a:cubicBezTo>
                  <a:lnTo>
                    <a:pt x="1479" y="460"/>
                  </a:lnTo>
                  <a:cubicBezTo>
                    <a:pt x="1895" y="460"/>
                    <a:pt x="2234" y="553"/>
                    <a:pt x="2488" y="736"/>
                  </a:cubicBezTo>
                  <a:cubicBezTo>
                    <a:pt x="2672" y="873"/>
                    <a:pt x="2816" y="1056"/>
                    <a:pt x="2909" y="1266"/>
                  </a:cubicBezTo>
                  <a:cubicBezTo>
                    <a:pt x="3014" y="1498"/>
                    <a:pt x="3068" y="1750"/>
                    <a:pt x="3065" y="2007"/>
                  </a:cubicBezTo>
                  <a:cubicBezTo>
                    <a:pt x="3065" y="2530"/>
                    <a:pt x="2899" y="2933"/>
                    <a:pt x="2559" y="3243"/>
                  </a:cubicBezTo>
                  <a:cubicBezTo>
                    <a:pt x="2313" y="3466"/>
                    <a:pt x="1980" y="3576"/>
                    <a:pt x="1548" y="3576"/>
                  </a:cubicBezTo>
                  <a:lnTo>
                    <a:pt x="653" y="3576"/>
                  </a:lnTo>
                  <a:cubicBezTo>
                    <a:pt x="558" y="3576"/>
                    <a:pt x="519" y="3539"/>
                    <a:pt x="507" y="3529"/>
                  </a:cubicBezTo>
                  <a:cubicBezTo>
                    <a:pt x="497" y="3517"/>
                    <a:pt x="465" y="3490"/>
                    <a:pt x="465" y="3402"/>
                  </a:cubicBezTo>
                  <a:lnTo>
                    <a:pt x="465" y="636"/>
                  </a:lnTo>
                  <a:cubicBezTo>
                    <a:pt x="465" y="587"/>
                    <a:pt x="485" y="543"/>
                    <a:pt x="521" y="511"/>
                  </a:cubicBezTo>
                  <a:cubicBezTo>
                    <a:pt x="550" y="478"/>
                    <a:pt x="590" y="459"/>
                    <a:pt x="634" y="459"/>
                  </a:cubicBezTo>
                  <a:close/>
                  <a:moveTo>
                    <a:pt x="640" y="0"/>
                  </a:moveTo>
                  <a:cubicBezTo>
                    <a:pt x="469" y="0"/>
                    <a:pt x="307" y="71"/>
                    <a:pt x="191" y="193"/>
                  </a:cubicBezTo>
                  <a:cubicBezTo>
                    <a:pt x="74" y="311"/>
                    <a:pt x="8" y="472"/>
                    <a:pt x="8" y="638"/>
                  </a:cubicBezTo>
                  <a:lnTo>
                    <a:pt x="8" y="3400"/>
                  </a:lnTo>
                  <a:cubicBezTo>
                    <a:pt x="1" y="3573"/>
                    <a:pt x="69" y="3742"/>
                    <a:pt x="194" y="3862"/>
                  </a:cubicBezTo>
                  <a:cubicBezTo>
                    <a:pt x="314" y="3972"/>
                    <a:pt x="472" y="4033"/>
                    <a:pt x="634" y="4033"/>
                  </a:cubicBezTo>
                  <a:cubicBezTo>
                    <a:pt x="641" y="4033"/>
                    <a:pt x="647" y="4033"/>
                    <a:pt x="653" y="4033"/>
                  </a:cubicBezTo>
                  <a:lnTo>
                    <a:pt x="1548" y="4033"/>
                  </a:lnTo>
                  <a:cubicBezTo>
                    <a:pt x="2093" y="4033"/>
                    <a:pt x="2535" y="3881"/>
                    <a:pt x="2865" y="3580"/>
                  </a:cubicBezTo>
                  <a:cubicBezTo>
                    <a:pt x="3300" y="3187"/>
                    <a:pt x="3522" y="2657"/>
                    <a:pt x="3522" y="2007"/>
                  </a:cubicBezTo>
                  <a:cubicBezTo>
                    <a:pt x="3525" y="1684"/>
                    <a:pt x="3456" y="1366"/>
                    <a:pt x="3324" y="1073"/>
                  </a:cubicBezTo>
                  <a:cubicBezTo>
                    <a:pt x="3200" y="792"/>
                    <a:pt x="3004" y="550"/>
                    <a:pt x="2757" y="367"/>
                  </a:cubicBezTo>
                  <a:cubicBezTo>
                    <a:pt x="2423" y="125"/>
                    <a:pt x="1992" y="0"/>
                    <a:pt x="1479" y="0"/>
                  </a:cubicBezTo>
                  <a:lnTo>
                    <a:pt x="648" y="0"/>
                  </a:lnTo>
                  <a:cubicBezTo>
                    <a:pt x="645" y="0"/>
                    <a:pt x="643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5976748" y="1033038"/>
              <a:ext cx="47450" cy="64975"/>
            </a:xfrm>
            <a:custGeom>
              <a:avLst/>
              <a:gdLst/>
              <a:ahLst/>
              <a:cxnLst/>
              <a:rect l="l" t="t" r="r" b="b"/>
              <a:pathLst>
                <a:path w="1898" h="2599" extrusionOk="0">
                  <a:moveTo>
                    <a:pt x="661" y="460"/>
                  </a:moveTo>
                  <a:cubicBezTo>
                    <a:pt x="900" y="460"/>
                    <a:pt x="1081" y="528"/>
                    <a:pt x="1213" y="668"/>
                  </a:cubicBezTo>
                  <a:cubicBezTo>
                    <a:pt x="1350" y="814"/>
                    <a:pt x="1416" y="1010"/>
                    <a:pt x="1416" y="1271"/>
                  </a:cubicBezTo>
                  <a:cubicBezTo>
                    <a:pt x="1416" y="1540"/>
                    <a:pt x="1350" y="1743"/>
                    <a:pt x="1215" y="1894"/>
                  </a:cubicBezTo>
                  <a:cubicBezTo>
                    <a:pt x="1088" y="2039"/>
                    <a:pt x="922" y="2109"/>
                    <a:pt x="705" y="2109"/>
                  </a:cubicBezTo>
                  <a:lnTo>
                    <a:pt x="460" y="2109"/>
                  </a:lnTo>
                  <a:lnTo>
                    <a:pt x="460" y="460"/>
                  </a:lnTo>
                  <a:close/>
                  <a:moveTo>
                    <a:pt x="233" y="1"/>
                  </a:moveTo>
                  <a:cubicBezTo>
                    <a:pt x="106" y="1"/>
                    <a:pt x="1" y="103"/>
                    <a:pt x="1" y="233"/>
                  </a:cubicBezTo>
                  <a:lnTo>
                    <a:pt x="1" y="2366"/>
                  </a:lnTo>
                  <a:cubicBezTo>
                    <a:pt x="1" y="2493"/>
                    <a:pt x="106" y="2598"/>
                    <a:pt x="233" y="2598"/>
                  </a:cubicBezTo>
                  <a:lnTo>
                    <a:pt x="714" y="2598"/>
                  </a:lnTo>
                  <a:cubicBezTo>
                    <a:pt x="1069" y="2598"/>
                    <a:pt x="1360" y="2471"/>
                    <a:pt x="1577" y="2224"/>
                  </a:cubicBezTo>
                  <a:cubicBezTo>
                    <a:pt x="1790" y="1985"/>
                    <a:pt x="1897" y="1670"/>
                    <a:pt x="1897" y="1286"/>
                  </a:cubicBezTo>
                  <a:cubicBezTo>
                    <a:pt x="1897" y="905"/>
                    <a:pt x="1785" y="592"/>
                    <a:pt x="1565" y="357"/>
                  </a:cubicBezTo>
                  <a:cubicBezTo>
                    <a:pt x="1347" y="125"/>
                    <a:pt x="1042" y="1"/>
                    <a:pt x="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5887448" y="1033838"/>
              <a:ext cx="36300" cy="47375"/>
            </a:xfrm>
            <a:custGeom>
              <a:avLst/>
              <a:gdLst/>
              <a:ahLst/>
              <a:cxnLst/>
              <a:rect l="l" t="t" r="r" b="b"/>
              <a:pathLst>
                <a:path w="1452" h="1895" extrusionOk="0">
                  <a:moveTo>
                    <a:pt x="728" y="988"/>
                  </a:moveTo>
                  <a:lnTo>
                    <a:pt x="863" y="1405"/>
                  </a:lnTo>
                  <a:lnTo>
                    <a:pt x="591" y="1405"/>
                  </a:lnTo>
                  <a:lnTo>
                    <a:pt x="728" y="988"/>
                  </a:lnTo>
                  <a:close/>
                  <a:moveTo>
                    <a:pt x="730" y="0"/>
                  </a:moveTo>
                  <a:cubicBezTo>
                    <a:pt x="632" y="0"/>
                    <a:pt x="547" y="66"/>
                    <a:pt x="516" y="159"/>
                  </a:cubicBezTo>
                  <a:lnTo>
                    <a:pt x="51" y="1557"/>
                  </a:lnTo>
                  <a:cubicBezTo>
                    <a:pt x="0" y="1706"/>
                    <a:pt x="113" y="1862"/>
                    <a:pt x="269" y="1862"/>
                  </a:cubicBezTo>
                  <a:lnTo>
                    <a:pt x="1178" y="1894"/>
                  </a:lnTo>
                  <a:lnTo>
                    <a:pt x="1180" y="1894"/>
                  </a:lnTo>
                  <a:cubicBezTo>
                    <a:pt x="1339" y="1892"/>
                    <a:pt x="1452" y="1738"/>
                    <a:pt x="1405" y="1589"/>
                  </a:cubicBezTo>
                  <a:lnTo>
                    <a:pt x="953" y="164"/>
                  </a:lnTo>
                  <a:cubicBezTo>
                    <a:pt x="921" y="66"/>
                    <a:pt x="831" y="0"/>
                    <a:pt x="728" y="0"/>
                  </a:cubicBezTo>
                  <a:lnTo>
                    <a:pt x="736" y="0"/>
                  </a:lnTo>
                  <a:cubicBezTo>
                    <a:pt x="734" y="0"/>
                    <a:pt x="732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5803423" y="940663"/>
              <a:ext cx="391150" cy="349775"/>
            </a:xfrm>
            <a:custGeom>
              <a:avLst/>
              <a:gdLst/>
              <a:ahLst/>
              <a:cxnLst/>
              <a:rect l="l" t="t" r="r" b="b"/>
              <a:pathLst>
                <a:path w="15646" h="13991" extrusionOk="0">
                  <a:moveTo>
                    <a:pt x="13955" y="458"/>
                  </a:moveTo>
                  <a:cubicBezTo>
                    <a:pt x="14248" y="460"/>
                    <a:pt x="14483" y="697"/>
                    <a:pt x="14480" y="990"/>
                  </a:cubicBezTo>
                  <a:lnTo>
                    <a:pt x="14480" y="7984"/>
                  </a:lnTo>
                  <a:cubicBezTo>
                    <a:pt x="14280" y="7874"/>
                    <a:pt x="14062" y="7801"/>
                    <a:pt x="13840" y="7762"/>
                  </a:cubicBezTo>
                  <a:lnTo>
                    <a:pt x="13840" y="1491"/>
                  </a:lnTo>
                  <a:cubicBezTo>
                    <a:pt x="13840" y="1276"/>
                    <a:pt x="13662" y="1100"/>
                    <a:pt x="13446" y="1100"/>
                  </a:cubicBezTo>
                  <a:lnTo>
                    <a:pt x="1497" y="1100"/>
                  </a:lnTo>
                  <a:cubicBezTo>
                    <a:pt x="1495" y="1100"/>
                    <a:pt x="1494" y="1100"/>
                    <a:pt x="1492" y="1100"/>
                  </a:cubicBezTo>
                  <a:cubicBezTo>
                    <a:pt x="1277" y="1100"/>
                    <a:pt x="1101" y="1275"/>
                    <a:pt x="1101" y="1491"/>
                  </a:cubicBezTo>
                  <a:lnTo>
                    <a:pt x="1101" y="8588"/>
                  </a:lnTo>
                  <a:cubicBezTo>
                    <a:pt x="1101" y="8720"/>
                    <a:pt x="1208" y="8827"/>
                    <a:pt x="1340" y="8827"/>
                  </a:cubicBezTo>
                  <a:lnTo>
                    <a:pt x="7039" y="8827"/>
                  </a:lnTo>
                  <a:cubicBezTo>
                    <a:pt x="7083" y="8827"/>
                    <a:pt x="7124" y="8808"/>
                    <a:pt x="7151" y="8774"/>
                  </a:cubicBezTo>
                  <a:cubicBezTo>
                    <a:pt x="7305" y="8583"/>
                    <a:pt x="7173" y="8370"/>
                    <a:pt x="6990" y="8370"/>
                  </a:cubicBezTo>
                  <a:lnTo>
                    <a:pt x="1560" y="8370"/>
                  </a:lnTo>
                  <a:lnTo>
                    <a:pt x="1560" y="1557"/>
                  </a:lnTo>
                  <a:lnTo>
                    <a:pt x="13351" y="1557"/>
                  </a:lnTo>
                  <a:lnTo>
                    <a:pt x="13351" y="7728"/>
                  </a:lnTo>
                  <a:cubicBezTo>
                    <a:pt x="12806" y="7752"/>
                    <a:pt x="12291" y="7982"/>
                    <a:pt x="11907" y="8370"/>
                  </a:cubicBezTo>
                  <a:lnTo>
                    <a:pt x="8136" y="8370"/>
                  </a:lnTo>
                  <a:cubicBezTo>
                    <a:pt x="8135" y="8370"/>
                    <a:pt x="8133" y="8370"/>
                    <a:pt x="8131" y="8370"/>
                  </a:cubicBezTo>
                  <a:cubicBezTo>
                    <a:pt x="8016" y="8370"/>
                    <a:pt x="7916" y="8455"/>
                    <a:pt x="7899" y="8571"/>
                  </a:cubicBezTo>
                  <a:cubicBezTo>
                    <a:pt x="7882" y="8708"/>
                    <a:pt x="7990" y="8827"/>
                    <a:pt x="8126" y="8827"/>
                  </a:cubicBezTo>
                  <a:lnTo>
                    <a:pt x="11560" y="8827"/>
                  </a:lnTo>
                  <a:cubicBezTo>
                    <a:pt x="11440" y="9038"/>
                    <a:pt x="11357" y="9262"/>
                    <a:pt x="11311" y="9499"/>
                  </a:cubicBezTo>
                  <a:lnTo>
                    <a:pt x="460" y="9499"/>
                  </a:lnTo>
                  <a:lnTo>
                    <a:pt x="460" y="990"/>
                  </a:lnTo>
                  <a:cubicBezTo>
                    <a:pt x="460" y="697"/>
                    <a:pt x="700" y="458"/>
                    <a:pt x="993" y="458"/>
                  </a:cubicBezTo>
                  <a:close/>
                  <a:moveTo>
                    <a:pt x="11269" y="9959"/>
                  </a:moveTo>
                  <a:cubicBezTo>
                    <a:pt x="11276" y="10335"/>
                    <a:pt x="11381" y="10704"/>
                    <a:pt x="11579" y="11027"/>
                  </a:cubicBezTo>
                  <a:lnTo>
                    <a:pt x="993" y="11027"/>
                  </a:lnTo>
                  <a:cubicBezTo>
                    <a:pt x="992" y="11027"/>
                    <a:pt x="990" y="11027"/>
                    <a:pt x="989" y="11027"/>
                  </a:cubicBezTo>
                  <a:cubicBezTo>
                    <a:pt x="697" y="11027"/>
                    <a:pt x="460" y="10791"/>
                    <a:pt x="460" y="10499"/>
                  </a:cubicBezTo>
                  <a:lnTo>
                    <a:pt x="460" y="9959"/>
                  </a:lnTo>
                  <a:close/>
                  <a:moveTo>
                    <a:pt x="13446" y="8192"/>
                  </a:moveTo>
                  <a:cubicBezTo>
                    <a:pt x="13923" y="8192"/>
                    <a:pt x="14388" y="8391"/>
                    <a:pt x="14720" y="8757"/>
                  </a:cubicBezTo>
                  <a:cubicBezTo>
                    <a:pt x="15179" y="9262"/>
                    <a:pt x="15296" y="9988"/>
                    <a:pt x="15020" y="10611"/>
                  </a:cubicBezTo>
                  <a:cubicBezTo>
                    <a:pt x="14744" y="11234"/>
                    <a:pt x="14128" y="11638"/>
                    <a:pt x="13446" y="11638"/>
                  </a:cubicBezTo>
                  <a:cubicBezTo>
                    <a:pt x="12496" y="11638"/>
                    <a:pt x="11724" y="10868"/>
                    <a:pt x="11724" y="9917"/>
                  </a:cubicBezTo>
                  <a:cubicBezTo>
                    <a:pt x="11724" y="9861"/>
                    <a:pt x="11726" y="9805"/>
                    <a:pt x="11731" y="9749"/>
                  </a:cubicBezTo>
                  <a:cubicBezTo>
                    <a:pt x="11797" y="9069"/>
                    <a:pt x="12256" y="8495"/>
                    <a:pt x="12904" y="8280"/>
                  </a:cubicBezTo>
                  <a:cubicBezTo>
                    <a:pt x="13082" y="8221"/>
                    <a:pt x="13265" y="8192"/>
                    <a:pt x="13446" y="8192"/>
                  </a:cubicBezTo>
                  <a:close/>
                  <a:moveTo>
                    <a:pt x="9532" y="11515"/>
                  </a:moveTo>
                  <a:lnTo>
                    <a:pt x="9722" y="12249"/>
                  </a:lnTo>
                  <a:lnTo>
                    <a:pt x="8158" y="12249"/>
                  </a:lnTo>
                  <a:cubicBezTo>
                    <a:pt x="8157" y="12249"/>
                    <a:pt x="8155" y="12249"/>
                    <a:pt x="8154" y="12249"/>
                  </a:cubicBezTo>
                  <a:cubicBezTo>
                    <a:pt x="8028" y="12249"/>
                    <a:pt x="7923" y="12345"/>
                    <a:pt x="7916" y="12471"/>
                  </a:cubicBezTo>
                  <a:cubicBezTo>
                    <a:pt x="7914" y="12601"/>
                    <a:pt x="8016" y="12708"/>
                    <a:pt x="8146" y="12708"/>
                  </a:cubicBezTo>
                  <a:lnTo>
                    <a:pt x="11083" y="12708"/>
                  </a:lnTo>
                  <a:cubicBezTo>
                    <a:pt x="11306" y="12708"/>
                    <a:pt x="11487" y="12889"/>
                    <a:pt x="11487" y="13111"/>
                  </a:cubicBezTo>
                  <a:lnTo>
                    <a:pt x="11487" y="13128"/>
                  </a:lnTo>
                  <a:cubicBezTo>
                    <a:pt x="11487" y="13351"/>
                    <a:pt x="11303" y="13532"/>
                    <a:pt x="11081" y="13532"/>
                  </a:cubicBezTo>
                  <a:lnTo>
                    <a:pt x="4165" y="13532"/>
                  </a:lnTo>
                  <a:cubicBezTo>
                    <a:pt x="3940" y="13532"/>
                    <a:pt x="3759" y="13353"/>
                    <a:pt x="3759" y="13128"/>
                  </a:cubicBezTo>
                  <a:lnTo>
                    <a:pt x="3759" y="13109"/>
                  </a:lnTo>
                  <a:cubicBezTo>
                    <a:pt x="3759" y="12886"/>
                    <a:pt x="3938" y="12708"/>
                    <a:pt x="4160" y="12708"/>
                  </a:cubicBezTo>
                  <a:lnTo>
                    <a:pt x="7046" y="12708"/>
                  </a:lnTo>
                  <a:cubicBezTo>
                    <a:pt x="7173" y="12708"/>
                    <a:pt x="7281" y="12610"/>
                    <a:pt x="7286" y="12483"/>
                  </a:cubicBezTo>
                  <a:cubicBezTo>
                    <a:pt x="7291" y="12354"/>
                    <a:pt x="7186" y="12249"/>
                    <a:pt x="7058" y="12249"/>
                  </a:cubicBezTo>
                  <a:lnTo>
                    <a:pt x="5536" y="12249"/>
                  </a:lnTo>
                  <a:lnTo>
                    <a:pt x="5727" y="11515"/>
                  </a:lnTo>
                  <a:close/>
                  <a:moveTo>
                    <a:pt x="996" y="1"/>
                  </a:moveTo>
                  <a:cubicBezTo>
                    <a:pt x="448" y="1"/>
                    <a:pt x="1" y="445"/>
                    <a:pt x="1" y="993"/>
                  </a:cubicBezTo>
                  <a:lnTo>
                    <a:pt x="1" y="10533"/>
                  </a:lnTo>
                  <a:cubicBezTo>
                    <a:pt x="1" y="11076"/>
                    <a:pt x="441" y="11515"/>
                    <a:pt x="986" y="11515"/>
                  </a:cubicBezTo>
                  <a:lnTo>
                    <a:pt x="5167" y="11515"/>
                  </a:lnTo>
                  <a:lnTo>
                    <a:pt x="4976" y="12249"/>
                  </a:lnTo>
                  <a:lnTo>
                    <a:pt x="4168" y="12249"/>
                  </a:lnTo>
                  <a:cubicBezTo>
                    <a:pt x="3691" y="12249"/>
                    <a:pt x="3302" y="12632"/>
                    <a:pt x="3300" y="13111"/>
                  </a:cubicBezTo>
                  <a:lnTo>
                    <a:pt x="3300" y="13128"/>
                  </a:lnTo>
                  <a:cubicBezTo>
                    <a:pt x="3302" y="13605"/>
                    <a:pt x="3691" y="13991"/>
                    <a:pt x="4168" y="13991"/>
                  </a:cubicBezTo>
                  <a:lnTo>
                    <a:pt x="11078" y="13991"/>
                  </a:lnTo>
                  <a:cubicBezTo>
                    <a:pt x="11555" y="13991"/>
                    <a:pt x="11944" y="13605"/>
                    <a:pt x="11946" y="13128"/>
                  </a:cubicBezTo>
                  <a:lnTo>
                    <a:pt x="11946" y="13116"/>
                  </a:lnTo>
                  <a:cubicBezTo>
                    <a:pt x="11946" y="12637"/>
                    <a:pt x="11557" y="12249"/>
                    <a:pt x="11078" y="12249"/>
                  </a:cubicBezTo>
                  <a:lnTo>
                    <a:pt x="10213" y="12249"/>
                  </a:lnTo>
                  <a:lnTo>
                    <a:pt x="10018" y="11515"/>
                  </a:lnTo>
                  <a:lnTo>
                    <a:pt x="11946" y="11515"/>
                  </a:lnTo>
                  <a:cubicBezTo>
                    <a:pt x="12357" y="11899"/>
                    <a:pt x="12897" y="12112"/>
                    <a:pt x="13456" y="12112"/>
                  </a:cubicBezTo>
                  <a:cubicBezTo>
                    <a:pt x="14663" y="12112"/>
                    <a:pt x="15646" y="11144"/>
                    <a:pt x="15646" y="9954"/>
                  </a:cubicBezTo>
                  <a:cubicBezTo>
                    <a:pt x="15646" y="9348"/>
                    <a:pt x="15389" y="8771"/>
                    <a:pt x="14940" y="8368"/>
                  </a:cubicBezTo>
                  <a:lnTo>
                    <a:pt x="14940" y="993"/>
                  </a:lnTo>
                  <a:cubicBezTo>
                    <a:pt x="14937" y="445"/>
                    <a:pt x="14492" y="1"/>
                    <a:pt x="1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6" name="Google Shape;976;p40"/>
          <p:cNvGrpSpPr/>
          <p:nvPr/>
        </p:nvGrpSpPr>
        <p:grpSpPr>
          <a:xfrm>
            <a:off x="3876581" y="3133114"/>
            <a:ext cx="391025" cy="366575"/>
            <a:chOff x="6217250" y="2986500"/>
            <a:chExt cx="391025" cy="366575"/>
          </a:xfrm>
        </p:grpSpPr>
        <p:sp>
          <p:nvSpPr>
            <p:cNvPr id="977" name="Google Shape;977;p40"/>
            <p:cNvSpPr/>
            <p:nvPr/>
          </p:nvSpPr>
          <p:spPr>
            <a:xfrm>
              <a:off x="6353975" y="3262625"/>
              <a:ext cx="126675" cy="71825"/>
            </a:xfrm>
            <a:custGeom>
              <a:avLst/>
              <a:gdLst/>
              <a:ahLst/>
              <a:cxnLst/>
              <a:rect l="l" t="t" r="r" b="b"/>
              <a:pathLst>
                <a:path w="5067" h="2873" extrusionOk="0">
                  <a:moveTo>
                    <a:pt x="4739" y="778"/>
                  </a:moveTo>
                  <a:lnTo>
                    <a:pt x="2535" y="1"/>
                  </a:lnTo>
                  <a:lnTo>
                    <a:pt x="328" y="778"/>
                  </a:lnTo>
                  <a:lnTo>
                    <a:pt x="0" y="2041"/>
                  </a:lnTo>
                  <a:lnTo>
                    <a:pt x="2532" y="2872"/>
                  </a:lnTo>
                  <a:lnTo>
                    <a:pt x="5066" y="204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6223350" y="3224400"/>
              <a:ext cx="379550" cy="57675"/>
            </a:xfrm>
            <a:custGeom>
              <a:avLst/>
              <a:gdLst/>
              <a:ahLst/>
              <a:cxnLst/>
              <a:rect l="l" t="t" r="r" b="b"/>
              <a:pathLst>
                <a:path w="15182" h="2307" extrusionOk="0">
                  <a:moveTo>
                    <a:pt x="15181" y="687"/>
                  </a:moveTo>
                  <a:lnTo>
                    <a:pt x="7689" y="0"/>
                  </a:lnTo>
                  <a:lnTo>
                    <a:pt x="1" y="687"/>
                  </a:lnTo>
                  <a:lnTo>
                    <a:pt x="1" y="1503"/>
                  </a:lnTo>
                  <a:cubicBezTo>
                    <a:pt x="1" y="1945"/>
                    <a:pt x="360" y="2304"/>
                    <a:pt x="802" y="2307"/>
                  </a:cubicBezTo>
                  <a:lnTo>
                    <a:pt x="14380" y="2307"/>
                  </a:lnTo>
                  <a:cubicBezTo>
                    <a:pt x="14822" y="2304"/>
                    <a:pt x="15181" y="1945"/>
                    <a:pt x="15181" y="15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6223350" y="2992600"/>
              <a:ext cx="379550" cy="248975"/>
            </a:xfrm>
            <a:custGeom>
              <a:avLst/>
              <a:gdLst/>
              <a:ahLst/>
              <a:cxnLst/>
              <a:rect l="l" t="t" r="r" b="b"/>
              <a:pathLst>
                <a:path w="15182" h="9959" extrusionOk="0">
                  <a:moveTo>
                    <a:pt x="14380" y="0"/>
                  </a:moveTo>
                  <a:lnTo>
                    <a:pt x="802" y="0"/>
                  </a:lnTo>
                  <a:cubicBezTo>
                    <a:pt x="360" y="0"/>
                    <a:pt x="1" y="360"/>
                    <a:pt x="1" y="802"/>
                  </a:cubicBezTo>
                  <a:lnTo>
                    <a:pt x="1" y="9959"/>
                  </a:lnTo>
                  <a:lnTo>
                    <a:pt x="15181" y="9959"/>
                  </a:lnTo>
                  <a:lnTo>
                    <a:pt x="15181" y="802"/>
                  </a:lnTo>
                  <a:cubicBezTo>
                    <a:pt x="15181" y="360"/>
                    <a:pt x="14822" y="0"/>
                    <a:pt x="143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6252375" y="3021625"/>
              <a:ext cx="321500" cy="190825"/>
            </a:xfrm>
            <a:custGeom>
              <a:avLst/>
              <a:gdLst/>
              <a:ahLst/>
              <a:cxnLst/>
              <a:rect l="l" t="t" r="r" b="b"/>
              <a:pathLst>
                <a:path w="12860" h="7633" extrusionOk="0">
                  <a:moveTo>
                    <a:pt x="12688" y="7632"/>
                  </a:moveTo>
                  <a:cubicBezTo>
                    <a:pt x="12781" y="7632"/>
                    <a:pt x="12859" y="7554"/>
                    <a:pt x="12859" y="7461"/>
                  </a:cubicBezTo>
                  <a:lnTo>
                    <a:pt x="12859" y="171"/>
                  </a:lnTo>
                  <a:cubicBezTo>
                    <a:pt x="12859" y="76"/>
                    <a:pt x="12784" y="0"/>
                    <a:pt x="12688" y="0"/>
                  </a:cubicBezTo>
                  <a:lnTo>
                    <a:pt x="171" y="0"/>
                  </a:lnTo>
                  <a:cubicBezTo>
                    <a:pt x="76" y="0"/>
                    <a:pt x="0" y="76"/>
                    <a:pt x="0" y="171"/>
                  </a:cubicBezTo>
                  <a:lnTo>
                    <a:pt x="0" y="7461"/>
                  </a:lnTo>
                  <a:cubicBezTo>
                    <a:pt x="0" y="7554"/>
                    <a:pt x="76" y="7632"/>
                    <a:pt x="171" y="76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6310400" y="3314125"/>
              <a:ext cx="214600" cy="33625"/>
            </a:xfrm>
            <a:custGeom>
              <a:avLst/>
              <a:gdLst/>
              <a:ahLst/>
              <a:cxnLst/>
              <a:rect l="l" t="t" r="r" b="b"/>
              <a:pathLst>
                <a:path w="8584" h="1345" extrusionOk="0">
                  <a:moveTo>
                    <a:pt x="6826" y="1"/>
                  </a:moveTo>
                  <a:lnTo>
                    <a:pt x="668" y="1"/>
                  </a:lnTo>
                  <a:cubicBezTo>
                    <a:pt x="299" y="1"/>
                    <a:pt x="1" y="299"/>
                    <a:pt x="1" y="668"/>
                  </a:cubicBezTo>
                  <a:lnTo>
                    <a:pt x="1" y="680"/>
                  </a:lnTo>
                  <a:cubicBezTo>
                    <a:pt x="3" y="1047"/>
                    <a:pt x="302" y="1345"/>
                    <a:pt x="668" y="1345"/>
                  </a:cubicBezTo>
                  <a:lnTo>
                    <a:pt x="7916" y="1345"/>
                  </a:lnTo>
                  <a:cubicBezTo>
                    <a:pt x="8283" y="1345"/>
                    <a:pt x="8581" y="1047"/>
                    <a:pt x="8583" y="680"/>
                  </a:cubicBezTo>
                  <a:lnTo>
                    <a:pt x="8583" y="668"/>
                  </a:lnTo>
                  <a:cubicBezTo>
                    <a:pt x="8583" y="299"/>
                    <a:pt x="8285" y="1"/>
                    <a:pt x="79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6309625" y="3314075"/>
              <a:ext cx="44375" cy="33675"/>
            </a:xfrm>
            <a:custGeom>
              <a:avLst/>
              <a:gdLst/>
              <a:ahLst/>
              <a:cxnLst/>
              <a:rect l="l" t="t" r="r" b="b"/>
              <a:pathLst>
                <a:path w="1775" h="1347" extrusionOk="0">
                  <a:moveTo>
                    <a:pt x="1100" y="665"/>
                  </a:moveTo>
                  <a:cubicBezTo>
                    <a:pt x="1105" y="296"/>
                    <a:pt x="1403" y="0"/>
                    <a:pt x="1769" y="3"/>
                  </a:cubicBezTo>
                  <a:lnTo>
                    <a:pt x="667" y="3"/>
                  </a:lnTo>
                  <a:cubicBezTo>
                    <a:pt x="298" y="3"/>
                    <a:pt x="0" y="301"/>
                    <a:pt x="0" y="670"/>
                  </a:cubicBezTo>
                  <a:lnTo>
                    <a:pt x="0" y="682"/>
                  </a:lnTo>
                  <a:cubicBezTo>
                    <a:pt x="5" y="1051"/>
                    <a:pt x="306" y="1347"/>
                    <a:pt x="675" y="1347"/>
                  </a:cubicBezTo>
                  <a:lnTo>
                    <a:pt x="1774" y="1347"/>
                  </a:lnTo>
                  <a:cubicBezTo>
                    <a:pt x="1405" y="1347"/>
                    <a:pt x="1105" y="1051"/>
                    <a:pt x="1100" y="682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6223350" y="2992600"/>
              <a:ext cx="47375" cy="248975"/>
            </a:xfrm>
            <a:custGeom>
              <a:avLst/>
              <a:gdLst/>
              <a:ahLst/>
              <a:cxnLst/>
              <a:rect l="l" t="t" r="r" b="b"/>
              <a:pathLst>
                <a:path w="1895" h="9959" extrusionOk="0">
                  <a:moveTo>
                    <a:pt x="1161" y="8627"/>
                  </a:moveTo>
                  <a:lnTo>
                    <a:pt x="1161" y="1332"/>
                  </a:lnTo>
                  <a:cubicBezTo>
                    <a:pt x="1161" y="1237"/>
                    <a:pt x="1237" y="1161"/>
                    <a:pt x="1332" y="1161"/>
                  </a:cubicBezTo>
                  <a:lnTo>
                    <a:pt x="1895" y="1161"/>
                  </a:lnTo>
                  <a:lnTo>
                    <a:pt x="1895" y="0"/>
                  </a:lnTo>
                  <a:lnTo>
                    <a:pt x="802" y="0"/>
                  </a:lnTo>
                  <a:cubicBezTo>
                    <a:pt x="360" y="0"/>
                    <a:pt x="1" y="360"/>
                    <a:pt x="1" y="802"/>
                  </a:cubicBezTo>
                  <a:lnTo>
                    <a:pt x="1" y="9959"/>
                  </a:lnTo>
                  <a:lnTo>
                    <a:pt x="1895" y="9959"/>
                  </a:lnTo>
                  <a:lnTo>
                    <a:pt x="1895" y="8798"/>
                  </a:lnTo>
                  <a:lnTo>
                    <a:pt x="1332" y="8798"/>
                  </a:lnTo>
                  <a:cubicBezTo>
                    <a:pt x="1237" y="8798"/>
                    <a:pt x="1161" y="8722"/>
                    <a:pt x="1161" y="8627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6252300" y="3021625"/>
              <a:ext cx="18425" cy="190925"/>
            </a:xfrm>
            <a:custGeom>
              <a:avLst/>
              <a:gdLst/>
              <a:ahLst/>
              <a:cxnLst/>
              <a:rect l="l" t="t" r="r" b="b"/>
              <a:pathLst>
                <a:path w="737" h="7637" extrusionOk="0">
                  <a:moveTo>
                    <a:pt x="737" y="7637"/>
                  </a:moveTo>
                  <a:lnTo>
                    <a:pt x="737" y="0"/>
                  </a:lnTo>
                  <a:lnTo>
                    <a:pt x="174" y="0"/>
                  </a:lnTo>
                  <a:cubicBezTo>
                    <a:pt x="79" y="0"/>
                    <a:pt x="3" y="76"/>
                    <a:pt x="3" y="171"/>
                  </a:cubicBezTo>
                  <a:lnTo>
                    <a:pt x="3" y="7466"/>
                  </a:lnTo>
                  <a:cubicBezTo>
                    <a:pt x="1" y="7561"/>
                    <a:pt x="79" y="7637"/>
                    <a:pt x="174" y="7637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6353900" y="3282050"/>
              <a:ext cx="122700" cy="32100"/>
            </a:xfrm>
            <a:custGeom>
              <a:avLst/>
              <a:gdLst/>
              <a:ahLst/>
              <a:cxnLst/>
              <a:rect l="l" t="t" r="r" b="b"/>
              <a:pathLst>
                <a:path w="4908" h="1284" extrusionOk="0">
                  <a:moveTo>
                    <a:pt x="1565" y="641"/>
                  </a:moveTo>
                  <a:lnTo>
                    <a:pt x="4908" y="641"/>
                  </a:lnTo>
                  <a:lnTo>
                    <a:pt x="4742" y="1"/>
                  </a:lnTo>
                  <a:lnTo>
                    <a:pt x="336" y="1"/>
                  </a:lnTo>
                  <a:lnTo>
                    <a:pt x="167" y="641"/>
                  </a:lnTo>
                  <a:lnTo>
                    <a:pt x="1" y="1284"/>
                  </a:lnTo>
                  <a:lnTo>
                    <a:pt x="766" y="1284"/>
                  </a:lnTo>
                  <a:lnTo>
                    <a:pt x="861" y="925"/>
                  </a:lnTo>
                  <a:cubicBezTo>
                    <a:pt x="996" y="619"/>
                    <a:pt x="996" y="641"/>
                    <a:pt x="1565" y="64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6223350" y="3241550"/>
              <a:ext cx="67425" cy="40525"/>
            </a:xfrm>
            <a:custGeom>
              <a:avLst/>
              <a:gdLst/>
              <a:ahLst/>
              <a:cxnLst/>
              <a:rect l="l" t="t" r="r" b="b"/>
              <a:pathLst>
                <a:path w="2697" h="1621" extrusionOk="0">
                  <a:moveTo>
                    <a:pt x="1895" y="817"/>
                  </a:moveTo>
                  <a:lnTo>
                    <a:pt x="1895" y="1"/>
                  </a:lnTo>
                  <a:lnTo>
                    <a:pt x="1" y="1"/>
                  </a:lnTo>
                  <a:lnTo>
                    <a:pt x="1" y="817"/>
                  </a:lnTo>
                  <a:cubicBezTo>
                    <a:pt x="1" y="1259"/>
                    <a:pt x="360" y="1618"/>
                    <a:pt x="802" y="1621"/>
                  </a:cubicBezTo>
                  <a:lnTo>
                    <a:pt x="2696" y="1621"/>
                  </a:lnTo>
                  <a:cubicBezTo>
                    <a:pt x="2254" y="1618"/>
                    <a:pt x="1895" y="1262"/>
                    <a:pt x="1895" y="817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6389825" y="3153775"/>
              <a:ext cx="52700" cy="58775"/>
            </a:xfrm>
            <a:custGeom>
              <a:avLst/>
              <a:gdLst/>
              <a:ahLst/>
              <a:cxnLst/>
              <a:rect l="l" t="t" r="r" b="b"/>
              <a:pathLst>
                <a:path w="2108" h="2351" extrusionOk="0">
                  <a:moveTo>
                    <a:pt x="1" y="230"/>
                  </a:moveTo>
                  <a:lnTo>
                    <a:pt x="1" y="2351"/>
                  </a:lnTo>
                  <a:lnTo>
                    <a:pt x="2107" y="2351"/>
                  </a:lnTo>
                  <a:lnTo>
                    <a:pt x="2107" y="227"/>
                  </a:lnTo>
                  <a:cubicBezTo>
                    <a:pt x="2107" y="103"/>
                    <a:pt x="2005" y="0"/>
                    <a:pt x="1878" y="0"/>
                  </a:cubicBezTo>
                  <a:lnTo>
                    <a:pt x="228" y="0"/>
                  </a:lnTo>
                  <a:cubicBezTo>
                    <a:pt x="101" y="0"/>
                    <a:pt x="1" y="103"/>
                    <a:pt x="1" y="2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6398075" y="3051200"/>
              <a:ext cx="32050" cy="34475"/>
            </a:xfrm>
            <a:custGeom>
              <a:avLst/>
              <a:gdLst/>
              <a:ahLst/>
              <a:cxnLst/>
              <a:rect l="l" t="t" r="r" b="b"/>
              <a:pathLst>
                <a:path w="1282" h="1379" extrusionOk="0">
                  <a:moveTo>
                    <a:pt x="460" y="1200"/>
                  </a:moveTo>
                  <a:cubicBezTo>
                    <a:pt x="844" y="1378"/>
                    <a:pt x="1281" y="1085"/>
                    <a:pt x="1259" y="660"/>
                  </a:cubicBezTo>
                  <a:lnTo>
                    <a:pt x="1259" y="660"/>
                  </a:lnTo>
                  <a:cubicBezTo>
                    <a:pt x="1259" y="391"/>
                    <a:pt x="1081" y="154"/>
                    <a:pt x="819" y="86"/>
                  </a:cubicBezTo>
                  <a:cubicBezTo>
                    <a:pt x="514" y="0"/>
                    <a:pt x="196" y="174"/>
                    <a:pt x="98" y="474"/>
                  </a:cubicBezTo>
                  <a:cubicBezTo>
                    <a:pt x="1" y="777"/>
                    <a:pt x="157" y="1102"/>
                    <a:pt x="453" y="1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6484350" y="3047775"/>
              <a:ext cx="34775" cy="34775"/>
            </a:xfrm>
            <a:custGeom>
              <a:avLst/>
              <a:gdLst/>
              <a:ahLst/>
              <a:cxnLst/>
              <a:rect l="l" t="t" r="r" b="b"/>
              <a:pathLst>
                <a:path w="1391" h="1391" extrusionOk="0">
                  <a:moveTo>
                    <a:pt x="594" y="1391"/>
                  </a:moveTo>
                  <a:cubicBezTo>
                    <a:pt x="1124" y="1391"/>
                    <a:pt x="1391" y="750"/>
                    <a:pt x="1017" y="377"/>
                  </a:cubicBezTo>
                  <a:cubicBezTo>
                    <a:pt x="643" y="0"/>
                    <a:pt x="3" y="267"/>
                    <a:pt x="0" y="794"/>
                  </a:cubicBezTo>
                  <a:cubicBezTo>
                    <a:pt x="0" y="1124"/>
                    <a:pt x="267" y="1388"/>
                    <a:pt x="594" y="13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6315675" y="3047775"/>
              <a:ext cx="34775" cy="34775"/>
            </a:xfrm>
            <a:custGeom>
              <a:avLst/>
              <a:gdLst/>
              <a:ahLst/>
              <a:cxnLst/>
              <a:rect l="l" t="t" r="r" b="b"/>
              <a:pathLst>
                <a:path w="1391" h="1391" extrusionOk="0">
                  <a:moveTo>
                    <a:pt x="594" y="1391"/>
                  </a:moveTo>
                  <a:cubicBezTo>
                    <a:pt x="1124" y="1391"/>
                    <a:pt x="1391" y="750"/>
                    <a:pt x="1017" y="377"/>
                  </a:cubicBezTo>
                  <a:cubicBezTo>
                    <a:pt x="643" y="0"/>
                    <a:pt x="3" y="267"/>
                    <a:pt x="3" y="794"/>
                  </a:cubicBezTo>
                  <a:cubicBezTo>
                    <a:pt x="0" y="1124"/>
                    <a:pt x="266" y="1388"/>
                    <a:pt x="594" y="13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6322625" y="3143800"/>
              <a:ext cx="34375" cy="32900"/>
            </a:xfrm>
            <a:custGeom>
              <a:avLst/>
              <a:gdLst/>
              <a:ahLst/>
              <a:cxnLst/>
              <a:rect l="l" t="t" r="r" b="b"/>
              <a:pathLst>
                <a:path w="1375" h="1316" extrusionOk="0">
                  <a:moveTo>
                    <a:pt x="1049" y="1"/>
                  </a:moveTo>
                  <a:lnTo>
                    <a:pt x="323" y="1"/>
                  </a:lnTo>
                  <a:cubicBezTo>
                    <a:pt x="145" y="1"/>
                    <a:pt x="1" y="147"/>
                    <a:pt x="1" y="326"/>
                  </a:cubicBezTo>
                  <a:lnTo>
                    <a:pt x="1" y="990"/>
                  </a:lnTo>
                  <a:cubicBezTo>
                    <a:pt x="1" y="1169"/>
                    <a:pt x="145" y="1313"/>
                    <a:pt x="323" y="1315"/>
                  </a:cubicBezTo>
                  <a:lnTo>
                    <a:pt x="1049" y="1315"/>
                  </a:lnTo>
                  <a:cubicBezTo>
                    <a:pt x="1227" y="1313"/>
                    <a:pt x="1374" y="1169"/>
                    <a:pt x="1374" y="990"/>
                  </a:cubicBezTo>
                  <a:lnTo>
                    <a:pt x="1374" y="326"/>
                  </a:lnTo>
                  <a:cubicBezTo>
                    <a:pt x="1374" y="147"/>
                    <a:pt x="1227" y="1"/>
                    <a:pt x="10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6476100" y="3143800"/>
              <a:ext cx="34425" cy="32900"/>
            </a:xfrm>
            <a:custGeom>
              <a:avLst/>
              <a:gdLst/>
              <a:ahLst/>
              <a:cxnLst/>
              <a:rect l="l" t="t" r="r" b="b"/>
              <a:pathLst>
                <a:path w="1377" h="1316" extrusionOk="0">
                  <a:moveTo>
                    <a:pt x="0" y="326"/>
                  </a:moveTo>
                  <a:lnTo>
                    <a:pt x="0" y="990"/>
                  </a:lnTo>
                  <a:cubicBezTo>
                    <a:pt x="0" y="1169"/>
                    <a:pt x="147" y="1313"/>
                    <a:pt x="325" y="1315"/>
                  </a:cubicBezTo>
                  <a:lnTo>
                    <a:pt x="1051" y="1315"/>
                  </a:lnTo>
                  <a:cubicBezTo>
                    <a:pt x="1230" y="1313"/>
                    <a:pt x="1374" y="1169"/>
                    <a:pt x="1376" y="990"/>
                  </a:cubicBezTo>
                  <a:lnTo>
                    <a:pt x="1376" y="326"/>
                  </a:lnTo>
                  <a:cubicBezTo>
                    <a:pt x="1374" y="147"/>
                    <a:pt x="1230" y="1"/>
                    <a:pt x="1051" y="1"/>
                  </a:cubicBezTo>
                  <a:lnTo>
                    <a:pt x="325" y="1"/>
                  </a:lnTo>
                  <a:cubicBezTo>
                    <a:pt x="147" y="1"/>
                    <a:pt x="0" y="147"/>
                    <a:pt x="0" y="3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6322625" y="3143800"/>
              <a:ext cx="18900" cy="32900"/>
            </a:xfrm>
            <a:custGeom>
              <a:avLst/>
              <a:gdLst/>
              <a:ahLst/>
              <a:cxnLst/>
              <a:rect l="l" t="t" r="r" b="b"/>
              <a:pathLst>
                <a:path w="756" h="1316" extrusionOk="0">
                  <a:moveTo>
                    <a:pt x="428" y="988"/>
                  </a:moveTo>
                  <a:lnTo>
                    <a:pt x="428" y="328"/>
                  </a:lnTo>
                  <a:cubicBezTo>
                    <a:pt x="428" y="147"/>
                    <a:pt x="575" y="1"/>
                    <a:pt x="756" y="1"/>
                  </a:cubicBezTo>
                  <a:lnTo>
                    <a:pt x="323" y="1"/>
                  </a:lnTo>
                  <a:cubicBezTo>
                    <a:pt x="145" y="1"/>
                    <a:pt x="1" y="147"/>
                    <a:pt x="1" y="326"/>
                  </a:cubicBezTo>
                  <a:lnTo>
                    <a:pt x="1" y="990"/>
                  </a:lnTo>
                  <a:cubicBezTo>
                    <a:pt x="1" y="1169"/>
                    <a:pt x="145" y="1313"/>
                    <a:pt x="323" y="1315"/>
                  </a:cubicBezTo>
                  <a:lnTo>
                    <a:pt x="756" y="1315"/>
                  </a:lnTo>
                  <a:cubicBezTo>
                    <a:pt x="575" y="1315"/>
                    <a:pt x="428" y="1169"/>
                    <a:pt x="428" y="988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6476100" y="3143800"/>
              <a:ext cx="18900" cy="32900"/>
            </a:xfrm>
            <a:custGeom>
              <a:avLst/>
              <a:gdLst/>
              <a:ahLst/>
              <a:cxnLst/>
              <a:rect l="l" t="t" r="r" b="b"/>
              <a:pathLst>
                <a:path w="756" h="1316" extrusionOk="0">
                  <a:moveTo>
                    <a:pt x="428" y="988"/>
                  </a:moveTo>
                  <a:lnTo>
                    <a:pt x="428" y="328"/>
                  </a:lnTo>
                  <a:cubicBezTo>
                    <a:pt x="428" y="147"/>
                    <a:pt x="575" y="1"/>
                    <a:pt x="756" y="1"/>
                  </a:cubicBezTo>
                  <a:lnTo>
                    <a:pt x="325" y="1"/>
                  </a:lnTo>
                  <a:cubicBezTo>
                    <a:pt x="147" y="1"/>
                    <a:pt x="0" y="147"/>
                    <a:pt x="0" y="326"/>
                  </a:cubicBezTo>
                  <a:lnTo>
                    <a:pt x="0" y="990"/>
                  </a:lnTo>
                  <a:cubicBezTo>
                    <a:pt x="0" y="1169"/>
                    <a:pt x="147" y="1313"/>
                    <a:pt x="325" y="1315"/>
                  </a:cubicBezTo>
                  <a:lnTo>
                    <a:pt x="756" y="1315"/>
                  </a:lnTo>
                  <a:cubicBezTo>
                    <a:pt x="575" y="1315"/>
                    <a:pt x="428" y="1169"/>
                    <a:pt x="428" y="988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6314150" y="3052775"/>
              <a:ext cx="22200" cy="32225"/>
            </a:xfrm>
            <a:custGeom>
              <a:avLst/>
              <a:gdLst/>
              <a:ahLst/>
              <a:cxnLst/>
              <a:rect l="l" t="t" r="r" b="b"/>
              <a:pathLst>
                <a:path w="888" h="1289" extrusionOk="0">
                  <a:moveTo>
                    <a:pt x="523" y="594"/>
                  </a:moveTo>
                  <a:cubicBezTo>
                    <a:pt x="523" y="355"/>
                    <a:pt x="665" y="140"/>
                    <a:pt x="887" y="47"/>
                  </a:cubicBezTo>
                  <a:cubicBezTo>
                    <a:pt x="814" y="18"/>
                    <a:pt x="736" y="1"/>
                    <a:pt x="657" y="1"/>
                  </a:cubicBezTo>
                  <a:cubicBezTo>
                    <a:pt x="281" y="1"/>
                    <a:pt x="0" y="345"/>
                    <a:pt x="73" y="712"/>
                  </a:cubicBezTo>
                  <a:cubicBezTo>
                    <a:pt x="147" y="1081"/>
                    <a:pt x="540" y="1288"/>
                    <a:pt x="887" y="1144"/>
                  </a:cubicBezTo>
                  <a:cubicBezTo>
                    <a:pt x="665" y="1051"/>
                    <a:pt x="521" y="834"/>
                    <a:pt x="523" y="594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6399975" y="3049775"/>
              <a:ext cx="20675" cy="35700"/>
            </a:xfrm>
            <a:custGeom>
              <a:avLst/>
              <a:gdLst/>
              <a:ahLst/>
              <a:cxnLst/>
              <a:rect l="l" t="t" r="r" b="b"/>
              <a:pathLst>
                <a:path w="827" h="1428" extrusionOk="0">
                  <a:moveTo>
                    <a:pt x="460" y="714"/>
                  </a:moveTo>
                  <a:cubicBezTo>
                    <a:pt x="460" y="475"/>
                    <a:pt x="607" y="260"/>
                    <a:pt x="826" y="167"/>
                  </a:cubicBezTo>
                  <a:cubicBezTo>
                    <a:pt x="435" y="1"/>
                    <a:pt x="1" y="289"/>
                    <a:pt x="1" y="714"/>
                  </a:cubicBezTo>
                  <a:cubicBezTo>
                    <a:pt x="1" y="1140"/>
                    <a:pt x="435" y="1428"/>
                    <a:pt x="826" y="1264"/>
                  </a:cubicBezTo>
                  <a:cubicBezTo>
                    <a:pt x="604" y="1171"/>
                    <a:pt x="460" y="956"/>
                    <a:pt x="460" y="714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6484275" y="3049775"/>
              <a:ext cx="20675" cy="35700"/>
            </a:xfrm>
            <a:custGeom>
              <a:avLst/>
              <a:gdLst/>
              <a:ahLst/>
              <a:cxnLst/>
              <a:rect l="l" t="t" r="r" b="b"/>
              <a:pathLst>
                <a:path w="827" h="1428" extrusionOk="0">
                  <a:moveTo>
                    <a:pt x="463" y="714"/>
                  </a:moveTo>
                  <a:cubicBezTo>
                    <a:pt x="463" y="475"/>
                    <a:pt x="607" y="260"/>
                    <a:pt x="827" y="167"/>
                  </a:cubicBezTo>
                  <a:cubicBezTo>
                    <a:pt x="436" y="1"/>
                    <a:pt x="1" y="289"/>
                    <a:pt x="1" y="714"/>
                  </a:cubicBezTo>
                  <a:cubicBezTo>
                    <a:pt x="1" y="1140"/>
                    <a:pt x="436" y="1428"/>
                    <a:pt x="827" y="1264"/>
                  </a:cubicBezTo>
                  <a:cubicBezTo>
                    <a:pt x="607" y="1171"/>
                    <a:pt x="463" y="954"/>
                    <a:pt x="463" y="714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6389100" y="3080275"/>
              <a:ext cx="53250" cy="73450"/>
            </a:xfrm>
            <a:custGeom>
              <a:avLst/>
              <a:gdLst/>
              <a:ahLst/>
              <a:cxnLst/>
              <a:rect l="l" t="t" r="r" b="b"/>
              <a:pathLst>
                <a:path w="2130" h="2938" extrusionOk="0">
                  <a:moveTo>
                    <a:pt x="1916" y="1398"/>
                  </a:moveTo>
                  <a:lnTo>
                    <a:pt x="1335" y="0"/>
                  </a:lnTo>
                  <a:cubicBezTo>
                    <a:pt x="1249" y="52"/>
                    <a:pt x="1152" y="78"/>
                    <a:pt x="1051" y="83"/>
                  </a:cubicBezTo>
                  <a:lnTo>
                    <a:pt x="1032" y="83"/>
                  </a:lnTo>
                  <a:cubicBezTo>
                    <a:pt x="958" y="83"/>
                    <a:pt x="888" y="69"/>
                    <a:pt x="822" y="44"/>
                  </a:cubicBezTo>
                  <a:cubicBezTo>
                    <a:pt x="807" y="39"/>
                    <a:pt x="790" y="32"/>
                    <a:pt x="775" y="25"/>
                  </a:cubicBezTo>
                  <a:lnTo>
                    <a:pt x="213" y="1386"/>
                  </a:lnTo>
                  <a:cubicBezTo>
                    <a:pt x="32" y="1784"/>
                    <a:pt x="1" y="1882"/>
                    <a:pt x="106" y="2141"/>
                  </a:cubicBezTo>
                  <a:lnTo>
                    <a:pt x="431" y="2938"/>
                  </a:lnTo>
                  <a:lnTo>
                    <a:pt x="1701" y="2938"/>
                  </a:lnTo>
                  <a:lnTo>
                    <a:pt x="2021" y="2153"/>
                  </a:lnTo>
                  <a:cubicBezTo>
                    <a:pt x="2129" y="1894"/>
                    <a:pt x="2095" y="1794"/>
                    <a:pt x="1916" y="13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6389100" y="3080875"/>
              <a:ext cx="28975" cy="72850"/>
            </a:xfrm>
            <a:custGeom>
              <a:avLst/>
              <a:gdLst/>
              <a:ahLst/>
              <a:cxnLst/>
              <a:rect l="l" t="t" r="r" b="b"/>
              <a:pathLst>
                <a:path w="1159" h="2914" extrusionOk="0">
                  <a:moveTo>
                    <a:pt x="614" y="1362"/>
                  </a:moveTo>
                  <a:lnTo>
                    <a:pt x="1159" y="45"/>
                  </a:lnTo>
                  <a:cubicBezTo>
                    <a:pt x="1122" y="54"/>
                    <a:pt x="1088" y="57"/>
                    <a:pt x="1054" y="59"/>
                  </a:cubicBezTo>
                  <a:lnTo>
                    <a:pt x="1032" y="59"/>
                  </a:lnTo>
                  <a:cubicBezTo>
                    <a:pt x="961" y="59"/>
                    <a:pt x="888" y="45"/>
                    <a:pt x="822" y="20"/>
                  </a:cubicBezTo>
                  <a:cubicBezTo>
                    <a:pt x="807" y="13"/>
                    <a:pt x="790" y="8"/>
                    <a:pt x="778" y="1"/>
                  </a:cubicBezTo>
                  <a:lnTo>
                    <a:pt x="213" y="1362"/>
                  </a:lnTo>
                  <a:cubicBezTo>
                    <a:pt x="32" y="1760"/>
                    <a:pt x="1" y="1858"/>
                    <a:pt x="106" y="2117"/>
                  </a:cubicBezTo>
                  <a:lnTo>
                    <a:pt x="431" y="2914"/>
                  </a:lnTo>
                  <a:lnTo>
                    <a:pt x="831" y="2914"/>
                  </a:lnTo>
                  <a:lnTo>
                    <a:pt x="506" y="2117"/>
                  </a:lnTo>
                  <a:cubicBezTo>
                    <a:pt x="401" y="1858"/>
                    <a:pt x="433" y="1760"/>
                    <a:pt x="614" y="1362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6389825" y="3153775"/>
              <a:ext cx="15600" cy="58775"/>
            </a:xfrm>
            <a:custGeom>
              <a:avLst/>
              <a:gdLst/>
              <a:ahLst/>
              <a:cxnLst/>
              <a:rect l="l" t="t" r="r" b="b"/>
              <a:pathLst>
                <a:path w="624" h="2351" extrusionOk="0">
                  <a:moveTo>
                    <a:pt x="397" y="2351"/>
                  </a:moveTo>
                  <a:lnTo>
                    <a:pt x="397" y="230"/>
                  </a:lnTo>
                  <a:cubicBezTo>
                    <a:pt x="397" y="103"/>
                    <a:pt x="499" y="0"/>
                    <a:pt x="624" y="0"/>
                  </a:cubicBezTo>
                  <a:lnTo>
                    <a:pt x="228" y="0"/>
                  </a:lnTo>
                  <a:cubicBezTo>
                    <a:pt x="101" y="0"/>
                    <a:pt x="1" y="103"/>
                    <a:pt x="1" y="230"/>
                  </a:cubicBezTo>
                  <a:lnTo>
                    <a:pt x="1" y="2351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6409625" y="3255300"/>
              <a:ext cx="11575" cy="11500"/>
            </a:xfrm>
            <a:custGeom>
              <a:avLst/>
              <a:gdLst/>
              <a:ahLst/>
              <a:cxnLst/>
              <a:rect l="l" t="t" r="r" b="b"/>
              <a:pathLst>
                <a:path w="463" h="460" extrusionOk="0">
                  <a:moveTo>
                    <a:pt x="233" y="1"/>
                  </a:moveTo>
                  <a:cubicBezTo>
                    <a:pt x="106" y="1"/>
                    <a:pt x="3" y="101"/>
                    <a:pt x="1" y="228"/>
                  </a:cubicBezTo>
                  <a:cubicBezTo>
                    <a:pt x="1" y="355"/>
                    <a:pt x="101" y="458"/>
                    <a:pt x="228" y="460"/>
                  </a:cubicBezTo>
                  <a:lnTo>
                    <a:pt x="230" y="460"/>
                  </a:lnTo>
                  <a:cubicBezTo>
                    <a:pt x="357" y="460"/>
                    <a:pt x="462" y="357"/>
                    <a:pt x="462" y="233"/>
                  </a:cubicBezTo>
                  <a:cubicBezTo>
                    <a:pt x="462" y="106"/>
                    <a:pt x="362" y="1"/>
                    <a:pt x="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6410175" y="3118625"/>
              <a:ext cx="11575" cy="11450"/>
            </a:xfrm>
            <a:custGeom>
              <a:avLst/>
              <a:gdLst/>
              <a:ahLst/>
              <a:cxnLst/>
              <a:rect l="l" t="t" r="r" b="b"/>
              <a:pathLst>
                <a:path w="463" h="458" extrusionOk="0">
                  <a:moveTo>
                    <a:pt x="228" y="1"/>
                  </a:moveTo>
                  <a:cubicBezTo>
                    <a:pt x="103" y="1"/>
                    <a:pt x="3" y="103"/>
                    <a:pt x="1" y="226"/>
                  </a:cubicBezTo>
                  <a:cubicBezTo>
                    <a:pt x="1" y="353"/>
                    <a:pt x="101" y="458"/>
                    <a:pt x="228" y="458"/>
                  </a:cubicBezTo>
                  <a:lnTo>
                    <a:pt x="230" y="458"/>
                  </a:lnTo>
                  <a:cubicBezTo>
                    <a:pt x="357" y="458"/>
                    <a:pt x="460" y="358"/>
                    <a:pt x="462" y="231"/>
                  </a:cubicBezTo>
                  <a:cubicBezTo>
                    <a:pt x="462" y="104"/>
                    <a:pt x="362" y="1"/>
                    <a:pt x="235" y="1"/>
                  </a:cubicBezTo>
                  <a:lnTo>
                    <a:pt x="233" y="1"/>
                  </a:lnTo>
                  <a:cubicBezTo>
                    <a:pt x="231" y="1"/>
                    <a:pt x="230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6217250" y="2986500"/>
              <a:ext cx="391025" cy="366575"/>
            </a:xfrm>
            <a:custGeom>
              <a:avLst/>
              <a:gdLst/>
              <a:ahLst/>
              <a:cxnLst/>
              <a:rect l="l" t="t" r="r" b="b"/>
              <a:pathLst>
                <a:path w="15641" h="14663" extrusionOk="0">
                  <a:moveTo>
                    <a:pt x="14611" y="460"/>
                  </a:moveTo>
                  <a:cubicBezTo>
                    <a:pt x="14924" y="460"/>
                    <a:pt x="15181" y="714"/>
                    <a:pt x="15181" y="1029"/>
                  </a:cubicBezTo>
                  <a:lnTo>
                    <a:pt x="15181" y="9958"/>
                  </a:lnTo>
                  <a:lnTo>
                    <a:pt x="457" y="9958"/>
                  </a:lnTo>
                  <a:lnTo>
                    <a:pt x="457" y="1029"/>
                  </a:lnTo>
                  <a:cubicBezTo>
                    <a:pt x="457" y="714"/>
                    <a:pt x="714" y="460"/>
                    <a:pt x="1029" y="460"/>
                  </a:cubicBezTo>
                  <a:close/>
                  <a:moveTo>
                    <a:pt x="15181" y="10447"/>
                  </a:moveTo>
                  <a:lnTo>
                    <a:pt x="15181" y="11034"/>
                  </a:lnTo>
                  <a:cubicBezTo>
                    <a:pt x="15181" y="11351"/>
                    <a:pt x="14927" y="11608"/>
                    <a:pt x="14611" y="11608"/>
                  </a:cubicBezTo>
                  <a:lnTo>
                    <a:pt x="1029" y="11608"/>
                  </a:lnTo>
                  <a:cubicBezTo>
                    <a:pt x="714" y="11608"/>
                    <a:pt x="457" y="11351"/>
                    <a:pt x="457" y="11036"/>
                  </a:cubicBezTo>
                  <a:lnTo>
                    <a:pt x="457" y="10447"/>
                  </a:lnTo>
                  <a:close/>
                  <a:moveTo>
                    <a:pt x="10010" y="12065"/>
                  </a:moveTo>
                  <a:lnTo>
                    <a:pt x="10218" y="12861"/>
                  </a:lnTo>
                  <a:lnTo>
                    <a:pt x="8597" y="12861"/>
                  </a:lnTo>
                  <a:cubicBezTo>
                    <a:pt x="8596" y="12861"/>
                    <a:pt x="8594" y="12861"/>
                    <a:pt x="8592" y="12861"/>
                  </a:cubicBezTo>
                  <a:cubicBezTo>
                    <a:pt x="8477" y="12861"/>
                    <a:pt x="8380" y="12946"/>
                    <a:pt x="8363" y="13062"/>
                  </a:cubicBezTo>
                  <a:cubicBezTo>
                    <a:pt x="8346" y="13199"/>
                    <a:pt x="8451" y="13318"/>
                    <a:pt x="8590" y="13318"/>
                  </a:cubicBezTo>
                  <a:lnTo>
                    <a:pt x="11630" y="13318"/>
                  </a:lnTo>
                  <a:cubicBezTo>
                    <a:pt x="11870" y="13318"/>
                    <a:pt x="12065" y="13514"/>
                    <a:pt x="12065" y="13756"/>
                  </a:cubicBezTo>
                  <a:lnTo>
                    <a:pt x="12065" y="13768"/>
                  </a:lnTo>
                  <a:cubicBezTo>
                    <a:pt x="12065" y="14010"/>
                    <a:pt x="11870" y="14206"/>
                    <a:pt x="11630" y="14206"/>
                  </a:cubicBezTo>
                  <a:lnTo>
                    <a:pt x="4377" y="14206"/>
                  </a:lnTo>
                  <a:cubicBezTo>
                    <a:pt x="4135" y="14206"/>
                    <a:pt x="3940" y="14010"/>
                    <a:pt x="3940" y="13768"/>
                  </a:cubicBezTo>
                  <a:lnTo>
                    <a:pt x="3940" y="13753"/>
                  </a:lnTo>
                  <a:cubicBezTo>
                    <a:pt x="3940" y="13514"/>
                    <a:pt x="4135" y="13318"/>
                    <a:pt x="4377" y="13318"/>
                  </a:cubicBezTo>
                  <a:lnTo>
                    <a:pt x="7473" y="13318"/>
                  </a:lnTo>
                  <a:cubicBezTo>
                    <a:pt x="7475" y="13319"/>
                    <a:pt x="7476" y="13319"/>
                    <a:pt x="7478" y="13319"/>
                  </a:cubicBezTo>
                  <a:cubicBezTo>
                    <a:pt x="7603" y="13319"/>
                    <a:pt x="7705" y="13219"/>
                    <a:pt x="7713" y="13096"/>
                  </a:cubicBezTo>
                  <a:cubicBezTo>
                    <a:pt x="7718" y="12967"/>
                    <a:pt x="7613" y="12861"/>
                    <a:pt x="7485" y="12859"/>
                  </a:cubicBezTo>
                  <a:lnTo>
                    <a:pt x="5787" y="12859"/>
                  </a:lnTo>
                  <a:lnTo>
                    <a:pt x="5995" y="12065"/>
                  </a:lnTo>
                  <a:close/>
                  <a:moveTo>
                    <a:pt x="1032" y="0"/>
                  </a:moveTo>
                  <a:cubicBezTo>
                    <a:pt x="462" y="0"/>
                    <a:pt x="0" y="462"/>
                    <a:pt x="0" y="1031"/>
                  </a:cubicBezTo>
                  <a:lnTo>
                    <a:pt x="0" y="11034"/>
                  </a:lnTo>
                  <a:cubicBezTo>
                    <a:pt x="0" y="11603"/>
                    <a:pt x="462" y="12067"/>
                    <a:pt x="1032" y="12067"/>
                  </a:cubicBezTo>
                  <a:lnTo>
                    <a:pt x="5433" y="12067"/>
                  </a:lnTo>
                  <a:lnTo>
                    <a:pt x="5227" y="12861"/>
                  </a:lnTo>
                  <a:lnTo>
                    <a:pt x="4379" y="12861"/>
                  </a:lnTo>
                  <a:cubicBezTo>
                    <a:pt x="3883" y="12861"/>
                    <a:pt x="3483" y="13262"/>
                    <a:pt x="3483" y="13758"/>
                  </a:cubicBezTo>
                  <a:lnTo>
                    <a:pt x="3483" y="13766"/>
                  </a:lnTo>
                  <a:cubicBezTo>
                    <a:pt x="3483" y="14259"/>
                    <a:pt x="3883" y="14663"/>
                    <a:pt x="4379" y="14663"/>
                  </a:cubicBezTo>
                  <a:lnTo>
                    <a:pt x="11625" y="14663"/>
                  </a:lnTo>
                  <a:cubicBezTo>
                    <a:pt x="12121" y="14663"/>
                    <a:pt x="12524" y="14262"/>
                    <a:pt x="12524" y="13766"/>
                  </a:cubicBezTo>
                  <a:lnTo>
                    <a:pt x="12524" y="13758"/>
                  </a:lnTo>
                  <a:cubicBezTo>
                    <a:pt x="12524" y="13262"/>
                    <a:pt x="12121" y="12861"/>
                    <a:pt x="11625" y="12861"/>
                  </a:cubicBezTo>
                  <a:lnTo>
                    <a:pt x="10662" y="12861"/>
                  </a:lnTo>
                  <a:lnTo>
                    <a:pt x="10447" y="12036"/>
                  </a:lnTo>
                  <a:lnTo>
                    <a:pt x="14609" y="12036"/>
                  </a:lnTo>
                  <a:cubicBezTo>
                    <a:pt x="15178" y="12036"/>
                    <a:pt x="15640" y="11574"/>
                    <a:pt x="15640" y="11004"/>
                  </a:cubicBezTo>
                  <a:lnTo>
                    <a:pt x="15640" y="1031"/>
                  </a:lnTo>
                  <a:cubicBezTo>
                    <a:pt x="15640" y="462"/>
                    <a:pt x="15176" y="0"/>
                    <a:pt x="146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6246275" y="3016250"/>
              <a:ext cx="332975" cy="201675"/>
            </a:xfrm>
            <a:custGeom>
              <a:avLst/>
              <a:gdLst/>
              <a:ahLst/>
              <a:cxnLst/>
              <a:rect l="l" t="t" r="r" b="b"/>
              <a:pathLst>
                <a:path w="13319" h="8067" extrusionOk="0">
                  <a:moveTo>
                    <a:pt x="6745" y="1691"/>
                  </a:moveTo>
                  <a:cubicBezTo>
                    <a:pt x="6930" y="1691"/>
                    <a:pt x="7087" y="1831"/>
                    <a:pt x="7106" y="2016"/>
                  </a:cubicBezTo>
                  <a:cubicBezTo>
                    <a:pt x="7102" y="2041"/>
                    <a:pt x="7102" y="2065"/>
                    <a:pt x="7106" y="2092"/>
                  </a:cubicBezTo>
                  <a:cubicBezTo>
                    <a:pt x="7089" y="2261"/>
                    <a:pt x="6955" y="2395"/>
                    <a:pt x="6784" y="2415"/>
                  </a:cubicBezTo>
                  <a:lnTo>
                    <a:pt x="6777" y="2415"/>
                  </a:lnTo>
                  <a:cubicBezTo>
                    <a:pt x="6767" y="2415"/>
                    <a:pt x="6755" y="2417"/>
                    <a:pt x="6745" y="2417"/>
                  </a:cubicBezTo>
                  <a:cubicBezTo>
                    <a:pt x="6544" y="2417"/>
                    <a:pt x="6381" y="2256"/>
                    <a:pt x="6381" y="2053"/>
                  </a:cubicBezTo>
                  <a:cubicBezTo>
                    <a:pt x="6381" y="1853"/>
                    <a:pt x="6544" y="1691"/>
                    <a:pt x="6745" y="1691"/>
                  </a:cubicBezTo>
                  <a:close/>
                  <a:moveTo>
                    <a:pt x="3369" y="1693"/>
                  </a:moveTo>
                  <a:cubicBezTo>
                    <a:pt x="3555" y="1693"/>
                    <a:pt x="3734" y="1837"/>
                    <a:pt x="3734" y="2055"/>
                  </a:cubicBezTo>
                  <a:cubicBezTo>
                    <a:pt x="3734" y="2256"/>
                    <a:pt x="3573" y="2420"/>
                    <a:pt x="3370" y="2420"/>
                  </a:cubicBezTo>
                  <a:cubicBezTo>
                    <a:pt x="3047" y="2420"/>
                    <a:pt x="2886" y="2029"/>
                    <a:pt x="3116" y="1799"/>
                  </a:cubicBezTo>
                  <a:cubicBezTo>
                    <a:pt x="3189" y="1725"/>
                    <a:pt x="3280" y="1693"/>
                    <a:pt x="3369" y="1693"/>
                  </a:cubicBezTo>
                  <a:close/>
                  <a:moveTo>
                    <a:pt x="10117" y="1694"/>
                  </a:moveTo>
                  <a:cubicBezTo>
                    <a:pt x="10442" y="1694"/>
                    <a:pt x="10603" y="2085"/>
                    <a:pt x="10376" y="2314"/>
                  </a:cubicBezTo>
                  <a:cubicBezTo>
                    <a:pt x="10302" y="2388"/>
                    <a:pt x="10211" y="2421"/>
                    <a:pt x="10122" y="2421"/>
                  </a:cubicBezTo>
                  <a:cubicBezTo>
                    <a:pt x="9935" y="2421"/>
                    <a:pt x="9755" y="2276"/>
                    <a:pt x="9755" y="2055"/>
                  </a:cubicBezTo>
                  <a:cubicBezTo>
                    <a:pt x="9755" y="1855"/>
                    <a:pt x="9917" y="1694"/>
                    <a:pt x="10117" y="1694"/>
                  </a:cubicBezTo>
                  <a:close/>
                  <a:moveTo>
                    <a:pt x="6537" y="3055"/>
                  </a:moveTo>
                  <a:lnTo>
                    <a:pt x="6535" y="3617"/>
                  </a:lnTo>
                  <a:cubicBezTo>
                    <a:pt x="6532" y="3744"/>
                    <a:pt x="6635" y="3849"/>
                    <a:pt x="6764" y="3852"/>
                  </a:cubicBezTo>
                  <a:cubicBezTo>
                    <a:pt x="6891" y="3849"/>
                    <a:pt x="6994" y="3746"/>
                    <a:pt x="6994" y="3619"/>
                  </a:cubicBezTo>
                  <a:lnTo>
                    <a:pt x="6996" y="3060"/>
                  </a:lnTo>
                  <a:lnTo>
                    <a:pt x="7402" y="4054"/>
                  </a:lnTo>
                  <a:cubicBezTo>
                    <a:pt x="7402" y="4057"/>
                    <a:pt x="7405" y="4059"/>
                    <a:pt x="7405" y="4062"/>
                  </a:cubicBezTo>
                  <a:cubicBezTo>
                    <a:pt x="7581" y="4455"/>
                    <a:pt x="7573" y="4477"/>
                    <a:pt x="7507" y="4641"/>
                  </a:cubicBezTo>
                  <a:lnTo>
                    <a:pt x="7248" y="5286"/>
                  </a:lnTo>
                  <a:lnTo>
                    <a:pt x="6293" y="5286"/>
                  </a:lnTo>
                  <a:lnTo>
                    <a:pt x="6026" y="4629"/>
                  </a:lnTo>
                  <a:cubicBezTo>
                    <a:pt x="5960" y="4465"/>
                    <a:pt x="5953" y="4445"/>
                    <a:pt x="6129" y="4049"/>
                  </a:cubicBezTo>
                  <a:cubicBezTo>
                    <a:pt x="6129" y="4047"/>
                    <a:pt x="6131" y="4047"/>
                    <a:pt x="6131" y="4045"/>
                  </a:cubicBezTo>
                  <a:lnTo>
                    <a:pt x="6537" y="3055"/>
                  </a:lnTo>
                  <a:close/>
                  <a:moveTo>
                    <a:pt x="4091" y="5318"/>
                  </a:moveTo>
                  <a:cubicBezTo>
                    <a:pt x="4142" y="5318"/>
                    <a:pt x="4184" y="5359"/>
                    <a:pt x="4184" y="5411"/>
                  </a:cubicBezTo>
                  <a:lnTo>
                    <a:pt x="4184" y="6078"/>
                  </a:lnTo>
                  <a:cubicBezTo>
                    <a:pt x="4184" y="6129"/>
                    <a:pt x="4142" y="6171"/>
                    <a:pt x="4091" y="6173"/>
                  </a:cubicBezTo>
                  <a:lnTo>
                    <a:pt x="3360" y="6173"/>
                  </a:lnTo>
                  <a:cubicBezTo>
                    <a:pt x="3309" y="6171"/>
                    <a:pt x="3267" y="6129"/>
                    <a:pt x="3267" y="6078"/>
                  </a:cubicBezTo>
                  <a:lnTo>
                    <a:pt x="3267" y="5411"/>
                  </a:lnTo>
                  <a:cubicBezTo>
                    <a:pt x="3267" y="5359"/>
                    <a:pt x="3309" y="5318"/>
                    <a:pt x="3360" y="5318"/>
                  </a:cubicBezTo>
                  <a:close/>
                  <a:moveTo>
                    <a:pt x="10230" y="5318"/>
                  </a:moveTo>
                  <a:cubicBezTo>
                    <a:pt x="10281" y="5318"/>
                    <a:pt x="10322" y="5359"/>
                    <a:pt x="10325" y="5411"/>
                  </a:cubicBezTo>
                  <a:lnTo>
                    <a:pt x="10325" y="6078"/>
                  </a:lnTo>
                  <a:cubicBezTo>
                    <a:pt x="10322" y="6129"/>
                    <a:pt x="10281" y="6171"/>
                    <a:pt x="10230" y="6173"/>
                  </a:cubicBezTo>
                  <a:lnTo>
                    <a:pt x="9501" y="6173"/>
                  </a:lnTo>
                  <a:cubicBezTo>
                    <a:pt x="9450" y="6171"/>
                    <a:pt x="9408" y="6129"/>
                    <a:pt x="9406" y="6078"/>
                  </a:cubicBezTo>
                  <a:lnTo>
                    <a:pt x="9406" y="5411"/>
                  </a:lnTo>
                  <a:cubicBezTo>
                    <a:pt x="9408" y="5359"/>
                    <a:pt x="9450" y="5318"/>
                    <a:pt x="9501" y="5318"/>
                  </a:cubicBezTo>
                  <a:close/>
                  <a:moveTo>
                    <a:pt x="6141" y="5714"/>
                  </a:moveTo>
                  <a:cubicBezTo>
                    <a:pt x="6141" y="5721"/>
                    <a:pt x="6144" y="5728"/>
                    <a:pt x="6144" y="5738"/>
                  </a:cubicBezTo>
                  <a:cubicBezTo>
                    <a:pt x="6146" y="5738"/>
                    <a:pt x="6149" y="5745"/>
                    <a:pt x="6149" y="5745"/>
                  </a:cubicBezTo>
                  <a:lnTo>
                    <a:pt x="7392" y="5745"/>
                  </a:lnTo>
                  <a:cubicBezTo>
                    <a:pt x="7400" y="5741"/>
                    <a:pt x="7407" y="5738"/>
                    <a:pt x="7417" y="5738"/>
                  </a:cubicBezTo>
                  <a:cubicBezTo>
                    <a:pt x="7419" y="5737"/>
                    <a:pt x="7421" y="5737"/>
                    <a:pt x="7423" y="5737"/>
                  </a:cubicBezTo>
                  <a:cubicBezTo>
                    <a:pt x="7429" y="5737"/>
                    <a:pt x="7435" y="5740"/>
                    <a:pt x="7439" y="5745"/>
                  </a:cubicBezTo>
                  <a:lnTo>
                    <a:pt x="7605" y="5745"/>
                  </a:lnTo>
                  <a:lnTo>
                    <a:pt x="7605" y="7608"/>
                  </a:lnTo>
                  <a:lnTo>
                    <a:pt x="5987" y="7608"/>
                  </a:lnTo>
                  <a:lnTo>
                    <a:pt x="5987" y="5714"/>
                  </a:lnTo>
                  <a:close/>
                  <a:moveTo>
                    <a:pt x="7190" y="0"/>
                  </a:moveTo>
                  <a:cubicBezTo>
                    <a:pt x="7146" y="0"/>
                    <a:pt x="7106" y="20"/>
                    <a:pt x="7080" y="52"/>
                  </a:cubicBezTo>
                  <a:cubicBezTo>
                    <a:pt x="6923" y="242"/>
                    <a:pt x="7055" y="460"/>
                    <a:pt x="7238" y="460"/>
                  </a:cubicBezTo>
                  <a:lnTo>
                    <a:pt x="12859" y="460"/>
                  </a:lnTo>
                  <a:lnTo>
                    <a:pt x="12859" y="7608"/>
                  </a:lnTo>
                  <a:lnTo>
                    <a:pt x="8064" y="7608"/>
                  </a:lnTo>
                  <a:lnTo>
                    <a:pt x="8064" y="5723"/>
                  </a:lnTo>
                  <a:cubicBezTo>
                    <a:pt x="8062" y="5521"/>
                    <a:pt x="7928" y="5342"/>
                    <a:pt x="7734" y="5284"/>
                  </a:cubicBezTo>
                  <a:lnTo>
                    <a:pt x="7932" y="4797"/>
                  </a:lnTo>
                  <a:cubicBezTo>
                    <a:pt x="8079" y="4445"/>
                    <a:pt x="8008" y="4267"/>
                    <a:pt x="7825" y="3864"/>
                  </a:cubicBezTo>
                  <a:lnTo>
                    <a:pt x="7309" y="2630"/>
                  </a:lnTo>
                  <a:cubicBezTo>
                    <a:pt x="7395" y="2544"/>
                    <a:pt x="7461" y="2441"/>
                    <a:pt x="7502" y="2329"/>
                  </a:cubicBezTo>
                  <a:cubicBezTo>
                    <a:pt x="8641" y="2659"/>
                    <a:pt x="9445" y="3676"/>
                    <a:pt x="9509" y="4861"/>
                  </a:cubicBezTo>
                  <a:cubicBezTo>
                    <a:pt x="9507" y="4861"/>
                    <a:pt x="9506" y="4861"/>
                    <a:pt x="9504" y="4861"/>
                  </a:cubicBezTo>
                  <a:cubicBezTo>
                    <a:pt x="9198" y="4861"/>
                    <a:pt x="8951" y="5109"/>
                    <a:pt x="8949" y="5416"/>
                  </a:cubicBezTo>
                  <a:lnTo>
                    <a:pt x="8949" y="6075"/>
                  </a:lnTo>
                  <a:cubicBezTo>
                    <a:pt x="8949" y="6381"/>
                    <a:pt x="9198" y="6630"/>
                    <a:pt x="9504" y="6630"/>
                  </a:cubicBezTo>
                  <a:lnTo>
                    <a:pt x="10227" y="6630"/>
                  </a:lnTo>
                  <a:cubicBezTo>
                    <a:pt x="10533" y="6630"/>
                    <a:pt x="10782" y="6381"/>
                    <a:pt x="10782" y="6075"/>
                  </a:cubicBezTo>
                  <a:lnTo>
                    <a:pt x="10782" y="5445"/>
                  </a:lnTo>
                  <a:cubicBezTo>
                    <a:pt x="10782" y="5137"/>
                    <a:pt x="10533" y="4890"/>
                    <a:pt x="10227" y="4890"/>
                  </a:cubicBezTo>
                  <a:lnTo>
                    <a:pt x="9958" y="4890"/>
                  </a:lnTo>
                  <a:cubicBezTo>
                    <a:pt x="9914" y="3834"/>
                    <a:pt x="9362" y="2867"/>
                    <a:pt x="8477" y="2292"/>
                  </a:cubicBezTo>
                  <a:lnTo>
                    <a:pt x="9308" y="2292"/>
                  </a:lnTo>
                  <a:cubicBezTo>
                    <a:pt x="9410" y="2646"/>
                    <a:pt x="9734" y="2882"/>
                    <a:pt x="10093" y="2882"/>
                  </a:cubicBezTo>
                  <a:cubicBezTo>
                    <a:pt x="10131" y="2882"/>
                    <a:pt x="10169" y="2879"/>
                    <a:pt x="10208" y="2874"/>
                  </a:cubicBezTo>
                  <a:cubicBezTo>
                    <a:pt x="10611" y="2815"/>
                    <a:pt x="10911" y="2471"/>
                    <a:pt x="10911" y="2063"/>
                  </a:cubicBezTo>
                  <a:cubicBezTo>
                    <a:pt x="10911" y="1657"/>
                    <a:pt x="10611" y="1310"/>
                    <a:pt x="10208" y="1254"/>
                  </a:cubicBezTo>
                  <a:cubicBezTo>
                    <a:pt x="10168" y="1248"/>
                    <a:pt x="10129" y="1245"/>
                    <a:pt x="10090" y="1245"/>
                  </a:cubicBezTo>
                  <a:cubicBezTo>
                    <a:pt x="9732" y="1245"/>
                    <a:pt x="9410" y="1483"/>
                    <a:pt x="9308" y="1835"/>
                  </a:cubicBezTo>
                  <a:lnTo>
                    <a:pt x="7532" y="1835"/>
                  </a:lnTo>
                  <a:cubicBezTo>
                    <a:pt x="7429" y="1486"/>
                    <a:pt x="7109" y="1244"/>
                    <a:pt x="6745" y="1244"/>
                  </a:cubicBezTo>
                  <a:cubicBezTo>
                    <a:pt x="6381" y="1244"/>
                    <a:pt x="6061" y="1486"/>
                    <a:pt x="5958" y="1835"/>
                  </a:cubicBezTo>
                  <a:lnTo>
                    <a:pt x="4184" y="1835"/>
                  </a:lnTo>
                  <a:cubicBezTo>
                    <a:pt x="4080" y="1479"/>
                    <a:pt x="3756" y="1243"/>
                    <a:pt x="3396" y="1243"/>
                  </a:cubicBezTo>
                  <a:cubicBezTo>
                    <a:pt x="3358" y="1243"/>
                    <a:pt x="3320" y="1246"/>
                    <a:pt x="3282" y="1251"/>
                  </a:cubicBezTo>
                  <a:cubicBezTo>
                    <a:pt x="2879" y="1310"/>
                    <a:pt x="2578" y="1655"/>
                    <a:pt x="2578" y="2063"/>
                  </a:cubicBezTo>
                  <a:cubicBezTo>
                    <a:pt x="2578" y="2471"/>
                    <a:pt x="2879" y="2818"/>
                    <a:pt x="3282" y="2874"/>
                  </a:cubicBezTo>
                  <a:cubicBezTo>
                    <a:pt x="3321" y="2880"/>
                    <a:pt x="3361" y="2883"/>
                    <a:pt x="3400" y="2883"/>
                  </a:cubicBezTo>
                  <a:cubicBezTo>
                    <a:pt x="3758" y="2883"/>
                    <a:pt x="4080" y="2645"/>
                    <a:pt x="4184" y="2292"/>
                  </a:cubicBezTo>
                  <a:lnTo>
                    <a:pt x="4988" y="2292"/>
                  </a:lnTo>
                  <a:cubicBezTo>
                    <a:pt x="4103" y="2867"/>
                    <a:pt x="3551" y="3834"/>
                    <a:pt x="3507" y="4890"/>
                  </a:cubicBezTo>
                  <a:lnTo>
                    <a:pt x="3365" y="4890"/>
                  </a:lnTo>
                  <a:cubicBezTo>
                    <a:pt x="3060" y="4890"/>
                    <a:pt x="2810" y="5137"/>
                    <a:pt x="2810" y="5445"/>
                  </a:cubicBezTo>
                  <a:lnTo>
                    <a:pt x="2810" y="6075"/>
                  </a:lnTo>
                  <a:cubicBezTo>
                    <a:pt x="2810" y="6381"/>
                    <a:pt x="3060" y="6630"/>
                    <a:pt x="3365" y="6630"/>
                  </a:cubicBezTo>
                  <a:lnTo>
                    <a:pt x="4088" y="6630"/>
                  </a:lnTo>
                  <a:cubicBezTo>
                    <a:pt x="4394" y="6630"/>
                    <a:pt x="4643" y="6381"/>
                    <a:pt x="4643" y="6075"/>
                  </a:cubicBezTo>
                  <a:lnTo>
                    <a:pt x="4643" y="5445"/>
                  </a:lnTo>
                  <a:cubicBezTo>
                    <a:pt x="4643" y="5137"/>
                    <a:pt x="4394" y="4890"/>
                    <a:pt x="4088" y="4890"/>
                  </a:cubicBezTo>
                  <a:lnTo>
                    <a:pt x="3981" y="4890"/>
                  </a:lnTo>
                  <a:cubicBezTo>
                    <a:pt x="4037" y="3717"/>
                    <a:pt x="4848" y="2708"/>
                    <a:pt x="5977" y="2385"/>
                  </a:cubicBezTo>
                  <a:cubicBezTo>
                    <a:pt x="6026" y="2515"/>
                    <a:pt x="6107" y="2630"/>
                    <a:pt x="6212" y="2720"/>
                  </a:cubicBezTo>
                  <a:lnTo>
                    <a:pt x="5723" y="3891"/>
                  </a:lnTo>
                  <a:cubicBezTo>
                    <a:pt x="5540" y="4291"/>
                    <a:pt x="5472" y="4467"/>
                    <a:pt x="5613" y="4814"/>
                  </a:cubicBezTo>
                  <a:lnTo>
                    <a:pt x="5823" y="5320"/>
                  </a:lnTo>
                  <a:cubicBezTo>
                    <a:pt x="5645" y="5386"/>
                    <a:pt x="5528" y="5555"/>
                    <a:pt x="5528" y="5745"/>
                  </a:cubicBezTo>
                  <a:lnTo>
                    <a:pt x="5528" y="7608"/>
                  </a:lnTo>
                  <a:lnTo>
                    <a:pt x="489" y="7608"/>
                  </a:lnTo>
                  <a:lnTo>
                    <a:pt x="489" y="460"/>
                  </a:lnTo>
                  <a:lnTo>
                    <a:pt x="6073" y="460"/>
                  </a:lnTo>
                  <a:cubicBezTo>
                    <a:pt x="6074" y="460"/>
                    <a:pt x="6076" y="460"/>
                    <a:pt x="6077" y="460"/>
                  </a:cubicBezTo>
                  <a:cubicBezTo>
                    <a:pt x="6202" y="460"/>
                    <a:pt x="6307" y="360"/>
                    <a:pt x="6315" y="237"/>
                  </a:cubicBezTo>
                  <a:cubicBezTo>
                    <a:pt x="6317" y="108"/>
                    <a:pt x="6212" y="3"/>
                    <a:pt x="6085" y="3"/>
                  </a:cubicBezTo>
                  <a:lnTo>
                    <a:pt x="401" y="3"/>
                  </a:lnTo>
                  <a:cubicBezTo>
                    <a:pt x="178" y="3"/>
                    <a:pt x="0" y="181"/>
                    <a:pt x="0" y="403"/>
                  </a:cubicBezTo>
                  <a:lnTo>
                    <a:pt x="0" y="7664"/>
                  </a:lnTo>
                  <a:cubicBezTo>
                    <a:pt x="0" y="7886"/>
                    <a:pt x="178" y="8067"/>
                    <a:pt x="401" y="8067"/>
                  </a:cubicBezTo>
                  <a:lnTo>
                    <a:pt x="12915" y="8067"/>
                  </a:lnTo>
                  <a:cubicBezTo>
                    <a:pt x="13138" y="8067"/>
                    <a:pt x="13318" y="7886"/>
                    <a:pt x="13318" y="7664"/>
                  </a:cubicBezTo>
                  <a:lnTo>
                    <a:pt x="13318" y="240"/>
                  </a:lnTo>
                  <a:cubicBezTo>
                    <a:pt x="13318" y="108"/>
                    <a:pt x="13208" y="0"/>
                    <a:pt x="1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5" name="Google Shape;1005;p40"/>
          <p:cNvGrpSpPr/>
          <p:nvPr/>
        </p:nvGrpSpPr>
        <p:grpSpPr>
          <a:xfrm>
            <a:off x="4366031" y="1368293"/>
            <a:ext cx="411900" cy="391025"/>
            <a:chOff x="4298725" y="2296925"/>
            <a:chExt cx="411900" cy="391025"/>
          </a:xfrm>
        </p:grpSpPr>
        <p:sp>
          <p:nvSpPr>
            <p:cNvPr id="1006" name="Google Shape;1006;p40"/>
            <p:cNvSpPr/>
            <p:nvPr/>
          </p:nvSpPr>
          <p:spPr>
            <a:xfrm>
              <a:off x="4325300" y="2302675"/>
              <a:ext cx="379400" cy="379475"/>
            </a:xfrm>
            <a:custGeom>
              <a:avLst/>
              <a:gdLst/>
              <a:ahLst/>
              <a:cxnLst/>
              <a:rect l="l" t="t" r="r" b="b"/>
              <a:pathLst>
                <a:path w="15176" h="15179" extrusionOk="0">
                  <a:moveTo>
                    <a:pt x="7588" y="15178"/>
                  </a:moveTo>
                  <a:cubicBezTo>
                    <a:pt x="11769" y="15178"/>
                    <a:pt x="15176" y="11769"/>
                    <a:pt x="15176" y="7591"/>
                  </a:cubicBezTo>
                  <a:cubicBezTo>
                    <a:pt x="15176" y="3409"/>
                    <a:pt x="11769" y="0"/>
                    <a:pt x="7588" y="0"/>
                  </a:cubicBezTo>
                  <a:cubicBezTo>
                    <a:pt x="3407" y="0"/>
                    <a:pt x="0" y="3409"/>
                    <a:pt x="0" y="7591"/>
                  </a:cubicBezTo>
                  <a:cubicBezTo>
                    <a:pt x="0" y="11769"/>
                    <a:pt x="3407" y="15178"/>
                    <a:pt x="7588" y="151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4325300" y="2302675"/>
              <a:ext cx="209025" cy="379475"/>
            </a:xfrm>
            <a:custGeom>
              <a:avLst/>
              <a:gdLst/>
              <a:ahLst/>
              <a:cxnLst/>
              <a:rect l="l" t="t" r="r" b="b"/>
              <a:pathLst>
                <a:path w="8361" h="15179" extrusionOk="0">
                  <a:moveTo>
                    <a:pt x="2207" y="4475"/>
                  </a:moveTo>
                  <a:cubicBezTo>
                    <a:pt x="3206" y="2256"/>
                    <a:pt x="5208" y="653"/>
                    <a:pt x="7588" y="157"/>
                  </a:cubicBezTo>
                  <a:cubicBezTo>
                    <a:pt x="7776" y="118"/>
                    <a:pt x="7967" y="86"/>
                    <a:pt x="8160" y="61"/>
                  </a:cubicBezTo>
                  <a:cubicBezTo>
                    <a:pt x="8226" y="54"/>
                    <a:pt x="8292" y="47"/>
                    <a:pt x="8360" y="39"/>
                  </a:cubicBezTo>
                  <a:cubicBezTo>
                    <a:pt x="8106" y="13"/>
                    <a:pt x="7850" y="0"/>
                    <a:pt x="7588" y="0"/>
                  </a:cubicBezTo>
                  <a:cubicBezTo>
                    <a:pt x="3397" y="0"/>
                    <a:pt x="0" y="3397"/>
                    <a:pt x="0" y="7591"/>
                  </a:cubicBezTo>
                  <a:cubicBezTo>
                    <a:pt x="0" y="11782"/>
                    <a:pt x="3397" y="15178"/>
                    <a:pt x="7588" y="15178"/>
                  </a:cubicBezTo>
                  <a:cubicBezTo>
                    <a:pt x="7850" y="15178"/>
                    <a:pt x="8106" y="15166"/>
                    <a:pt x="8360" y="15139"/>
                  </a:cubicBezTo>
                  <a:cubicBezTo>
                    <a:pt x="8292" y="15132"/>
                    <a:pt x="8226" y="15127"/>
                    <a:pt x="8160" y="15117"/>
                  </a:cubicBezTo>
                  <a:cubicBezTo>
                    <a:pt x="7967" y="15093"/>
                    <a:pt x="7776" y="15061"/>
                    <a:pt x="7588" y="15022"/>
                  </a:cubicBezTo>
                  <a:cubicBezTo>
                    <a:pt x="6816" y="14863"/>
                    <a:pt x="6071" y="14582"/>
                    <a:pt x="5386" y="14191"/>
                  </a:cubicBezTo>
                  <a:cubicBezTo>
                    <a:pt x="1980" y="12256"/>
                    <a:pt x="604" y="8048"/>
                    <a:pt x="2209" y="4475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4381375" y="2447350"/>
              <a:ext cx="267300" cy="90125"/>
            </a:xfrm>
            <a:custGeom>
              <a:avLst/>
              <a:gdLst/>
              <a:ahLst/>
              <a:cxnLst/>
              <a:rect l="l" t="t" r="r" b="b"/>
              <a:pathLst>
                <a:path w="10692" h="3605" extrusionOk="0">
                  <a:moveTo>
                    <a:pt x="1" y="254"/>
                  </a:moveTo>
                  <a:cubicBezTo>
                    <a:pt x="1" y="115"/>
                    <a:pt x="113" y="0"/>
                    <a:pt x="252" y="0"/>
                  </a:cubicBezTo>
                  <a:lnTo>
                    <a:pt x="10438" y="0"/>
                  </a:lnTo>
                  <a:cubicBezTo>
                    <a:pt x="10577" y="0"/>
                    <a:pt x="10690" y="115"/>
                    <a:pt x="10692" y="254"/>
                  </a:cubicBezTo>
                  <a:lnTo>
                    <a:pt x="10692" y="3350"/>
                  </a:lnTo>
                  <a:cubicBezTo>
                    <a:pt x="10690" y="3490"/>
                    <a:pt x="10577" y="3605"/>
                    <a:pt x="10438" y="3605"/>
                  </a:cubicBezTo>
                  <a:lnTo>
                    <a:pt x="252" y="3605"/>
                  </a:lnTo>
                  <a:cubicBezTo>
                    <a:pt x="113" y="3605"/>
                    <a:pt x="1" y="3492"/>
                    <a:pt x="1" y="33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4380650" y="2447350"/>
              <a:ext cx="46825" cy="90125"/>
            </a:xfrm>
            <a:custGeom>
              <a:avLst/>
              <a:gdLst/>
              <a:ahLst/>
              <a:cxnLst/>
              <a:rect l="l" t="t" r="r" b="b"/>
              <a:pathLst>
                <a:path w="1873" h="3605" extrusionOk="0">
                  <a:moveTo>
                    <a:pt x="1618" y="973"/>
                  </a:moveTo>
                  <a:lnTo>
                    <a:pt x="1618" y="254"/>
                  </a:lnTo>
                  <a:cubicBezTo>
                    <a:pt x="1618" y="115"/>
                    <a:pt x="1730" y="0"/>
                    <a:pt x="1872" y="0"/>
                  </a:cubicBezTo>
                  <a:lnTo>
                    <a:pt x="252" y="0"/>
                  </a:lnTo>
                  <a:cubicBezTo>
                    <a:pt x="113" y="0"/>
                    <a:pt x="0" y="113"/>
                    <a:pt x="0" y="252"/>
                  </a:cubicBezTo>
                  <a:lnTo>
                    <a:pt x="0" y="3350"/>
                  </a:lnTo>
                  <a:cubicBezTo>
                    <a:pt x="0" y="3490"/>
                    <a:pt x="113" y="3605"/>
                    <a:pt x="252" y="3605"/>
                  </a:cubicBezTo>
                  <a:lnTo>
                    <a:pt x="1872" y="3605"/>
                  </a:lnTo>
                  <a:cubicBezTo>
                    <a:pt x="1730" y="3605"/>
                    <a:pt x="1618" y="3490"/>
                    <a:pt x="1618" y="3350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4298725" y="2296925"/>
              <a:ext cx="411900" cy="391025"/>
            </a:xfrm>
            <a:custGeom>
              <a:avLst/>
              <a:gdLst/>
              <a:ahLst/>
              <a:cxnLst/>
              <a:rect l="l" t="t" r="r" b="b"/>
              <a:pathLst>
                <a:path w="16476" h="15641" extrusionOk="0">
                  <a:moveTo>
                    <a:pt x="8407" y="472"/>
                  </a:moveTo>
                  <a:lnTo>
                    <a:pt x="8407" y="3173"/>
                  </a:lnTo>
                  <a:cubicBezTo>
                    <a:pt x="7261" y="3192"/>
                    <a:pt x="6156" y="3356"/>
                    <a:pt x="5157" y="3652"/>
                  </a:cubicBezTo>
                  <a:cubicBezTo>
                    <a:pt x="5401" y="3036"/>
                    <a:pt x="5699" y="2483"/>
                    <a:pt x="6044" y="2017"/>
                  </a:cubicBezTo>
                  <a:cubicBezTo>
                    <a:pt x="6735" y="1083"/>
                    <a:pt x="7546" y="550"/>
                    <a:pt x="8407" y="472"/>
                  </a:cubicBezTo>
                  <a:close/>
                  <a:moveTo>
                    <a:pt x="8407" y="3647"/>
                  </a:moveTo>
                  <a:lnTo>
                    <a:pt x="8407" y="5805"/>
                  </a:lnTo>
                  <a:lnTo>
                    <a:pt x="4568" y="5805"/>
                  </a:lnTo>
                  <a:cubicBezTo>
                    <a:pt x="4658" y="5262"/>
                    <a:pt x="4788" y="4729"/>
                    <a:pt x="4959" y="4206"/>
                  </a:cubicBezTo>
                  <a:cubicBezTo>
                    <a:pt x="6000" y="3862"/>
                    <a:pt x="7177" y="3666"/>
                    <a:pt x="8407" y="3647"/>
                  </a:cubicBezTo>
                  <a:close/>
                  <a:moveTo>
                    <a:pt x="8895" y="3644"/>
                  </a:moveTo>
                  <a:cubicBezTo>
                    <a:pt x="10125" y="3666"/>
                    <a:pt x="11303" y="3862"/>
                    <a:pt x="12344" y="4206"/>
                  </a:cubicBezTo>
                  <a:cubicBezTo>
                    <a:pt x="12515" y="4729"/>
                    <a:pt x="12644" y="5262"/>
                    <a:pt x="12735" y="5805"/>
                  </a:cubicBezTo>
                  <a:lnTo>
                    <a:pt x="8895" y="5805"/>
                  </a:lnTo>
                  <a:lnTo>
                    <a:pt x="8895" y="3644"/>
                  </a:lnTo>
                  <a:close/>
                  <a:moveTo>
                    <a:pt x="6647" y="739"/>
                  </a:moveTo>
                  <a:lnTo>
                    <a:pt x="6647" y="739"/>
                  </a:lnTo>
                  <a:cubicBezTo>
                    <a:pt x="5797" y="1401"/>
                    <a:pt x="5083" y="2479"/>
                    <a:pt x="4604" y="3837"/>
                  </a:cubicBezTo>
                  <a:cubicBezTo>
                    <a:pt x="4106" y="4013"/>
                    <a:pt x="3624" y="4233"/>
                    <a:pt x="3167" y="4497"/>
                  </a:cubicBezTo>
                  <a:cubicBezTo>
                    <a:pt x="2493" y="4891"/>
                    <a:pt x="1953" y="5345"/>
                    <a:pt x="1562" y="5841"/>
                  </a:cubicBezTo>
                  <a:cubicBezTo>
                    <a:pt x="2258" y="3373"/>
                    <a:pt x="4181" y="1442"/>
                    <a:pt x="6647" y="739"/>
                  </a:cubicBezTo>
                  <a:close/>
                  <a:moveTo>
                    <a:pt x="8895" y="472"/>
                  </a:moveTo>
                  <a:cubicBezTo>
                    <a:pt x="9702" y="548"/>
                    <a:pt x="10474" y="1025"/>
                    <a:pt x="11139" y="1860"/>
                  </a:cubicBezTo>
                  <a:cubicBezTo>
                    <a:pt x="11183" y="1916"/>
                    <a:pt x="11249" y="1945"/>
                    <a:pt x="11316" y="1945"/>
                  </a:cubicBezTo>
                  <a:cubicBezTo>
                    <a:pt x="11366" y="1945"/>
                    <a:pt x="11417" y="1928"/>
                    <a:pt x="11459" y="1895"/>
                  </a:cubicBezTo>
                  <a:cubicBezTo>
                    <a:pt x="11559" y="1816"/>
                    <a:pt x="11576" y="1672"/>
                    <a:pt x="11500" y="1572"/>
                  </a:cubicBezTo>
                  <a:cubicBezTo>
                    <a:pt x="11259" y="1264"/>
                    <a:pt x="10980" y="983"/>
                    <a:pt x="10672" y="739"/>
                  </a:cubicBezTo>
                  <a:lnTo>
                    <a:pt x="10672" y="739"/>
                  </a:lnTo>
                  <a:cubicBezTo>
                    <a:pt x="13135" y="1442"/>
                    <a:pt x="15059" y="3373"/>
                    <a:pt x="15753" y="5841"/>
                  </a:cubicBezTo>
                  <a:cubicBezTo>
                    <a:pt x="15362" y="5345"/>
                    <a:pt x="14824" y="4891"/>
                    <a:pt x="14147" y="4497"/>
                  </a:cubicBezTo>
                  <a:cubicBezTo>
                    <a:pt x="13688" y="4231"/>
                    <a:pt x="13206" y="4011"/>
                    <a:pt x="12708" y="3835"/>
                  </a:cubicBezTo>
                  <a:cubicBezTo>
                    <a:pt x="12554" y="3390"/>
                    <a:pt x="12363" y="2960"/>
                    <a:pt x="12138" y="2547"/>
                  </a:cubicBezTo>
                  <a:cubicBezTo>
                    <a:pt x="12097" y="2470"/>
                    <a:pt x="12019" y="2427"/>
                    <a:pt x="11938" y="2427"/>
                  </a:cubicBezTo>
                  <a:cubicBezTo>
                    <a:pt x="11898" y="2427"/>
                    <a:pt x="11858" y="2437"/>
                    <a:pt x="11821" y="2459"/>
                  </a:cubicBezTo>
                  <a:cubicBezTo>
                    <a:pt x="11713" y="2525"/>
                    <a:pt x="11676" y="2664"/>
                    <a:pt x="11738" y="2774"/>
                  </a:cubicBezTo>
                  <a:cubicBezTo>
                    <a:pt x="11891" y="3058"/>
                    <a:pt x="12028" y="3351"/>
                    <a:pt x="12146" y="3652"/>
                  </a:cubicBezTo>
                  <a:cubicBezTo>
                    <a:pt x="11146" y="3356"/>
                    <a:pt x="10042" y="3192"/>
                    <a:pt x="8895" y="3173"/>
                  </a:cubicBezTo>
                  <a:lnTo>
                    <a:pt x="8895" y="472"/>
                  </a:lnTo>
                  <a:close/>
                  <a:moveTo>
                    <a:pt x="4431" y="4404"/>
                  </a:moveTo>
                  <a:lnTo>
                    <a:pt x="4431" y="4404"/>
                  </a:lnTo>
                  <a:cubicBezTo>
                    <a:pt x="4299" y="4864"/>
                    <a:pt x="4194" y="5330"/>
                    <a:pt x="4120" y="5805"/>
                  </a:cubicBezTo>
                  <a:lnTo>
                    <a:pt x="3546" y="5805"/>
                  </a:lnTo>
                  <a:cubicBezTo>
                    <a:pt x="3277" y="5805"/>
                    <a:pt x="3060" y="6022"/>
                    <a:pt x="3060" y="6291"/>
                  </a:cubicBezTo>
                  <a:lnTo>
                    <a:pt x="3060" y="7606"/>
                  </a:lnTo>
                  <a:lnTo>
                    <a:pt x="1300" y="7606"/>
                  </a:lnTo>
                  <a:cubicBezTo>
                    <a:pt x="1398" y="6594"/>
                    <a:pt x="2136" y="5641"/>
                    <a:pt x="3404" y="4903"/>
                  </a:cubicBezTo>
                  <a:cubicBezTo>
                    <a:pt x="3734" y="4712"/>
                    <a:pt x="4076" y="4544"/>
                    <a:pt x="4431" y="4404"/>
                  </a:cubicBezTo>
                  <a:close/>
                  <a:moveTo>
                    <a:pt x="12867" y="4402"/>
                  </a:moveTo>
                  <a:lnTo>
                    <a:pt x="12867" y="4402"/>
                  </a:lnTo>
                  <a:cubicBezTo>
                    <a:pt x="13221" y="4544"/>
                    <a:pt x="13563" y="4712"/>
                    <a:pt x="13895" y="4903"/>
                  </a:cubicBezTo>
                  <a:cubicBezTo>
                    <a:pt x="15164" y="5641"/>
                    <a:pt x="15902" y="6594"/>
                    <a:pt x="15999" y="7606"/>
                  </a:cubicBezTo>
                  <a:lnTo>
                    <a:pt x="14211" y="7606"/>
                  </a:lnTo>
                  <a:lnTo>
                    <a:pt x="14211" y="6288"/>
                  </a:lnTo>
                  <a:cubicBezTo>
                    <a:pt x="14211" y="6021"/>
                    <a:pt x="13996" y="5804"/>
                    <a:pt x="13731" y="5804"/>
                  </a:cubicBezTo>
                  <a:cubicBezTo>
                    <a:pt x="13730" y="5804"/>
                    <a:pt x="13728" y="5804"/>
                    <a:pt x="13727" y="5805"/>
                  </a:cubicBezTo>
                  <a:lnTo>
                    <a:pt x="13179" y="5805"/>
                  </a:lnTo>
                  <a:cubicBezTo>
                    <a:pt x="13104" y="5330"/>
                    <a:pt x="12999" y="4861"/>
                    <a:pt x="12867" y="4402"/>
                  </a:cubicBezTo>
                  <a:close/>
                  <a:moveTo>
                    <a:pt x="3062" y="8033"/>
                  </a:moveTo>
                  <a:lnTo>
                    <a:pt x="3062" y="9350"/>
                  </a:lnTo>
                  <a:cubicBezTo>
                    <a:pt x="3060" y="9617"/>
                    <a:pt x="3277" y="9834"/>
                    <a:pt x="3546" y="9837"/>
                  </a:cubicBezTo>
                  <a:lnTo>
                    <a:pt x="4120" y="9837"/>
                  </a:lnTo>
                  <a:cubicBezTo>
                    <a:pt x="4194" y="10308"/>
                    <a:pt x="4299" y="10775"/>
                    <a:pt x="4431" y="11237"/>
                  </a:cubicBezTo>
                  <a:cubicBezTo>
                    <a:pt x="4076" y="11095"/>
                    <a:pt x="3734" y="10927"/>
                    <a:pt x="3404" y="10736"/>
                  </a:cubicBezTo>
                  <a:cubicBezTo>
                    <a:pt x="2136" y="9998"/>
                    <a:pt x="1398" y="9045"/>
                    <a:pt x="1300" y="8033"/>
                  </a:cubicBezTo>
                  <a:close/>
                  <a:moveTo>
                    <a:pt x="15999" y="8033"/>
                  </a:moveTo>
                  <a:cubicBezTo>
                    <a:pt x="15902" y="9045"/>
                    <a:pt x="15164" y="9998"/>
                    <a:pt x="13895" y="10736"/>
                  </a:cubicBezTo>
                  <a:cubicBezTo>
                    <a:pt x="13565" y="10927"/>
                    <a:pt x="13223" y="11095"/>
                    <a:pt x="12869" y="11237"/>
                  </a:cubicBezTo>
                  <a:cubicBezTo>
                    <a:pt x="13001" y="10775"/>
                    <a:pt x="13104" y="10308"/>
                    <a:pt x="13179" y="9837"/>
                  </a:cubicBezTo>
                  <a:lnTo>
                    <a:pt x="13727" y="9837"/>
                  </a:lnTo>
                  <a:cubicBezTo>
                    <a:pt x="13993" y="9837"/>
                    <a:pt x="14211" y="9619"/>
                    <a:pt x="14211" y="9350"/>
                  </a:cubicBezTo>
                  <a:lnTo>
                    <a:pt x="14211" y="8033"/>
                  </a:lnTo>
                  <a:close/>
                  <a:moveTo>
                    <a:pt x="13729" y="6261"/>
                  </a:moveTo>
                  <a:cubicBezTo>
                    <a:pt x="13741" y="6261"/>
                    <a:pt x="13751" y="6271"/>
                    <a:pt x="13751" y="6283"/>
                  </a:cubicBezTo>
                  <a:lnTo>
                    <a:pt x="13751" y="9355"/>
                  </a:lnTo>
                  <a:cubicBezTo>
                    <a:pt x="13751" y="9367"/>
                    <a:pt x="13741" y="9377"/>
                    <a:pt x="13729" y="9377"/>
                  </a:cubicBezTo>
                  <a:lnTo>
                    <a:pt x="11581" y="9377"/>
                  </a:lnTo>
                  <a:cubicBezTo>
                    <a:pt x="11579" y="9377"/>
                    <a:pt x="11578" y="9377"/>
                    <a:pt x="11576" y="9377"/>
                  </a:cubicBezTo>
                  <a:cubicBezTo>
                    <a:pt x="11459" y="9377"/>
                    <a:pt x="11361" y="9462"/>
                    <a:pt x="11344" y="9578"/>
                  </a:cubicBezTo>
                  <a:cubicBezTo>
                    <a:pt x="11327" y="9714"/>
                    <a:pt x="11435" y="9837"/>
                    <a:pt x="11571" y="9837"/>
                  </a:cubicBezTo>
                  <a:lnTo>
                    <a:pt x="12722" y="9837"/>
                  </a:lnTo>
                  <a:cubicBezTo>
                    <a:pt x="12632" y="10372"/>
                    <a:pt x="12502" y="10902"/>
                    <a:pt x="12334" y="11420"/>
                  </a:cubicBezTo>
                  <a:cubicBezTo>
                    <a:pt x="11295" y="11765"/>
                    <a:pt x="10122" y="11955"/>
                    <a:pt x="8895" y="11977"/>
                  </a:cubicBezTo>
                  <a:lnTo>
                    <a:pt x="8895" y="9837"/>
                  </a:lnTo>
                  <a:lnTo>
                    <a:pt x="10462" y="9837"/>
                  </a:lnTo>
                  <a:cubicBezTo>
                    <a:pt x="10579" y="9837"/>
                    <a:pt x="10679" y="9751"/>
                    <a:pt x="10696" y="9634"/>
                  </a:cubicBezTo>
                  <a:cubicBezTo>
                    <a:pt x="10714" y="9497"/>
                    <a:pt x="10606" y="9377"/>
                    <a:pt x="10469" y="9377"/>
                  </a:cubicBezTo>
                  <a:lnTo>
                    <a:pt x="3541" y="9377"/>
                  </a:lnTo>
                  <a:cubicBezTo>
                    <a:pt x="3529" y="9377"/>
                    <a:pt x="3519" y="9367"/>
                    <a:pt x="3519" y="9355"/>
                  </a:cubicBezTo>
                  <a:lnTo>
                    <a:pt x="3519" y="6283"/>
                  </a:lnTo>
                  <a:cubicBezTo>
                    <a:pt x="3519" y="6271"/>
                    <a:pt x="3529" y="6261"/>
                    <a:pt x="3541" y="6261"/>
                  </a:cubicBezTo>
                  <a:close/>
                  <a:moveTo>
                    <a:pt x="8407" y="9837"/>
                  </a:moveTo>
                  <a:lnTo>
                    <a:pt x="8407" y="11995"/>
                  </a:lnTo>
                  <a:cubicBezTo>
                    <a:pt x="7177" y="11973"/>
                    <a:pt x="6000" y="11777"/>
                    <a:pt x="4959" y="11432"/>
                  </a:cubicBezTo>
                  <a:cubicBezTo>
                    <a:pt x="4788" y="10909"/>
                    <a:pt x="4658" y="10377"/>
                    <a:pt x="4568" y="9837"/>
                  </a:cubicBezTo>
                  <a:close/>
                  <a:moveTo>
                    <a:pt x="15740" y="9800"/>
                  </a:moveTo>
                  <a:lnTo>
                    <a:pt x="15740" y="9800"/>
                  </a:lnTo>
                  <a:cubicBezTo>
                    <a:pt x="15044" y="12264"/>
                    <a:pt x="13123" y="14194"/>
                    <a:pt x="10659" y="14899"/>
                  </a:cubicBezTo>
                  <a:lnTo>
                    <a:pt x="10659" y="14899"/>
                  </a:lnTo>
                  <a:cubicBezTo>
                    <a:pt x="11506" y="14237"/>
                    <a:pt x="12219" y="13162"/>
                    <a:pt x="12698" y="11804"/>
                  </a:cubicBezTo>
                  <a:cubicBezTo>
                    <a:pt x="13196" y="11628"/>
                    <a:pt x="13678" y="11406"/>
                    <a:pt x="14135" y="11144"/>
                  </a:cubicBezTo>
                  <a:cubicBezTo>
                    <a:pt x="14812" y="10748"/>
                    <a:pt x="15349" y="10296"/>
                    <a:pt x="15740" y="9800"/>
                  </a:cubicBezTo>
                  <a:close/>
                  <a:moveTo>
                    <a:pt x="1564" y="9800"/>
                  </a:moveTo>
                  <a:lnTo>
                    <a:pt x="1564" y="9800"/>
                  </a:lnTo>
                  <a:cubicBezTo>
                    <a:pt x="1955" y="10294"/>
                    <a:pt x="2493" y="10748"/>
                    <a:pt x="3170" y="11144"/>
                  </a:cubicBezTo>
                  <a:cubicBezTo>
                    <a:pt x="3627" y="11406"/>
                    <a:pt x="4108" y="11628"/>
                    <a:pt x="4604" y="11804"/>
                  </a:cubicBezTo>
                  <a:cubicBezTo>
                    <a:pt x="5083" y="13163"/>
                    <a:pt x="5799" y="14238"/>
                    <a:pt x="6647" y="14900"/>
                  </a:cubicBezTo>
                  <a:cubicBezTo>
                    <a:pt x="4184" y="14196"/>
                    <a:pt x="2258" y="12266"/>
                    <a:pt x="1564" y="9800"/>
                  </a:cubicBezTo>
                  <a:close/>
                  <a:moveTo>
                    <a:pt x="5157" y="11987"/>
                  </a:moveTo>
                  <a:lnTo>
                    <a:pt x="5157" y="11987"/>
                  </a:lnTo>
                  <a:cubicBezTo>
                    <a:pt x="6156" y="12283"/>
                    <a:pt x="7261" y="12447"/>
                    <a:pt x="8407" y="12466"/>
                  </a:cubicBezTo>
                  <a:lnTo>
                    <a:pt x="8407" y="15166"/>
                  </a:lnTo>
                  <a:cubicBezTo>
                    <a:pt x="7546" y="15086"/>
                    <a:pt x="6735" y="14556"/>
                    <a:pt x="6044" y="13622"/>
                  </a:cubicBezTo>
                  <a:cubicBezTo>
                    <a:pt x="5699" y="13155"/>
                    <a:pt x="5401" y="12603"/>
                    <a:pt x="5157" y="11987"/>
                  </a:cubicBezTo>
                  <a:close/>
                  <a:moveTo>
                    <a:pt x="12146" y="11987"/>
                  </a:moveTo>
                  <a:lnTo>
                    <a:pt x="12146" y="11987"/>
                  </a:lnTo>
                  <a:cubicBezTo>
                    <a:pt x="11901" y="12603"/>
                    <a:pt x="11603" y="13155"/>
                    <a:pt x="11259" y="13622"/>
                  </a:cubicBezTo>
                  <a:cubicBezTo>
                    <a:pt x="10567" y="14556"/>
                    <a:pt x="9756" y="15088"/>
                    <a:pt x="8895" y="15166"/>
                  </a:cubicBezTo>
                  <a:lnTo>
                    <a:pt x="8895" y="12466"/>
                  </a:lnTo>
                  <a:cubicBezTo>
                    <a:pt x="10042" y="12447"/>
                    <a:pt x="11146" y="12283"/>
                    <a:pt x="12146" y="11987"/>
                  </a:cubicBezTo>
                  <a:close/>
                  <a:moveTo>
                    <a:pt x="8647" y="0"/>
                  </a:moveTo>
                  <a:cubicBezTo>
                    <a:pt x="7143" y="0"/>
                    <a:pt x="5630" y="433"/>
                    <a:pt x="4306" y="1318"/>
                  </a:cubicBezTo>
                  <a:cubicBezTo>
                    <a:pt x="1205" y="3393"/>
                    <a:pt x="0" y="7366"/>
                    <a:pt x="1430" y="10814"/>
                  </a:cubicBezTo>
                  <a:cubicBezTo>
                    <a:pt x="2657" y="13778"/>
                    <a:pt x="5539" y="15640"/>
                    <a:pt x="8648" y="15640"/>
                  </a:cubicBezTo>
                  <a:cubicBezTo>
                    <a:pt x="9154" y="15640"/>
                    <a:pt x="9666" y="15591"/>
                    <a:pt x="10178" y="15489"/>
                  </a:cubicBezTo>
                  <a:cubicBezTo>
                    <a:pt x="13837" y="14761"/>
                    <a:pt x="16471" y="11550"/>
                    <a:pt x="16471" y="7821"/>
                  </a:cubicBezTo>
                  <a:cubicBezTo>
                    <a:pt x="16476" y="5743"/>
                    <a:pt x="15652" y="3754"/>
                    <a:pt x="14181" y="2290"/>
                  </a:cubicBezTo>
                  <a:cubicBezTo>
                    <a:pt x="12669" y="779"/>
                    <a:pt x="10666" y="0"/>
                    <a:pt x="8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4413200" y="2471350"/>
              <a:ext cx="61000" cy="42925"/>
            </a:xfrm>
            <a:custGeom>
              <a:avLst/>
              <a:gdLst/>
              <a:ahLst/>
              <a:cxnLst/>
              <a:rect l="l" t="t" r="r" b="b"/>
              <a:pathLst>
                <a:path w="2440" h="1717" extrusionOk="0">
                  <a:moveTo>
                    <a:pt x="1213" y="1"/>
                  </a:moveTo>
                  <a:cubicBezTo>
                    <a:pt x="1103" y="1"/>
                    <a:pt x="1022" y="74"/>
                    <a:pt x="976" y="223"/>
                  </a:cubicBezTo>
                  <a:lnTo>
                    <a:pt x="727" y="1002"/>
                  </a:lnTo>
                  <a:lnTo>
                    <a:pt x="472" y="181"/>
                  </a:lnTo>
                  <a:cubicBezTo>
                    <a:pt x="433" y="64"/>
                    <a:pt x="355" y="3"/>
                    <a:pt x="235" y="3"/>
                  </a:cubicBezTo>
                  <a:cubicBezTo>
                    <a:pt x="233" y="3"/>
                    <a:pt x="230" y="3"/>
                    <a:pt x="227" y="3"/>
                  </a:cubicBezTo>
                  <a:cubicBezTo>
                    <a:pt x="167" y="3"/>
                    <a:pt x="109" y="29"/>
                    <a:pt x="69" y="74"/>
                  </a:cubicBezTo>
                  <a:cubicBezTo>
                    <a:pt x="25" y="118"/>
                    <a:pt x="1" y="179"/>
                    <a:pt x="3" y="242"/>
                  </a:cubicBezTo>
                  <a:cubicBezTo>
                    <a:pt x="1" y="274"/>
                    <a:pt x="8" y="308"/>
                    <a:pt x="20" y="340"/>
                  </a:cubicBezTo>
                  <a:lnTo>
                    <a:pt x="443" y="1474"/>
                  </a:lnTo>
                  <a:cubicBezTo>
                    <a:pt x="504" y="1635"/>
                    <a:pt x="602" y="1716"/>
                    <a:pt x="731" y="1716"/>
                  </a:cubicBezTo>
                  <a:cubicBezTo>
                    <a:pt x="854" y="1716"/>
                    <a:pt x="939" y="1643"/>
                    <a:pt x="988" y="1496"/>
                  </a:cubicBezTo>
                  <a:lnTo>
                    <a:pt x="1220" y="809"/>
                  </a:lnTo>
                  <a:lnTo>
                    <a:pt x="1452" y="1496"/>
                  </a:lnTo>
                  <a:cubicBezTo>
                    <a:pt x="1504" y="1643"/>
                    <a:pt x="1589" y="1716"/>
                    <a:pt x="1709" y="1716"/>
                  </a:cubicBezTo>
                  <a:cubicBezTo>
                    <a:pt x="1838" y="1716"/>
                    <a:pt x="1936" y="1635"/>
                    <a:pt x="1995" y="1474"/>
                  </a:cubicBezTo>
                  <a:lnTo>
                    <a:pt x="2418" y="340"/>
                  </a:lnTo>
                  <a:cubicBezTo>
                    <a:pt x="2430" y="308"/>
                    <a:pt x="2437" y="274"/>
                    <a:pt x="2437" y="242"/>
                  </a:cubicBezTo>
                  <a:cubicBezTo>
                    <a:pt x="2440" y="110"/>
                    <a:pt x="2335" y="3"/>
                    <a:pt x="2205" y="3"/>
                  </a:cubicBezTo>
                  <a:cubicBezTo>
                    <a:pt x="2203" y="3"/>
                    <a:pt x="2202" y="3"/>
                    <a:pt x="2200" y="3"/>
                  </a:cubicBezTo>
                  <a:cubicBezTo>
                    <a:pt x="2083" y="3"/>
                    <a:pt x="2005" y="64"/>
                    <a:pt x="1968" y="181"/>
                  </a:cubicBezTo>
                  <a:lnTo>
                    <a:pt x="1714" y="1002"/>
                  </a:lnTo>
                  <a:lnTo>
                    <a:pt x="1467" y="223"/>
                  </a:lnTo>
                  <a:cubicBezTo>
                    <a:pt x="1418" y="74"/>
                    <a:pt x="1333" y="1"/>
                    <a:pt x="1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4546575" y="2470550"/>
              <a:ext cx="61000" cy="42925"/>
            </a:xfrm>
            <a:custGeom>
              <a:avLst/>
              <a:gdLst/>
              <a:ahLst/>
              <a:cxnLst/>
              <a:rect l="l" t="t" r="r" b="b"/>
              <a:pathLst>
                <a:path w="2440" h="1717" extrusionOk="0">
                  <a:moveTo>
                    <a:pt x="1213" y="1"/>
                  </a:moveTo>
                  <a:cubicBezTo>
                    <a:pt x="1103" y="1"/>
                    <a:pt x="1022" y="74"/>
                    <a:pt x="976" y="223"/>
                  </a:cubicBezTo>
                  <a:lnTo>
                    <a:pt x="724" y="1003"/>
                  </a:lnTo>
                  <a:lnTo>
                    <a:pt x="472" y="184"/>
                  </a:lnTo>
                  <a:cubicBezTo>
                    <a:pt x="433" y="64"/>
                    <a:pt x="355" y="3"/>
                    <a:pt x="235" y="3"/>
                  </a:cubicBezTo>
                  <a:cubicBezTo>
                    <a:pt x="172" y="3"/>
                    <a:pt x="110" y="28"/>
                    <a:pt x="69" y="74"/>
                  </a:cubicBezTo>
                  <a:cubicBezTo>
                    <a:pt x="25" y="118"/>
                    <a:pt x="0" y="179"/>
                    <a:pt x="0" y="243"/>
                  </a:cubicBezTo>
                  <a:cubicBezTo>
                    <a:pt x="0" y="277"/>
                    <a:pt x="8" y="309"/>
                    <a:pt x="20" y="340"/>
                  </a:cubicBezTo>
                  <a:lnTo>
                    <a:pt x="443" y="1474"/>
                  </a:lnTo>
                  <a:cubicBezTo>
                    <a:pt x="504" y="1636"/>
                    <a:pt x="602" y="1716"/>
                    <a:pt x="731" y="1716"/>
                  </a:cubicBezTo>
                  <a:cubicBezTo>
                    <a:pt x="853" y="1716"/>
                    <a:pt x="939" y="1643"/>
                    <a:pt x="988" y="1496"/>
                  </a:cubicBezTo>
                  <a:lnTo>
                    <a:pt x="1220" y="812"/>
                  </a:lnTo>
                  <a:lnTo>
                    <a:pt x="1452" y="1496"/>
                  </a:lnTo>
                  <a:cubicBezTo>
                    <a:pt x="1503" y="1643"/>
                    <a:pt x="1589" y="1716"/>
                    <a:pt x="1709" y="1716"/>
                  </a:cubicBezTo>
                  <a:cubicBezTo>
                    <a:pt x="1841" y="1716"/>
                    <a:pt x="1936" y="1636"/>
                    <a:pt x="1995" y="1474"/>
                  </a:cubicBezTo>
                  <a:lnTo>
                    <a:pt x="2420" y="340"/>
                  </a:lnTo>
                  <a:cubicBezTo>
                    <a:pt x="2430" y="309"/>
                    <a:pt x="2437" y="277"/>
                    <a:pt x="2437" y="243"/>
                  </a:cubicBezTo>
                  <a:cubicBezTo>
                    <a:pt x="2439" y="112"/>
                    <a:pt x="2334" y="3"/>
                    <a:pt x="2204" y="3"/>
                  </a:cubicBezTo>
                  <a:cubicBezTo>
                    <a:pt x="2203" y="3"/>
                    <a:pt x="2201" y="3"/>
                    <a:pt x="2200" y="3"/>
                  </a:cubicBezTo>
                  <a:cubicBezTo>
                    <a:pt x="2083" y="3"/>
                    <a:pt x="2004" y="64"/>
                    <a:pt x="1968" y="184"/>
                  </a:cubicBezTo>
                  <a:lnTo>
                    <a:pt x="1714" y="1003"/>
                  </a:lnTo>
                  <a:lnTo>
                    <a:pt x="1467" y="223"/>
                  </a:lnTo>
                  <a:cubicBezTo>
                    <a:pt x="1418" y="74"/>
                    <a:pt x="1332" y="1"/>
                    <a:pt x="1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4479500" y="2471350"/>
              <a:ext cx="61000" cy="42925"/>
            </a:xfrm>
            <a:custGeom>
              <a:avLst/>
              <a:gdLst/>
              <a:ahLst/>
              <a:cxnLst/>
              <a:rect l="l" t="t" r="r" b="b"/>
              <a:pathLst>
                <a:path w="2440" h="1717" extrusionOk="0">
                  <a:moveTo>
                    <a:pt x="1215" y="1"/>
                  </a:moveTo>
                  <a:cubicBezTo>
                    <a:pt x="1102" y="1"/>
                    <a:pt x="1024" y="74"/>
                    <a:pt x="975" y="223"/>
                  </a:cubicBezTo>
                  <a:lnTo>
                    <a:pt x="726" y="1002"/>
                  </a:lnTo>
                  <a:lnTo>
                    <a:pt x="472" y="181"/>
                  </a:lnTo>
                  <a:cubicBezTo>
                    <a:pt x="433" y="64"/>
                    <a:pt x="355" y="3"/>
                    <a:pt x="237" y="3"/>
                  </a:cubicBezTo>
                  <a:cubicBezTo>
                    <a:pt x="235" y="3"/>
                    <a:pt x="232" y="3"/>
                    <a:pt x="229" y="3"/>
                  </a:cubicBezTo>
                  <a:cubicBezTo>
                    <a:pt x="169" y="3"/>
                    <a:pt x="111" y="29"/>
                    <a:pt x="69" y="74"/>
                  </a:cubicBezTo>
                  <a:cubicBezTo>
                    <a:pt x="25" y="118"/>
                    <a:pt x="0" y="179"/>
                    <a:pt x="0" y="242"/>
                  </a:cubicBezTo>
                  <a:cubicBezTo>
                    <a:pt x="0" y="274"/>
                    <a:pt x="8" y="308"/>
                    <a:pt x="20" y="340"/>
                  </a:cubicBezTo>
                  <a:lnTo>
                    <a:pt x="443" y="1474"/>
                  </a:lnTo>
                  <a:cubicBezTo>
                    <a:pt x="504" y="1635"/>
                    <a:pt x="601" y="1716"/>
                    <a:pt x="731" y="1716"/>
                  </a:cubicBezTo>
                  <a:cubicBezTo>
                    <a:pt x="853" y="1716"/>
                    <a:pt x="939" y="1643"/>
                    <a:pt x="988" y="1496"/>
                  </a:cubicBezTo>
                  <a:lnTo>
                    <a:pt x="1220" y="809"/>
                  </a:lnTo>
                  <a:lnTo>
                    <a:pt x="1452" y="1496"/>
                  </a:lnTo>
                  <a:cubicBezTo>
                    <a:pt x="1503" y="1643"/>
                    <a:pt x="1589" y="1716"/>
                    <a:pt x="1708" y="1716"/>
                  </a:cubicBezTo>
                  <a:cubicBezTo>
                    <a:pt x="1840" y="1716"/>
                    <a:pt x="1936" y="1635"/>
                    <a:pt x="1994" y="1474"/>
                  </a:cubicBezTo>
                  <a:lnTo>
                    <a:pt x="2420" y="340"/>
                  </a:lnTo>
                  <a:cubicBezTo>
                    <a:pt x="2429" y="308"/>
                    <a:pt x="2434" y="274"/>
                    <a:pt x="2437" y="242"/>
                  </a:cubicBezTo>
                  <a:cubicBezTo>
                    <a:pt x="2439" y="110"/>
                    <a:pt x="2334" y="3"/>
                    <a:pt x="2204" y="3"/>
                  </a:cubicBezTo>
                  <a:cubicBezTo>
                    <a:pt x="2203" y="3"/>
                    <a:pt x="2201" y="3"/>
                    <a:pt x="2200" y="3"/>
                  </a:cubicBezTo>
                  <a:cubicBezTo>
                    <a:pt x="2082" y="3"/>
                    <a:pt x="2004" y="64"/>
                    <a:pt x="1967" y="181"/>
                  </a:cubicBezTo>
                  <a:lnTo>
                    <a:pt x="1713" y="1002"/>
                  </a:lnTo>
                  <a:lnTo>
                    <a:pt x="1467" y="223"/>
                  </a:lnTo>
                  <a:cubicBezTo>
                    <a:pt x="1418" y="74"/>
                    <a:pt x="1332" y="1"/>
                    <a:pt x="1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40"/>
          <p:cNvGrpSpPr/>
          <p:nvPr/>
        </p:nvGrpSpPr>
        <p:grpSpPr>
          <a:xfrm>
            <a:off x="1737138" y="1373593"/>
            <a:ext cx="391075" cy="385725"/>
            <a:chOff x="2542420" y="1339413"/>
            <a:chExt cx="391075" cy="385725"/>
          </a:xfrm>
        </p:grpSpPr>
        <p:sp>
          <p:nvSpPr>
            <p:cNvPr id="1015" name="Google Shape;1015;p40"/>
            <p:cNvSpPr/>
            <p:nvPr/>
          </p:nvSpPr>
          <p:spPr>
            <a:xfrm>
              <a:off x="2547795" y="1345538"/>
              <a:ext cx="304700" cy="374225"/>
            </a:xfrm>
            <a:custGeom>
              <a:avLst/>
              <a:gdLst/>
              <a:ahLst/>
              <a:cxnLst/>
              <a:rect l="l" t="t" r="r" b="b"/>
              <a:pathLst>
                <a:path w="12188" h="14969" extrusionOk="0">
                  <a:moveTo>
                    <a:pt x="0" y="685"/>
                  </a:moveTo>
                  <a:lnTo>
                    <a:pt x="0" y="14284"/>
                  </a:lnTo>
                  <a:cubicBezTo>
                    <a:pt x="0" y="14660"/>
                    <a:pt x="306" y="14968"/>
                    <a:pt x="685" y="14968"/>
                  </a:cubicBezTo>
                  <a:lnTo>
                    <a:pt x="11501" y="14968"/>
                  </a:lnTo>
                  <a:cubicBezTo>
                    <a:pt x="11879" y="14968"/>
                    <a:pt x="12185" y="14663"/>
                    <a:pt x="12187" y="14284"/>
                  </a:cubicBezTo>
                  <a:lnTo>
                    <a:pt x="12187" y="685"/>
                  </a:lnTo>
                  <a:cubicBezTo>
                    <a:pt x="12185" y="306"/>
                    <a:pt x="11879" y="0"/>
                    <a:pt x="11501" y="0"/>
                  </a:cubicBezTo>
                  <a:lnTo>
                    <a:pt x="685" y="0"/>
                  </a:lnTo>
                  <a:cubicBezTo>
                    <a:pt x="306" y="0"/>
                    <a:pt x="0" y="306"/>
                    <a:pt x="0" y="6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0"/>
            <p:cNvSpPr/>
            <p:nvPr/>
          </p:nvSpPr>
          <p:spPr>
            <a:xfrm>
              <a:off x="2547795" y="1345538"/>
              <a:ext cx="39975" cy="374225"/>
            </a:xfrm>
            <a:custGeom>
              <a:avLst/>
              <a:gdLst/>
              <a:ahLst/>
              <a:cxnLst/>
              <a:rect l="l" t="t" r="r" b="b"/>
              <a:pathLst>
                <a:path w="1599" h="14969" extrusionOk="0">
                  <a:moveTo>
                    <a:pt x="0" y="685"/>
                  </a:moveTo>
                  <a:lnTo>
                    <a:pt x="0" y="14284"/>
                  </a:lnTo>
                  <a:cubicBezTo>
                    <a:pt x="0" y="14660"/>
                    <a:pt x="306" y="14966"/>
                    <a:pt x="682" y="14968"/>
                  </a:cubicBezTo>
                  <a:lnTo>
                    <a:pt x="1598" y="14968"/>
                  </a:lnTo>
                  <a:cubicBezTo>
                    <a:pt x="1222" y="14966"/>
                    <a:pt x="917" y="14660"/>
                    <a:pt x="917" y="14284"/>
                  </a:cubicBezTo>
                  <a:lnTo>
                    <a:pt x="917" y="685"/>
                  </a:lnTo>
                  <a:cubicBezTo>
                    <a:pt x="917" y="308"/>
                    <a:pt x="1222" y="0"/>
                    <a:pt x="1598" y="0"/>
                  </a:cubicBezTo>
                  <a:lnTo>
                    <a:pt x="682" y="0"/>
                  </a:lnTo>
                  <a:cubicBezTo>
                    <a:pt x="306" y="0"/>
                    <a:pt x="0" y="308"/>
                    <a:pt x="0" y="685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0"/>
            <p:cNvSpPr/>
            <p:nvPr/>
          </p:nvSpPr>
          <p:spPr>
            <a:xfrm>
              <a:off x="2593620" y="1445613"/>
              <a:ext cx="51950" cy="51950"/>
            </a:xfrm>
            <a:custGeom>
              <a:avLst/>
              <a:gdLst/>
              <a:ahLst/>
              <a:cxnLst/>
              <a:rect l="l" t="t" r="r" b="b"/>
              <a:pathLst>
                <a:path w="2078" h="2078" extrusionOk="0">
                  <a:moveTo>
                    <a:pt x="296" y="0"/>
                  </a:moveTo>
                  <a:cubicBezTo>
                    <a:pt x="132" y="0"/>
                    <a:pt x="0" y="132"/>
                    <a:pt x="0" y="296"/>
                  </a:cubicBezTo>
                  <a:lnTo>
                    <a:pt x="0" y="1779"/>
                  </a:lnTo>
                  <a:cubicBezTo>
                    <a:pt x="0" y="1943"/>
                    <a:pt x="132" y="2075"/>
                    <a:pt x="296" y="2077"/>
                  </a:cubicBezTo>
                  <a:lnTo>
                    <a:pt x="1779" y="2077"/>
                  </a:lnTo>
                  <a:cubicBezTo>
                    <a:pt x="1943" y="2075"/>
                    <a:pt x="2075" y="1943"/>
                    <a:pt x="2077" y="1779"/>
                  </a:cubicBezTo>
                  <a:lnTo>
                    <a:pt x="2077" y="296"/>
                  </a:lnTo>
                  <a:cubicBezTo>
                    <a:pt x="2075" y="132"/>
                    <a:pt x="1943" y="0"/>
                    <a:pt x="1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2596670" y="1529613"/>
              <a:ext cx="51950" cy="51950"/>
            </a:xfrm>
            <a:custGeom>
              <a:avLst/>
              <a:gdLst/>
              <a:ahLst/>
              <a:cxnLst/>
              <a:rect l="l" t="t" r="r" b="b"/>
              <a:pathLst>
                <a:path w="2078" h="2078" extrusionOk="0">
                  <a:moveTo>
                    <a:pt x="296" y="0"/>
                  </a:moveTo>
                  <a:cubicBezTo>
                    <a:pt x="132" y="0"/>
                    <a:pt x="0" y="132"/>
                    <a:pt x="0" y="296"/>
                  </a:cubicBezTo>
                  <a:lnTo>
                    <a:pt x="0" y="1779"/>
                  </a:lnTo>
                  <a:cubicBezTo>
                    <a:pt x="0" y="1943"/>
                    <a:pt x="132" y="2075"/>
                    <a:pt x="296" y="2077"/>
                  </a:cubicBezTo>
                  <a:lnTo>
                    <a:pt x="1779" y="2077"/>
                  </a:lnTo>
                  <a:cubicBezTo>
                    <a:pt x="1943" y="2075"/>
                    <a:pt x="2075" y="1943"/>
                    <a:pt x="2077" y="1779"/>
                  </a:cubicBezTo>
                  <a:lnTo>
                    <a:pt x="2077" y="296"/>
                  </a:lnTo>
                  <a:cubicBezTo>
                    <a:pt x="2075" y="132"/>
                    <a:pt x="1943" y="0"/>
                    <a:pt x="1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2596670" y="1616663"/>
              <a:ext cx="51950" cy="51950"/>
            </a:xfrm>
            <a:custGeom>
              <a:avLst/>
              <a:gdLst/>
              <a:ahLst/>
              <a:cxnLst/>
              <a:rect l="l" t="t" r="r" b="b"/>
              <a:pathLst>
                <a:path w="2078" h="2078" extrusionOk="0">
                  <a:moveTo>
                    <a:pt x="0" y="296"/>
                  </a:moveTo>
                  <a:lnTo>
                    <a:pt x="0" y="1780"/>
                  </a:lnTo>
                  <a:cubicBezTo>
                    <a:pt x="0" y="1943"/>
                    <a:pt x="132" y="2075"/>
                    <a:pt x="296" y="2078"/>
                  </a:cubicBezTo>
                  <a:lnTo>
                    <a:pt x="1779" y="2078"/>
                  </a:lnTo>
                  <a:cubicBezTo>
                    <a:pt x="1943" y="2075"/>
                    <a:pt x="2075" y="1943"/>
                    <a:pt x="2077" y="1780"/>
                  </a:cubicBezTo>
                  <a:lnTo>
                    <a:pt x="2077" y="296"/>
                  </a:lnTo>
                  <a:cubicBezTo>
                    <a:pt x="2075" y="133"/>
                    <a:pt x="1943" y="1"/>
                    <a:pt x="1779" y="1"/>
                  </a:cubicBezTo>
                  <a:lnTo>
                    <a:pt x="296" y="1"/>
                  </a:lnTo>
                  <a:cubicBezTo>
                    <a:pt x="132" y="1"/>
                    <a:pt x="0" y="133"/>
                    <a:pt x="0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2593545" y="1445613"/>
              <a:ext cx="25700" cy="51950"/>
            </a:xfrm>
            <a:custGeom>
              <a:avLst/>
              <a:gdLst/>
              <a:ahLst/>
              <a:cxnLst/>
              <a:rect l="l" t="t" r="r" b="b"/>
              <a:pathLst>
                <a:path w="1028" h="2078" extrusionOk="0">
                  <a:moveTo>
                    <a:pt x="3" y="296"/>
                  </a:moveTo>
                  <a:lnTo>
                    <a:pt x="3" y="1779"/>
                  </a:lnTo>
                  <a:cubicBezTo>
                    <a:pt x="1" y="1943"/>
                    <a:pt x="133" y="2075"/>
                    <a:pt x="294" y="2077"/>
                  </a:cubicBezTo>
                  <a:lnTo>
                    <a:pt x="1027" y="2077"/>
                  </a:lnTo>
                  <a:cubicBezTo>
                    <a:pt x="866" y="2075"/>
                    <a:pt x="734" y="1943"/>
                    <a:pt x="734" y="1779"/>
                  </a:cubicBezTo>
                  <a:lnTo>
                    <a:pt x="734" y="296"/>
                  </a:lnTo>
                  <a:cubicBezTo>
                    <a:pt x="734" y="132"/>
                    <a:pt x="866" y="0"/>
                    <a:pt x="1027" y="0"/>
                  </a:cubicBezTo>
                  <a:lnTo>
                    <a:pt x="294" y="0"/>
                  </a:lnTo>
                  <a:cubicBezTo>
                    <a:pt x="133" y="0"/>
                    <a:pt x="1" y="132"/>
                    <a:pt x="3" y="296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2596595" y="1529613"/>
              <a:ext cx="25750" cy="51950"/>
            </a:xfrm>
            <a:custGeom>
              <a:avLst/>
              <a:gdLst/>
              <a:ahLst/>
              <a:cxnLst/>
              <a:rect l="l" t="t" r="r" b="b"/>
              <a:pathLst>
                <a:path w="1030" h="2078" extrusionOk="0">
                  <a:moveTo>
                    <a:pt x="3" y="296"/>
                  </a:moveTo>
                  <a:lnTo>
                    <a:pt x="3" y="1779"/>
                  </a:lnTo>
                  <a:cubicBezTo>
                    <a:pt x="1" y="1943"/>
                    <a:pt x="133" y="2075"/>
                    <a:pt x="297" y="2077"/>
                  </a:cubicBezTo>
                  <a:lnTo>
                    <a:pt x="1030" y="2077"/>
                  </a:lnTo>
                  <a:cubicBezTo>
                    <a:pt x="866" y="2075"/>
                    <a:pt x="736" y="1943"/>
                    <a:pt x="736" y="1779"/>
                  </a:cubicBezTo>
                  <a:lnTo>
                    <a:pt x="736" y="296"/>
                  </a:lnTo>
                  <a:cubicBezTo>
                    <a:pt x="736" y="132"/>
                    <a:pt x="866" y="0"/>
                    <a:pt x="1030" y="0"/>
                  </a:cubicBezTo>
                  <a:lnTo>
                    <a:pt x="297" y="0"/>
                  </a:lnTo>
                  <a:cubicBezTo>
                    <a:pt x="133" y="0"/>
                    <a:pt x="1" y="132"/>
                    <a:pt x="3" y="296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0"/>
            <p:cNvSpPr/>
            <p:nvPr/>
          </p:nvSpPr>
          <p:spPr>
            <a:xfrm>
              <a:off x="2596670" y="1616663"/>
              <a:ext cx="25625" cy="51950"/>
            </a:xfrm>
            <a:custGeom>
              <a:avLst/>
              <a:gdLst/>
              <a:ahLst/>
              <a:cxnLst/>
              <a:rect l="l" t="t" r="r" b="b"/>
              <a:pathLst>
                <a:path w="1025" h="2078" extrusionOk="0">
                  <a:moveTo>
                    <a:pt x="0" y="296"/>
                  </a:moveTo>
                  <a:lnTo>
                    <a:pt x="0" y="1780"/>
                  </a:lnTo>
                  <a:cubicBezTo>
                    <a:pt x="0" y="1943"/>
                    <a:pt x="132" y="2075"/>
                    <a:pt x="296" y="2078"/>
                  </a:cubicBezTo>
                  <a:lnTo>
                    <a:pt x="1024" y="2078"/>
                  </a:lnTo>
                  <a:cubicBezTo>
                    <a:pt x="863" y="2075"/>
                    <a:pt x="731" y="1943"/>
                    <a:pt x="733" y="1780"/>
                  </a:cubicBezTo>
                  <a:lnTo>
                    <a:pt x="733" y="296"/>
                  </a:lnTo>
                  <a:cubicBezTo>
                    <a:pt x="731" y="133"/>
                    <a:pt x="863" y="1"/>
                    <a:pt x="1024" y="1"/>
                  </a:cubicBezTo>
                  <a:lnTo>
                    <a:pt x="296" y="1"/>
                  </a:lnTo>
                  <a:cubicBezTo>
                    <a:pt x="132" y="1"/>
                    <a:pt x="0" y="133"/>
                    <a:pt x="0" y="296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542420" y="1339413"/>
              <a:ext cx="316175" cy="385725"/>
            </a:xfrm>
            <a:custGeom>
              <a:avLst/>
              <a:gdLst/>
              <a:ahLst/>
              <a:cxnLst/>
              <a:rect l="l" t="t" r="r" b="b"/>
              <a:pathLst>
                <a:path w="12647" h="15429" extrusionOk="0">
                  <a:moveTo>
                    <a:pt x="917" y="1"/>
                  </a:moveTo>
                  <a:cubicBezTo>
                    <a:pt x="411" y="1"/>
                    <a:pt x="0" y="411"/>
                    <a:pt x="0" y="917"/>
                  </a:cubicBezTo>
                  <a:lnTo>
                    <a:pt x="0" y="14519"/>
                  </a:lnTo>
                  <a:cubicBezTo>
                    <a:pt x="0" y="15020"/>
                    <a:pt x="408" y="15426"/>
                    <a:pt x="909" y="15428"/>
                  </a:cubicBezTo>
                  <a:lnTo>
                    <a:pt x="6266" y="15428"/>
                  </a:lnTo>
                  <a:cubicBezTo>
                    <a:pt x="6393" y="15428"/>
                    <a:pt x="6498" y="15330"/>
                    <a:pt x="6505" y="15203"/>
                  </a:cubicBezTo>
                  <a:cubicBezTo>
                    <a:pt x="6508" y="15074"/>
                    <a:pt x="6405" y="14969"/>
                    <a:pt x="6276" y="14969"/>
                  </a:cubicBezTo>
                  <a:lnTo>
                    <a:pt x="914" y="14969"/>
                  </a:lnTo>
                  <a:cubicBezTo>
                    <a:pt x="662" y="14969"/>
                    <a:pt x="460" y="14766"/>
                    <a:pt x="460" y="14514"/>
                  </a:cubicBezTo>
                  <a:lnTo>
                    <a:pt x="460" y="912"/>
                  </a:lnTo>
                  <a:cubicBezTo>
                    <a:pt x="460" y="665"/>
                    <a:pt x="660" y="460"/>
                    <a:pt x="910" y="460"/>
                  </a:cubicBezTo>
                  <a:cubicBezTo>
                    <a:pt x="911" y="460"/>
                    <a:pt x="913" y="460"/>
                    <a:pt x="914" y="460"/>
                  </a:cubicBezTo>
                  <a:lnTo>
                    <a:pt x="11733" y="460"/>
                  </a:lnTo>
                  <a:cubicBezTo>
                    <a:pt x="11734" y="460"/>
                    <a:pt x="11736" y="460"/>
                    <a:pt x="11737" y="460"/>
                  </a:cubicBezTo>
                  <a:cubicBezTo>
                    <a:pt x="11987" y="460"/>
                    <a:pt x="12187" y="662"/>
                    <a:pt x="12190" y="912"/>
                  </a:cubicBezTo>
                  <a:lnTo>
                    <a:pt x="12190" y="14519"/>
                  </a:lnTo>
                  <a:cubicBezTo>
                    <a:pt x="12187" y="14768"/>
                    <a:pt x="11984" y="14969"/>
                    <a:pt x="11738" y="14969"/>
                  </a:cubicBezTo>
                  <a:lnTo>
                    <a:pt x="7412" y="14969"/>
                  </a:lnTo>
                  <a:cubicBezTo>
                    <a:pt x="7410" y="14969"/>
                    <a:pt x="7409" y="14969"/>
                    <a:pt x="7407" y="14969"/>
                  </a:cubicBezTo>
                  <a:cubicBezTo>
                    <a:pt x="7290" y="14969"/>
                    <a:pt x="7192" y="15054"/>
                    <a:pt x="7175" y="15169"/>
                  </a:cubicBezTo>
                  <a:cubicBezTo>
                    <a:pt x="7158" y="15306"/>
                    <a:pt x="7263" y="15426"/>
                    <a:pt x="7402" y="15428"/>
                  </a:cubicBezTo>
                  <a:lnTo>
                    <a:pt x="11730" y="15428"/>
                  </a:lnTo>
                  <a:cubicBezTo>
                    <a:pt x="12236" y="15428"/>
                    <a:pt x="12647" y="15018"/>
                    <a:pt x="12647" y="14512"/>
                  </a:cubicBezTo>
                  <a:lnTo>
                    <a:pt x="12647" y="917"/>
                  </a:lnTo>
                  <a:cubicBezTo>
                    <a:pt x="12647" y="411"/>
                    <a:pt x="12236" y="1"/>
                    <a:pt x="11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686545" y="1447863"/>
              <a:ext cx="129225" cy="11500"/>
            </a:xfrm>
            <a:custGeom>
              <a:avLst/>
              <a:gdLst/>
              <a:ahLst/>
              <a:cxnLst/>
              <a:rect l="l" t="t" r="r" b="b"/>
              <a:pathLst>
                <a:path w="5169" h="460" extrusionOk="0">
                  <a:moveTo>
                    <a:pt x="244" y="1"/>
                  </a:moveTo>
                  <a:cubicBezTo>
                    <a:pt x="108" y="1"/>
                    <a:pt x="0" y="120"/>
                    <a:pt x="17" y="257"/>
                  </a:cubicBezTo>
                  <a:cubicBezTo>
                    <a:pt x="34" y="374"/>
                    <a:pt x="134" y="460"/>
                    <a:pt x="254" y="460"/>
                  </a:cubicBezTo>
                  <a:lnTo>
                    <a:pt x="4927" y="460"/>
                  </a:lnTo>
                  <a:cubicBezTo>
                    <a:pt x="5054" y="460"/>
                    <a:pt x="5159" y="362"/>
                    <a:pt x="5166" y="235"/>
                  </a:cubicBezTo>
                  <a:cubicBezTo>
                    <a:pt x="5169" y="106"/>
                    <a:pt x="5066" y="1"/>
                    <a:pt x="4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686545" y="1480738"/>
              <a:ext cx="129225" cy="11450"/>
            </a:xfrm>
            <a:custGeom>
              <a:avLst/>
              <a:gdLst/>
              <a:ahLst/>
              <a:cxnLst/>
              <a:rect l="l" t="t" r="r" b="b"/>
              <a:pathLst>
                <a:path w="5169" h="458" extrusionOk="0">
                  <a:moveTo>
                    <a:pt x="249" y="0"/>
                  </a:moveTo>
                  <a:cubicBezTo>
                    <a:pt x="132" y="0"/>
                    <a:pt x="34" y="85"/>
                    <a:pt x="17" y="201"/>
                  </a:cubicBezTo>
                  <a:cubicBezTo>
                    <a:pt x="0" y="337"/>
                    <a:pt x="105" y="457"/>
                    <a:pt x="244" y="457"/>
                  </a:cubicBezTo>
                  <a:lnTo>
                    <a:pt x="4927" y="457"/>
                  </a:lnTo>
                  <a:cubicBezTo>
                    <a:pt x="4928" y="457"/>
                    <a:pt x="4930" y="457"/>
                    <a:pt x="4931" y="457"/>
                  </a:cubicBezTo>
                  <a:cubicBezTo>
                    <a:pt x="5056" y="457"/>
                    <a:pt x="5159" y="358"/>
                    <a:pt x="5166" y="235"/>
                  </a:cubicBezTo>
                  <a:cubicBezTo>
                    <a:pt x="5169" y="105"/>
                    <a:pt x="5066" y="0"/>
                    <a:pt x="4939" y="0"/>
                  </a:cubicBezTo>
                  <a:lnTo>
                    <a:pt x="254" y="0"/>
                  </a:lnTo>
                  <a:cubicBezTo>
                    <a:pt x="252" y="0"/>
                    <a:pt x="251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2686545" y="1538763"/>
              <a:ext cx="129225" cy="11450"/>
            </a:xfrm>
            <a:custGeom>
              <a:avLst/>
              <a:gdLst/>
              <a:ahLst/>
              <a:cxnLst/>
              <a:rect l="l" t="t" r="r" b="b"/>
              <a:pathLst>
                <a:path w="5169" h="458" extrusionOk="0">
                  <a:moveTo>
                    <a:pt x="249" y="1"/>
                  </a:moveTo>
                  <a:cubicBezTo>
                    <a:pt x="132" y="1"/>
                    <a:pt x="34" y="86"/>
                    <a:pt x="17" y="201"/>
                  </a:cubicBezTo>
                  <a:cubicBezTo>
                    <a:pt x="0" y="338"/>
                    <a:pt x="105" y="458"/>
                    <a:pt x="244" y="458"/>
                  </a:cubicBezTo>
                  <a:lnTo>
                    <a:pt x="4927" y="458"/>
                  </a:lnTo>
                  <a:cubicBezTo>
                    <a:pt x="4928" y="458"/>
                    <a:pt x="4930" y="458"/>
                    <a:pt x="4931" y="458"/>
                  </a:cubicBezTo>
                  <a:cubicBezTo>
                    <a:pt x="5056" y="458"/>
                    <a:pt x="5159" y="359"/>
                    <a:pt x="5166" y="235"/>
                  </a:cubicBezTo>
                  <a:cubicBezTo>
                    <a:pt x="5169" y="106"/>
                    <a:pt x="5066" y="1"/>
                    <a:pt x="4939" y="1"/>
                  </a:cubicBezTo>
                  <a:lnTo>
                    <a:pt x="254" y="1"/>
                  </a:lnTo>
                  <a:cubicBezTo>
                    <a:pt x="252" y="1"/>
                    <a:pt x="251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2686845" y="1571588"/>
              <a:ext cx="129300" cy="11500"/>
            </a:xfrm>
            <a:custGeom>
              <a:avLst/>
              <a:gdLst/>
              <a:ahLst/>
              <a:cxnLst/>
              <a:rect l="l" t="t" r="r" b="b"/>
              <a:pathLst>
                <a:path w="5172" h="460" extrusionOk="0">
                  <a:moveTo>
                    <a:pt x="238" y="0"/>
                  </a:moveTo>
                  <a:cubicBezTo>
                    <a:pt x="113" y="0"/>
                    <a:pt x="10" y="99"/>
                    <a:pt x="3" y="222"/>
                  </a:cubicBezTo>
                  <a:cubicBezTo>
                    <a:pt x="0" y="352"/>
                    <a:pt x="103" y="457"/>
                    <a:pt x="232" y="460"/>
                  </a:cubicBezTo>
                  <a:lnTo>
                    <a:pt x="4917" y="460"/>
                  </a:lnTo>
                  <a:cubicBezTo>
                    <a:pt x="5034" y="460"/>
                    <a:pt x="5135" y="374"/>
                    <a:pt x="5154" y="257"/>
                  </a:cubicBezTo>
                  <a:cubicBezTo>
                    <a:pt x="5171" y="120"/>
                    <a:pt x="5064" y="0"/>
                    <a:pt x="4927" y="0"/>
                  </a:cubicBezTo>
                  <a:lnTo>
                    <a:pt x="242" y="0"/>
                  </a:lnTo>
                  <a:cubicBezTo>
                    <a:pt x="241" y="0"/>
                    <a:pt x="239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2686845" y="1624288"/>
              <a:ext cx="129300" cy="11475"/>
            </a:xfrm>
            <a:custGeom>
              <a:avLst/>
              <a:gdLst/>
              <a:ahLst/>
              <a:cxnLst/>
              <a:rect l="l" t="t" r="r" b="b"/>
              <a:pathLst>
                <a:path w="5172" h="459" extrusionOk="0">
                  <a:moveTo>
                    <a:pt x="238" y="1"/>
                  </a:moveTo>
                  <a:cubicBezTo>
                    <a:pt x="113" y="1"/>
                    <a:pt x="10" y="98"/>
                    <a:pt x="3" y="223"/>
                  </a:cubicBezTo>
                  <a:cubicBezTo>
                    <a:pt x="0" y="353"/>
                    <a:pt x="103" y="458"/>
                    <a:pt x="232" y="458"/>
                  </a:cubicBezTo>
                  <a:lnTo>
                    <a:pt x="4917" y="458"/>
                  </a:lnTo>
                  <a:cubicBezTo>
                    <a:pt x="4919" y="458"/>
                    <a:pt x="4920" y="458"/>
                    <a:pt x="4922" y="458"/>
                  </a:cubicBezTo>
                  <a:cubicBezTo>
                    <a:pt x="5037" y="458"/>
                    <a:pt x="5137" y="373"/>
                    <a:pt x="5154" y="258"/>
                  </a:cubicBezTo>
                  <a:cubicBezTo>
                    <a:pt x="5171" y="121"/>
                    <a:pt x="5064" y="1"/>
                    <a:pt x="4927" y="1"/>
                  </a:cubicBezTo>
                  <a:lnTo>
                    <a:pt x="242" y="1"/>
                  </a:lnTo>
                  <a:cubicBezTo>
                    <a:pt x="241" y="1"/>
                    <a:pt x="239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2686895" y="1657113"/>
              <a:ext cx="128875" cy="11500"/>
            </a:xfrm>
            <a:custGeom>
              <a:avLst/>
              <a:gdLst/>
              <a:ahLst/>
              <a:cxnLst/>
              <a:rect l="l" t="t" r="r" b="b"/>
              <a:pathLst>
                <a:path w="5155" h="460" extrusionOk="0">
                  <a:moveTo>
                    <a:pt x="230" y="0"/>
                  </a:moveTo>
                  <a:cubicBezTo>
                    <a:pt x="103" y="0"/>
                    <a:pt x="1" y="103"/>
                    <a:pt x="1" y="230"/>
                  </a:cubicBezTo>
                  <a:cubicBezTo>
                    <a:pt x="1" y="357"/>
                    <a:pt x="103" y="460"/>
                    <a:pt x="230" y="460"/>
                  </a:cubicBezTo>
                  <a:lnTo>
                    <a:pt x="4913" y="460"/>
                  </a:lnTo>
                  <a:cubicBezTo>
                    <a:pt x="5040" y="460"/>
                    <a:pt x="5145" y="362"/>
                    <a:pt x="5152" y="235"/>
                  </a:cubicBezTo>
                  <a:cubicBezTo>
                    <a:pt x="5155" y="105"/>
                    <a:pt x="5052" y="0"/>
                    <a:pt x="4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2588245" y="1438388"/>
              <a:ext cx="80775" cy="64475"/>
            </a:xfrm>
            <a:custGeom>
              <a:avLst/>
              <a:gdLst/>
              <a:ahLst/>
              <a:cxnLst/>
              <a:rect l="l" t="t" r="r" b="b"/>
              <a:pathLst>
                <a:path w="3231" h="2579" extrusionOk="0">
                  <a:moveTo>
                    <a:pt x="2011" y="502"/>
                  </a:moveTo>
                  <a:cubicBezTo>
                    <a:pt x="2048" y="502"/>
                    <a:pt x="2077" y="531"/>
                    <a:pt x="2077" y="568"/>
                  </a:cubicBezTo>
                  <a:lnTo>
                    <a:pt x="2077" y="695"/>
                  </a:lnTo>
                  <a:lnTo>
                    <a:pt x="1325" y="1337"/>
                  </a:lnTo>
                  <a:lnTo>
                    <a:pt x="1031" y="1008"/>
                  </a:lnTo>
                  <a:cubicBezTo>
                    <a:pt x="985" y="956"/>
                    <a:pt x="921" y="930"/>
                    <a:pt x="857" y="930"/>
                  </a:cubicBezTo>
                  <a:cubicBezTo>
                    <a:pt x="802" y="930"/>
                    <a:pt x="748" y="949"/>
                    <a:pt x="704" y="988"/>
                  </a:cubicBezTo>
                  <a:cubicBezTo>
                    <a:pt x="609" y="1074"/>
                    <a:pt x="601" y="1220"/>
                    <a:pt x="687" y="1315"/>
                  </a:cubicBezTo>
                  <a:lnTo>
                    <a:pt x="1131" y="1816"/>
                  </a:lnTo>
                  <a:cubicBezTo>
                    <a:pt x="1177" y="1867"/>
                    <a:pt x="1240" y="1893"/>
                    <a:pt x="1303" y="1893"/>
                  </a:cubicBezTo>
                  <a:cubicBezTo>
                    <a:pt x="1355" y="1893"/>
                    <a:pt x="1408" y="1875"/>
                    <a:pt x="1452" y="1838"/>
                  </a:cubicBezTo>
                  <a:lnTo>
                    <a:pt x="2077" y="1303"/>
                  </a:lnTo>
                  <a:lnTo>
                    <a:pt x="2077" y="2056"/>
                  </a:lnTo>
                  <a:cubicBezTo>
                    <a:pt x="2077" y="2090"/>
                    <a:pt x="2048" y="2119"/>
                    <a:pt x="2011" y="2122"/>
                  </a:cubicBezTo>
                  <a:lnTo>
                    <a:pt x="523" y="2122"/>
                  </a:lnTo>
                  <a:cubicBezTo>
                    <a:pt x="489" y="2119"/>
                    <a:pt x="459" y="2090"/>
                    <a:pt x="459" y="2056"/>
                  </a:cubicBezTo>
                  <a:lnTo>
                    <a:pt x="459" y="568"/>
                  </a:lnTo>
                  <a:cubicBezTo>
                    <a:pt x="459" y="531"/>
                    <a:pt x="489" y="502"/>
                    <a:pt x="523" y="502"/>
                  </a:cubicBezTo>
                  <a:close/>
                  <a:moveTo>
                    <a:pt x="2974" y="0"/>
                  </a:moveTo>
                  <a:cubicBezTo>
                    <a:pt x="2921" y="0"/>
                    <a:pt x="2868" y="18"/>
                    <a:pt x="2825" y="55"/>
                  </a:cubicBezTo>
                  <a:lnTo>
                    <a:pt x="2485" y="345"/>
                  </a:lnTo>
                  <a:cubicBezTo>
                    <a:pt x="2397" y="162"/>
                    <a:pt x="2214" y="45"/>
                    <a:pt x="2009" y="45"/>
                  </a:cubicBezTo>
                  <a:lnTo>
                    <a:pt x="525" y="45"/>
                  </a:lnTo>
                  <a:cubicBezTo>
                    <a:pt x="235" y="45"/>
                    <a:pt x="0" y="279"/>
                    <a:pt x="0" y="570"/>
                  </a:cubicBezTo>
                  <a:lnTo>
                    <a:pt x="0" y="2053"/>
                  </a:lnTo>
                  <a:cubicBezTo>
                    <a:pt x="0" y="2344"/>
                    <a:pt x="235" y="2579"/>
                    <a:pt x="525" y="2579"/>
                  </a:cubicBezTo>
                  <a:lnTo>
                    <a:pt x="2009" y="2579"/>
                  </a:lnTo>
                  <a:cubicBezTo>
                    <a:pt x="2300" y="2579"/>
                    <a:pt x="2534" y="2344"/>
                    <a:pt x="2537" y="2053"/>
                  </a:cubicBezTo>
                  <a:lnTo>
                    <a:pt x="2537" y="910"/>
                  </a:lnTo>
                  <a:lnTo>
                    <a:pt x="3123" y="406"/>
                  </a:lnTo>
                  <a:cubicBezTo>
                    <a:pt x="3221" y="323"/>
                    <a:pt x="3231" y="179"/>
                    <a:pt x="3150" y="81"/>
                  </a:cubicBezTo>
                  <a:cubicBezTo>
                    <a:pt x="3104" y="27"/>
                    <a:pt x="3039" y="0"/>
                    <a:pt x="2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2590545" y="1523163"/>
              <a:ext cx="80800" cy="64500"/>
            </a:xfrm>
            <a:custGeom>
              <a:avLst/>
              <a:gdLst/>
              <a:ahLst/>
              <a:cxnLst/>
              <a:rect l="l" t="t" r="r" b="b"/>
              <a:pathLst>
                <a:path w="3232" h="2580" extrusionOk="0">
                  <a:moveTo>
                    <a:pt x="2012" y="503"/>
                  </a:moveTo>
                  <a:cubicBezTo>
                    <a:pt x="2046" y="503"/>
                    <a:pt x="2076" y="532"/>
                    <a:pt x="2078" y="569"/>
                  </a:cubicBezTo>
                  <a:lnTo>
                    <a:pt x="2078" y="696"/>
                  </a:lnTo>
                  <a:lnTo>
                    <a:pt x="1325" y="1338"/>
                  </a:lnTo>
                  <a:lnTo>
                    <a:pt x="1030" y="1006"/>
                  </a:lnTo>
                  <a:cubicBezTo>
                    <a:pt x="984" y="955"/>
                    <a:pt x="921" y="929"/>
                    <a:pt x="858" y="929"/>
                  </a:cubicBezTo>
                  <a:cubicBezTo>
                    <a:pt x="803" y="929"/>
                    <a:pt x="748" y="949"/>
                    <a:pt x="705" y="989"/>
                  </a:cubicBezTo>
                  <a:cubicBezTo>
                    <a:pt x="609" y="1072"/>
                    <a:pt x="600" y="1219"/>
                    <a:pt x="685" y="1314"/>
                  </a:cubicBezTo>
                  <a:lnTo>
                    <a:pt x="1132" y="1815"/>
                  </a:lnTo>
                  <a:cubicBezTo>
                    <a:pt x="1178" y="1867"/>
                    <a:pt x="1240" y="1893"/>
                    <a:pt x="1304" y="1893"/>
                  </a:cubicBezTo>
                  <a:cubicBezTo>
                    <a:pt x="1357" y="1893"/>
                    <a:pt x="1410" y="1875"/>
                    <a:pt x="1455" y="1837"/>
                  </a:cubicBezTo>
                  <a:lnTo>
                    <a:pt x="2078" y="1304"/>
                  </a:lnTo>
                  <a:lnTo>
                    <a:pt x="2078" y="2054"/>
                  </a:lnTo>
                  <a:cubicBezTo>
                    <a:pt x="2076" y="2091"/>
                    <a:pt x="2046" y="2120"/>
                    <a:pt x="2012" y="2120"/>
                  </a:cubicBezTo>
                  <a:lnTo>
                    <a:pt x="524" y="2120"/>
                  </a:lnTo>
                  <a:cubicBezTo>
                    <a:pt x="487" y="2120"/>
                    <a:pt x="458" y="2091"/>
                    <a:pt x="458" y="2054"/>
                  </a:cubicBezTo>
                  <a:lnTo>
                    <a:pt x="458" y="569"/>
                  </a:lnTo>
                  <a:cubicBezTo>
                    <a:pt x="458" y="532"/>
                    <a:pt x="487" y="503"/>
                    <a:pt x="524" y="503"/>
                  </a:cubicBezTo>
                  <a:close/>
                  <a:moveTo>
                    <a:pt x="2973" y="0"/>
                  </a:moveTo>
                  <a:cubicBezTo>
                    <a:pt x="2921" y="0"/>
                    <a:pt x="2867" y="18"/>
                    <a:pt x="2823" y="55"/>
                  </a:cubicBezTo>
                  <a:lnTo>
                    <a:pt x="2484" y="346"/>
                  </a:lnTo>
                  <a:cubicBezTo>
                    <a:pt x="2398" y="160"/>
                    <a:pt x="2212" y="43"/>
                    <a:pt x="2010" y="43"/>
                  </a:cubicBezTo>
                  <a:lnTo>
                    <a:pt x="526" y="43"/>
                  </a:lnTo>
                  <a:cubicBezTo>
                    <a:pt x="235" y="43"/>
                    <a:pt x="1" y="280"/>
                    <a:pt x="1" y="571"/>
                  </a:cubicBezTo>
                  <a:lnTo>
                    <a:pt x="1" y="2052"/>
                  </a:lnTo>
                  <a:cubicBezTo>
                    <a:pt x="1" y="2343"/>
                    <a:pt x="235" y="2577"/>
                    <a:pt x="526" y="2580"/>
                  </a:cubicBezTo>
                  <a:lnTo>
                    <a:pt x="2010" y="2580"/>
                  </a:lnTo>
                  <a:cubicBezTo>
                    <a:pt x="2300" y="2577"/>
                    <a:pt x="2535" y="2343"/>
                    <a:pt x="2535" y="2052"/>
                  </a:cubicBezTo>
                  <a:lnTo>
                    <a:pt x="2535" y="908"/>
                  </a:lnTo>
                  <a:lnTo>
                    <a:pt x="3124" y="405"/>
                  </a:lnTo>
                  <a:cubicBezTo>
                    <a:pt x="3219" y="322"/>
                    <a:pt x="3232" y="178"/>
                    <a:pt x="3148" y="80"/>
                  </a:cubicBezTo>
                  <a:cubicBezTo>
                    <a:pt x="3103" y="27"/>
                    <a:pt x="3038" y="0"/>
                    <a:pt x="2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2590495" y="1610213"/>
              <a:ext cx="80850" cy="64525"/>
            </a:xfrm>
            <a:custGeom>
              <a:avLst/>
              <a:gdLst/>
              <a:ahLst/>
              <a:cxnLst/>
              <a:rect l="l" t="t" r="r" b="b"/>
              <a:pathLst>
                <a:path w="3234" h="2581" extrusionOk="0">
                  <a:moveTo>
                    <a:pt x="2014" y="503"/>
                  </a:moveTo>
                  <a:cubicBezTo>
                    <a:pt x="2048" y="503"/>
                    <a:pt x="2078" y="532"/>
                    <a:pt x="2080" y="566"/>
                  </a:cubicBezTo>
                  <a:lnTo>
                    <a:pt x="2080" y="696"/>
                  </a:lnTo>
                  <a:lnTo>
                    <a:pt x="1327" y="1339"/>
                  </a:lnTo>
                  <a:lnTo>
                    <a:pt x="1032" y="1006"/>
                  </a:lnTo>
                  <a:cubicBezTo>
                    <a:pt x="986" y="955"/>
                    <a:pt x="923" y="930"/>
                    <a:pt x="860" y="930"/>
                  </a:cubicBezTo>
                  <a:cubicBezTo>
                    <a:pt x="805" y="930"/>
                    <a:pt x="750" y="949"/>
                    <a:pt x="707" y="989"/>
                  </a:cubicBezTo>
                  <a:cubicBezTo>
                    <a:pt x="611" y="1072"/>
                    <a:pt x="602" y="1219"/>
                    <a:pt x="687" y="1314"/>
                  </a:cubicBezTo>
                  <a:lnTo>
                    <a:pt x="1134" y="1815"/>
                  </a:lnTo>
                  <a:cubicBezTo>
                    <a:pt x="1180" y="1866"/>
                    <a:pt x="1242" y="1892"/>
                    <a:pt x="1306" y="1892"/>
                  </a:cubicBezTo>
                  <a:cubicBezTo>
                    <a:pt x="1359" y="1892"/>
                    <a:pt x="1413" y="1874"/>
                    <a:pt x="1457" y="1837"/>
                  </a:cubicBezTo>
                  <a:lnTo>
                    <a:pt x="2080" y="1304"/>
                  </a:lnTo>
                  <a:lnTo>
                    <a:pt x="2080" y="2055"/>
                  </a:lnTo>
                  <a:cubicBezTo>
                    <a:pt x="2078" y="2091"/>
                    <a:pt x="2048" y="2121"/>
                    <a:pt x="2014" y="2121"/>
                  </a:cubicBezTo>
                  <a:lnTo>
                    <a:pt x="526" y="2121"/>
                  </a:lnTo>
                  <a:cubicBezTo>
                    <a:pt x="489" y="2121"/>
                    <a:pt x="460" y="2091"/>
                    <a:pt x="460" y="2055"/>
                  </a:cubicBezTo>
                  <a:lnTo>
                    <a:pt x="460" y="569"/>
                  </a:lnTo>
                  <a:cubicBezTo>
                    <a:pt x="460" y="532"/>
                    <a:pt x="489" y="503"/>
                    <a:pt x="526" y="503"/>
                  </a:cubicBezTo>
                  <a:close/>
                  <a:moveTo>
                    <a:pt x="2974" y="1"/>
                  </a:moveTo>
                  <a:cubicBezTo>
                    <a:pt x="2922" y="1"/>
                    <a:pt x="2869" y="19"/>
                    <a:pt x="2825" y="56"/>
                  </a:cubicBezTo>
                  <a:lnTo>
                    <a:pt x="2486" y="347"/>
                  </a:lnTo>
                  <a:cubicBezTo>
                    <a:pt x="2400" y="161"/>
                    <a:pt x="2214" y="44"/>
                    <a:pt x="2012" y="44"/>
                  </a:cubicBezTo>
                  <a:lnTo>
                    <a:pt x="531" y="44"/>
                  </a:lnTo>
                  <a:cubicBezTo>
                    <a:pt x="237" y="44"/>
                    <a:pt x="0" y="281"/>
                    <a:pt x="3" y="571"/>
                  </a:cubicBezTo>
                  <a:lnTo>
                    <a:pt x="3" y="2052"/>
                  </a:lnTo>
                  <a:cubicBezTo>
                    <a:pt x="3" y="2343"/>
                    <a:pt x="237" y="2580"/>
                    <a:pt x="531" y="2580"/>
                  </a:cubicBezTo>
                  <a:lnTo>
                    <a:pt x="2012" y="2580"/>
                  </a:lnTo>
                  <a:cubicBezTo>
                    <a:pt x="2302" y="2578"/>
                    <a:pt x="2537" y="2343"/>
                    <a:pt x="2537" y="2052"/>
                  </a:cubicBezTo>
                  <a:lnTo>
                    <a:pt x="2537" y="909"/>
                  </a:lnTo>
                  <a:lnTo>
                    <a:pt x="3126" y="405"/>
                  </a:lnTo>
                  <a:cubicBezTo>
                    <a:pt x="3221" y="322"/>
                    <a:pt x="3234" y="178"/>
                    <a:pt x="3150" y="83"/>
                  </a:cubicBezTo>
                  <a:cubicBezTo>
                    <a:pt x="3104" y="28"/>
                    <a:pt x="3040" y="1"/>
                    <a:pt x="2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2729370" y="1372963"/>
              <a:ext cx="50900" cy="35825"/>
            </a:xfrm>
            <a:custGeom>
              <a:avLst/>
              <a:gdLst/>
              <a:ahLst/>
              <a:cxnLst/>
              <a:rect l="l" t="t" r="r" b="b"/>
              <a:pathLst>
                <a:path w="2036" h="1433" extrusionOk="0">
                  <a:moveTo>
                    <a:pt x="1012" y="1"/>
                  </a:moveTo>
                  <a:cubicBezTo>
                    <a:pt x="919" y="1"/>
                    <a:pt x="853" y="62"/>
                    <a:pt x="814" y="186"/>
                  </a:cubicBezTo>
                  <a:lnTo>
                    <a:pt x="604" y="836"/>
                  </a:lnTo>
                  <a:lnTo>
                    <a:pt x="394" y="152"/>
                  </a:lnTo>
                  <a:cubicBezTo>
                    <a:pt x="359" y="54"/>
                    <a:pt x="296" y="3"/>
                    <a:pt x="196" y="3"/>
                  </a:cubicBezTo>
                  <a:cubicBezTo>
                    <a:pt x="144" y="3"/>
                    <a:pt x="93" y="22"/>
                    <a:pt x="56" y="62"/>
                  </a:cubicBezTo>
                  <a:cubicBezTo>
                    <a:pt x="20" y="98"/>
                    <a:pt x="0" y="150"/>
                    <a:pt x="0" y="203"/>
                  </a:cubicBezTo>
                  <a:cubicBezTo>
                    <a:pt x="0" y="230"/>
                    <a:pt x="5" y="257"/>
                    <a:pt x="15" y="284"/>
                  </a:cubicBezTo>
                  <a:lnTo>
                    <a:pt x="369" y="1232"/>
                  </a:lnTo>
                  <a:cubicBezTo>
                    <a:pt x="420" y="1364"/>
                    <a:pt x="501" y="1433"/>
                    <a:pt x="609" y="1433"/>
                  </a:cubicBezTo>
                  <a:cubicBezTo>
                    <a:pt x="711" y="1433"/>
                    <a:pt x="782" y="1371"/>
                    <a:pt x="824" y="1249"/>
                  </a:cubicBezTo>
                  <a:lnTo>
                    <a:pt x="1017" y="677"/>
                  </a:lnTo>
                  <a:lnTo>
                    <a:pt x="1210" y="1249"/>
                  </a:lnTo>
                  <a:cubicBezTo>
                    <a:pt x="1254" y="1371"/>
                    <a:pt x="1325" y="1433"/>
                    <a:pt x="1425" y="1433"/>
                  </a:cubicBezTo>
                  <a:cubicBezTo>
                    <a:pt x="1535" y="1433"/>
                    <a:pt x="1613" y="1364"/>
                    <a:pt x="1664" y="1232"/>
                  </a:cubicBezTo>
                  <a:lnTo>
                    <a:pt x="2019" y="284"/>
                  </a:lnTo>
                  <a:cubicBezTo>
                    <a:pt x="2028" y="257"/>
                    <a:pt x="2033" y="230"/>
                    <a:pt x="2033" y="203"/>
                  </a:cubicBezTo>
                  <a:cubicBezTo>
                    <a:pt x="2036" y="92"/>
                    <a:pt x="1948" y="3"/>
                    <a:pt x="1840" y="3"/>
                  </a:cubicBezTo>
                  <a:cubicBezTo>
                    <a:pt x="1838" y="3"/>
                    <a:pt x="1837" y="3"/>
                    <a:pt x="1835" y="3"/>
                  </a:cubicBezTo>
                  <a:cubicBezTo>
                    <a:pt x="1735" y="3"/>
                    <a:pt x="1672" y="54"/>
                    <a:pt x="1640" y="152"/>
                  </a:cubicBezTo>
                  <a:lnTo>
                    <a:pt x="1430" y="836"/>
                  </a:lnTo>
                  <a:lnTo>
                    <a:pt x="1224" y="186"/>
                  </a:lnTo>
                  <a:cubicBezTo>
                    <a:pt x="1183" y="64"/>
                    <a:pt x="1112" y="1"/>
                    <a:pt x="1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2617995" y="1373688"/>
              <a:ext cx="50900" cy="35700"/>
            </a:xfrm>
            <a:custGeom>
              <a:avLst/>
              <a:gdLst/>
              <a:ahLst/>
              <a:cxnLst/>
              <a:rect l="l" t="t" r="r" b="b"/>
              <a:pathLst>
                <a:path w="2036" h="1428" extrusionOk="0">
                  <a:moveTo>
                    <a:pt x="188" y="1"/>
                  </a:moveTo>
                  <a:cubicBezTo>
                    <a:pt x="137" y="1"/>
                    <a:pt x="91" y="22"/>
                    <a:pt x="56" y="59"/>
                  </a:cubicBezTo>
                  <a:cubicBezTo>
                    <a:pt x="20" y="96"/>
                    <a:pt x="0" y="147"/>
                    <a:pt x="0" y="201"/>
                  </a:cubicBezTo>
                  <a:cubicBezTo>
                    <a:pt x="0" y="228"/>
                    <a:pt x="5" y="255"/>
                    <a:pt x="15" y="282"/>
                  </a:cubicBezTo>
                  <a:lnTo>
                    <a:pt x="369" y="1230"/>
                  </a:lnTo>
                  <a:cubicBezTo>
                    <a:pt x="423" y="1362"/>
                    <a:pt x="501" y="1428"/>
                    <a:pt x="611" y="1428"/>
                  </a:cubicBezTo>
                  <a:cubicBezTo>
                    <a:pt x="711" y="1428"/>
                    <a:pt x="782" y="1367"/>
                    <a:pt x="824" y="1245"/>
                  </a:cubicBezTo>
                  <a:lnTo>
                    <a:pt x="1017" y="673"/>
                  </a:lnTo>
                  <a:lnTo>
                    <a:pt x="1210" y="1245"/>
                  </a:lnTo>
                  <a:cubicBezTo>
                    <a:pt x="1254" y="1367"/>
                    <a:pt x="1325" y="1428"/>
                    <a:pt x="1425" y="1428"/>
                  </a:cubicBezTo>
                  <a:cubicBezTo>
                    <a:pt x="1535" y="1428"/>
                    <a:pt x="1613" y="1362"/>
                    <a:pt x="1664" y="1228"/>
                  </a:cubicBezTo>
                  <a:lnTo>
                    <a:pt x="2019" y="282"/>
                  </a:lnTo>
                  <a:cubicBezTo>
                    <a:pt x="2028" y="255"/>
                    <a:pt x="2033" y="228"/>
                    <a:pt x="2033" y="199"/>
                  </a:cubicBezTo>
                  <a:cubicBezTo>
                    <a:pt x="2036" y="90"/>
                    <a:pt x="1948" y="1"/>
                    <a:pt x="1840" y="1"/>
                  </a:cubicBezTo>
                  <a:cubicBezTo>
                    <a:pt x="1838" y="1"/>
                    <a:pt x="1837" y="1"/>
                    <a:pt x="1835" y="1"/>
                  </a:cubicBezTo>
                  <a:cubicBezTo>
                    <a:pt x="1735" y="1"/>
                    <a:pt x="1672" y="50"/>
                    <a:pt x="1642" y="150"/>
                  </a:cubicBezTo>
                  <a:lnTo>
                    <a:pt x="1430" y="834"/>
                  </a:lnTo>
                  <a:lnTo>
                    <a:pt x="1224" y="184"/>
                  </a:lnTo>
                  <a:cubicBezTo>
                    <a:pt x="1183" y="62"/>
                    <a:pt x="1112" y="1"/>
                    <a:pt x="1012" y="1"/>
                  </a:cubicBezTo>
                  <a:cubicBezTo>
                    <a:pt x="919" y="1"/>
                    <a:pt x="853" y="62"/>
                    <a:pt x="814" y="184"/>
                  </a:cubicBezTo>
                  <a:lnTo>
                    <a:pt x="604" y="834"/>
                  </a:lnTo>
                  <a:lnTo>
                    <a:pt x="394" y="152"/>
                  </a:lnTo>
                  <a:cubicBezTo>
                    <a:pt x="359" y="52"/>
                    <a:pt x="293" y="1"/>
                    <a:pt x="196" y="1"/>
                  </a:cubicBezTo>
                  <a:cubicBezTo>
                    <a:pt x="193" y="1"/>
                    <a:pt x="190" y="1"/>
                    <a:pt x="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2673345" y="1373688"/>
              <a:ext cx="50900" cy="35775"/>
            </a:xfrm>
            <a:custGeom>
              <a:avLst/>
              <a:gdLst/>
              <a:ahLst/>
              <a:cxnLst/>
              <a:rect l="l" t="t" r="r" b="b"/>
              <a:pathLst>
                <a:path w="2036" h="1431" extrusionOk="0">
                  <a:moveTo>
                    <a:pt x="1840" y="1"/>
                  </a:moveTo>
                  <a:cubicBezTo>
                    <a:pt x="1838" y="1"/>
                    <a:pt x="1837" y="1"/>
                    <a:pt x="1835" y="1"/>
                  </a:cubicBezTo>
                  <a:cubicBezTo>
                    <a:pt x="1738" y="1"/>
                    <a:pt x="1674" y="52"/>
                    <a:pt x="1642" y="152"/>
                  </a:cubicBezTo>
                  <a:lnTo>
                    <a:pt x="1430" y="834"/>
                  </a:lnTo>
                  <a:lnTo>
                    <a:pt x="1224" y="184"/>
                  </a:lnTo>
                  <a:cubicBezTo>
                    <a:pt x="1183" y="62"/>
                    <a:pt x="1112" y="1"/>
                    <a:pt x="1012" y="1"/>
                  </a:cubicBezTo>
                  <a:cubicBezTo>
                    <a:pt x="919" y="1"/>
                    <a:pt x="853" y="62"/>
                    <a:pt x="814" y="184"/>
                  </a:cubicBezTo>
                  <a:lnTo>
                    <a:pt x="606" y="834"/>
                  </a:lnTo>
                  <a:lnTo>
                    <a:pt x="394" y="152"/>
                  </a:lnTo>
                  <a:cubicBezTo>
                    <a:pt x="362" y="52"/>
                    <a:pt x="296" y="1"/>
                    <a:pt x="198" y="1"/>
                  </a:cubicBezTo>
                  <a:cubicBezTo>
                    <a:pt x="144" y="1"/>
                    <a:pt x="93" y="20"/>
                    <a:pt x="56" y="59"/>
                  </a:cubicBezTo>
                  <a:cubicBezTo>
                    <a:pt x="20" y="96"/>
                    <a:pt x="0" y="147"/>
                    <a:pt x="0" y="199"/>
                  </a:cubicBezTo>
                  <a:cubicBezTo>
                    <a:pt x="0" y="228"/>
                    <a:pt x="5" y="255"/>
                    <a:pt x="17" y="282"/>
                  </a:cubicBezTo>
                  <a:lnTo>
                    <a:pt x="369" y="1230"/>
                  </a:lnTo>
                  <a:cubicBezTo>
                    <a:pt x="423" y="1362"/>
                    <a:pt x="501" y="1430"/>
                    <a:pt x="611" y="1430"/>
                  </a:cubicBezTo>
                  <a:cubicBezTo>
                    <a:pt x="711" y="1430"/>
                    <a:pt x="782" y="1369"/>
                    <a:pt x="824" y="1247"/>
                  </a:cubicBezTo>
                  <a:lnTo>
                    <a:pt x="1019" y="675"/>
                  </a:lnTo>
                  <a:lnTo>
                    <a:pt x="1212" y="1247"/>
                  </a:lnTo>
                  <a:cubicBezTo>
                    <a:pt x="1254" y="1369"/>
                    <a:pt x="1327" y="1430"/>
                    <a:pt x="1427" y="1430"/>
                  </a:cubicBezTo>
                  <a:cubicBezTo>
                    <a:pt x="1535" y="1430"/>
                    <a:pt x="1615" y="1362"/>
                    <a:pt x="1667" y="1230"/>
                  </a:cubicBezTo>
                  <a:lnTo>
                    <a:pt x="2019" y="282"/>
                  </a:lnTo>
                  <a:cubicBezTo>
                    <a:pt x="2028" y="255"/>
                    <a:pt x="2033" y="228"/>
                    <a:pt x="2036" y="199"/>
                  </a:cubicBezTo>
                  <a:cubicBezTo>
                    <a:pt x="2036" y="90"/>
                    <a:pt x="1950" y="1"/>
                    <a:pt x="1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2873845" y="1399788"/>
              <a:ext cx="53475" cy="47725"/>
            </a:xfrm>
            <a:custGeom>
              <a:avLst/>
              <a:gdLst/>
              <a:ahLst/>
              <a:cxnLst/>
              <a:rect l="l" t="t" r="r" b="b"/>
              <a:pathLst>
                <a:path w="2139" h="1909" extrusionOk="0">
                  <a:moveTo>
                    <a:pt x="2139" y="1068"/>
                  </a:moveTo>
                  <a:cubicBezTo>
                    <a:pt x="2139" y="477"/>
                    <a:pt x="1660" y="0"/>
                    <a:pt x="1071" y="0"/>
                  </a:cubicBezTo>
                  <a:cubicBezTo>
                    <a:pt x="480" y="0"/>
                    <a:pt x="1" y="477"/>
                    <a:pt x="1" y="1068"/>
                  </a:cubicBezTo>
                  <a:lnTo>
                    <a:pt x="1" y="1464"/>
                  </a:lnTo>
                  <a:lnTo>
                    <a:pt x="1071" y="1909"/>
                  </a:lnTo>
                  <a:lnTo>
                    <a:pt x="2139" y="14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2873845" y="1436438"/>
              <a:ext cx="53475" cy="211725"/>
            </a:xfrm>
            <a:custGeom>
              <a:avLst/>
              <a:gdLst/>
              <a:ahLst/>
              <a:cxnLst/>
              <a:rect l="l" t="t" r="r" b="b"/>
              <a:pathLst>
                <a:path w="2139" h="8469" extrusionOk="0">
                  <a:moveTo>
                    <a:pt x="2139" y="1"/>
                  </a:moveTo>
                  <a:lnTo>
                    <a:pt x="1" y="1"/>
                  </a:lnTo>
                  <a:lnTo>
                    <a:pt x="1" y="8087"/>
                  </a:lnTo>
                  <a:lnTo>
                    <a:pt x="1010" y="8468"/>
                  </a:lnTo>
                  <a:lnTo>
                    <a:pt x="2139" y="80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874395" y="1638788"/>
              <a:ext cx="52875" cy="32100"/>
            </a:xfrm>
            <a:custGeom>
              <a:avLst/>
              <a:gdLst/>
              <a:ahLst/>
              <a:cxnLst/>
              <a:rect l="l" t="t" r="r" b="b"/>
              <a:pathLst>
                <a:path w="2115" h="1284" extrusionOk="0">
                  <a:moveTo>
                    <a:pt x="467" y="1283"/>
                  </a:moveTo>
                  <a:lnTo>
                    <a:pt x="1645" y="1283"/>
                  </a:lnTo>
                  <a:lnTo>
                    <a:pt x="211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885995" y="1670863"/>
              <a:ext cx="29600" cy="23600"/>
            </a:xfrm>
            <a:custGeom>
              <a:avLst/>
              <a:gdLst/>
              <a:ahLst/>
              <a:cxnLst/>
              <a:rect l="l" t="t" r="r" b="b"/>
              <a:pathLst>
                <a:path w="1184" h="944" extrusionOk="0">
                  <a:moveTo>
                    <a:pt x="1184" y="0"/>
                  </a:moveTo>
                  <a:lnTo>
                    <a:pt x="1" y="0"/>
                  </a:lnTo>
                  <a:lnTo>
                    <a:pt x="191" y="523"/>
                  </a:lnTo>
                  <a:cubicBezTo>
                    <a:pt x="333" y="909"/>
                    <a:pt x="822" y="943"/>
                    <a:pt x="993" y="5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873845" y="1400038"/>
              <a:ext cx="34250" cy="36425"/>
            </a:xfrm>
            <a:custGeom>
              <a:avLst/>
              <a:gdLst/>
              <a:ahLst/>
              <a:cxnLst/>
              <a:rect l="l" t="t" r="r" b="b"/>
              <a:pathLst>
                <a:path w="1370" h="1457" extrusionOk="0">
                  <a:moveTo>
                    <a:pt x="1" y="1457"/>
                  </a:moveTo>
                  <a:lnTo>
                    <a:pt x="550" y="1457"/>
                  </a:lnTo>
                  <a:lnTo>
                    <a:pt x="550" y="1061"/>
                  </a:lnTo>
                  <a:cubicBezTo>
                    <a:pt x="550" y="569"/>
                    <a:pt x="900" y="154"/>
                    <a:pt x="1369" y="34"/>
                  </a:cubicBezTo>
                  <a:cubicBezTo>
                    <a:pt x="1279" y="12"/>
                    <a:pt x="1186" y="0"/>
                    <a:pt x="1093" y="0"/>
                  </a:cubicBezTo>
                  <a:cubicBezTo>
                    <a:pt x="492" y="0"/>
                    <a:pt x="1" y="477"/>
                    <a:pt x="1" y="106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873845" y="1436438"/>
              <a:ext cx="13775" cy="202375"/>
            </a:xfrm>
            <a:custGeom>
              <a:avLst/>
              <a:gdLst/>
              <a:ahLst/>
              <a:cxnLst/>
              <a:rect l="l" t="t" r="r" b="b"/>
              <a:pathLst>
                <a:path w="551" h="8095" extrusionOk="0">
                  <a:moveTo>
                    <a:pt x="1" y="1"/>
                  </a:moveTo>
                  <a:lnTo>
                    <a:pt x="550" y="1"/>
                  </a:lnTo>
                  <a:lnTo>
                    <a:pt x="550" y="8094"/>
                  </a:lnTo>
                  <a:lnTo>
                    <a:pt x="1" y="8094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2874270" y="1638788"/>
              <a:ext cx="25025" cy="32100"/>
            </a:xfrm>
            <a:custGeom>
              <a:avLst/>
              <a:gdLst/>
              <a:ahLst/>
              <a:cxnLst/>
              <a:rect l="l" t="t" r="r" b="b"/>
              <a:pathLst>
                <a:path w="1001" h="1284" extrusionOk="0">
                  <a:moveTo>
                    <a:pt x="533" y="0"/>
                  </a:moveTo>
                  <a:lnTo>
                    <a:pt x="1" y="0"/>
                  </a:lnTo>
                  <a:lnTo>
                    <a:pt x="467" y="1283"/>
                  </a:lnTo>
                  <a:lnTo>
                    <a:pt x="1000" y="1283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2885995" y="1670863"/>
              <a:ext cx="21475" cy="22875"/>
            </a:xfrm>
            <a:custGeom>
              <a:avLst/>
              <a:gdLst/>
              <a:ahLst/>
              <a:cxnLst/>
              <a:rect l="l" t="t" r="r" b="b"/>
              <a:pathLst>
                <a:path w="859" h="915" extrusionOk="0">
                  <a:moveTo>
                    <a:pt x="536" y="0"/>
                  </a:moveTo>
                  <a:lnTo>
                    <a:pt x="1" y="0"/>
                  </a:lnTo>
                  <a:lnTo>
                    <a:pt x="191" y="523"/>
                  </a:lnTo>
                  <a:cubicBezTo>
                    <a:pt x="304" y="831"/>
                    <a:pt x="641" y="914"/>
                    <a:pt x="859" y="721"/>
                  </a:cubicBezTo>
                  <a:cubicBezTo>
                    <a:pt x="798" y="667"/>
                    <a:pt x="754" y="599"/>
                    <a:pt x="727" y="523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2868470" y="1394588"/>
              <a:ext cx="65025" cy="303000"/>
            </a:xfrm>
            <a:custGeom>
              <a:avLst/>
              <a:gdLst/>
              <a:ahLst/>
              <a:cxnLst/>
              <a:rect l="l" t="t" r="r" b="b"/>
              <a:pathLst>
                <a:path w="2601" h="12120" extrusionOk="0">
                  <a:moveTo>
                    <a:pt x="1290" y="465"/>
                  </a:moveTo>
                  <a:cubicBezTo>
                    <a:pt x="1296" y="465"/>
                    <a:pt x="1302" y="465"/>
                    <a:pt x="1308" y="465"/>
                  </a:cubicBezTo>
                  <a:cubicBezTo>
                    <a:pt x="1758" y="477"/>
                    <a:pt x="2109" y="858"/>
                    <a:pt x="2109" y="1308"/>
                  </a:cubicBezTo>
                  <a:lnTo>
                    <a:pt x="2109" y="1462"/>
                  </a:lnTo>
                  <a:lnTo>
                    <a:pt x="460" y="1459"/>
                  </a:lnTo>
                  <a:lnTo>
                    <a:pt x="460" y="1296"/>
                  </a:lnTo>
                  <a:cubicBezTo>
                    <a:pt x="460" y="835"/>
                    <a:pt x="834" y="465"/>
                    <a:pt x="1290" y="465"/>
                  </a:cubicBezTo>
                  <a:close/>
                  <a:moveTo>
                    <a:pt x="2024" y="9983"/>
                  </a:moveTo>
                  <a:lnTo>
                    <a:pt x="1723" y="10807"/>
                  </a:lnTo>
                  <a:lnTo>
                    <a:pt x="866" y="10807"/>
                  </a:lnTo>
                  <a:lnTo>
                    <a:pt x="565" y="9983"/>
                  </a:lnTo>
                  <a:close/>
                  <a:moveTo>
                    <a:pt x="1557" y="11296"/>
                  </a:moveTo>
                  <a:lnTo>
                    <a:pt x="1479" y="11506"/>
                  </a:lnTo>
                  <a:cubicBezTo>
                    <a:pt x="1440" y="11606"/>
                    <a:pt x="1371" y="11662"/>
                    <a:pt x="1293" y="11662"/>
                  </a:cubicBezTo>
                  <a:lnTo>
                    <a:pt x="1291" y="11662"/>
                  </a:lnTo>
                  <a:cubicBezTo>
                    <a:pt x="1210" y="11662"/>
                    <a:pt x="1142" y="11601"/>
                    <a:pt x="1108" y="11511"/>
                  </a:cubicBezTo>
                  <a:lnTo>
                    <a:pt x="1029" y="11296"/>
                  </a:lnTo>
                  <a:close/>
                  <a:moveTo>
                    <a:pt x="1296" y="1"/>
                  </a:moveTo>
                  <a:cubicBezTo>
                    <a:pt x="582" y="1"/>
                    <a:pt x="5" y="579"/>
                    <a:pt x="3" y="1291"/>
                  </a:cubicBezTo>
                  <a:lnTo>
                    <a:pt x="3" y="4732"/>
                  </a:lnTo>
                  <a:cubicBezTo>
                    <a:pt x="1" y="4859"/>
                    <a:pt x="98" y="4964"/>
                    <a:pt x="225" y="4971"/>
                  </a:cubicBezTo>
                  <a:cubicBezTo>
                    <a:pt x="227" y="4971"/>
                    <a:pt x="228" y="4971"/>
                    <a:pt x="230" y="4971"/>
                  </a:cubicBezTo>
                  <a:cubicBezTo>
                    <a:pt x="357" y="4971"/>
                    <a:pt x="460" y="4869"/>
                    <a:pt x="460" y="4741"/>
                  </a:cubicBezTo>
                  <a:lnTo>
                    <a:pt x="460" y="1887"/>
                  </a:lnTo>
                  <a:lnTo>
                    <a:pt x="2109" y="1887"/>
                  </a:lnTo>
                  <a:lnTo>
                    <a:pt x="2109" y="9524"/>
                  </a:lnTo>
                  <a:lnTo>
                    <a:pt x="460" y="9524"/>
                  </a:lnTo>
                  <a:lnTo>
                    <a:pt x="460" y="5839"/>
                  </a:lnTo>
                  <a:cubicBezTo>
                    <a:pt x="462" y="5721"/>
                    <a:pt x="377" y="5619"/>
                    <a:pt x="260" y="5602"/>
                  </a:cubicBezTo>
                  <a:cubicBezTo>
                    <a:pt x="250" y="5600"/>
                    <a:pt x="240" y="5600"/>
                    <a:pt x="231" y="5600"/>
                  </a:cubicBezTo>
                  <a:cubicBezTo>
                    <a:pt x="106" y="5600"/>
                    <a:pt x="1" y="5702"/>
                    <a:pt x="3" y="5831"/>
                  </a:cubicBezTo>
                  <a:lnTo>
                    <a:pt x="3" y="9776"/>
                  </a:lnTo>
                  <a:cubicBezTo>
                    <a:pt x="3" y="9802"/>
                    <a:pt x="5" y="9827"/>
                    <a:pt x="15" y="9854"/>
                  </a:cubicBezTo>
                  <a:lnTo>
                    <a:pt x="677" y="11667"/>
                  </a:lnTo>
                  <a:cubicBezTo>
                    <a:pt x="780" y="11938"/>
                    <a:pt x="1017" y="12117"/>
                    <a:pt x="1288" y="12119"/>
                  </a:cubicBezTo>
                  <a:lnTo>
                    <a:pt x="1301" y="12119"/>
                  </a:lnTo>
                  <a:cubicBezTo>
                    <a:pt x="1569" y="12119"/>
                    <a:pt x="1804" y="11950"/>
                    <a:pt x="1916" y="11674"/>
                  </a:cubicBezTo>
                  <a:lnTo>
                    <a:pt x="1919" y="11667"/>
                  </a:lnTo>
                  <a:lnTo>
                    <a:pt x="2586" y="9854"/>
                  </a:lnTo>
                  <a:cubicBezTo>
                    <a:pt x="2596" y="9829"/>
                    <a:pt x="2601" y="9802"/>
                    <a:pt x="2601" y="9776"/>
                  </a:cubicBezTo>
                  <a:lnTo>
                    <a:pt x="2601" y="1293"/>
                  </a:lnTo>
                  <a:cubicBezTo>
                    <a:pt x="2598" y="579"/>
                    <a:pt x="2019" y="1"/>
                    <a:pt x="1305" y="1"/>
                  </a:cubicBezTo>
                  <a:cubicBezTo>
                    <a:pt x="1304" y="1"/>
                    <a:pt x="1302" y="1"/>
                    <a:pt x="1301" y="1"/>
                  </a:cubicBezTo>
                  <a:cubicBezTo>
                    <a:pt x="1299" y="1"/>
                    <a:pt x="1298" y="1"/>
                    <a:pt x="1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40"/>
          <p:cNvGrpSpPr/>
          <p:nvPr/>
        </p:nvGrpSpPr>
        <p:grpSpPr>
          <a:xfrm>
            <a:off x="5608767" y="3107639"/>
            <a:ext cx="352125" cy="392050"/>
            <a:chOff x="2574656" y="4135750"/>
            <a:chExt cx="352125" cy="392050"/>
          </a:xfrm>
        </p:grpSpPr>
        <p:sp>
          <p:nvSpPr>
            <p:cNvPr id="1046" name="Google Shape;1046;p40"/>
            <p:cNvSpPr/>
            <p:nvPr/>
          </p:nvSpPr>
          <p:spPr>
            <a:xfrm>
              <a:off x="2614981" y="4183750"/>
              <a:ext cx="49625" cy="142450"/>
            </a:xfrm>
            <a:custGeom>
              <a:avLst/>
              <a:gdLst/>
              <a:ahLst/>
              <a:cxnLst/>
              <a:rect l="l" t="t" r="r" b="b"/>
              <a:pathLst>
                <a:path w="1985" h="5698" extrusionOk="0">
                  <a:moveTo>
                    <a:pt x="1" y="5697"/>
                  </a:moveTo>
                  <a:lnTo>
                    <a:pt x="1" y="355"/>
                  </a:lnTo>
                  <a:lnTo>
                    <a:pt x="937" y="1"/>
                  </a:lnTo>
                  <a:lnTo>
                    <a:pt x="1985" y="355"/>
                  </a:lnTo>
                  <a:lnTo>
                    <a:pt x="1985" y="569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2614981" y="4192550"/>
              <a:ext cx="12250" cy="133650"/>
            </a:xfrm>
            <a:custGeom>
              <a:avLst/>
              <a:gdLst/>
              <a:ahLst/>
              <a:cxnLst/>
              <a:rect l="l" t="t" r="r" b="b"/>
              <a:pathLst>
                <a:path w="490" h="5346" extrusionOk="0">
                  <a:moveTo>
                    <a:pt x="1" y="1"/>
                  </a:moveTo>
                  <a:lnTo>
                    <a:pt x="489" y="1"/>
                  </a:lnTo>
                  <a:lnTo>
                    <a:pt x="489" y="5345"/>
                  </a:lnTo>
                  <a:lnTo>
                    <a:pt x="1" y="5345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2684756" y="4183400"/>
              <a:ext cx="55500" cy="92825"/>
            </a:xfrm>
            <a:custGeom>
              <a:avLst/>
              <a:gdLst/>
              <a:ahLst/>
              <a:cxnLst/>
              <a:rect l="l" t="t" r="r" b="b"/>
              <a:pathLst>
                <a:path w="2220" h="3713" extrusionOk="0">
                  <a:moveTo>
                    <a:pt x="1775" y="3255"/>
                  </a:moveTo>
                  <a:lnTo>
                    <a:pt x="2109" y="2434"/>
                  </a:lnTo>
                  <a:cubicBezTo>
                    <a:pt x="2219" y="2165"/>
                    <a:pt x="2185" y="2060"/>
                    <a:pt x="1999" y="1647"/>
                  </a:cubicBezTo>
                  <a:lnTo>
                    <a:pt x="1481" y="284"/>
                  </a:lnTo>
                  <a:cubicBezTo>
                    <a:pt x="1406" y="98"/>
                    <a:pt x="1261" y="5"/>
                    <a:pt x="1115" y="3"/>
                  </a:cubicBezTo>
                  <a:cubicBezTo>
                    <a:pt x="968" y="0"/>
                    <a:pt x="812" y="95"/>
                    <a:pt x="724" y="284"/>
                  </a:cubicBezTo>
                  <a:lnTo>
                    <a:pt x="220" y="1635"/>
                  </a:lnTo>
                  <a:cubicBezTo>
                    <a:pt x="35" y="2048"/>
                    <a:pt x="0" y="2153"/>
                    <a:pt x="110" y="2422"/>
                  </a:cubicBezTo>
                  <a:lnTo>
                    <a:pt x="450" y="3255"/>
                  </a:lnTo>
                  <a:lnTo>
                    <a:pt x="1110" y="37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2685231" y="4265075"/>
              <a:ext cx="55025" cy="61125"/>
            </a:xfrm>
            <a:custGeom>
              <a:avLst/>
              <a:gdLst/>
              <a:ahLst/>
              <a:cxnLst/>
              <a:rect l="l" t="t" r="r" b="b"/>
              <a:pathLst>
                <a:path w="2201" h="2445" extrusionOk="0">
                  <a:moveTo>
                    <a:pt x="1958" y="0"/>
                  </a:moveTo>
                  <a:lnTo>
                    <a:pt x="240" y="0"/>
                  </a:lnTo>
                  <a:cubicBezTo>
                    <a:pt x="108" y="0"/>
                    <a:pt x="1" y="108"/>
                    <a:pt x="1" y="240"/>
                  </a:cubicBezTo>
                  <a:lnTo>
                    <a:pt x="1" y="2444"/>
                  </a:lnTo>
                  <a:lnTo>
                    <a:pt x="2200" y="2444"/>
                  </a:lnTo>
                  <a:lnTo>
                    <a:pt x="2200" y="240"/>
                  </a:lnTo>
                  <a:cubicBezTo>
                    <a:pt x="2198" y="108"/>
                    <a:pt x="2090" y="0"/>
                    <a:pt x="1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2684756" y="4183825"/>
              <a:ext cx="33800" cy="81275"/>
            </a:xfrm>
            <a:custGeom>
              <a:avLst/>
              <a:gdLst/>
              <a:ahLst/>
              <a:cxnLst/>
              <a:rect l="l" t="t" r="r" b="b"/>
              <a:pathLst>
                <a:path w="1352" h="3251" extrusionOk="0">
                  <a:moveTo>
                    <a:pt x="597" y="2417"/>
                  </a:moveTo>
                  <a:cubicBezTo>
                    <a:pt x="487" y="2148"/>
                    <a:pt x="521" y="2043"/>
                    <a:pt x="707" y="1630"/>
                  </a:cubicBezTo>
                  <a:lnTo>
                    <a:pt x="1210" y="279"/>
                  </a:lnTo>
                  <a:cubicBezTo>
                    <a:pt x="1242" y="206"/>
                    <a:pt x="1291" y="142"/>
                    <a:pt x="1352" y="91"/>
                  </a:cubicBezTo>
                  <a:cubicBezTo>
                    <a:pt x="1286" y="32"/>
                    <a:pt x="1200" y="0"/>
                    <a:pt x="1115" y="0"/>
                  </a:cubicBezTo>
                  <a:cubicBezTo>
                    <a:pt x="963" y="0"/>
                    <a:pt x="812" y="91"/>
                    <a:pt x="724" y="279"/>
                  </a:cubicBezTo>
                  <a:lnTo>
                    <a:pt x="220" y="1630"/>
                  </a:lnTo>
                  <a:cubicBezTo>
                    <a:pt x="35" y="2043"/>
                    <a:pt x="0" y="2151"/>
                    <a:pt x="110" y="2420"/>
                  </a:cubicBezTo>
                  <a:lnTo>
                    <a:pt x="450" y="3250"/>
                  </a:lnTo>
                  <a:lnTo>
                    <a:pt x="936" y="3250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2685981" y="4265075"/>
              <a:ext cx="18275" cy="61125"/>
            </a:xfrm>
            <a:custGeom>
              <a:avLst/>
              <a:gdLst/>
              <a:ahLst/>
              <a:cxnLst/>
              <a:rect l="l" t="t" r="r" b="b"/>
              <a:pathLst>
                <a:path w="731" h="2445" extrusionOk="0">
                  <a:moveTo>
                    <a:pt x="411" y="0"/>
                  </a:moveTo>
                  <a:lnTo>
                    <a:pt x="240" y="0"/>
                  </a:lnTo>
                  <a:cubicBezTo>
                    <a:pt x="108" y="0"/>
                    <a:pt x="0" y="108"/>
                    <a:pt x="0" y="240"/>
                  </a:cubicBezTo>
                  <a:lnTo>
                    <a:pt x="0" y="2444"/>
                  </a:lnTo>
                  <a:lnTo>
                    <a:pt x="489" y="2444"/>
                  </a:lnTo>
                  <a:lnTo>
                    <a:pt x="489" y="240"/>
                  </a:lnTo>
                  <a:cubicBezTo>
                    <a:pt x="489" y="186"/>
                    <a:pt x="509" y="132"/>
                    <a:pt x="543" y="91"/>
                  </a:cubicBezTo>
                  <a:cubicBezTo>
                    <a:pt x="587" y="32"/>
                    <a:pt x="658" y="0"/>
                    <a:pt x="731" y="0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2615106" y="4162750"/>
              <a:ext cx="48950" cy="29825"/>
            </a:xfrm>
            <a:custGeom>
              <a:avLst/>
              <a:gdLst/>
              <a:ahLst/>
              <a:cxnLst/>
              <a:rect l="l" t="t" r="r" b="b"/>
              <a:pathLst>
                <a:path w="1958" h="1193" extrusionOk="0">
                  <a:moveTo>
                    <a:pt x="433" y="0"/>
                  </a:moveTo>
                  <a:lnTo>
                    <a:pt x="1523" y="0"/>
                  </a:lnTo>
                  <a:lnTo>
                    <a:pt x="1958" y="1193"/>
                  </a:lnTo>
                  <a:lnTo>
                    <a:pt x="0" y="11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2625806" y="4140025"/>
              <a:ext cx="27500" cy="22000"/>
            </a:xfrm>
            <a:custGeom>
              <a:avLst/>
              <a:gdLst/>
              <a:ahLst/>
              <a:cxnLst/>
              <a:rect l="l" t="t" r="r" b="b"/>
              <a:pathLst>
                <a:path w="1100" h="880" extrusionOk="0">
                  <a:moveTo>
                    <a:pt x="1100" y="880"/>
                  </a:moveTo>
                  <a:lnTo>
                    <a:pt x="0" y="880"/>
                  </a:lnTo>
                  <a:lnTo>
                    <a:pt x="176" y="391"/>
                  </a:lnTo>
                  <a:cubicBezTo>
                    <a:pt x="308" y="29"/>
                    <a:pt x="765" y="0"/>
                    <a:pt x="924" y="3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2614981" y="4162750"/>
              <a:ext cx="23125" cy="29825"/>
            </a:xfrm>
            <a:custGeom>
              <a:avLst/>
              <a:gdLst/>
              <a:ahLst/>
              <a:cxnLst/>
              <a:rect l="l" t="t" r="r" b="b"/>
              <a:pathLst>
                <a:path w="925" h="1193" extrusionOk="0">
                  <a:moveTo>
                    <a:pt x="494" y="1193"/>
                  </a:moveTo>
                  <a:lnTo>
                    <a:pt x="1" y="1193"/>
                  </a:lnTo>
                  <a:lnTo>
                    <a:pt x="433" y="0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2625806" y="4140625"/>
              <a:ext cx="19925" cy="21400"/>
            </a:xfrm>
            <a:custGeom>
              <a:avLst/>
              <a:gdLst/>
              <a:ahLst/>
              <a:cxnLst/>
              <a:rect l="l" t="t" r="r" b="b"/>
              <a:pathLst>
                <a:path w="797" h="856" extrusionOk="0">
                  <a:moveTo>
                    <a:pt x="496" y="856"/>
                  </a:moveTo>
                  <a:lnTo>
                    <a:pt x="0" y="856"/>
                  </a:lnTo>
                  <a:lnTo>
                    <a:pt x="176" y="367"/>
                  </a:lnTo>
                  <a:cubicBezTo>
                    <a:pt x="284" y="79"/>
                    <a:pt x="594" y="1"/>
                    <a:pt x="797" y="184"/>
                  </a:cubicBezTo>
                  <a:cubicBezTo>
                    <a:pt x="741" y="233"/>
                    <a:pt x="699" y="296"/>
                    <a:pt x="675" y="367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2580581" y="4326175"/>
              <a:ext cx="340625" cy="64950"/>
            </a:xfrm>
            <a:custGeom>
              <a:avLst/>
              <a:gdLst/>
              <a:ahLst/>
              <a:cxnLst/>
              <a:rect l="l" t="t" r="r" b="b"/>
              <a:pathLst>
                <a:path w="13625" h="2598" extrusionOk="0">
                  <a:moveTo>
                    <a:pt x="7972" y="0"/>
                  </a:moveTo>
                  <a:lnTo>
                    <a:pt x="558" y="0"/>
                  </a:lnTo>
                  <a:cubicBezTo>
                    <a:pt x="252" y="0"/>
                    <a:pt x="3" y="249"/>
                    <a:pt x="1" y="555"/>
                  </a:cubicBezTo>
                  <a:lnTo>
                    <a:pt x="1" y="2041"/>
                  </a:lnTo>
                  <a:cubicBezTo>
                    <a:pt x="3" y="2349"/>
                    <a:pt x="252" y="2595"/>
                    <a:pt x="558" y="2598"/>
                  </a:cubicBezTo>
                  <a:lnTo>
                    <a:pt x="13067" y="2598"/>
                  </a:lnTo>
                  <a:cubicBezTo>
                    <a:pt x="13375" y="2595"/>
                    <a:pt x="13625" y="2346"/>
                    <a:pt x="13625" y="2038"/>
                  </a:cubicBezTo>
                  <a:lnTo>
                    <a:pt x="13625" y="560"/>
                  </a:lnTo>
                  <a:cubicBezTo>
                    <a:pt x="13625" y="252"/>
                    <a:pt x="13373" y="0"/>
                    <a:pt x="13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2580581" y="4391100"/>
              <a:ext cx="340625" cy="64925"/>
            </a:xfrm>
            <a:custGeom>
              <a:avLst/>
              <a:gdLst/>
              <a:ahLst/>
              <a:cxnLst/>
              <a:rect l="l" t="t" r="r" b="b"/>
              <a:pathLst>
                <a:path w="13625" h="2597" extrusionOk="0">
                  <a:moveTo>
                    <a:pt x="13625" y="558"/>
                  </a:moveTo>
                  <a:cubicBezTo>
                    <a:pt x="13625" y="250"/>
                    <a:pt x="13375" y="1"/>
                    <a:pt x="13065" y="1"/>
                  </a:cubicBezTo>
                  <a:lnTo>
                    <a:pt x="558" y="1"/>
                  </a:lnTo>
                  <a:cubicBezTo>
                    <a:pt x="252" y="1"/>
                    <a:pt x="3" y="248"/>
                    <a:pt x="1" y="556"/>
                  </a:cubicBezTo>
                  <a:lnTo>
                    <a:pt x="1" y="2041"/>
                  </a:lnTo>
                  <a:cubicBezTo>
                    <a:pt x="3" y="2347"/>
                    <a:pt x="252" y="2596"/>
                    <a:pt x="558" y="2596"/>
                  </a:cubicBezTo>
                  <a:lnTo>
                    <a:pt x="13067" y="2596"/>
                  </a:lnTo>
                  <a:cubicBezTo>
                    <a:pt x="13375" y="2596"/>
                    <a:pt x="13625" y="2347"/>
                    <a:pt x="13625" y="20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2580581" y="4456775"/>
              <a:ext cx="340625" cy="64925"/>
            </a:xfrm>
            <a:custGeom>
              <a:avLst/>
              <a:gdLst/>
              <a:ahLst/>
              <a:cxnLst/>
              <a:rect l="l" t="t" r="r" b="b"/>
              <a:pathLst>
                <a:path w="13625" h="2597" extrusionOk="0">
                  <a:moveTo>
                    <a:pt x="13625" y="558"/>
                  </a:moveTo>
                  <a:cubicBezTo>
                    <a:pt x="13625" y="250"/>
                    <a:pt x="13375" y="1"/>
                    <a:pt x="13065" y="1"/>
                  </a:cubicBezTo>
                  <a:lnTo>
                    <a:pt x="558" y="1"/>
                  </a:lnTo>
                  <a:cubicBezTo>
                    <a:pt x="252" y="1"/>
                    <a:pt x="3" y="248"/>
                    <a:pt x="1" y="556"/>
                  </a:cubicBezTo>
                  <a:lnTo>
                    <a:pt x="1" y="2041"/>
                  </a:lnTo>
                  <a:cubicBezTo>
                    <a:pt x="3" y="2349"/>
                    <a:pt x="252" y="2596"/>
                    <a:pt x="558" y="2596"/>
                  </a:cubicBezTo>
                  <a:lnTo>
                    <a:pt x="13067" y="2596"/>
                  </a:lnTo>
                  <a:cubicBezTo>
                    <a:pt x="13375" y="2596"/>
                    <a:pt x="13625" y="2347"/>
                    <a:pt x="13625" y="20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2766931" y="4248750"/>
              <a:ext cx="29025" cy="77450"/>
            </a:xfrm>
            <a:custGeom>
              <a:avLst/>
              <a:gdLst/>
              <a:ahLst/>
              <a:cxnLst/>
              <a:rect l="l" t="t" r="r" b="b"/>
              <a:pathLst>
                <a:path w="1161" h="3098" extrusionOk="0">
                  <a:moveTo>
                    <a:pt x="0" y="275"/>
                  </a:moveTo>
                  <a:lnTo>
                    <a:pt x="0" y="3097"/>
                  </a:lnTo>
                  <a:lnTo>
                    <a:pt x="1161" y="3097"/>
                  </a:lnTo>
                  <a:lnTo>
                    <a:pt x="1161" y="275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2760081" y="4226575"/>
              <a:ext cx="44325" cy="28625"/>
            </a:xfrm>
            <a:custGeom>
              <a:avLst/>
              <a:gdLst/>
              <a:ahLst/>
              <a:cxnLst/>
              <a:rect l="l" t="t" r="r" b="b"/>
              <a:pathLst>
                <a:path w="1773" h="1145" extrusionOk="0">
                  <a:moveTo>
                    <a:pt x="272" y="1145"/>
                  </a:moveTo>
                  <a:lnTo>
                    <a:pt x="1594" y="1145"/>
                  </a:lnTo>
                  <a:cubicBezTo>
                    <a:pt x="1692" y="1145"/>
                    <a:pt x="1772" y="1074"/>
                    <a:pt x="1772" y="986"/>
                  </a:cubicBezTo>
                  <a:lnTo>
                    <a:pt x="1772" y="279"/>
                  </a:lnTo>
                  <a:lnTo>
                    <a:pt x="856" y="1"/>
                  </a:lnTo>
                  <a:lnTo>
                    <a:pt x="0" y="279"/>
                  </a:lnTo>
                  <a:lnTo>
                    <a:pt x="0" y="986"/>
                  </a:lnTo>
                  <a:cubicBezTo>
                    <a:pt x="0" y="1074"/>
                    <a:pt x="79" y="1145"/>
                    <a:pt x="176" y="1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2748056" y="4167800"/>
              <a:ext cx="68875" cy="66025"/>
            </a:xfrm>
            <a:custGeom>
              <a:avLst/>
              <a:gdLst/>
              <a:ahLst/>
              <a:cxnLst/>
              <a:rect l="l" t="t" r="r" b="b"/>
              <a:pathLst>
                <a:path w="2755" h="2641" extrusionOk="0">
                  <a:moveTo>
                    <a:pt x="472" y="2640"/>
                  </a:moveTo>
                  <a:lnTo>
                    <a:pt x="2241" y="2640"/>
                  </a:lnTo>
                  <a:cubicBezTo>
                    <a:pt x="2754" y="2450"/>
                    <a:pt x="2666" y="1729"/>
                    <a:pt x="2341" y="1057"/>
                  </a:cubicBezTo>
                  <a:cubicBezTo>
                    <a:pt x="2307" y="978"/>
                    <a:pt x="2268" y="903"/>
                    <a:pt x="2221" y="829"/>
                  </a:cubicBezTo>
                  <a:cubicBezTo>
                    <a:pt x="1642" y="1"/>
                    <a:pt x="885" y="1291"/>
                    <a:pt x="303" y="675"/>
                  </a:cubicBezTo>
                  <a:cubicBezTo>
                    <a:pt x="254" y="798"/>
                    <a:pt x="218" y="900"/>
                    <a:pt x="188" y="993"/>
                  </a:cubicBezTo>
                  <a:cubicBezTo>
                    <a:pt x="0" y="1626"/>
                    <a:pt x="47" y="2283"/>
                    <a:pt x="472" y="26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0"/>
            <p:cNvSpPr/>
            <p:nvPr/>
          </p:nvSpPr>
          <p:spPr>
            <a:xfrm>
              <a:off x="2752756" y="4135750"/>
              <a:ext cx="53850" cy="71000"/>
            </a:xfrm>
            <a:custGeom>
              <a:avLst/>
              <a:gdLst/>
              <a:ahLst/>
              <a:cxnLst/>
              <a:rect l="l" t="t" r="r" b="b"/>
              <a:pathLst>
                <a:path w="2154" h="2840" extrusionOk="0">
                  <a:moveTo>
                    <a:pt x="0" y="2273"/>
                  </a:moveTo>
                  <a:cubicBezTo>
                    <a:pt x="868" y="2840"/>
                    <a:pt x="1303" y="1601"/>
                    <a:pt x="2153" y="2334"/>
                  </a:cubicBezTo>
                  <a:cubicBezTo>
                    <a:pt x="2058" y="2136"/>
                    <a:pt x="1945" y="1948"/>
                    <a:pt x="1818" y="1772"/>
                  </a:cubicBezTo>
                  <a:cubicBezTo>
                    <a:pt x="1212" y="938"/>
                    <a:pt x="1985" y="0"/>
                    <a:pt x="1212" y="584"/>
                  </a:cubicBezTo>
                  <a:cubicBezTo>
                    <a:pt x="755" y="929"/>
                    <a:pt x="455" y="1281"/>
                    <a:pt x="206" y="1762"/>
                  </a:cubicBezTo>
                  <a:cubicBezTo>
                    <a:pt x="120" y="1926"/>
                    <a:pt x="52" y="2097"/>
                    <a:pt x="0" y="22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2760081" y="4233800"/>
              <a:ext cx="16650" cy="21400"/>
            </a:xfrm>
            <a:custGeom>
              <a:avLst/>
              <a:gdLst/>
              <a:ahLst/>
              <a:cxnLst/>
              <a:rect l="l" t="t" r="r" b="b"/>
              <a:pathLst>
                <a:path w="666" h="856" extrusionOk="0">
                  <a:moveTo>
                    <a:pt x="489" y="699"/>
                  </a:moveTo>
                  <a:lnTo>
                    <a:pt x="489" y="0"/>
                  </a:lnTo>
                  <a:lnTo>
                    <a:pt x="0" y="0"/>
                  </a:lnTo>
                  <a:lnTo>
                    <a:pt x="0" y="699"/>
                  </a:lnTo>
                  <a:cubicBezTo>
                    <a:pt x="0" y="785"/>
                    <a:pt x="81" y="856"/>
                    <a:pt x="179" y="856"/>
                  </a:cubicBezTo>
                  <a:lnTo>
                    <a:pt x="665" y="856"/>
                  </a:lnTo>
                  <a:cubicBezTo>
                    <a:pt x="594" y="856"/>
                    <a:pt x="531" y="816"/>
                    <a:pt x="499" y="753"/>
                  </a:cubicBezTo>
                  <a:cubicBezTo>
                    <a:pt x="492" y="736"/>
                    <a:pt x="489" y="716"/>
                    <a:pt x="489" y="699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2766181" y="4255175"/>
              <a:ext cx="9925" cy="70275"/>
            </a:xfrm>
            <a:custGeom>
              <a:avLst/>
              <a:gdLst/>
              <a:ahLst/>
              <a:cxnLst/>
              <a:rect l="l" t="t" r="r" b="b"/>
              <a:pathLst>
                <a:path w="397" h="2811" extrusionOk="0">
                  <a:moveTo>
                    <a:pt x="1" y="1"/>
                  </a:moveTo>
                  <a:lnTo>
                    <a:pt x="397" y="1"/>
                  </a:lnTo>
                  <a:lnTo>
                    <a:pt x="397" y="2811"/>
                  </a:lnTo>
                  <a:lnTo>
                    <a:pt x="1" y="2811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2752756" y="4140750"/>
              <a:ext cx="43025" cy="56175"/>
            </a:xfrm>
            <a:custGeom>
              <a:avLst/>
              <a:gdLst/>
              <a:ahLst/>
              <a:cxnLst/>
              <a:rect l="l" t="t" r="r" b="b"/>
              <a:pathLst>
                <a:path w="1721" h="2247" extrusionOk="0">
                  <a:moveTo>
                    <a:pt x="616" y="2212"/>
                  </a:moveTo>
                  <a:cubicBezTo>
                    <a:pt x="648" y="2104"/>
                    <a:pt x="687" y="1997"/>
                    <a:pt x="731" y="1894"/>
                  </a:cubicBezTo>
                  <a:cubicBezTo>
                    <a:pt x="731" y="1892"/>
                    <a:pt x="733" y="1887"/>
                    <a:pt x="736" y="1885"/>
                  </a:cubicBezTo>
                  <a:cubicBezTo>
                    <a:pt x="763" y="1823"/>
                    <a:pt x="792" y="1762"/>
                    <a:pt x="821" y="1704"/>
                  </a:cubicBezTo>
                  <a:cubicBezTo>
                    <a:pt x="1005" y="1337"/>
                    <a:pt x="1256" y="1012"/>
                    <a:pt x="1564" y="741"/>
                  </a:cubicBezTo>
                  <a:cubicBezTo>
                    <a:pt x="1562" y="272"/>
                    <a:pt x="1721" y="0"/>
                    <a:pt x="1212" y="384"/>
                  </a:cubicBezTo>
                  <a:cubicBezTo>
                    <a:pt x="755" y="729"/>
                    <a:pt x="455" y="1081"/>
                    <a:pt x="206" y="1562"/>
                  </a:cubicBezTo>
                  <a:cubicBezTo>
                    <a:pt x="174" y="1625"/>
                    <a:pt x="144" y="1689"/>
                    <a:pt x="115" y="1753"/>
                  </a:cubicBezTo>
                  <a:cubicBezTo>
                    <a:pt x="71" y="1858"/>
                    <a:pt x="32" y="1963"/>
                    <a:pt x="0" y="2073"/>
                  </a:cubicBezTo>
                  <a:cubicBezTo>
                    <a:pt x="232" y="2224"/>
                    <a:pt x="430" y="2246"/>
                    <a:pt x="616" y="2212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0"/>
            <p:cNvSpPr/>
            <p:nvPr/>
          </p:nvSpPr>
          <p:spPr>
            <a:xfrm>
              <a:off x="2748056" y="4192625"/>
              <a:ext cx="23775" cy="41200"/>
            </a:xfrm>
            <a:custGeom>
              <a:avLst/>
              <a:gdLst/>
              <a:ahLst/>
              <a:cxnLst/>
              <a:rect l="l" t="t" r="r" b="b"/>
              <a:pathLst>
                <a:path w="951" h="1648" extrusionOk="0">
                  <a:moveTo>
                    <a:pt x="804" y="142"/>
                  </a:moveTo>
                  <a:cubicBezTo>
                    <a:pt x="618" y="174"/>
                    <a:pt x="418" y="152"/>
                    <a:pt x="188" y="0"/>
                  </a:cubicBezTo>
                  <a:cubicBezTo>
                    <a:pt x="0" y="633"/>
                    <a:pt x="47" y="1290"/>
                    <a:pt x="472" y="1647"/>
                  </a:cubicBezTo>
                  <a:lnTo>
                    <a:pt x="951" y="1647"/>
                  </a:lnTo>
                  <a:cubicBezTo>
                    <a:pt x="919" y="1606"/>
                    <a:pt x="890" y="1562"/>
                    <a:pt x="865" y="1518"/>
                  </a:cubicBezTo>
                  <a:cubicBezTo>
                    <a:pt x="653" y="1149"/>
                    <a:pt x="657" y="636"/>
                    <a:pt x="804" y="142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0"/>
            <p:cNvSpPr/>
            <p:nvPr/>
          </p:nvSpPr>
          <p:spPr>
            <a:xfrm>
              <a:off x="2580581" y="4326175"/>
              <a:ext cx="52150" cy="64950"/>
            </a:xfrm>
            <a:custGeom>
              <a:avLst/>
              <a:gdLst/>
              <a:ahLst/>
              <a:cxnLst/>
              <a:rect l="l" t="t" r="r" b="b"/>
              <a:pathLst>
                <a:path w="2086" h="2598" extrusionOk="0">
                  <a:moveTo>
                    <a:pt x="1528" y="2041"/>
                  </a:moveTo>
                  <a:lnTo>
                    <a:pt x="1528" y="555"/>
                  </a:lnTo>
                  <a:cubicBezTo>
                    <a:pt x="1531" y="249"/>
                    <a:pt x="1777" y="0"/>
                    <a:pt x="2085" y="0"/>
                  </a:cubicBezTo>
                  <a:lnTo>
                    <a:pt x="558" y="0"/>
                  </a:lnTo>
                  <a:cubicBezTo>
                    <a:pt x="252" y="0"/>
                    <a:pt x="3" y="249"/>
                    <a:pt x="1" y="555"/>
                  </a:cubicBezTo>
                  <a:lnTo>
                    <a:pt x="1" y="2041"/>
                  </a:lnTo>
                  <a:cubicBezTo>
                    <a:pt x="3" y="2349"/>
                    <a:pt x="252" y="2595"/>
                    <a:pt x="558" y="2598"/>
                  </a:cubicBezTo>
                  <a:lnTo>
                    <a:pt x="2085" y="2598"/>
                  </a:lnTo>
                  <a:cubicBezTo>
                    <a:pt x="1777" y="2595"/>
                    <a:pt x="1531" y="2349"/>
                    <a:pt x="1528" y="204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2580581" y="4391050"/>
              <a:ext cx="340625" cy="64975"/>
            </a:xfrm>
            <a:custGeom>
              <a:avLst/>
              <a:gdLst/>
              <a:ahLst/>
              <a:cxnLst/>
              <a:rect l="l" t="t" r="r" b="b"/>
              <a:pathLst>
                <a:path w="13625" h="2599" extrusionOk="0">
                  <a:moveTo>
                    <a:pt x="2075" y="3"/>
                  </a:moveTo>
                  <a:lnTo>
                    <a:pt x="555" y="3"/>
                  </a:lnTo>
                  <a:cubicBezTo>
                    <a:pt x="250" y="3"/>
                    <a:pt x="1" y="252"/>
                    <a:pt x="1" y="558"/>
                  </a:cubicBezTo>
                  <a:lnTo>
                    <a:pt x="1" y="2043"/>
                  </a:lnTo>
                  <a:cubicBezTo>
                    <a:pt x="1" y="2349"/>
                    <a:pt x="250" y="2596"/>
                    <a:pt x="555" y="2598"/>
                  </a:cubicBezTo>
                  <a:lnTo>
                    <a:pt x="2088" y="2598"/>
                  </a:lnTo>
                  <a:cubicBezTo>
                    <a:pt x="1780" y="2598"/>
                    <a:pt x="1528" y="2537"/>
                    <a:pt x="1528" y="2232"/>
                  </a:cubicBezTo>
                  <a:lnTo>
                    <a:pt x="1528" y="1090"/>
                  </a:lnTo>
                  <a:cubicBezTo>
                    <a:pt x="1528" y="582"/>
                    <a:pt x="1709" y="582"/>
                    <a:pt x="2088" y="582"/>
                  </a:cubicBezTo>
                  <a:lnTo>
                    <a:pt x="13625" y="582"/>
                  </a:lnTo>
                  <a:lnTo>
                    <a:pt x="13625" y="562"/>
                  </a:lnTo>
                  <a:cubicBezTo>
                    <a:pt x="13625" y="562"/>
                    <a:pt x="13427" y="76"/>
                    <a:pt x="13180" y="0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2580581" y="4456775"/>
              <a:ext cx="340575" cy="64925"/>
            </a:xfrm>
            <a:custGeom>
              <a:avLst/>
              <a:gdLst/>
              <a:ahLst/>
              <a:cxnLst/>
              <a:rect l="l" t="t" r="r" b="b"/>
              <a:pathLst>
                <a:path w="13623" h="2597" extrusionOk="0">
                  <a:moveTo>
                    <a:pt x="2085" y="1"/>
                  </a:moveTo>
                  <a:lnTo>
                    <a:pt x="558" y="1"/>
                  </a:lnTo>
                  <a:cubicBezTo>
                    <a:pt x="250" y="1"/>
                    <a:pt x="3" y="248"/>
                    <a:pt x="1" y="556"/>
                  </a:cubicBezTo>
                  <a:lnTo>
                    <a:pt x="1" y="2041"/>
                  </a:lnTo>
                  <a:cubicBezTo>
                    <a:pt x="3" y="2349"/>
                    <a:pt x="250" y="2596"/>
                    <a:pt x="558" y="2596"/>
                  </a:cubicBezTo>
                  <a:lnTo>
                    <a:pt x="2085" y="2596"/>
                  </a:lnTo>
                  <a:cubicBezTo>
                    <a:pt x="1777" y="2596"/>
                    <a:pt x="1528" y="2349"/>
                    <a:pt x="1528" y="2041"/>
                  </a:cubicBezTo>
                  <a:lnTo>
                    <a:pt x="1528" y="1565"/>
                  </a:lnTo>
                  <a:cubicBezTo>
                    <a:pt x="1528" y="991"/>
                    <a:pt x="1467" y="551"/>
                    <a:pt x="2078" y="551"/>
                  </a:cubicBezTo>
                  <a:lnTo>
                    <a:pt x="13622" y="551"/>
                  </a:lnTo>
                  <a:cubicBezTo>
                    <a:pt x="13615" y="245"/>
                    <a:pt x="13368" y="3"/>
                    <a:pt x="13065" y="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2652381" y="4364350"/>
              <a:ext cx="192450" cy="123000"/>
            </a:xfrm>
            <a:custGeom>
              <a:avLst/>
              <a:gdLst/>
              <a:ahLst/>
              <a:cxnLst/>
              <a:rect l="l" t="t" r="r" b="b"/>
              <a:pathLst>
                <a:path w="7698" h="4920" extrusionOk="0">
                  <a:moveTo>
                    <a:pt x="7033" y="0"/>
                  </a:moveTo>
                  <a:lnTo>
                    <a:pt x="665" y="0"/>
                  </a:lnTo>
                  <a:cubicBezTo>
                    <a:pt x="298" y="0"/>
                    <a:pt x="0" y="299"/>
                    <a:pt x="0" y="665"/>
                  </a:cubicBezTo>
                  <a:lnTo>
                    <a:pt x="0" y="4255"/>
                  </a:lnTo>
                  <a:cubicBezTo>
                    <a:pt x="0" y="4622"/>
                    <a:pt x="298" y="4917"/>
                    <a:pt x="665" y="4920"/>
                  </a:cubicBezTo>
                  <a:lnTo>
                    <a:pt x="7033" y="4920"/>
                  </a:lnTo>
                  <a:cubicBezTo>
                    <a:pt x="7400" y="4917"/>
                    <a:pt x="7698" y="4622"/>
                    <a:pt x="7698" y="4255"/>
                  </a:cubicBezTo>
                  <a:lnTo>
                    <a:pt x="7698" y="665"/>
                  </a:lnTo>
                  <a:cubicBezTo>
                    <a:pt x="7698" y="299"/>
                    <a:pt x="7400" y="0"/>
                    <a:pt x="70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2652381" y="4364350"/>
              <a:ext cx="35625" cy="123000"/>
            </a:xfrm>
            <a:custGeom>
              <a:avLst/>
              <a:gdLst/>
              <a:ahLst/>
              <a:cxnLst/>
              <a:rect l="l" t="t" r="r" b="b"/>
              <a:pathLst>
                <a:path w="1425" h="4920" extrusionOk="0">
                  <a:moveTo>
                    <a:pt x="765" y="1073"/>
                  </a:moveTo>
                  <a:lnTo>
                    <a:pt x="765" y="665"/>
                  </a:lnTo>
                  <a:cubicBezTo>
                    <a:pt x="763" y="299"/>
                    <a:pt x="1058" y="3"/>
                    <a:pt x="1425" y="0"/>
                  </a:cubicBezTo>
                  <a:lnTo>
                    <a:pt x="660" y="0"/>
                  </a:lnTo>
                  <a:cubicBezTo>
                    <a:pt x="296" y="3"/>
                    <a:pt x="0" y="299"/>
                    <a:pt x="0" y="665"/>
                  </a:cubicBezTo>
                  <a:lnTo>
                    <a:pt x="0" y="4255"/>
                  </a:lnTo>
                  <a:cubicBezTo>
                    <a:pt x="0" y="4619"/>
                    <a:pt x="296" y="4917"/>
                    <a:pt x="660" y="4920"/>
                  </a:cubicBezTo>
                  <a:lnTo>
                    <a:pt x="1425" y="4920"/>
                  </a:lnTo>
                  <a:cubicBezTo>
                    <a:pt x="1058" y="4917"/>
                    <a:pt x="763" y="4619"/>
                    <a:pt x="765" y="4255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0"/>
            <p:cNvSpPr/>
            <p:nvPr/>
          </p:nvSpPr>
          <p:spPr>
            <a:xfrm>
              <a:off x="2831081" y="4142875"/>
              <a:ext cx="57325" cy="182575"/>
            </a:xfrm>
            <a:custGeom>
              <a:avLst/>
              <a:gdLst/>
              <a:ahLst/>
              <a:cxnLst/>
              <a:rect l="l" t="t" r="r" b="b"/>
              <a:pathLst>
                <a:path w="2293" h="7303" extrusionOk="0">
                  <a:moveTo>
                    <a:pt x="0" y="326"/>
                  </a:moveTo>
                  <a:lnTo>
                    <a:pt x="0" y="7303"/>
                  </a:lnTo>
                  <a:lnTo>
                    <a:pt x="2292" y="7303"/>
                  </a:lnTo>
                  <a:lnTo>
                    <a:pt x="2292" y="326"/>
                  </a:lnTo>
                  <a:cubicBezTo>
                    <a:pt x="2290" y="148"/>
                    <a:pt x="2146" y="1"/>
                    <a:pt x="1967" y="1"/>
                  </a:cubicBezTo>
                  <a:lnTo>
                    <a:pt x="325" y="1"/>
                  </a:lnTo>
                  <a:cubicBezTo>
                    <a:pt x="144" y="1"/>
                    <a:pt x="0" y="145"/>
                    <a:pt x="0" y="3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0"/>
            <p:cNvSpPr/>
            <p:nvPr/>
          </p:nvSpPr>
          <p:spPr>
            <a:xfrm>
              <a:off x="2831081" y="4142875"/>
              <a:ext cx="22425" cy="182575"/>
            </a:xfrm>
            <a:custGeom>
              <a:avLst/>
              <a:gdLst/>
              <a:ahLst/>
              <a:cxnLst/>
              <a:rect l="l" t="t" r="r" b="b"/>
              <a:pathLst>
                <a:path w="897" h="7303" extrusionOk="0">
                  <a:moveTo>
                    <a:pt x="582" y="7303"/>
                  </a:moveTo>
                  <a:lnTo>
                    <a:pt x="582" y="326"/>
                  </a:lnTo>
                  <a:cubicBezTo>
                    <a:pt x="579" y="148"/>
                    <a:pt x="721" y="3"/>
                    <a:pt x="897" y="1"/>
                  </a:cubicBezTo>
                  <a:lnTo>
                    <a:pt x="325" y="1"/>
                  </a:lnTo>
                  <a:cubicBezTo>
                    <a:pt x="144" y="1"/>
                    <a:pt x="0" y="145"/>
                    <a:pt x="0" y="326"/>
                  </a:cubicBezTo>
                  <a:lnTo>
                    <a:pt x="0" y="7303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2885256" y="4341650"/>
              <a:ext cx="11525" cy="11750"/>
            </a:xfrm>
            <a:custGeom>
              <a:avLst/>
              <a:gdLst/>
              <a:ahLst/>
              <a:cxnLst/>
              <a:rect l="l" t="t" r="r" b="b"/>
              <a:pathLst>
                <a:path w="461" h="470" extrusionOk="0">
                  <a:moveTo>
                    <a:pt x="232" y="0"/>
                  </a:moveTo>
                  <a:cubicBezTo>
                    <a:pt x="223" y="0"/>
                    <a:pt x="213" y="1"/>
                    <a:pt x="204" y="2"/>
                  </a:cubicBezTo>
                  <a:cubicBezTo>
                    <a:pt x="86" y="19"/>
                    <a:pt x="1" y="122"/>
                    <a:pt x="3" y="239"/>
                  </a:cubicBezTo>
                  <a:cubicBezTo>
                    <a:pt x="1" y="337"/>
                    <a:pt x="64" y="427"/>
                    <a:pt x="157" y="456"/>
                  </a:cubicBezTo>
                  <a:cubicBezTo>
                    <a:pt x="182" y="465"/>
                    <a:pt x="208" y="469"/>
                    <a:pt x="232" y="469"/>
                  </a:cubicBezTo>
                  <a:cubicBezTo>
                    <a:pt x="354" y="469"/>
                    <a:pt x="460" y="371"/>
                    <a:pt x="460" y="239"/>
                  </a:cubicBezTo>
                  <a:lnTo>
                    <a:pt x="460" y="232"/>
                  </a:lnTo>
                  <a:cubicBezTo>
                    <a:pt x="460" y="102"/>
                    <a:pt x="357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2885256" y="4362950"/>
              <a:ext cx="11525" cy="11750"/>
            </a:xfrm>
            <a:custGeom>
              <a:avLst/>
              <a:gdLst/>
              <a:ahLst/>
              <a:cxnLst/>
              <a:rect l="l" t="t" r="r" b="b"/>
              <a:pathLst>
                <a:path w="461" h="470" extrusionOk="0">
                  <a:moveTo>
                    <a:pt x="232" y="1"/>
                  </a:moveTo>
                  <a:cubicBezTo>
                    <a:pt x="223" y="1"/>
                    <a:pt x="213" y="2"/>
                    <a:pt x="204" y="3"/>
                  </a:cubicBezTo>
                  <a:cubicBezTo>
                    <a:pt x="86" y="20"/>
                    <a:pt x="1" y="122"/>
                    <a:pt x="3" y="240"/>
                  </a:cubicBezTo>
                  <a:cubicBezTo>
                    <a:pt x="1" y="338"/>
                    <a:pt x="64" y="425"/>
                    <a:pt x="157" y="457"/>
                  </a:cubicBezTo>
                  <a:cubicBezTo>
                    <a:pt x="182" y="466"/>
                    <a:pt x="207" y="470"/>
                    <a:pt x="231" y="470"/>
                  </a:cubicBezTo>
                  <a:cubicBezTo>
                    <a:pt x="353" y="470"/>
                    <a:pt x="460" y="370"/>
                    <a:pt x="460" y="240"/>
                  </a:cubicBezTo>
                  <a:lnTo>
                    <a:pt x="460" y="230"/>
                  </a:lnTo>
                  <a:cubicBezTo>
                    <a:pt x="460" y="103"/>
                    <a:pt x="357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2885256" y="4408050"/>
              <a:ext cx="11525" cy="11725"/>
            </a:xfrm>
            <a:custGeom>
              <a:avLst/>
              <a:gdLst/>
              <a:ahLst/>
              <a:cxnLst/>
              <a:rect l="l" t="t" r="r" b="b"/>
              <a:pathLst>
                <a:path w="461" h="469" extrusionOk="0">
                  <a:moveTo>
                    <a:pt x="232" y="0"/>
                  </a:moveTo>
                  <a:cubicBezTo>
                    <a:pt x="223" y="0"/>
                    <a:pt x="213" y="1"/>
                    <a:pt x="204" y="2"/>
                  </a:cubicBezTo>
                  <a:cubicBezTo>
                    <a:pt x="86" y="19"/>
                    <a:pt x="1" y="119"/>
                    <a:pt x="3" y="239"/>
                  </a:cubicBezTo>
                  <a:cubicBezTo>
                    <a:pt x="1" y="337"/>
                    <a:pt x="64" y="425"/>
                    <a:pt x="157" y="457"/>
                  </a:cubicBezTo>
                  <a:cubicBezTo>
                    <a:pt x="181" y="465"/>
                    <a:pt x="206" y="468"/>
                    <a:pt x="230" y="468"/>
                  </a:cubicBezTo>
                  <a:cubicBezTo>
                    <a:pt x="352" y="468"/>
                    <a:pt x="460" y="370"/>
                    <a:pt x="460" y="239"/>
                  </a:cubicBezTo>
                  <a:lnTo>
                    <a:pt x="460" y="229"/>
                  </a:lnTo>
                  <a:cubicBezTo>
                    <a:pt x="460" y="102"/>
                    <a:pt x="357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2885256" y="4429375"/>
              <a:ext cx="11525" cy="11725"/>
            </a:xfrm>
            <a:custGeom>
              <a:avLst/>
              <a:gdLst/>
              <a:ahLst/>
              <a:cxnLst/>
              <a:rect l="l" t="t" r="r" b="b"/>
              <a:pathLst>
                <a:path w="461" h="469" extrusionOk="0">
                  <a:moveTo>
                    <a:pt x="233" y="0"/>
                  </a:moveTo>
                  <a:cubicBezTo>
                    <a:pt x="223" y="0"/>
                    <a:pt x="213" y="1"/>
                    <a:pt x="204" y="2"/>
                  </a:cubicBezTo>
                  <a:cubicBezTo>
                    <a:pt x="86" y="17"/>
                    <a:pt x="1" y="119"/>
                    <a:pt x="3" y="237"/>
                  </a:cubicBezTo>
                  <a:cubicBezTo>
                    <a:pt x="1" y="337"/>
                    <a:pt x="64" y="425"/>
                    <a:pt x="157" y="457"/>
                  </a:cubicBezTo>
                  <a:cubicBezTo>
                    <a:pt x="181" y="465"/>
                    <a:pt x="206" y="468"/>
                    <a:pt x="230" y="468"/>
                  </a:cubicBezTo>
                  <a:cubicBezTo>
                    <a:pt x="352" y="468"/>
                    <a:pt x="460" y="370"/>
                    <a:pt x="460" y="239"/>
                  </a:cubicBezTo>
                  <a:lnTo>
                    <a:pt x="460" y="229"/>
                  </a:lnTo>
                  <a:cubicBezTo>
                    <a:pt x="460" y="100"/>
                    <a:pt x="357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2885256" y="4473300"/>
              <a:ext cx="11525" cy="11750"/>
            </a:xfrm>
            <a:custGeom>
              <a:avLst/>
              <a:gdLst/>
              <a:ahLst/>
              <a:cxnLst/>
              <a:rect l="l" t="t" r="r" b="b"/>
              <a:pathLst>
                <a:path w="461" h="470" extrusionOk="0">
                  <a:moveTo>
                    <a:pt x="232" y="0"/>
                  </a:moveTo>
                  <a:cubicBezTo>
                    <a:pt x="223" y="0"/>
                    <a:pt x="213" y="1"/>
                    <a:pt x="204" y="2"/>
                  </a:cubicBezTo>
                  <a:cubicBezTo>
                    <a:pt x="86" y="19"/>
                    <a:pt x="1" y="119"/>
                    <a:pt x="3" y="239"/>
                  </a:cubicBezTo>
                  <a:cubicBezTo>
                    <a:pt x="1" y="337"/>
                    <a:pt x="64" y="425"/>
                    <a:pt x="157" y="457"/>
                  </a:cubicBezTo>
                  <a:cubicBezTo>
                    <a:pt x="182" y="465"/>
                    <a:pt x="207" y="469"/>
                    <a:pt x="231" y="469"/>
                  </a:cubicBezTo>
                  <a:cubicBezTo>
                    <a:pt x="353" y="469"/>
                    <a:pt x="460" y="369"/>
                    <a:pt x="460" y="239"/>
                  </a:cubicBezTo>
                  <a:lnTo>
                    <a:pt x="460" y="229"/>
                  </a:lnTo>
                  <a:cubicBezTo>
                    <a:pt x="460" y="102"/>
                    <a:pt x="357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2885206" y="4494550"/>
              <a:ext cx="11575" cy="11750"/>
            </a:xfrm>
            <a:custGeom>
              <a:avLst/>
              <a:gdLst/>
              <a:ahLst/>
              <a:cxnLst/>
              <a:rect l="l" t="t" r="r" b="b"/>
              <a:pathLst>
                <a:path w="463" h="470" extrusionOk="0">
                  <a:moveTo>
                    <a:pt x="234" y="1"/>
                  </a:moveTo>
                  <a:cubicBezTo>
                    <a:pt x="225" y="1"/>
                    <a:pt x="215" y="1"/>
                    <a:pt x="206" y="3"/>
                  </a:cubicBezTo>
                  <a:cubicBezTo>
                    <a:pt x="88" y="20"/>
                    <a:pt x="0" y="122"/>
                    <a:pt x="5" y="240"/>
                  </a:cubicBezTo>
                  <a:cubicBezTo>
                    <a:pt x="3" y="337"/>
                    <a:pt x="66" y="428"/>
                    <a:pt x="159" y="457"/>
                  </a:cubicBezTo>
                  <a:cubicBezTo>
                    <a:pt x="184" y="466"/>
                    <a:pt x="210" y="470"/>
                    <a:pt x="234" y="470"/>
                  </a:cubicBezTo>
                  <a:cubicBezTo>
                    <a:pt x="356" y="470"/>
                    <a:pt x="462" y="372"/>
                    <a:pt x="462" y="240"/>
                  </a:cubicBezTo>
                  <a:lnTo>
                    <a:pt x="462" y="230"/>
                  </a:lnTo>
                  <a:cubicBezTo>
                    <a:pt x="462" y="103"/>
                    <a:pt x="359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2599656" y="4341900"/>
              <a:ext cx="11500" cy="11725"/>
            </a:xfrm>
            <a:custGeom>
              <a:avLst/>
              <a:gdLst/>
              <a:ahLst/>
              <a:cxnLst/>
              <a:rect l="l" t="t" r="r" b="b"/>
              <a:pathLst>
                <a:path w="460" h="469" extrusionOk="0">
                  <a:moveTo>
                    <a:pt x="231" y="1"/>
                  </a:moveTo>
                  <a:cubicBezTo>
                    <a:pt x="215" y="1"/>
                    <a:pt x="198" y="3"/>
                    <a:pt x="181" y="7"/>
                  </a:cubicBezTo>
                  <a:cubicBezTo>
                    <a:pt x="74" y="31"/>
                    <a:pt x="0" y="129"/>
                    <a:pt x="3" y="236"/>
                  </a:cubicBezTo>
                  <a:cubicBezTo>
                    <a:pt x="0" y="363"/>
                    <a:pt x="103" y="466"/>
                    <a:pt x="230" y="468"/>
                  </a:cubicBezTo>
                  <a:cubicBezTo>
                    <a:pt x="357" y="468"/>
                    <a:pt x="460" y="366"/>
                    <a:pt x="460" y="239"/>
                  </a:cubicBezTo>
                  <a:lnTo>
                    <a:pt x="460" y="229"/>
                  </a:lnTo>
                  <a:cubicBezTo>
                    <a:pt x="460" y="100"/>
                    <a:pt x="353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2599656" y="4363175"/>
              <a:ext cx="11500" cy="11700"/>
            </a:xfrm>
            <a:custGeom>
              <a:avLst/>
              <a:gdLst/>
              <a:ahLst/>
              <a:cxnLst/>
              <a:rect l="l" t="t" r="r" b="b"/>
              <a:pathLst>
                <a:path w="460" h="468" extrusionOk="0">
                  <a:moveTo>
                    <a:pt x="230" y="0"/>
                  </a:moveTo>
                  <a:cubicBezTo>
                    <a:pt x="214" y="0"/>
                    <a:pt x="198" y="2"/>
                    <a:pt x="181" y="6"/>
                  </a:cubicBezTo>
                  <a:cubicBezTo>
                    <a:pt x="74" y="33"/>
                    <a:pt x="0" y="128"/>
                    <a:pt x="3" y="238"/>
                  </a:cubicBezTo>
                  <a:cubicBezTo>
                    <a:pt x="0" y="365"/>
                    <a:pt x="103" y="468"/>
                    <a:pt x="230" y="468"/>
                  </a:cubicBezTo>
                  <a:cubicBezTo>
                    <a:pt x="355" y="468"/>
                    <a:pt x="460" y="368"/>
                    <a:pt x="460" y="241"/>
                  </a:cubicBezTo>
                  <a:lnTo>
                    <a:pt x="460" y="231"/>
                  </a:lnTo>
                  <a:cubicBezTo>
                    <a:pt x="460" y="101"/>
                    <a:pt x="353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0"/>
            <p:cNvSpPr/>
            <p:nvPr/>
          </p:nvSpPr>
          <p:spPr>
            <a:xfrm>
              <a:off x="2599656" y="4408300"/>
              <a:ext cx="11575" cy="11725"/>
            </a:xfrm>
            <a:custGeom>
              <a:avLst/>
              <a:gdLst/>
              <a:ahLst/>
              <a:cxnLst/>
              <a:rect l="l" t="t" r="r" b="b"/>
              <a:pathLst>
                <a:path w="463" h="469" extrusionOk="0">
                  <a:moveTo>
                    <a:pt x="233" y="0"/>
                  </a:moveTo>
                  <a:cubicBezTo>
                    <a:pt x="110" y="0"/>
                    <a:pt x="1" y="98"/>
                    <a:pt x="3" y="229"/>
                  </a:cubicBezTo>
                  <a:lnTo>
                    <a:pt x="3" y="239"/>
                  </a:lnTo>
                  <a:cubicBezTo>
                    <a:pt x="3" y="366"/>
                    <a:pt x="106" y="468"/>
                    <a:pt x="231" y="468"/>
                  </a:cubicBezTo>
                  <a:cubicBezTo>
                    <a:pt x="240" y="468"/>
                    <a:pt x="250" y="467"/>
                    <a:pt x="259" y="466"/>
                  </a:cubicBezTo>
                  <a:cubicBezTo>
                    <a:pt x="377" y="449"/>
                    <a:pt x="462" y="349"/>
                    <a:pt x="460" y="229"/>
                  </a:cubicBezTo>
                  <a:cubicBezTo>
                    <a:pt x="460" y="131"/>
                    <a:pt x="399" y="44"/>
                    <a:pt x="306" y="12"/>
                  </a:cubicBezTo>
                  <a:cubicBezTo>
                    <a:pt x="281" y="4"/>
                    <a:pt x="257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0"/>
            <p:cNvSpPr/>
            <p:nvPr/>
          </p:nvSpPr>
          <p:spPr>
            <a:xfrm>
              <a:off x="2599706" y="4429600"/>
              <a:ext cx="11525" cy="11725"/>
            </a:xfrm>
            <a:custGeom>
              <a:avLst/>
              <a:gdLst/>
              <a:ahLst/>
              <a:cxnLst/>
              <a:rect l="l" t="t" r="r" b="b"/>
              <a:pathLst>
                <a:path w="461" h="469" extrusionOk="0">
                  <a:moveTo>
                    <a:pt x="231" y="1"/>
                  </a:moveTo>
                  <a:cubicBezTo>
                    <a:pt x="108" y="1"/>
                    <a:pt x="1" y="99"/>
                    <a:pt x="1" y="230"/>
                  </a:cubicBezTo>
                  <a:lnTo>
                    <a:pt x="1" y="240"/>
                  </a:lnTo>
                  <a:cubicBezTo>
                    <a:pt x="1" y="369"/>
                    <a:pt x="104" y="469"/>
                    <a:pt x="228" y="469"/>
                  </a:cubicBezTo>
                  <a:cubicBezTo>
                    <a:pt x="238" y="469"/>
                    <a:pt x="247" y="468"/>
                    <a:pt x="257" y="467"/>
                  </a:cubicBezTo>
                  <a:cubicBezTo>
                    <a:pt x="375" y="450"/>
                    <a:pt x="460" y="350"/>
                    <a:pt x="458" y="233"/>
                  </a:cubicBezTo>
                  <a:cubicBezTo>
                    <a:pt x="460" y="132"/>
                    <a:pt x="397" y="44"/>
                    <a:pt x="304" y="13"/>
                  </a:cubicBezTo>
                  <a:cubicBezTo>
                    <a:pt x="279" y="5"/>
                    <a:pt x="255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0"/>
            <p:cNvSpPr/>
            <p:nvPr/>
          </p:nvSpPr>
          <p:spPr>
            <a:xfrm>
              <a:off x="2599656" y="4473575"/>
              <a:ext cx="11500" cy="11650"/>
            </a:xfrm>
            <a:custGeom>
              <a:avLst/>
              <a:gdLst/>
              <a:ahLst/>
              <a:cxnLst/>
              <a:rect l="l" t="t" r="r" b="b"/>
              <a:pathLst>
                <a:path w="460" h="466" extrusionOk="0">
                  <a:moveTo>
                    <a:pt x="231" y="0"/>
                  </a:moveTo>
                  <a:cubicBezTo>
                    <a:pt x="215" y="0"/>
                    <a:pt x="198" y="2"/>
                    <a:pt x="181" y="6"/>
                  </a:cubicBezTo>
                  <a:cubicBezTo>
                    <a:pt x="74" y="30"/>
                    <a:pt x="0" y="126"/>
                    <a:pt x="3" y="235"/>
                  </a:cubicBezTo>
                  <a:cubicBezTo>
                    <a:pt x="0" y="363"/>
                    <a:pt x="103" y="465"/>
                    <a:pt x="230" y="465"/>
                  </a:cubicBezTo>
                  <a:cubicBezTo>
                    <a:pt x="231" y="465"/>
                    <a:pt x="233" y="465"/>
                    <a:pt x="234" y="465"/>
                  </a:cubicBezTo>
                  <a:cubicBezTo>
                    <a:pt x="359" y="465"/>
                    <a:pt x="460" y="364"/>
                    <a:pt x="460" y="238"/>
                  </a:cubicBezTo>
                  <a:lnTo>
                    <a:pt x="460" y="228"/>
                  </a:lnTo>
                  <a:cubicBezTo>
                    <a:pt x="460" y="99"/>
                    <a:pt x="353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2599656" y="4494825"/>
              <a:ext cx="11500" cy="11725"/>
            </a:xfrm>
            <a:custGeom>
              <a:avLst/>
              <a:gdLst/>
              <a:ahLst/>
              <a:cxnLst/>
              <a:rect l="l" t="t" r="r" b="b"/>
              <a:pathLst>
                <a:path w="460" h="469" extrusionOk="0">
                  <a:moveTo>
                    <a:pt x="231" y="1"/>
                  </a:moveTo>
                  <a:cubicBezTo>
                    <a:pt x="215" y="1"/>
                    <a:pt x="198" y="2"/>
                    <a:pt x="181" y="6"/>
                  </a:cubicBezTo>
                  <a:cubicBezTo>
                    <a:pt x="74" y="31"/>
                    <a:pt x="0" y="128"/>
                    <a:pt x="3" y="238"/>
                  </a:cubicBezTo>
                  <a:cubicBezTo>
                    <a:pt x="0" y="363"/>
                    <a:pt x="103" y="466"/>
                    <a:pt x="230" y="468"/>
                  </a:cubicBezTo>
                  <a:cubicBezTo>
                    <a:pt x="357" y="468"/>
                    <a:pt x="460" y="365"/>
                    <a:pt x="460" y="238"/>
                  </a:cubicBezTo>
                  <a:lnTo>
                    <a:pt x="460" y="229"/>
                  </a:lnTo>
                  <a:cubicBezTo>
                    <a:pt x="460" y="99"/>
                    <a:pt x="353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0"/>
            <p:cNvSpPr/>
            <p:nvPr/>
          </p:nvSpPr>
          <p:spPr>
            <a:xfrm>
              <a:off x="2706981" y="4227675"/>
              <a:ext cx="11650" cy="11450"/>
            </a:xfrm>
            <a:custGeom>
              <a:avLst/>
              <a:gdLst/>
              <a:ahLst/>
              <a:cxnLst/>
              <a:rect l="l" t="t" r="r" b="b"/>
              <a:pathLst>
                <a:path w="466" h="458" extrusionOk="0">
                  <a:moveTo>
                    <a:pt x="229" y="1"/>
                  </a:moveTo>
                  <a:cubicBezTo>
                    <a:pt x="104" y="1"/>
                    <a:pt x="3" y="103"/>
                    <a:pt x="3" y="228"/>
                  </a:cubicBezTo>
                  <a:cubicBezTo>
                    <a:pt x="1" y="353"/>
                    <a:pt x="104" y="458"/>
                    <a:pt x="231" y="458"/>
                  </a:cubicBezTo>
                  <a:lnTo>
                    <a:pt x="233" y="458"/>
                  </a:lnTo>
                  <a:cubicBezTo>
                    <a:pt x="360" y="458"/>
                    <a:pt x="463" y="358"/>
                    <a:pt x="463" y="231"/>
                  </a:cubicBezTo>
                  <a:cubicBezTo>
                    <a:pt x="465" y="103"/>
                    <a:pt x="363" y="1"/>
                    <a:pt x="235" y="1"/>
                  </a:cubicBezTo>
                  <a:lnTo>
                    <a:pt x="233" y="1"/>
                  </a:lnTo>
                  <a:cubicBezTo>
                    <a:pt x="232" y="1"/>
                    <a:pt x="230" y="1"/>
                    <a:pt x="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0"/>
            <p:cNvSpPr/>
            <p:nvPr/>
          </p:nvSpPr>
          <p:spPr>
            <a:xfrm>
              <a:off x="2675231" y="4401550"/>
              <a:ext cx="60200" cy="48475"/>
            </a:xfrm>
            <a:custGeom>
              <a:avLst/>
              <a:gdLst/>
              <a:ahLst/>
              <a:cxnLst/>
              <a:rect l="l" t="t" r="r" b="b"/>
              <a:pathLst>
                <a:path w="2408" h="1939" extrusionOk="0">
                  <a:moveTo>
                    <a:pt x="1205" y="1"/>
                  </a:moveTo>
                  <a:cubicBezTo>
                    <a:pt x="1097" y="1"/>
                    <a:pt x="1026" y="59"/>
                    <a:pt x="992" y="172"/>
                  </a:cubicBezTo>
                  <a:lnTo>
                    <a:pt x="657" y="1284"/>
                  </a:lnTo>
                  <a:lnTo>
                    <a:pt x="430" y="204"/>
                  </a:lnTo>
                  <a:cubicBezTo>
                    <a:pt x="398" y="69"/>
                    <a:pt x="325" y="3"/>
                    <a:pt x="213" y="3"/>
                  </a:cubicBezTo>
                  <a:cubicBezTo>
                    <a:pt x="154" y="3"/>
                    <a:pt x="100" y="25"/>
                    <a:pt x="61" y="64"/>
                  </a:cubicBezTo>
                  <a:cubicBezTo>
                    <a:pt x="22" y="106"/>
                    <a:pt x="0" y="160"/>
                    <a:pt x="0" y="218"/>
                  </a:cubicBezTo>
                  <a:cubicBezTo>
                    <a:pt x="0" y="233"/>
                    <a:pt x="3" y="248"/>
                    <a:pt x="7" y="262"/>
                  </a:cubicBezTo>
                  <a:lnTo>
                    <a:pt x="345" y="1706"/>
                  </a:lnTo>
                  <a:cubicBezTo>
                    <a:pt x="381" y="1860"/>
                    <a:pt x="474" y="1939"/>
                    <a:pt x="626" y="1939"/>
                  </a:cubicBezTo>
                  <a:cubicBezTo>
                    <a:pt x="772" y="1939"/>
                    <a:pt x="868" y="1868"/>
                    <a:pt x="909" y="1724"/>
                  </a:cubicBezTo>
                  <a:lnTo>
                    <a:pt x="1202" y="746"/>
                  </a:lnTo>
                  <a:lnTo>
                    <a:pt x="1498" y="1724"/>
                  </a:lnTo>
                  <a:cubicBezTo>
                    <a:pt x="1542" y="1868"/>
                    <a:pt x="1635" y="1939"/>
                    <a:pt x="1777" y="1939"/>
                  </a:cubicBezTo>
                  <a:cubicBezTo>
                    <a:pt x="1928" y="1939"/>
                    <a:pt x="2021" y="1860"/>
                    <a:pt x="2058" y="1706"/>
                  </a:cubicBezTo>
                  <a:lnTo>
                    <a:pt x="2400" y="262"/>
                  </a:lnTo>
                  <a:cubicBezTo>
                    <a:pt x="2405" y="248"/>
                    <a:pt x="2405" y="233"/>
                    <a:pt x="2405" y="218"/>
                  </a:cubicBezTo>
                  <a:cubicBezTo>
                    <a:pt x="2407" y="160"/>
                    <a:pt x="2383" y="106"/>
                    <a:pt x="2341" y="64"/>
                  </a:cubicBezTo>
                  <a:cubicBezTo>
                    <a:pt x="2302" y="25"/>
                    <a:pt x="2248" y="3"/>
                    <a:pt x="2195" y="3"/>
                  </a:cubicBezTo>
                  <a:cubicBezTo>
                    <a:pt x="2077" y="3"/>
                    <a:pt x="2004" y="69"/>
                    <a:pt x="1977" y="204"/>
                  </a:cubicBezTo>
                  <a:lnTo>
                    <a:pt x="1747" y="1284"/>
                  </a:lnTo>
                  <a:lnTo>
                    <a:pt x="1420" y="172"/>
                  </a:lnTo>
                  <a:cubicBezTo>
                    <a:pt x="1386" y="59"/>
                    <a:pt x="1315" y="1"/>
                    <a:pt x="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2747006" y="4401750"/>
              <a:ext cx="27525" cy="48150"/>
            </a:xfrm>
            <a:custGeom>
              <a:avLst/>
              <a:gdLst/>
              <a:ahLst/>
              <a:cxnLst/>
              <a:rect l="l" t="t" r="r" b="b"/>
              <a:pathLst>
                <a:path w="1101" h="1926" extrusionOk="0">
                  <a:moveTo>
                    <a:pt x="220" y="0"/>
                  </a:moveTo>
                  <a:cubicBezTo>
                    <a:pt x="162" y="0"/>
                    <a:pt x="106" y="24"/>
                    <a:pt x="67" y="68"/>
                  </a:cubicBezTo>
                  <a:cubicBezTo>
                    <a:pt x="25" y="110"/>
                    <a:pt x="3" y="166"/>
                    <a:pt x="3" y="225"/>
                  </a:cubicBezTo>
                  <a:lnTo>
                    <a:pt x="3" y="1703"/>
                  </a:lnTo>
                  <a:cubicBezTo>
                    <a:pt x="1" y="1762"/>
                    <a:pt x="23" y="1818"/>
                    <a:pt x="62" y="1862"/>
                  </a:cubicBezTo>
                  <a:cubicBezTo>
                    <a:pt x="98" y="1904"/>
                    <a:pt x="150" y="1926"/>
                    <a:pt x="206" y="1926"/>
                  </a:cubicBezTo>
                  <a:lnTo>
                    <a:pt x="849" y="1926"/>
                  </a:lnTo>
                  <a:cubicBezTo>
                    <a:pt x="912" y="1926"/>
                    <a:pt x="973" y="1892"/>
                    <a:pt x="1005" y="1835"/>
                  </a:cubicBezTo>
                  <a:cubicBezTo>
                    <a:pt x="1017" y="1813"/>
                    <a:pt x="1027" y="1789"/>
                    <a:pt x="1029" y="1767"/>
                  </a:cubicBezTo>
                  <a:cubicBezTo>
                    <a:pt x="1034" y="1728"/>
                    <a:pt x="1029" y="1686"/>
                    <a:pt x="1017" y="1650"/>
                  </a:cubicBezTo>
                  <a:cubicBezTo>
                    <a:pt x="1007" y="1628"/>
                    <a:pt x="993" y="1608"/>
                    <a:pt x="978" y="1588"/>
                  </a:cubicBezTo>
                  <a:cubicBezTo>
                    <a:pt x="946" y="1552"/>
                    <a:pt x="897" y="1530"/>
                    <a:pt x="849" y="1527"/>
                  </a:cubicBezTo>
                  <a:lnTo>
                    <a:pt x="401" y="1527"/>
                  </a:lnTo>
                  <a:lnTo>
                    <a:pt x="401" y="1161"/>
                  </a:lnTo>
                  <a:lnTo>
                    <a:pt x="853" y="1161"/>
                  </a:lnTo>
                  <a:cubicBezTo>
                    <a:pt x="907" y="1153"/>
                    <a:pt x="956" y="1129"/>
                    <a:pt x="998" y="1092"/>
                  </a:cubicBezTo>
                  <a:cubicBezTo>
                    <a:pt x="1073" y="1019"/>
                    <a:pt x="1073" y="897"/>
                    <a:pt x="998" y="824"/>
                  </a:cubicBezTo>
                  <a:cubicBezTo>
                    <a:pt x="960" y="786"/>
                    <a:pt x="912" y="765"/>
                    <a:pt x="864" y="765"/>
                  </a:cubicBezTo>
                  <a:cubicBezTo>
                    <a:pt x="861" y="765"/>
                    <a:pt x="858" y="765"/>
                    <a:pt x="856" y="765"/>
                  </a:cubicBezTo>
                  <a:lnTo>
                    <a:pt x="431" y="765"/>
                  </a:lnTo>
                  <a:lnTo>
                    <a:pt x="431" y="398"/>
                  </a:lnTo>
                  <a:lnTo>
                    <a:pt x="905" y="398"/>
                  </a:lnTo>
                  <a:cubicBezTo>
                    <a:pt x="956" y="398"/>
                    <a:pt x="1005" y="376"/>
                    <a:pt x="1042" y="340"/>
                  </a:cubicBezTo>
                  <a:cubicBezTo>
                    <a:pt x="1081" y="296"/>
                    <a:pt x="1100" y="235"/>
                    <a:pt x="1095" y="176"/>
                  </a:cubicBezTo>
                  <a:cubicBezTo>
                    <a:pt x="1090" y="137"/>
                    <a:pt x="1076" y="98"/>
                    <a:pt x="1049" y="68"/>
                  </a:cubicBezTo>
                  <a:cubicBezTo>
                    <a:pt x="1015" y="24"/>
                    <a:pt x="961" y="0"/>
                    <a:pt x="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0"/>
            <p:cNvSpPr/>
            <p:nvPr/>
          </p:nvSpPr>
          <p:spPr>
            <a:xfrm>
              <a:off x="2786706" y="4401800"/>
              <a:ext cx="35225" cy="47375"/>
            </a:xfrm>
            <a:custGeom>
              <a:avLst/>
              <a:gdLst/>
              <a:ahLst/>
              <a:cxnLst/>
              <a:rect l="l" t="t" r="r" b="b"/>
              <a:pathLst>
                <a:path w="1409" h="1895" extrusionOk="0">
                  <a:moveTo>
                    <a:pt x="636" y="396"/>
                  </a:moveTo>
                  <a:cubicBezTo>
                    <a:pt x="688" y="396"/>
                    <a:pt x="739" y="416"/>
                    <a:pt x="776" y="453"/>
                  </a:cubicBezTo>
                  <a:cubicBezTo>
                    <a:pt x="810" y="484"/>
                    <a:pt x="832" y="531"/>
                    <a:pt x="832" y="582"/>
                  </a:cubicBezTo>
                  <a:cubicBezTo>
                    <a:pt x="832" y="631"/>
                    <a:pt x="810" y="677"/>
                    <a:pt x="771" y="709"/>
                  </a:cubicBezTo>
                  <a:cubicBezTo>
                    <a:pt x="732" y="743"/>
                    <a:pt x="683" y="763"/>
                    <a:pt x="631" y="763"/>
                  </a:cubicBezTo>
                  <a:lnTo>
                    <a:pt x="431" y="763"/>
                  </a:lnTo>
                  <a:lnTo>
                    <a:pt x="431" y="396"/>
                  </a:lnTo>
                  <a:close/>
                  <a:moveTo>
                    <a:pt x="751" y="1129"/>
                  </a:moveTo>
                  <a:cubicBezTo>
                    <a:pt x="864" y="1129"/>
                    <a:pt x="954" y="1220"/>
                    <a:pt x="956" y="1332"/>
                  </a:cubicBezTo>
                  <a:cubicBezTo>
                    <a:pt x="954" y="1386"/>
                    <a:pt x="932" y="1435"/>
                    <a:pt x="895" y="1469"/>
                  </a:cubicBezTo>
                  <a:cubicBezTo>
                    <a:pt x="854" y="1508"/>
                    <a:pt x="803" y="1528"/>
                    <a:pt x="749" y="1528"/>
                  </a:cubicBezTo>
                  <a:lnTo>
                    <a:pt x="431" y="1528"/>
                  </a:lnTo>
                  <a:lnTo>
                    <a:pt x="431" y="1129"/>
                  </a:lnTo>
                  <a:close/>
                  <a:moveTo>
                    <a:pt x="212" y="0"/>
                  </a:moveTo>
                  <a:cubicBezTo>
                    <a:pt x="157" y="0"/>
                    <a:pt x="104" y="22"/>
                    <a:pt x="65" y="62"/>
                  </a:cubicBezTo>
                  <a:cubicBezTo>
                    <a:pt x="23" y="101"/>
                    <a:pt x="1" y="157"/>
                    <a:pt x="1" y="216"/>
                  </a:cubicBezTo>
                  <a:lnTo>
                    <a:pt x="1" y="1674"/>
                  </a:lnTo>
                  <a:cubicBezTo>
                    <a:pt x="1" y="1733"/>
                    <a:pt x="23" y="1789"/>
                    <a:pt x="65" y="1833"/>
                  </a:cubicBezTo>
                  <a:cubicBezTo>
                    <a:pt x="106" y="1873"/>
                    <a:pt x="161" y="1895"/>
                    <a:pt x="217" y="1895"/>
                  </a:cubicBezTo>
                  <a:cubicBezTo>
                    <a:pt x="220" y="1895"/>
                    <a:pt x="223" y="1895"/>
                    <a:pt x="226" y="1894"/>
                  </a:cubicBezTo>
                  <a:lnTo>
                    <a:pt x="810" y="1894"/>
                  </a:lnTo>
                  <a:cubicBezTo>
                    <a:pt x="983" y="1894"/>
                    <a:pt x="1128" y="1841"/>
                    <a:pt x="1238" y="1736"/>
                  </a:cubicBezTo>
                  <a:cubicBezTo>
                    <a:pt x="1347" y="1630"/>
                    <a:pt x="1409" y="1484"/>
                    <a:pt x="1404" y="1332"/>
                  </a:cubicBezTo>
                  <a:cubicBezTo>
                    <a:pt x="1404" y="1078"/>
                    <a:pt x="1277" y="924"/>
                    <a:pt x="1022" y="866"/>
                  </a:cubicBezTo>
                  <a:cubicBezTo>
                    <a:pt x="1071" y="844"/>
                    <a:pt x="1115" y="812"/>
                    <a:pt x="1154" y="775"/>
                  </a:cubicBezTo>
                  <a:cubicBezTo>
                    <a:pt x="1184" y="741"/>
                    <a:pt x="1206" y="702"/>
                    <a:pt x="1220" y="658"/>
                  </a:cubicBezTo>
                  <a:cubicBezTo>
                    <a:pt x="1238" y="607"/>
                    <a:pt x="1247" y="550"/>
                    <a:pt x="1247" y="497"/>
                  </a:cubicBezTo>
                  <a:cubicBezTo>
                    <a:pt x="1252" y="357"/>
                    <a:pt x="1194" y="225"/>
                    <a:pt x="1091" y="135"/>
                  </a:cubicBezTo>
                  <a:cubicBezTo>
                    <a:pt x="986" y="44"/>
                    <a:pt x="847" y="0"/>
                    <a:pt x="671" y="0"/>
                  </a:cubicBezTo>
                  <a:lnTo>
                    <a:pt x="221" y="0"/>
                  </a:lnTo>
                  <a:cubicBezTo>
                    <a:pt x="218" y="0"/>
                    <a:pt x="215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0"/>
            <p:cNvSpPr/>
            <p:nvPr/>
          </p:nvSpPr>
          <p:spPr>
            <a:xfrm>
              <a:off x="2574656" y="4137200"/>
              <a:ext cx="352125" cy="390600"/>
            </a:xfrm>
            <a:custGeom>
              <a:avLst/>
              <a:gdLst/>
              <a:ahLst/>
              <a:cxnLst/>
              <a:rect l="l" t="t" r="r" b="b"/>
              <a:pathLst>
                <a:path w="14085" h="15624" extrusionOk="0">
                  <a:moveTo>
                    <a:pt x="2596" y="470"/>
                  </a:moveTo>
                  <a:cubicBezTo>
                    <a:pt x="2660" y="470"/>
                    <a:pt x="2719" y="518"/>
                    <a:pt x="2752" y="604"/>
                  </a:cubicBezTo>
                  <a:lnTo>
                    <a:pt x="2816" y="778"/>
                  </a:lnTo>
                  <a:lnTo>
                    <a:pt x="2374" y="778"/>
                  </a:lnTo>
                  <a:lnTo>
                    <a:pt x="2437" y="599"/>
                  </a:lnTo>
                  <a:cubicBezTo>
                    <a:pt x="2471" y="504"/>
                    <a:pt x="2540" y="470"/>
                    <a:pt x="2591" y="470"/>
                  </a:cubicBezTo>
                  <a:cubicBezTo>
                    <a:pt x="2593" y="470"/>
                    <a:pt x="2594" y="470"/>
                    <a:pt x="2596" y="470"/>
                  </a:cubicBezTo>
                  <a:close/>
                  <a:moveTo>
                    <a:pt x="2982" y="1237"/>
                  </a:moveTo>
                  <a:lnTo>
                    <a:pt x="3248" y="1970"/>
                  </a:lnTo>
                  <a:lnTo>
                    <a:pt x="1946" y="1970"/>
                  </a:lnTo>
                  <a:lnTo>
                    <a:pt x="2212" y="1237"/>
                  </a:lnTo>
                  <a:close/>
                  <a:moveTo>
                    <a:pt x="8461" y="719"/>
                  </a:moveTo>
                  <a:lnTo>
                    <a:pt x="8461" y="719"/>
                  </a:lnTo>
                  <a:cubicBezTo>
                    <a:pt x="8446" y="1000"/>
                    <a:pt x="8459" y="1413"/>
                    <a:pt x="8727" y="1809"/>
                  </a:cubicBezTo>
                  <a:cubicBezTo>
                    <a:pt x="8724" y="1809"/>
                    <a:pt x="8721" y="1809"/>
                    <a:pt x="8718" y="1809"/>
                  </a:cubicBezTo>
                  <a:cubicBezTo>
                    <a:pt x="8470" y="1809"/>
                    <a:pt x="8256" y="1908"/>
                    <a:pt x="8075" y="1992"/>
                  </a:cubicBezTo>
                  <a:cubicBezTo>
                    <a:pt x="7887" y="2078"/>
                    <a:pt x="7742" y="2138"/>
                    <a:pt x="7596" y="2138"/>
                  </a:cubicBezTo>
                  <a:cubicBezTo>
                    <a:pt x="7534" y="2138"/>
                    <a:pt x="7471" y="2127"/>
                    <a:pt x="7405" y="2102"/>
                  </a:cubicBezTo>
                  <a:cubicBezTo>
                    <a:pt x="7442" y="2002"/>
                    <a:pt x="7483" y="1904"/>
                    <a:pt x="7532" y="1809"/>
                  </a:cubicBezTo>
                  <a:cubicBezTo>
                    <a:pt x="7765" y="1362"/>
                    <a:pt x="8036" y="1044"/>
                    <a:pt x="8461" y="719"/>
                  </a:cubicBezTo>
                  <a:close/>
                  <a:moveTo>
                    <a:pt x="8718" y="2257"/>
                  </a:moveTo>
                  <a:cubicBezTo>
                    <a:pt x="8833" y="2257"/>
                    <a:pt x="8950" y="2300"/>
                    <a:pt x="9089" y="2413"/>
                  </a:cubicBezTo>
                  <a:cubicBezTo>
                    <a:pt x="9272" y="2809"/>
                    <a:pt x="9355" y="3195"/>
                    <a:pt x="9285" y="3429"/>
                  </a:cubicBezTo>
                  <a:cubicBezTo>
                    <a:pt x="9265" y="3510"/>
                    <a:pt x="9209" y="3581"/>
                    <a:pt x="9133" y="3620"/>
                  </a:cubicBezTo>
                  <a:lnTo>
                    <a:pt x="7498" y="3620"/>
                  </a:lnTo>
                  <a:cubicBezTo>
                    <a:pt x="7256" y="3368"/>
                    <a:pt x="7207" y="2958"/>
                    <a:pt x="7281" y="2537"/>
                  </a:cubicBezTo>
                  <a:lnTo>
                    <a:pt x="7281" y="2537"/>
                  </a:lnTo>
                  <a:cubicBezTo>
                    <a:pt x="7381" y="2571"/>
                    <a:pt x="7488" y="2589"/>
                    <a:pt x="7593" y="2589"/>
                  </a:cubicBezTo>
                  <a:cubicBezTo>
                    <a:pt x="7850" y="2589"/>
                    <a:pt x="8072" y="2488"/>
                    <a:pt x="8265" y="2400"/>
                  </a:cubicBezTo>
                  <a:cubicBezTo>
                    <a:pt x="8441" y="2320"/>
                    <a:pt x="8579" y="2257"/>
                    <a:pt x="8718" y="2257"/>
                  </a:cubicBezTo>
                  <a:close/>
                  <a:moveTo>
                    <a:pt x="8945" y="4109"/>
                  </a:moveTo>
                  <a:lnTo>
                    <a:pt x="8945" y="4504"/>
                  </a:lnTo>
                  <a:lnTo>
                    <a:pt x="7630" y="4504"/>
                  </a:lnTo>
                  <a:lnTo>
                    <a:pt x="7630" y="4109"/>
                  </a:lnTo>
                  <a:close/>
                  <a:moveTo>
                    <a:pt x="5279" y="2364"/>
                  </a:moveTo>
                  <a:lnTo>
                    <a:pt x="5279" y="3165"/>
                  </a:lnTo>
                  <a:cubicBezTo>
                    <a:pt x="5277" y="3283"/>
                    <a:pt x="5362" y="3383"/>
                    <a:pt x="5480" y="3402"/>
                  </a:cubicBezTo>
                  <a:cubicBezTo>
                    <a:pt x="5488" y="3403"/>
                    <a:pt x="5496" y="3404"/>
                    <a:pt x="5505" y="3404"/>
                  </a:cubicBezTo>
                  <a:cubicBezTo>
                    <a:pt x="5631" y="3404"/>
                    <a:pt x="5736" y="3301"/>
                    <a:pt x="5736" y="3173"/>
                  </a:cubicBezTo>
                  <a:lnTo>
                    <a:pt x="5736" y="2418"/>
                  </a:lnTo>
                  <a:lnTo>
                    <a:pt x="6174" y="3576"/>
                  </a:lnTo>
                  <a:lnTo>
                    <a:pt x="6179" y="3588"/>
                  </a:lnTo>
                  <a:cubicBezTo>
                    <a:pt x="6359" y="3989"/>
                    <a:pt x="6357" y="4016"/>
                    <a:pt x="6284" y="4194"/>
                  </a:cubicBezTo>
                  <a:lnTo>
                    <a:pt x="6010" y="4871"/>
                  </a:lnTo>
                  <a:lnTo>
                    <a:pt x="4998" y="4871"/>
                  </a:lnTo>
                  <a:lnTo>
                    <a:pt x="4720" y="4182"/>
                  </a:lnTo>
                  <a:cubicBezTo>
                    <a:pt x="4649" y="4006"/>
                    <a:pt x="4646" y="3977"/>
                    <a:pt x="4827" y="3576"/>
                  </a:cubicBezTo>
                  <a:lnTo>
                    <a:pt x="4834" y="3561"/>
                  </a:lnTo>
                  <a:lnTo>
                    <a:pt x="5279" y="2364"/>
                  </a:lnTo>
                  <a:close/>
                  <a:moveTo>
                    <a:pt x="4676" y="5330"/>
                  </a:moveTo>
                  <a:cubicBezTo>
                    <a:pt x="4676" y="5340"/>
                    <a:pt x="4678" y="5350"/>
                    <a:pt x="4683" y="5360"/>
                  </a:cubicBezTo>
                  <a:lnTo>
                    <a:pt x="6369" y="5360"/>
                  </a:lnTo>
                  <a:cubicBezTo>
                    <a:pt x="6374" y="5360"/>
                    <a:pt x="6376" y="5365"/>
                    <a:pt x="6379" y="5370"/>
                  </a:cubicBezTo>
                  <a:lnTo>
                    <a:pt x="6379" y="7315"/>
                  </a:lnTo>
                  <a:lnTo>
                    <a:pt x="4668" y="7315"/>
                  </a:lnTo>
                  <a:lnTo>
                    <a:pt x="4668" y="5330"/>
                  </a:lnTo>
                  <a:close/>
                  <a:moveTo>
                    <a:pt x="8608" y="4964"/>
                  </a:moveTo>
                  <a:lnTo>
                    <a:pt x="8608" y="7315"/>
                  </a:lnTo>
                  <a:lnTo>
                    <a:pt x="7906" y="7315"/>
                  </a:lnTo>
                  <a:lnTo>
                    <a:pt x="7906" y="4964"/>
                  </a:lnTo>
                  <a:close/>
                  <a:moveTo>
                    <a:pt x="12210" y="472"/>
                  </a:moveTo>
                  <a:cubicBezTo>
                    <a:pt x="12261" y="472"/>
                    <a:pt x="12303" y="514"/>
                    <a:pt x="12305" y="568"/>
                  </a:cubicBezTo>
                  <a:lnTo>
                    <a:pt x="12305" y="1237"/>
                  </a:lnTo>
                  <a:lnTo>
                    <a:pt x="11914" y="1237"/>
                  </a:lnTo>
                  <a:cubicBezTo>
                    <a:pt x="11912" y="1237"/>
                    <a:pt x="11911" y="1237"/>
                    <a:pt x="11909" y="1237"/>
                  </a:cubicBezTo>
                  <a:cubicBezTo>
                    <a:pt x="11784" y="1237"/>
                    <a:pt x="11682" y="1334"/>
                    <a:pt x="11675" y="1460"/>
                  </a:cubicBezTo>
                  <a:cubicBezTo>
                    <a:pt x="11672" y="1589"/>
                    <a:pt x="11775" y="1694"/>
                    <a:pt x="11904" y="1694"/>
                  </a:cubicBezTo>
                  <a:lnTo>
                    <a:pt x="12305" y="1694"/>
                  </a:lnTo>
                  <a:lnTo>
                    <a:pt x="12305" y="2549"/>
                  </a:lnTo>
                  <a:lnTo>
                    <a:pt x="11907" y="2549"/>
                  </a:lnTo>
                  <a:cubicBezTo>
                    <a:pt x="11905" y="2549"/>
                    <a:pt x="11904" y="2549"/>
                    <a:pt x="11902" y="2549"/>
                  </a:cubicBezTo>
                  <a:cubicBezTo>
                    <a:pt x="11777" y="2549"/>
                    <a:pt x="11674" y="2649"/>
                    <a:pt x="11667" y="2772"/>
                  </a:cubicBezTo>
                  <a:cubicBezTo>
                    <a:pt x="11665" y="2901"/>
                    <a:pt x="11767" y="3009"/>
                    <a:pt x="11897" y="3009"/>
                  </a:cubicBezTo>
                  <a:lnTo>
                    <a:pt x="12305" y="3009"/>
                  </a:lnTo>
                  <a:lnTo>
                    <a:pt x="12305" y="3803"/>
                  </a:lnTo>
                  <a:lnTo>
                    <a:pt x="11907" y="3803"/>
                  </a:lnTo>
                  <a:cubicBezTo>
                    <a:pt x="11905" y="3803"/>
                    <a:pt x="11903" y="3803"/>
                    <a:pt x="11902" y="3803"/>
                  </a:cubicBezTo>
                  <a:cubicBezTo>
                    <a:pt x="11787" y="3803"/>
                    <a:pt x="11686" y="3888"/>
                    <a:pt x="11670" y="4004"/>
                  </a:cubicBezTo>
                  <a:cubicBezTo>
                    <a:pt x="11653" y="4138"/>
                    <a:pt x="11760" y="4260"/>
                    <a:pt x="11897" y="4260"/>
                  </a:cubicBezTo>
                  <a:lnTo>
                    <a:pt x="12305" y="4260"/>
                  </a:lnTo>
                  <a:lnTo>
                    <a:pt x="12305" y="5115"/>
                  </a:lnTo>
                  <a:lnTo>
                    <a:pt x="11907" y="5115"/>
                  </a:lnTo>
                  <a:cubicBezTo>
                    <a:pt x="11905" y="5115"/>
                    <a:pt x="11904" y="5115"/>
                    <a:pt x="11902" y="5115"/>
                  </a:cubicBezTo>
                  <a:cubicBezTo>
                    <a:pt x="11777" y="5115"/>
                    <a:pt x="11674" y="5215"/>
                    <a:pt x="11667" y="5338"/>
                  </a:cubicBezTo>
                  <a:cubicBezTo>
                    <a:pt x="11665" y="5467"/>
                    <a:pt x="11767" y="5575"/>
                    <a:pt x="11897" y="5575"/>
                  </a:cubicBezTo>
                  <a:lnTo>
                    <a:pt x="12305" y="5575"/>
                  </a:lnTo>
                  <a:lnTo>
                    <a:pt x="12305" y="6369"/>
                  </a:lnTo>
                  <a:lnTo>
                    <a:pt x="11907" y="6369"/>
                  </a:lnTo>
                  <a:cubicBezTo>
                    <a:pt x="11905" y="6369"/>
                    <a:pt x="11904" y="6369"/>
                    <a:pt x="11902" y="6369"/>
                  </a:cubicBezTo>
                  <a:cubicBezTo>
                    <a:pt x="11777" y="6369"/>
                    <a:pt x="11674" y="6466"/>
                    <a:pt x="11667" y="6591"/>
                  </a:cubicBezTo>
                  <a:cubicBezTo>
                    <a:pt x="11665" y="6721"/>
                    <a:pt x="11767" y="6826"/>
                    <a:pt x="11897" y="6826"/>
                  </a:cubicBezTo>
                  <a:lnTo>
                    <a:pt x="12305" y="6826"/>
                  </a:lnTo>
                  <a:lnTo>
                    <a:pt x="12305" y="7315"/>
                  </a:lnTo>
                  <a:lnTo>
                    <a:pt x="10472" y="7315"/>
                  </a:lnTo>
                  <a:lnTo>
                    <a:pt x="10472" y="568"/>
                  </a:lnTo>
                  <a:cubicBezTo>
                    <a:pt x="10472" y="514"/>
                    <a:pt x="10514" y="472"/>
                    <a:pt x="10565" y="472"/>
                  </a:cubicBezTo>
                  <a:close/>
                  <a:moveTo>
                    <a:pt x="2865" y="10401"/>
                  </a:moveTo>
                  <a:lnTo>
                    <a:pt x="2865" y="12539"/>
                  </a:lnTo>
                  <a:lnTo>
                    <a:pt x="778" y="12539"/>
                  </a:lnTo>
                  <a:cubicBezTo>
                    <a:pt x="597" y="12537"/>
                    <a:pt x="450" y="12393"/>
                    <a:pt x="453" y="12212"/>
                  </a:cubicBezTo>
                  <a:lnTo>
                    <a:pt x="453" y="10726"/>
                  </a:lnTo>
                  <a:cubicBezTo>
                    <a:pt x="450" y="10545"/>
                    <a:pt x="597" y="10401"/>
                    <a:pt x="778" y="10401"/>
                  </a:cubicBezTo>
                  <a:close/>
                  <a:moveTo>
                    <a:pt x="13290" y="10401"/>
                  </a:moveTo>
                  <a:cubicBezTo>
                    <a:pt x="13471" y="10401"/>
                    <a:pt x="13617" y="10548"/>
                    <a:pt x="13617" y="10729"/>
                  </a:cubicBezTo>
                  <a:lnTo>
                    <a:pt x="13617" y="12210"/>
                  </a:lnTo>
                  <a:cubicBezTo>
                    <a:pt x="13617" y="12390"/>
                    <a:pt x="13471" y="12539"/>
                    <a:pt x="13290" y="12539"/>
                  </a:cubicBezTo>
                  <a:lnTo>
                    <a:pt x="11022" y="12539"/>
                  </a:lnTo>
                  <a:lnTo>
                    <a:pt x="11022" y="10401"/>
                  </a:lnTo>
                  <a:close/>
                  <a:moveTo>
                    <a:pt x="13290" y="7774"/>
                  </a:moveTo>
                  <a:cubicBezTo>
                    <a:pt x="13471" y="7774"/>
                    <a:pt x="13617" y="7921"/>
                    <a:pt x="13617" y="8102"/>
                  </a:cubicBezTo>
                  <a:lnTo>
                    <a:pt x="13617" y="9583"/>
                  </a:lnTo>
                  <a:cubicBezTo>
                    <a:pt x="13617" y="9763"/>
                    <a:pt x="13471" y="9912"/>
                    <a:pt x="13290" y="9912"/>
                  </a:cubicBezTo>
                  <a:lnTo>
                    <a:pt x="11022" y="9912"/>
                  </a:lnTo>
                  <a:lnTo>
                    <a:pt x="11022" y="9732"/>
                  </a:lnTo>
                  <a:cubicBezTo>
                    <a:pt x="11020" y="9240"/>
                    <a:pt x="10624" y="8842"/>
                    <a:pt x="10132" y="8842"/>
                  </a:cubicBezTo>
                  <a:lnTo>
                    <a:pt x="7469" y="8842"/>
                  </a:lnTo>
                  <a:cubicBezTo>
                    <a:pt x="7467" y="8842"/>
                    <a:pt x="7466" y="8842"/>
                    <a:pt x="7464" y="8842"/>
                  </a:cubicBezTo>
                  <a:cubicBezTo>
                    <a:pt x="7339" y="8842"/>
                    <a:pt x="7237" y="8941"/>
                    <a:pt x="7229" y="9064"/>
                  </a:cubicBezTo>
                  <a:cubicBezTo>
                    <a:pt x="7227" y="9194"/>
                    <a:pt x="7330" y="9302"/>
                    <a:pt x="7459" y="9302"/>
                  </a:cubicBezTo>
                  <a:lnTo>
                    <a:pt x="10130" y="9302"/>
                  </a:lnTo>
                  <a:cubicBezTo>
                    <a:pt x="10370" y="9302"/>
                    <a:pt x="10563" y="9495"/>
                    <a:pt x="10563" y="9734"/>
                  </a:cubicBezTo>
                  <a:lnTo>
                    <a:pt x="10563" y="13326"/>
                  </a:lnTo>
                  <a:cubicBezTo>
                    <a:pt x="10563" y="13566"/>
                    <a:pt x="10370" y="13759"/>
                    <a:pt x="10130" y="13761"/>
                  </a:cubicBezTo>
                  <a:lnTo>
                    <a:pt x="3757" y="13761"/>
                  </a:lnTo>
                  <a:cubicBezTo>
                    <a:pt x="3517" y="13761"/>
                    <a:pt x="3324" y="13566"/>
                    <a:pt x="3324" y="13326"/>
                  </a:cubicBezTo>
                  <a:lnTo>
                    <a:pt x="3324" y="9732"/>
                  </a:lnTo>
                  <a:cubicBezTo>
                    <a:pt x="3324" y="9495"/>
                    <a:pt x="3515" y="9302"/>
                    <a:pt x="3754" y="9302"/>
                  </a:cubicBezTo>
                  <a:lnTo>
                    <a:pt x="6440" y="9302"/>
                  </a:lnTo>
                  <a:cubicBezTo>
                    <a:pt x="6557" y="9302"/>
                    <a:pt x="6657" y="9216"/>
                    <a:pt x="6675" y="9099"/>
                  </a:cubicBezTo>
                  <a:cubicBezTo>
                    <a:pt x="6692" y="8964"/>
                    <a:pt x="6587" y="8842"/>
                    <a:pt x="6447" y="8842"/>
                  </a:cubicBezTo>
                  <a:lnTo>
                    <a:pt x="3759" y="8842"/>
                  </a:lnTo>
                  <a:cubicBezTo>
                    <a:pt x="3266" y="8842"/>
                    <a:pt x="2865" y="9243"/>
                    <a:pt x="2865" y="9737"/>
                  </a:cubicBezTo>
                  <a:lnTo>
                    <a:pt x="2865" y="9912"/>
                  </a:lnTo>
                  <a:lnTo>
                    <a:pt x="778" y="9912"/>
                  </a:lnTo>
                  <a:cubicBezTo>
                    <a:pt x="597" y="9910"/>
                    <a:pt x="453" y="9766"/>
                    <a:pt x="453" y="9585"/>
                  </a:cubicBezTo>
                  <a:lnTo>
                    <a:pt x="453" y="8099"/>
                  </a:lnTo>
                  <a:cubicBezTo>
                    <a:pt x="453" y="7918"/>
                    <a:pt x="597" y="7774"/>
                    <a:pt x="778" y="7774"/>
                  </a:cubicBezTo>
                  <a:close/>
                  <a:moveTo>
                    <a:pt x="13290" y="12996"/>
                  </a:moveTo>
                  <a:cubicBezTo>
                    <a:pt x="13471" y="12996"/>
                    <a:pt x="13617" y="13143"/>
                    <a:pt x="13617" y="13324"/>
                  </a:cubicBezTo>
                  <a:lnTo>
                    <a:pt x="13617" y="14810"/>
                  </a:lnTo>
                  <a:cubicBezTo>
                    <a:pt x="13617" y="14991"/>
                    <a:pt x="13471" y="15135"/>
                    <a:pt x="13290" y="15135"/>
                  </a:cubicBezTo>
                  <a:lnTo>
                    <a:pt x="778" y="15135"/>
                  </a:lnTo>
                  <a:cubicBezTo>
                    <a:pt x="597" y="15135"/>
                    <a:pt x="450" y="14988"/>
                    <a:pt x="453" y="14807"/>
                  </a:cubicBezTo>
                  <a:lnTo>
                    <a:pt x="453" y="13324"/>
                  </a:lnTo>
                  <a:cubicBezTo>
                    <a:pt x="453" y="13143"/>
                    <a:pt x="599" y="12996"/>
                    <a:pt x="778" y="12996"/>
                  </a:cubicBezTo>
                  <a:lnTo>
                    <a:pt x="2865" y="12996"/>
                  </a:lnTo>
                  <a:lnTo>
                    <a:pt x="2865" y="13324"/>
                  </a:lnTo>
                  <a:cubicBezTo>
                    <a:pt x="2865" y="13818"/>
                    <a:pt x="3266" y="14218"/>
                    <a:pt x="3759" y="14218"/>
                  </a:cubicBezTo>
                  <a:lnTo>
                    <a:pt x="10128" y="14218"/>
                  </a:lnTo>
                  <a:cubicBezTo>
                    <a:pt x="10129" y="14218"/>
                    <a:pt x="10131" y="14218"/>
                    <a:pt x="10132" y="14218"/>
                  </a:cubicBezTo>
                  <a:cubicBezTo>
                    <a:pt x="10621" y="14218"/>
                    <a:pt x="11017" y="13821"/>
                    <a:pt x="11022" y="13334"/>
                  </a:cubicBezTo>
                  <a:lnTo>
                    <a:pt x="11022" y="12996"/>
                  </a:lnTo>
                  <a:close/>
                  <a:moveTo>
                    <a:pt x="2593" y="1"/>
                  </a:moveTo>
                  <a:cubicBezTo>
                    <a:pt x="2589" y="1"/>
                    <a:pt x="2585" y="1"/>
                    <a:pt x="2581" y="1"/>
                  </a:cubicBezTo>
                  <a:cubicBezTo>
                    <a:pt x="2320" y="6"/>
                    <a:pt x="2095" y="174"/>
                    <a:pt x="2002" y="433"/>
                  </a:cubicBezTo>
                  <a:lnTo>
                    <a:pt x="1386" y="2124"/>
                  </a:lnTo>
                  <a:cubicBezTo>
                    <a:pt x="1386" y="2127"/>
                    <a:pt x="1386" y="2127"/>
                    <a:pt x="1386" y="2129"/>
                  </a:cubicBezTo>
                  <a:cubicBezTo>
                    <a:pt x="1386" y="2134"/>
                    <a:pt x="1384" y="2139"/>
                    <a:pt x="1381" y="2141"/>
                  </a:cubicBezTo>
                  <a:cubicBezTo>
                    <a:pt x="1381" y="2146"/>
                    <a:pt x="1379" y="2149"/>
                    <a:pt x="1379" y="2151"/>
                  </a:cubicBezTo>
                  <a:cubicBezTo>
                    <a:pt x="1379" y="2156"/>
                    <a:pt x="1377" y="2161"/>
                    <a:pt x="1377" y="2163"/>
                  </a:cubicBezTo>
                  <a:lnTo>
                    <a:pt x="1374" y="2176"/>
                  </a:lnTo>
                  <a:lnTo>
                    <a:pt x="1374" y="2185"/>
                  </a:lnTo>
                  <a:lnTo>
                    <a:pt x="1374" y="2200"/>
                  </a:lnTo>
                  <a:cubicBezTo>
                    <a:pt x="1374" y="2200"/>
                    <a:pt x="1374" y="2202"/>
                    <a:pt x="1374" y="2202"/>
                  </a:cubicBezTo>
                  <a:lnTo>
                    <a:pt x="1374" y="4612"/>
                  </a:lnTo>
                  <a:cubicBezTo>
                    <a:pt x="1374" y="4732"/>
                    <a:pt x="1460" y="4832"/>
                    <a:pt x="1574" y="4849"/>
                  </a:cubicBezTo>
                  <a:cubicBezTo>
                    <a:pt x="1584" y="4850"/>
                    <a:pt x="1594" y="4851"/>
                    <a:pt x="1603" y="4851"/>
                  </a:cubicBezTo>
                  <a:cubicBezTo>
                    <a:pt x="1728" y="4851"/>
                    <a:pt x="1834" y="4749"/>
                    <a:pt x="1834" y="4622"/>
                  </a:cubicBezTo>
                  <a:lnTo>
                    <a:pt x="1834" y="2427"/>
                  </a:lnTo>
                  <a:lnTo>
                    <a:pt x="3361" y="2427"/>
                  </a:lnTo>
                  <a:lnTo>
                    <a:pt x="3361" y="7315"/>
                  </a:lnTo>
                  <a:lnTo>
                    <a:pt x="1834" y="7315"/>
                  </a:lnTo>
                  <a:lnTo>
                    <a:pt x="1834" y="5641"/>
                  </a:lnTo>
                  <a:cubicBezTo>
                    <a:pt x="1836" y="5521"/>
                    <a:pt x="1750" y="5421"/>
                    <a:pt x="1633" y="5404"/>
                  </a:cubicBezTo>
                  <a:cubicBezTo>
                    <a:pt x="1623" y="5403"/>
                    <a:pt x="1614" y="5402"/>
                    <a:pt x="1604" y="5402"/>
                  </a:cubicBezTo>
                  <a:cubicBezTo>
                    <a:pt x="1480" y="5402"/>
                    <a:pt x="1374" y="5504"/>
                    <a:pt x="1374" y="5631"/>
                  </a:cubicBezTo>
                  <a:lnTo>
                    <a:pt x="1374" y="7315"/>
                  </a:lnTo>
                  <a:lnTo>
                    <a:pt x="788" y="7315"/>
                  </a:lnTo>
                  <a:cubicBezTo>
                    <a:pt x="353" y="7315"/>
                    <a:pt x="1" y="7669"/>
                    <a:pt x="1" y="8104"/>
                  </a:cubicBezTo>
                  <a:lnTo>
                    <a:pt x="1" y="9602"/>
                  </a:lnTo>
                  <a:cubicBezTo>
                    <a:pt x="311" y="9910"/>
                    <a:pt x="311" y="10411"/>
                    <a:pt x="1" y="10721"/>
                  </a:cubicBezTo>
                  <a:lnTo>
                    <a:pt x="1" y="12217"/>
                  </a:lnTo>
                  <a:cubicBezTo>
                    <a:pt x="311" y="12527"/>
                    <a:pt x="311" y="13028"/>
                    <a:pt x="1" y="13336"/>
                  </a:cubicBezTo>
                  <a:lnTo>
                    <a:pt x="1" y="14837"/>
                  </a:lnTo>
                  <a:cubicBezTo>
                    <a:pt x="1" y="15272"/>
                    <a:pt x="353" y="15623"/>
                    <a:pt x="790" y="15623"/>
                  </a:cubicBezTo>
                  <a:lnTo>
                    <a:pt x="13295" y="15623"/>
                  </a:lnTo>
                  <a:cubicBezTo>
                    <a:pt x="13730" y="15623"/>
                    <a:pt x="14082" y="15269"/>
                    <a:pt x="14084" y="14834"/>
                  </a:cubicBezTo>
                  <a:lnTo>
                    <a:pt x="14084" y="13336"/>
                  </a:lnTo>
                  <a:cubicBezTo>
                    <a:pt x="13774" y="13028"/>
                    <a:pt x="13774" y="12527"/>
                    <a:pt x="14084" y="12217"/>
                  </a:cubicBezTo>
                  <a:lnTo>
                    <a:pt x="14084" y="10721"/>
                  </a:lnTo>
                  <a:cubicBezTo>
                    <a:pt x="13774" y="10411"/>
                    <a:pt x="13774" y="9910"/>
                    <a:pt x="14084" y="9602"/>
                  </a:cubicBezTo>
                  <a:lnTo>
                    <a:pt x="14077" y="8104"/>
                  </a:lnTo>
                  <a:cubicBezTo>
                    <a:pt x="14077" y="7669"/>
                    <a:pt x="13722" y="7315"/>
                    <a:pt x="13287" y="7315"/>
                  </a:cubicBezTo>
                  <a:lnTo>
                    <a:pt x="12762" y="7315"/>
                  </a:lnTo>
                  <a:lnTo>
                    <a:pt x="12762" y="570"/>
                  </a:lnTo>
                  <a:cubicBezTo>
                    <a:pt x="12762" y="264"/>
                    <a:pt x="12515" y="15"/>
                    <a:pt x="12212" y="15"/>
                  </a:cubicBezTo>
                  <a:cubicBezTo>
                    <a:pt x="12210" y="15"/>
                    <a:pt x="12209" y="15"/>
                    <a:pt x="12207" y="15"/>
                  </a:cubicBezTo>
                  <a:lnTo>
                    <a:pt x="10567" y="15"/>
                  </a:lnTo>
                  <a:cubicBezTo>
                    <a:pt x="10262" y="15"/>
                    <a:pt x="10013" y="262"/>
                    <a:pt x="10013" y="570"/>
                  </a:cubicBezTo>
                  <a:lnTo>
                    <a:pt x="10013" y="7315"/>
                  </a:lnTo>
                  <a:lnTo>
                    <a:pt x="9067" y="7315"/>
                  </a:lnTo>
                  <a:lnTo>
                    <a:pt x="9067" y="4944"/>
                  </a:lnTo>
                  <a:cubicBezTo>
                    <a:pt x="9258" y="4905"/>
                    <a:pt x="9402" y="4751"/>
                    <a:pt x="9402" y="4566"/>
                  </a:cubicBezTo>
                  <a:lnTo>
                    <a:pt x="9402" y="4001"/>
                  </a:lnTo>
                  <a:cubicBezTo>
                    <a:pt x="9556" y="3903"/>
                    <a:pt x="9671" y="3749"/>
                    <a:pt x="9720" y="3573"/>
                  </a:cubicBezTo>
                  <a:cubicBezTo>
                    <a:pt x="9893" y="3002"/>
                    <a:pt x="9544" y="2161"/>
                    <a:pt x="9123" y="1577"/>
                  </a:cubicBezTo>
                  <a:cubicBezTo>
                    <a:pt x="8876" y="1237"/>
                    <a:pt x="8906" y="868"/>
                    <a:pt x="8925" y="621"/>
                  </a:cubicBezTo>
                  <a:cubicBezTo>
                    <a:pt x="8940" y="448"/>
                    <a:pt x="8950" y="309"/>
                    <a:pt x="8852" y="201"/>
                  </a:cubicBezTo>
                  <a:cubicBezTo>
                    <a:pt x="8798" y="145"/>
                    <a:pt x="8722" y="113"/>
                    <a:pt x="8647" y="113"/>
                  </a:cubicBezTo>
                  <a:cubicBezTo>
                    <a:pt x="8532" y="113"/>
                    <a:pt x="8417" y="169"/>
                    <a:pt x="8192" y="340"/>
                  </a:cubicBezTo>
                  <a:cubicBezTo>
                    <a:pt x="7703" y="709"/>
                    <a:pt x="7383" y="1086"/>
                    <a:pt x="7119" y="1599"/>
                  </a:cubicBezTo>
                  <a:cubicBezTo>
                    <a:pt x="7031" y="1767"/>
                    <a:pt x="6961" y="1943"/>
                    <a:pt x="6904" y="2127"/>
                  </a:cubicBezTo>
                  <a:cubicBezTo>
                    <a:pt x="6897" y="2141"/>
                    <a:pt x="6892" y="2158"/>
                    <a:pt x="6890" y="2173"/>
                  </a:cubicBezTo>
                  <a:cubicBezTo>
                    <a:pt x="6706" y="2816"/>
                    <a:pt x="6733" y="3520"/>
                    <a:pt x="7171" y="3960"/>
                  </a:cubicBezTo>
                  <a:lnTo>
                    <a:pt x="7171" y="4566"/>
                  </a:lnTo>
                  <a:cubicBezTo>
                    <a:pt x="7176" y="4734"/>
                    <a:pt x="7286" y="4881"/>
                    <a:pt x="7447" y="4930"/>
                  </a:cubicBezTo>
                  <a:lnTo>
                    <a:pt x="7447" y="7315"/>
                  </a:lnTo>
                  <a:lnTo>
                    <a:pt x="6865" y="7315"/>
                  </a:lnTo>
                  <a:lnTo>
                    <a:pt x="6865" y="5345"/>
                  </a:lnTo>
                  <a:cubicBezTo>
                    <a:pt x="6865" y="5133"/>
                    <a:pt x="6723" y="4949"/>
                    <a:pt x="6521" y="4893"/>
                  </a:cubicBezTo>
                  <a:lnTo>
                    <a:pt x="6733" y="4375"/>
                  </a:lnTo>
                  <a:cubicBezTo>
                    <a:pt x="6882" y="4013"/>
                    <a:pt x="6811" y="3828"/>
                    <a:pt x="6621" y="3415"/>
                  </a:cubicBezTo>
                  <a:lnTo>
                    <a:pt x="6105" y="2061"/>
                  </a:lnTo>
                  <a:cubicBezTo>
                    <a:pt x="6105" y="2058"/>
                    <a:pt x="6103" y="2056"/>
                    <a:pt x="6103" y="2053"/>
                  </a:cubicBezTo>
                  <a:cubicBezTo>
                    <a:pt x="5995" y="1797"/>
                    <a:pt x="5773" y="1636"/>
                    <a:pt x="5521" y="1633"/>
                  </a:cubicBezTo>
                  <a:lnTo>
                    <a:pt x="5516" y="1633"/>
                  </a:lnTo>
                  <a:cubicBezTo>
                    <a:pt x="5265" y="1633"/>
                    <a:pt x="5035" y="1792"/>
                    <a:pt x="4918" y="2049"/>
                  </a:cubicBezTo>
                  <a:lnTo>
                    <a:pt x="4910" y="2063"/>
                  </a:lnTo>
                  <a:lnTo>
                    <a:pt x="4409" y="3402"/>
                  </a:lnTo>
                  <a:cubicBezTo>
                    <a:pt x="4219" y="3818"/>
                    <a:pt x="4150" y="4004"/>
                    <a:pt x="4297" y="4363"/>
                  </a:cubicBezTo>
                  <a:lnTo>
                    <a:pt x="4519" y="4905"/>
                  </a:lnTo>
                  <a:cubicBezTo>
                    <a:pt x="4333" y="4971"/>
                    <a:pt x="4209" y="5147"/>
                    <a:pt x="4209" y="5345"/>
                  </a:cubicBezTo>
                  <a:lnTo>
                    <a:pt x="4209" y="7315"/>
                  </a:lnTo>
                  <a:lnTo>
                    <a:pt x="3811" y="7315"/>
                  </a:lnTo>
                  <a:lnTo>
                    <a:pt x="3811" y="2202"/>
                  </a:lnTo>
                  <a:lnTo>
                    <a:pt x="3811" y="2200"/>
                  </a:lnTo>
                  <a:lnTo>
                    <a:pt x="3811" y="2185"/>
                  </a:lnTo>
                  <a:lnTo>
                    <a:pt x="3811" y="2176"/>
                  </a:lnTo>
                  <a:cubicBezTo>
                    <a:pt x="3811" y="2171"/>
                    <a:pt x="3811" y="2168"/>
                    <a:pt x="3811" y="2163"/>
                  </a:cubicBezTo>
                  <a:cubicBezTo>
                    <a:pt x="3808" y="2158"/>
                    <a:pt x="3808" y="2156"/>
                    <a:pt x="3808" y="2151"/>
                  </a:cubicBezTo>
                  <a:cubicBezTo>
                    <a:pt x="3806" y="2149"/>
                    <a:pt x="3806" y="2146"/>
                    <a:pt x="3806" y="2141"/>
                  </a:cubicBezTo>
                  <a:cubicBezTo>
                    <a:pt x="3803" y="2139"/>
                    <a:pt x="3803" y="2134"/>
                    <a:pt x="3801" y="2129"/>
                  </a:cubicBezTo>
                  <a:cubicBezTo>
                    <a:pt x="3801" y="2127"/>
                    <a:pt x="3801" y="2127"/>
                    <a:pt x="3801" y="2124"/>
                  </a:cubicBezTo>
                  <a:lnTo>
                    <a:pt x="3182" y="433"/>
                  </a:lnTo>
                  <a:lnTo>
                    <a:pt x="3180" y="426"/>
                  </a:lnTo>
                  <a:cubicBezTo>
                    <a:pt x="3072" y="163"/>
                    <a:pt x="2849" y="1"/>
                    <a:pt x="2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1" name="Google Shape;1091;p40"/>
          <p:cNvGrpSpPr/>
          <p:nvPr/>
        </p:nvGrpSpPr>
        <p:grpSpPr>
          <a:xfrm>
            <a:off x="1737925" y="3109389"/>
            <a:ext cx="389500" cy="390300"/>
            <a:chOff x="5469173" y="2736869"/>
            <a:chExt cx="389500" cy="390300"/>
          </a:xfrm>
        </p:grpSpPr>
        <p:sp>
          <p:nvSpPr>
            <p:cNvPr id="1092" name="Google Shape;1092;p40"/>
            <p:cNvSpPr/>
            <p:nvPr/>
          </p:nvSpPr>
          <p:spPr>
            <a:xfrm>
              <a:off x="5605098" y="3037944"/>
              <a:ext cx="126300" cy="74125"/>
            </a:xfrm>
            <a:custGeom>
              <a:avLst/>
              <a:gdLst/>
              <a:ahLst/>
              <a:cxnLst/>
              <a:rect l="l" t="t" r="r" b="b"/>
              <a:pathLst>
                <a:path w="5052" h="2965" extrusionOk="0">
                  <a:moveTo>
                    <a:pt x="4722" y="731"/>
                  </a:moveTo>
                  <a:lnTo>
                    <a:pt x="2444" y="0"/>
                  </a:lnTo>
                  <a:lnTo>
                    <a:pt x="330" y="731"/>
                  </a:lnTo>
                  <a:lnTo>
                    <a:pt x="1" y="1990"/>
                  </a:lnTo>
                  <a:lnTo>
                    <a:pt x="2444" y="2965"/>
                  </a:lnTo>
                  <a:lnTo>
                    <a:pt x="5052" y="19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5561598" y="3087419"/>
              <a:ext cx="213850" cy="33625"/>
            </a:xfrm>
            <a:custGeom>
              <a:avLst/>
              <a:gdLst/>
              <a:ahLst/>
              <a:cxnLst/>
              <a:rect l="l" t="t" r="r" b="b"/>
              <a:pathLst>
                <a:path w="8554" h="1345" extrusionOk="0">
                  <a:moveTo>
                    <a:pt x="6802" y="1"/>
                  </a:moveTo>
                  <a:lnTo>
                    <a:pt x="665" y="1"/>
                  </a:lnTo>
                  <a:cubicBezTo>
                    <a:pt x="296" y="1"/>
                    <a:pt x="1" y="297"/>
                    <a:pt x="1" y="666"/>
                  </a:cubicBezTo>
                  <a:lnTo>
                    <a:pt x="1" y="680"/>
                  </a:lnTo>
                  <a:cubicBezTo>
                    <a:pt x="1" y="1047"/>
                    <a:pt x="296" y="1343"/>
                    <a:pt x="665" y="1345"/>
                  </a:cubicBezTo>
                  <a:lnTo>
                    <a:pt x="7889" y="1345"/>
                  </a:lnTo>
                  <a:cubicBezTo>
                    <a:pt x="8256" y="1343"/>
                    <a:pt x="8551" y="1047"/>
                    <a:pt x="8554" y="680"/>
                  </a:cubicBezTo>
                  <a:lnTo>
                    <a:pt x="8554" y="666"/>
                  </a:lnTo>
                  <a:cubicBezTo>
                    <a:pt x="8551" y="297"/>
                    <a:pt x="8256" y="1"/>
                    <a:pt x="7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5605048" y="3056094"/>
              <a:ext cx="122275" cy="32100"/>
            </a:xfrm>
            <a:custGeom>
              <a:avLst/>
              <a:gdLst/>
              <a:ahLst/>
              <a:cxnLst/>
              <a:rect l="l" t="t" r="r" b="b"/>
              <a:pathLst>
                <a:path w="4891" h="1284" extrusionOk="0">
                  <a:moveTo>
                    <a:pt x="1562" y="643"/>
                  </a:moveTo>
                  <a:lnTo>
                    <a:pt x="4890" y="643"/>
                  </a:lnTo>
                  <a:lnTo>
                    <a:pt x="4724" y="0"/>
                  </a:lnTo>
                  <a:lnTo>
                    <a:pt x="335" y="0"/>
                  </a:lnTo>
                  <a:lnTo>
                    <a:pt x="166" y="643"/>
                  </a:lnTo>
                  <a:lnTo>
                    <a:pt x="0" y="1283"/>
                  </a:lnTo>
                  <a:lnTo>
                    <a:pt x="763" y="1283"/>
                  </a:lnTo>
                  <a:lnTo>
                    <a:pt x="858" y="926"/>
                  </a:lnTo>
                  <a:cubicBezTo>
                    <a:pt x="992" y="619"/>
                    <a:pt x="992" y="643"/>
                    <a:pt x="1562" y="643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5475273" y="2998719"/>
              <a:ext cx="378075" cy="57400"/>
            </a:xfrm>
            <a:custGeom>
              <a:avLst/>
              <a:gdLst/>
              <a:ahLst/>
              <a:cxnLst/>
              <a:rect l="l" t="t" r="r" b="b"/>
              <a:pathLst>
                <a:path w="15123" h="2296" extrusionOk="0">
                  <a:moveTo>
                    <a:pt x="15123" y="685"/>
                  </a:moveTo>
                  <a:lnTo>
                    <a:pt x="7659" y="1"/>
                  </a:lnTo>
                  <a:lnTo>
                    <a:pt x="1" y="685"/>
                  </a:lnTo>
                  <a:lnTo>
                    <a:pt x="1" y="1499"/>
                  </a:lnTo>
                  <a:cubicBezTo>
                    <a:pt x="3" y="1938"/>
                    <a:pt x="360" y="2295"/>
                    <a:pt x="800" y="2295"/>
                  </a:cubicBezTo>
                  <a:lnTo>
                    <a:pt x="14323" y="2295"/>
                  </a:lnTo>
                  <a:cubicBezTo>
                    <a:pt x="14763" y="2293"/>
                    <a:pt x="15120" y="1938"/>
                    <a:pt x="15123" y="14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0"/>
            <p:cNvSpPr/>
            <p:nvPr/>
          </p:nvSpPr>
          <p:spPr>
            <a:xfrm>
              <a:off x="5475273" y="2767419"/>
              <a:ext cx="378075" cy="248250"/>
            </a:xfrm>
            <a:custGeom>
              <a:avLst/>
              <a:gdLst/>
              <a:ahLst/>
              <a:cxnLst/>
              <a:rect l="l" t="t" r="r" b="b"/>
              <a:pathLst>
                <a:path w="15123" h="9930" extrusionOk="0">
                  <a:moveTo>
                    <a:pt x="14323" y="1"/>
                  </a:moveTo>
                  <a:lnTo>
                    <a:pt x="800" y="1"/>
                  </a:lnTo>
                  <a:cubicBezTo>
                    <a:pt x="360" y="1"/>
                    <a:pt x="1" y="360"/>
                    <a:pt x="1" y="800"/>
                  </a:cubicBezTo>
                  <a:lnTo>
                    <a:pt x="1" y="9929"/>
                  </a:lnTo>
                  <a:lnTo>
                    <a:pt x="15123" y="9929"/>
                  </a:lnTo>
                  <a:lnTo>
                    <a:pt x="15123" y="800"/>
                  </a:lnTo>
                  <a:cubicBezTo>
                    <a:pt x="15120" y="360"/>
                    <a:pt x="14763" y="1"/>
                    <a:pt x="14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0"/>
            <p:cNvSpPr/>
            <p:nvPr/>
          </p:nvSpPr>
          <p:spPr>
            <a:xfrm>
              <a:off x="5474548" y="3015644"/>
              <a:ext cx="67400" cy="40475"/>
            </a:xfrm>
            <a:custGeom>
              <a:avLst/>
              <a:gdLst/>
              <a:ahLst/>
              <a:cxnLst/>
              <a:rect l="l" t="t" r="r" b="b"/>
              <a:pathLst>
                <a:path w="2696" h="1619" extrusionOk="0">
                  <a:moveTo>
                    <a:pt x="1894" y="817"/>
                  </a:moveTo>
                  <a:lnTo>
                    <a:pt x="1894" y="0"/>
                  </a:lnTo>
                  <a:lnTo>
                    <a:pt x="0" y="0"/>
                  </a:lnTo>
                  <a:lnTo>
                    <a:pt x="0" y="817"/>
                  </a:lnTo>
                  <a:cubicBezTo>
                    <a:pt x="0" y="1259"/>
                    <a:pt x="360" y="1618"/>
                    <a:pt x="802" y="1618"/>
                  </a:cubicBezTo>
                  <a:lnTo>
                    <a:pt x="2696" y="1618"/>
                  </a:lnTo>
                  <a:cubicBezTo>
                    <a:pt x="2253" y="1618"/>
                    <a:pt x="1894" y="1259"/>
                    <a:pt x="1894" y="817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5504298" y="2796444"/>
              <a:ext cx="320025" cy="190200"/>
            </a:xfrm>
            <a:custGeom>
              <a:avLst/>
              <a:gdLst/>
              <a:ahLst/>
              <a:cxnLst/>
              <a:rect l="l" t="t" r="r" b="b"/>
              <a:pathLst>
                <a:path w="12801" h="7608" extrusionOk="0">
                  <a:moveTo>
                    <a:pt x="12630" y="7608"/>
                  </a:moveTo>
                  <a:cubicBezTo>
                    <a:pt x="12723" y="7608"/>
                    <a:pt x="12798" y="7530"/>
                    <a:pt x="12801" y="7437"/>
                  </a:cubicBezTo>
                  <a:lnTo>
                    <a:pt x="12801" y="171"/>
                  </a:lnTo>
                  <a:cubicBezTo>
                    <a:pt x="12801" y="76"/>
                    <a:pt x="12723" y="0"/>
                    <a:pt x="12630" y="0"/>
                  </a:cubicBezTo>
                  <a:lnTo>
                    <a:pt x="171" y="0"/>
                  </a:lnTo>
                  <a:cubicBezTo>
                    <a:pt x="76" y="0"/>
                    <a:pt x="0" y="76"/>
                    <a:pt x="0" y="171"/>
                  </a:cubicBezTo>
                  <a:lnTo>
                    <a:pt x="0" y="7437"/>
                  </a:lnTo>
                  <a:cubicBezTo>
                    <a:pt x="0" y="7530"/>
                    <a:pt x="76" y="7608"/>
                    <a:pt x="171" y="76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5474548" y="2767419"/>
              <a:ext cx="47375" cy="248250"/>
            </a:xfrm>
            <a:custGeom>
              <a:avLst/>
              <a:gdLst/>
              <a:ahLst/>
              <a:cxnLst/>
              <a:rect l="l" t="t" r="r" b="b"/>
              <a:pathLst>
                <a:path w="1895" h="9930" extrusionOk="0">
                  <a:moveTo>
                    <a:pt x="1161" y="8598"/>
                  </a:moveTo>
                  <a:lnTo>
                    <a:pt x="1161" y="1332"/>
                  </a:lnTo>
                  <a:cubicBezTo>
                    <a:pt x="1161" y="1237"/>
                    <a:pt x="1237" y="1161"/>
                    <a:pt x="1330" y="1161"/>
                  </a:cubicBezTo>
                  <a:lnTo>
                    <a:pt x="1894" y="1161"/>
                  </a:lnTo>
                  <a:lnTo>
                    <a:pt x="1894" y="1"/>
                  </a:lnTo>
                  <a:lnTo>
                    <a:pt x="799" y="1"/>
                  </a:lnTo>
                  <a:cubicBezTo>
                    <a:pt x="357" y="1"/>
                    <a:pt x="0" y="360"/>
                    <a:pt x="0" y="800"/>
                  </a:cubicBezTo>
                  <a:lnTo>
                    <a:pt x="0" y="9929"/>
                  </a:lnTo>
                  <a:lnTo>
                    <a:pt x="1894" y="9929"/>
                  </a:lnTo>
                  <a:lnTo>
                    <a:pt x="1894" y="8769"/>
                  </a:lnTo>
                  <a:lnTo>
                    <a:pt x="1330" y="8769"/>
                  </a:lnTo>
                  <a:cubicBezTo>
                    <a:pt x="1237" y="8769"/>
                    <a:pt x="1161" y="8691"/>
                    <a:pt x="1161" y="8598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5503573" y="2796444"/>
              <a:ext cx="18350" cy="190200"/>
            </a:xfrm>
            <a:custGeom>
              <a:avLst/>
              <a:gdLst/>
              <a:ahLst/>
              <a:cxnLst/>
              <a:rect l="l" t="t" r="r" b="b"/>
              <a:pathLst>
                <a:path w="734" h="7608" extrusionOk="0">
                  <a:moveTo>
                    <a:pt x="733" y="7608"/>
                  </a:moveTo>
                  <a:lnTo>
                    <a:pt x="733" y="0"/>
                  </a:lnTo>
                  <a:lnTo>
                    <a:pt x="169" y="0"/>
                  </a:lnTo>
                  <a:cubicBezTo>
                    <a:pt x="76" y="0"/>
                    <a:pt x="0" y="76"/>
                    <a:pt x="0" y="171"/>
                  </a:cubicBezTo>
                  <a:lnTo>
                    <a:pt x="0" y="7437"/>
                  </a:lnTo>
                  <a:cubicBezTo>
                    <a:pt x="0" y="7530"/>
                    <a:pt x="76" y="7605"/>
                    <a:pt x="169" y="7608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5540223" y="2742194"/>
              <a:ext cx="248175" cy="54275"/>
            </a:xfrm>
            <a:custGeom>
              <a:avLst/>
              <a:gdLst/>
              <a:ahLst/>
              <a:cxnLst/>
              <a:rect l="l" t="t" r="r" b="b"/>
              <a:pathLst>
                <a:path w="9927" h="2171" extrusionOk="0">
                  <a:moveTo>
                    <a:pt x="0" y="1557"/>
                  </a:moveTo>
                  <a:lnTo>
                    <a:pt x="4812" y="2170"/>
                  </a:lnTo>
                  <a:lnTo>
                    <a:pt x="9927" y="1557"/>
                  </a:lnTo>
                  <a:lnTo>
                    <a:pt x="9927" y="433"/>
                  </a:lnTo>
                  <a:cubicBezTo>
                    <a:pt x="9927" y="193"/>
                    <a:pt x="9734" y="3"/>
                    <a:pt x="9497" y="0"/>
                  </a:cubicBezTo>
                  <a:lnTo>
                    <a:pt x="428" y="0"/>
                  </a:lnTo>
                  <a:cubicBezTo>
                    <a:pt x="191" y="3"/>
                    <a:pt x="0" y="196"/>
                    <a:pt x="0" y="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5540223" y="2781169"/>
              <a:ext cx="248175" cy="155800"/>
            </a:xfrm>
            <a:custGeom>
              <a:avLst/>
              <a:gdLst/>
              <a:ahLst/>
              <a:cxnLst/>
              <a:rect l="l" t="t" r="r" b="b"/>
              <a:pathLst>
                <a:path w="9927" h="6232" extrusionOk="0">
                  <a:moveTo>
                    <a:pt x="4812" y="0"/>
                  </a:moveTo>
                  <a:lnTo>
                    <a:pt x="0" y="0"/>
                  </a:lnTo>
                  <a:lnTo>
                    <a:pt x="0" y="5802"/>
                  </a:lnTo>
                  <a:cubicBezTo>
                    <a:pt x="0" y="6039"/>
                    <a:pt x="191" y="6232"/>
                    <a:pt x="428" y="6232"/>
                  </a:cubicBezTo>
                  <a:lnTo>
                    <a:pt x="9497" y="6232"/>
                  </a:lnTo>
                  <a:cubicBezTo>
                    <a:pt x="9734" y="6232"/>
                    <a:pt x="9927" y="6039"/>
                    <a:pt x="9927" y="5802"/>
                  </a:cubicBezTo>
                  <a:lnTo>
                    <a:pt x="99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5660523" y="3030119"/>
              <a:ext cx="11625" cy="11525"/>
            </a:xfrm>
            <a:custGeom>
              <a:avLst/>
              <a:gdLst/>
              <a:ahLst/>
              <a:cxnLst/>
              <a:rect l="l" t="t" r="r" b="b"/>
              <a:pathLst>
                <a:path w="465" h="461" extrusionOk="0">
                  <a:moveTo>
                    <a:pt x="230" y="1"/>
                  </a:moveTo>
                  <a:cubicBezTo>
                    <a:pt x="103" y="1"/>
                    <a:pt x="0" y="103"/>
                    <a:pt x="3" y="230"/>
                  </a:cubicBezTo>
                  <a:cubicBezTo>
                    <a:pt x="3" y="357"/>
                    <a:pt x="105" y="460"/>
                    <a:pt x="232" y="460"/>
                  </a:cubicBezTo>
                  <a:lnTo>
                    <a:pt x="237" y="460"/>
                  </a:lnTo>
                  <a:cubicBezTo>
                    <a:pt x="364" y="458"/>
                    <a:pt x="464" y="355"/>
                    <a:pt x="464" y="228"/>
                  </a:cubicBezTo>
                  <a:cubicBezTo>
                    <a:pt x="464" y="103"/>
                    <a:pt x="362" y="1"/>
                    <a:pt x="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5539423" y="2742194"/>
              <a:ext cx="32275" cy="39000"/>
            </a:xfrm>
            <a:custGeom>
              <a:avLst/>
              <a:gdLst/>
              <a:ahLst/>
              <a:cxnLst/>
              <a:rect l="l" t="t" r="r" b="b"/>
              <a:pathLst>
                <a:path w="1291" h="1560" extrusionOk="0">
                  <a:moveTo>
                    <a:pt x="856" y="1010"/>
                  </a:moveTo>
                  <a:lnTo>
                    <a:pt x="856" y="433"/>
                  </a:lnTo>
                  <a:cubicBezTo>
                    <a:pt x="858" y="193"/>
                    <a:pt x="1051" y="0"/>
                    <a:pt x="1291" y="3"/>
                  </a:cubicBezTo>
                  <a:lnTo>
                    <a:pt x="436" y="3"/>
                  </a:lnTo>
                  <a:cubicBezTo>
                    <a:pt x="196" y="3"/>
                    <a:pt x="3" y="193"/>
                    <a:pt x="1" y="433"/>
                  </a:cubicBezTo>
                  <a:lnTo>
                    <a:pt x="1" y="1559"/>
                  </a:lnTo>
                  <a:lnTo>
                    <a:pt x="856" y="1559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5539423" y="2781169"/>
              <a:ext cx="32225" cy="155800"/>
            </a:xfrm>
            <a:custGeom>
              <a:avLst/>
              <a:gdLst/>
              <a:ahLst/>
              <a:cxnLst/>
              <a:rect l="l" t="t" r="r" b="b"/>
              <a:pathLst>
                <a:path w="1289" h="6232" extrusionOk="0">
                  <a:moveTo>
                    <a:pt x="856" y="0"/>
                  </a:moveTo>
                  <a:lnTo>
                    <a:pt x="1" y="0"/>
                  </a:lnTo>
                  <a:lnTo>
                    <a:pt x="1" y="5802"/>
                  </a:lnTo>
                  <a:cubicBezTo>
                    <a:pt x="1" y="5919"/>
                    <a:pt x="47" y="6029"/>
                    <a:pt x="133" y="6110"/>
                  </a:cubicBezTo>
                  <a:cubicBezTo>
                    <a:pt x="213" y="6188"/>
                    <a:pt x="321" y="6232"/>
                    <a:pt x="433" y="6232"/>
                  </a:cubicBezTo>
                  <a:lnTo>
                    <a:pt x="1288" y="6232"/>
                  </a:lnTo>
                  <a:cubicBezTo>
                    <a:pt x="1051" y="6232"/>
                    <a:pt x="856" y="6041"/>
                    <a:pt x="856" y="5802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0"/>
            <p:cNvSpPr/>
            <p:nvPr/>
          </p:nvSpPr>
          <p:spPr>
            <a:xfrm>
              <a:off x="5560798" y="3087369"/>
              <a:ext cx="44400" cy="33675"/>
            </a:xfrm>
            <a:custGeom>
              <a:avLst/>
              <a:gdLst/>
              <a:ahLst/>
              <a:cxnLst/>
              <a:rect l="l" t="t" r="r" b="b"/>
              <a:pathLst>
                <a:path w="1776" h="1347" extrusionOk="0">
                  <a:moveTo>
                    <a:pt x="1201" y="1029"/>
                  </a:moveTo>
                  <a:cubicBezTo>
                    <a:pt x="1135" y="927"/>
                    <a:pt x="1101" y="807"/>
                    <a:pt x="1101" y="682"/>
                  </a:cubicBezTo>
                  <a:lnTo>
                    <a:pt x="1101" y="665"/>
                  </a:lnTo>
                  <a:cubicBezTo>
                    <a:pt x="1105" y="296"/>
                    <a:pt x="1406" y="0"/>
                    <a:pt x="1775" y="3"/>
                  </a:cubicBezTo>
                  <a:lnTo>
                    <a:pt x="666" y="3"/>
                  </a:lnTo>
                  <a:cubicBezTo>
                    <a:pt x="299" y="3"/>
                    <a:pt x="1" y="299"/>
                    <a:pt x="1" y="668"/>
                  </a:cubicBezTo>
                  <a:lnTo>
                    <a:pt x="1" y="682"/>
                  </a:lnTo>
                  <a:cubicBezTo>
                    <a:pt x="1" y="807"/>
                    <a:pt x="35" y="927"/>
                    <a:pt x="101" y="1029"/>
                  </a:cubicBezTo>
                  <a:cubicBezTo>
                    <a:pt x="226" y="1227"/>
                    <a:pt x="441" y="1347"/>
                    <a:pt x="675" y="1347"/>
                  </a:cubicBezTo>
                  <a:lnTo>
                    <a:pt x="1775" y="1347"/>
                  </a:lnTo>
                  <a:cubicBezTo>
                    <a:pt x="1543" y="1347"/>
                    <a:pt x="1325" y="1227"/>
                    <a:pt x="1201" y="1029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5561548" y="2755194"/>
              <a:ext cx="11575" cy="11525"/>
            </a:xfrm>
            <a:custGeom>
              <a:avLst/>
              <a:gdLst/>
              <a:ahLst/>
              <a:cxnLst/>
              <a:rect l="l" t="t" r="r" b="b"/>
              <a:pathLst>
                <a:path w="463" h="461" extrusionOk="0">
                  <a:moveTo>
                    <a:pt x="230" y="1"/>
                  </a:moveTo>
                  <a:cubicBezTo>
                    <a:pt x="103" y="1"/>
                    <a:pt x="0" y="103"/>
                    <a:pt x="0" y="228"/>
                  </a:cubicBezTo>
                  <a:cubicBezTo>
                    <a:pt x="0" y="355"/>
                    <a:pt x="103" y="458"/>
                    <a:pt x="227" y="460"/>
                  </a:cubicBezTo>
                  <a:lnTo>
                    <a:pt x="232" y="460"/>
                  </a:lnTo>
                  <a:cubicBezTo>
                    <a:pt x="359" y="460"/>
                    <a:pt x="462" y="358"/>
                    <a:pt x="462" y="231"/>
                  </a:cubicBezTo>
                  <a:cubicBezTo>
                    <a:pt x="462" y="103"/>
                    <a:pt x="359" y="1"/>
                    <a:pt x="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5580898" y="2755194"/>
              <a:ext cx="11575" cy="11525"/>
            </a:xfrm>
            <a:custGeom>
              <a:avLst/>
              <a:gdLst/>
              <a:ahLst/>
              <a:cxnLst/>
              <a:rect l="l" t="t" r="r" b="b"/>
              <a:pathLst>
                <a:path w="463" h="461" extrusionOk="0">
                  <a:moveTo>
                    <a:pt x="231" y="1"/>
                  </a:moveTo>
                  <a:cubicBezTo>
                    <a:pt x="106" y="1"/>
                    <a:pt x="3" y="103"/>
                    <a:pt x="1" y="228"/>
                  </a:cubicBezTo>
                  <a:cubicBezTo>
                    <a:pt x="1" y="355"/>
                    <a:pt x="104" y="458"/>
                    <a:pt x="231" y="460"/>
                  </a:cubicBezTo>
                  <a:lnTo>
                    <a:pt x="233" y="460"/>
                  </a:lnTo>
                  <a:cubicBezTo>
                    <a:pt x="360" y="460"/>
                    <a:pt x="463" y="358"/>
                    <a:pt x="463" y="231"/>
                  </a:cubicBezTo>
                  <a:cubicBezTo>
                    <a:pt x="463" y="103"/>
                    <a:pt x="360" y="1"/>
                    <a:pt x="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5600323" y="2755194"/>
              <a:ext cx="11525" cy="11525"/>
            </a:xfrm>
            <a:custGeom>
              <a:avLst/>
              <a:gdLst/>
              <a:ahLst/>
              <a:cxnLst/>
              <a:rect l="l" t="t" r="r" b="b"/>
              <a:pathLst>
                <a:path w="461" h="461" extrusionOk="0">
                  <a:moveTo>
                    <a:pt x="231" y="1"/>
                  </a:moveTo>
                  <a:cubicBezTo>
                    <a:pt x="104" y="1"/>
                    <a:pt x="1" y="103"/>
                    <a:pt x="1" y="228"/>
                  </a:cubicBezTo>
                  <a:cubicBezTo>
                    <a:pt x="1" y="355"/>
                    <a:pt x="101" y="458"/>
                    <a:pt x="228" y="460"/>
                  </a:cubicBezTo>
                  <a:lnTo>
                    <a:pt x="231" y="460"/>
                  </a:lnTo>
                  <a:cubicBezTo>
                    <a:pt x="358" y="460"/>
                    <a:pt x="460" y="358"/>
                    <a:pt x="460" y="231"/>
                  </a:cubicBezTo>
                  <a:cubicBezTo>
                    <a:pt x="460" y="103"/>
                    <a:pt x="360" y="1"/>
                    <a:pt x="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5644998" y="2812469"/>
              <a:ext cx="34175" cy="80750"/>
            </a:xfrm>
            <a:custGeom>
              <a:avLst/>
              <a:gdLst/>
              <a:ahLst/>
              <a:cxnLst/>
              <a:rect l="l" t="t" r="r" b="b"/>
              <a:pathLst>
                <a:path w="1367" h="3230" extrusionOk="0">
                  <a:moveTo>
                    <a:pt x="1109" y="1"/>
                  </a:moveTo>
                  <a:cubicBezTo>
                    <a:pt x="1013" y="1"/>
                    <a:pt x="924" y="64"/>
                    <a:pt x="892" y="161"/>
                  </a:cubicBezTo>
                  <a:lnTo>
                    <a:pt x="37" y="2932"/>
                  </a:lnTo>
                  <a:cubicBezTo>
                    <a:pt x="0" y="3054"/>
                    <a:pt x="69" y="3181"/>
                    <a:pt x="191" y="3218"/>
                  </a:cubicBezTo>
                  <a:cubicBezTo>
                    <a:pt x="214" y="3226"/>
                    <a:pt x="237" y="3229"/>
                    <a:pt x="260" y="3229"/>
                  </a:cubicBezTo>
                  <a:cubicBezTo>
                    <a:pt x="357" y="3229"/>
                    <a:pt x="447" y="3166"/>
                    <a:pt x="477" y="3069"/>
                  </a:cubicBezTo>
                  <a:lnTo>
                    <a:pt x="1330" y="298"/>
                  </a:lnTo>
                  <a:cubicBezTo>
                    <a:pt x="1366" y="176"/>
                    <a:pt x="1300" y="48"/>
                    <a:pt x="1178" y="12"/>
                  </a:cubicBezTo>
                  <a:cubicBezTo>
                    <a:pt x="1155" y="4"/>
                    <a:pt x="1132" y="1"/>
                    <a:pt x="1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5689773" y="2823719"/>
              <a:ext cx="35950" cy="63175"/>
            </a:xfrm>
            <a:custGeom>
              <a:avLst/>
              <a:gdLst/>
              <a:ahLst/>
              <a:cxnLst/>
              <a:rect l="l" t="t" r="r" b="b"/>
              <a:pathLst>
                <a:path w="1438" h="2527" extrusionOk="0">
                  <a:moveTo>
                    <a:pt x="252" y="1"/>
                  </a:moveTo>
                  <a:cubicBezTo>
                    <a:pt x="193" y="1"/>
                    <a:pt x="134" y="23"/>
                    <a:pt x="89" y="68"/>
                  </a:cubicBezTo>
                  <a:cubicBezTo>
                    <a:pt x="1" y="158"/>
                    <a:pt x="1" y="302"/>
                    <a:pt x="89" y="390"/>
                  </a:cubicBezTo>
                  <a:lnTo>
                    <a:pt x="907" y="1209"/>
                  </a:lnTo>
                  <a:cubicBezTo>
                    <a:pt x="937" y="1238"/>
                    <a:pt x="937" y="1287"/>
                    <a:pt x="907" y="1319"/>
                  </a:cubicBezTo>
                  <a:lnTo>
                    <a:pt x="89" y="2135"/>
                  </a:lnTo>
                  <a:cubicBezTo>
                    <a:pt x="1" y="2226"/>
                    <a:pt x="1" y="2370"/>
                    <a:pt x="89" y="2460"/>
                  </a:cubicBezTo>
                  <a:cubicBezTo>
                    <a:pt x="134" y="2504"/>
                    <a:pt x="192" y="2526"/>
                    <a:pt x="251" y="2526"/>
                  </a:cubicBezTo>
                  <a:cubicBezTo>
                    <a:pt x="309" y="2526"/>
                    <a:pt x="367" y="2504"/>
                    <a:pt x="411" y="2460"/>
                  </a:cubicBezTo>
                  <a:lnTo>
                    <a:pt x="1230" y="1641"/>
                  </a:lnTo>
                  <a:cubicBezTo>
                    <a:pt x="1438" y="1434"/>
                    <a:pt x="1438" y="1094"/>
                    <a:pt x="1230" y="884"/>
                  </a:cubicBezTo>
                  <a:lnTo>
                    <a:pt x="414" y="68"/>
                  </a:lnTo>
                  <a:cubicBezTo>
                    <a:pt x="369" y="23"/>
                    <a:pt x="311" y="1"/>
                    <a:pt x="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0"/>
            <p:cNvSpPr/>
            <p:nvPr/>
          </p:nvSpPr>
          <p:spPr>
            <a:xfrm>
              <a:off x="5594948" y="2824119"/>
              <a:ext cx="36025" cy="63100"/>
            </a:xfrm>
            <a:custGeom>
              <a:avLst/>
              <a:gdLst/>
              <a:ahLst/>
              <a:cxnLst/>
              <a:rect l="l" t="t" r="r" b="b"/>
              <a:pathLst>
                <a:path w="1441" h="2524" extrusionOk="0">
                  <a:moveTo>
                    <a:pt x="1190" y="1"/>
                  </a:moveTo>
                  <a:cubicBezTo>
                    <a:pt x="1132" y="1"/>
                    <a:pt x="1074" y="24"/>
                    <a:pt x="1030" y="69"/>
                  </a:cubicBezTo>
                  <a:lnTo>
                    <a:pt x="211" y="885"/>
                  </a:lnTo>
                  <a:cubicBezTo>
                    <a:pt x="1" y="1095"/>
                    <a:pt x="1" y="1432"/>
                    <a:pt x="211" y="1643"/>
                  </a:cubicBezTo>
                  <a:lnTo>
                    <a:pt x="1027" y="2461"/>
                  </a:lnTo>
                  <a:cubicBezTo>
                    <a:pt x="1072" y="2503"/>
                    <a:pt x="1128" y="2524"/>
                    <a:pt x="1185" y="2524"/>
                  </a:cubicBezTo>
                  <a:cubicBezTo>
                    <a:pt x="1244" y="2524"/>
                    <a:pt x="1303" y="2501"/>
                    <a:pt x="1347" y="2456"/>
                  </a:cubicBezTo>
                  <a:cubicBezTo>
                    <a:pt x="1435" y="2368"/>
                    <a:pt x="1438" y="2227"/>
                    <a:pt x="1352" y="2136"/>
                  </a:cubicBezTo>
                  <a:lnTo>
                    <a:pt x="534" y="1320"/>
                  </a:lnTo>
                  <a:cubicBezTo>
                    <a:pt x="504" y="1288"/>
                    <a:pt x="504" y="1239"/>
                    <a:pt x="534" y="1210"/>
                  </a:cubicBezTo>
                  <a:lnTo>
                    <a:pt x="1352" y="391"/>
                  </a:lnTo>
                  <a:cubicBezTo>
                    <a:pt x="1440" y="303"/>
                    <a:pt x="1440" y="157"/>
                    <a:pt x="1352" y="69"/>
                  </a:cubicBezTo>
                  <a:cubicBezTo>
                    <a:pt x="1307" y="24"/>
                    <a:pt x="1248" y="1"/>
                    <a:pt x="1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0"/>
            <p:cNvSpPr/>
            <p:nvPr/>
          </p:nvSpPr>
          <p:spPr>
            <a:xfrm>
              <a:off x="5469173" y="2736869"/>
              <a:ext cx="389500" cy="390300"/>
            </a:xfrm>
            <a:custGeom>
              <a:avLst/>
              <a:gdLst/>
              <a:ahLst/>
              <a:cxnLst/>
              <a:rect l="l" t="t" r="r" b="b"/>
              <a:pathLst>
                <a:path w="15580" h="15612" extrusionOk="0">
                  <a:moveTo>
                    <a:pt x="12324" y="460"/>
                  </a:moveTo>
                  <a:cubicBezTo>
                    <a:pt x="12434" y="460"/>
                    <a:pt x="12524" y="548"/>
                    <a:pt x="12524" y="661"/>
                  </a:cubicBezTo>
                  <a:lnTo>
                    <a:pt x="12524" y="1560"/>
                  </a:lnTo>
                  <a:lnTo>
                    <a:pt x="7781" y="1560"/>
                  </a:lnTo>
                  <a:cubicBezTo>
                    <a:pt x="7779" y="1560"/>
                    <a:pt x="7778" y="1560"/>
                    <a:pt x="7776" y="1560"/>
                  </a:cubicBezTo>
                  <a:cubicBezTo>
                    <a:pt x="7668" y="1560"/>
                    <a:pt x="7575" y="1632"/>
                    <a:pt x="7551" y="1736"/>
                  </a:cubicBezTo>
                  <a:cubicBezTo>
                    <a:pt x="7517" y="1880"/>
                    <a:pt x="7627" y="2017"/>
                    <a:pt x="7774" y="2017"/>
                  </a:cubicBezTo>
                  <a:lnTo>
                    <a:pt x="12524" y="2017"/>
                  </a:lnTo>
                  <a:lnTo>
                    <a:pt x="12524" y="7589"/>
                  </a:lnTo>
                  <a:cubicBezTo>
                    <a:pt x="12524" y="7701"/>
                    <a:pt x="12434" y="7789"/>
                    <a:pt x="12324" y="7791"/>
                  </a:cubicBezTo>
                  <a:lnTo>
                    <a:pt x="3258" y="7791"/>
                  </a:lnTo>
                  <a:cubicBezTo>
                    <a:pt x="3145" y="7789"/>
                    <a:pt x="3055" y="7701"/>
                    <a:pt x="3055" y="7589"/>
                  </a:cubicBezTo>
                  <a:lnTo>
                    <a:pt x="3055" y="2017"/>
                  </a:lnTo>
                  <a:lnTo>
                    <a:pt x="6728" y="2017"/>
                  </a:lnTo>
                  <a:cubicBezTo>
                    <a:pt x="6730" y="2017"/>
                    <a:pt x="6731" y="2017"/>
                    <a:pt x="6733" y="2017"/>
                  </a:cubicBezTo>
                  <a:cubicBezTo>
                    <a:pt x="6838" y="2017"/>
                    <a:pt x="6934" y="1942"/>
                    <a:pt x="6958" y="1838"/>
                  </a:cubicBezTo>
                  <a:cubicBezTo>
                    <a:pt x="6989" y="1694"/>
                    <a:pt x="6882" y="1560"/>
                    <a:pt x="6735" y="1560"/>
                  </a:cubicBezTo>
                  <a:lnTo>
                    <a:pt x="3055" y="1560"/>
                  </a:lnTo>
                  <a:lnTo>
                    <a:pt x="3055" y="661"/>
                  </a:lnTo>
                  <a:cubicBezTo>
                    <a:pt x="3055" y="548"/>
                    <a:pt x="3145" y="460"/>
                    <a:pt x="3258" y="460"/>
                  </a:cubicBezTo>
                  <a:close/>
                  <a:moveTo>
                    <a:pt x="14553" y="1467"/>
                  </a:moveTo>
                  <a:cubicBezTo>
                    <a:pt x="14866" y="1467"/>
                    <a:pt x="15120" y="1721"/>
                    <a:pt x="15122" y="2036"/>
                  </a:cubicBezTo>
                  <a:lnTo>
                    <a:pt x="15122" y="10936"/>
                  </a:lnTo>
                  <a:lnTo>
                    <a:pt x="460" y="10936"/>
                  </a:lnTo>
                  <a:lnTo>
                    <a:pt x="460" y="2036"/>
                  </a:lnTo>
                  <a:cubicBezTo>
                    <a:pt x="457" y="1721"/>
                    <a:pt x="714" y="1467"/>
                    <a:pt x="1029" y="1467"/>
                  </a:cubicBezTo>
                  <a:lnTo>
                    <a:pt x="2598" y="1467"/>
                  </a:lnTo>
                  <a:lnTo>
                    <a:pt x="2598" y="2171"/>
                  </a:lnTo>
                  <a:lnTo>
                    <a:pt x="1562" y="2171"/>
                  </a:lnTo>
                  <a:cubicBezTo>
                    <a:pt x="1560" y="2171"/>
                    <a:pt x="1559" y="2171"/>
                    <a:pt x="1557" y="2171"/>
                  </a:cubicBezTo>
                  <a:cubicBezTo>
                    <a:pt x="1337" y="2171"/>
                    <a:pt x="1161" y="2351"/>
                    <a:pt x="1161" y="2569"/>
                  </a:cubicBezTo>
                  <a:lnTo>
                    <a:pt x="1161" y="9993"/>
                  </a:lnTo>
                  <a:cubicBezTo>
                    <a:pt x="1161" y="10128"/>
                    <a:pt x="1269" y="10235"/>
                    <a:pt x="1401" y="10235"/>
                  </a:cubicBezTo>
                  <a:lnTo>
                    <a:pt x="7441" y="10235"/>
                  </a:lnTo>
                  <a:cubicBezTo>
                    <a:pt x="7485" y="10235"/>
                    <a:pt x="7525" y="10216"/>
                    <a:pt x="7551" y="10181"/>
                  </a:cubicBezTo>
                  <a:cubicBezTo>
                    <a:pt x="7708" y="9991"/>
                    <a:pt x="7576" y="9776"/>
                    <a:pt x="7393" y="9776"/>
                  </a:cubicBezTo>
                  <a:lnTo>
                    <a:pt x="1620" y="9776"/>
                  </a:lnTo>
                  <a:lnTo>
                    <a:pt x="1620" y="2628"/>
                  </a:lnTo>
                  <a:lnTo>
                    <a:pt x="2598" y="2628"/>
                  </a:lnTo>
                  <a:lnTo>
                    <a:pt x="2598" y="7589"/>
                  </a:lnTo>
                  <a:cubicBezTo>
                    <a:pt x="2598" y="7953"/>
                    <a:pt x="2891" y="8248"/>
                    <a:pt x="3255" y="8248"/>
                  </a:cubicBezTo>
                  <a:lnTo>
                    <a:pt x="12324" y="8248"/>
                  </a:lnTo>
                  <a:cubicBezTo>
                    <a:pt x="12688" y="8248"/>
                    <a:pt x="12984" y="7953"/>
                    <a:pt x="12981" y="7589"/>
                  </a:cubicBezTo>
                  <a:lnTo>
                    <a:pt x="12981" y="2628"/>
                  </a:lnTo>
                  <a:lnTo>
                    <a:pt x="13959" y="2628"/>
                  </a:lnTo>
                  <a:lnTo>
                    <a:pt x="13959" y="9776"/>
                  </a:lnTo>
                  <a:lnTo>
                    <a:pt x="8443" y="9776"/>
                  </a:lnTo>
                  <a:cubicBezTo>
                    <a:pt x="8442" y="9776"/>
                    <a:pt x="8440" y="9776"/>
                    <a:pt x="8438" y="9776"/>
                  </a:cubicBezTo>
                  <a:cubicBezTo>
                    <a:pt x="8333" y="9776"/>
                    <a:pt x="8240" y="9851"/>
                    <a:pt x="8214" y="9954"/>
                  </a:cubicBezTo>
                  <a:cubicBezTo>
                    <a:pt x="8182" y="10098"/>
                    <a:pt x="8289" y="10233"/>
                    <a:pt x="8439" y="10235"/>
                  </a:cubicBezTo>
                  <a:lnTo>
                    <a:pt x="14020" y="10235"/>
                  </a:lnTo>
                  <a:cubicBezTo>
                    <a:pt x="14240" y="10235"/>
                    <a:pt x="14418" y="10054"/>
                    <a:pt x="14418" y="9834"/>
                  </a:cubicBezTo>
                  <a:lnTo>
                    <a:pt x="14418" y="2569"/>
                  </a:lnTo>
                  <a:cubicBezTo>
                    <a:pt x="14418" y="2349"/>
                    <a:pt x="14240" y="2171"/>
                    <a:pt x="14020" y="2171"/>
                  </a:cubicBezTo>
                  <a:lnTo>
                    <a:pt x="12984" y="2171"/>
                  </a:lnTo>
                  <a:lnTo>
                    <a:pt x="12984" y="1467"/>
                  </a:lnTo>
                  <a:close/>
                  <a:moveTo>
                    <a:pt x="15122" y="11396"/>
                  </a:moveTo>
                  <a:lnTo>
                    <a:pt x="15122" y="11987"/>
                  </a:lnTo>
                  <a:cubicBezTo>
                    <a:pt x="15122" y="12300"/>
                    <a:pt x="14866" y="12557"/>
                    <a:pt x="14553" y="12557"/>
                  </a:cubicBezTo>
                  <a:lnTo>
                    <a:pt x="1029" y="12557"/>
                  </a:lnTo>
                  <a:cubicBezTo>
                    <a:pt x="714" y="12554"/>
                    <a:pt x="457" y="12298"/>
                    <a:pt x="460" y="11982"/>
                  </a:cubicBezTo>
                  <a:lnTo>
                    <a:pt x="460" y="11396"/>
                  </a:lnTo>
                  <a:close/>
                  <a:moveTo>
                    <a:pt x="9966" y="13014"/>
                  </a:moveTo>
                  <a:lnTo>
                    <a:pt x="10174" y="13808"/>
                  </a:lnTo>
                  <a:lnTo>
                    <a:pt x="5753" y="13808"/>
                  </a:lnTo>
                  <a:lnTo>
                    <a:pt x="5961" y="13014"/>
                  </a:lnTo>
                  <a:close/>
                  <a:moveTo>
                    <a:pt x="11573" y="14267"/>
                  </a:moveTo>
                  <a:cubicBezTo>
                    <a:pt x="11813" y="14267"/>
                    <a:pt x="12006" y="14462"/>
                    <a:pt x="12006" y="14702"/>
                  </a:cubicBezTo>
                  <a:lnTo>
                    <a:pt x="12006" y="14717"/>
                  </a:lnTo>
                  <a:cubicBezTo>
                    <a:pt x="12006" y="14956"/>
                    <a:pt x="11811" y="15152"/>
                    <a:pt x="11569" y="15152"/>
                  </a:cubicBezTo>
                  <a:lnTo>
                    <a:pt x="4348" y="15152"/>
                  </a:lnTo>
                  <a:cubicBezTo>
                    <a:pt x="4106" y="15152"/>
                    <a:pt x="3910" y="14956"/>
                    <a:pt x="3910" y="14717"/>
                  </a:cubicBezTo>
                  <a:lnTo>
                    <a:pt x="3910" y="14702"/>
                  </a:lnTo>
                  <a:cubicBezTo>
                    <a:pt x="3910" y="14460"/>
                    <a:pt x="4106" y="14267"/>
                    <a:pt x="4348" y="14267"/>
                  </a:cubicBezTo>
                  <a:lnTo>
                    <a:pt x="11569" y="14267"/>
                  </a:lnTo>
                  <a:cubicBezTo>
                    <a:pt x="11570" y="14267"/>
                    <a:pt x="11572" y="14267"/>
                    <a:pt x="11573" y="14267"/>
                  </a:cubicBezTo>
                  <a:close/>
                  <a:moveTo>
                    <a:pt x="3243" y="1"/>
                  </a:moveTo>
                  <a:cubicBezTo>
                    <a:pt x="2886" y="1"/>
                    <a:pt x="2598" y="289"/>
                    <a:pt x="2598" y="648"/>
                  </a:cubicBezTo>
                  <a:lnTo>
                    <a:pt x="2598" y="1010"/>
                  </a:lnTo>
                  <a:lnTo>
                    <a:pt x="1010" y="1010"/>
                  </a:lnTo>
                  <a:cubicBezTo>
                    <a:pt x="452" y="1010"/>
                    <a:pt x="0" y="1460"/>
                    <a:pt x="0" y="2017"/>
                  </a:cubicBezTo>
                  <a:lnTo>
                    <a:pt x="0" y="11997"/>
                  </a:lnTo>
                  <a:cubicBezTo>
                    <a:pt x="0" y="12559"/>
                    <a:pt x="457" y="13014"/>
                    <a:pt x="1019" y="13014"/>
                  </a:cubicBezTo>
                  <a:lnTo>
                    <a:pt x="5418" y="13014"/>
                  </a:lnTo>
                  <a:lnTo>
                    <a:pt x="5210" y="13808"/>
                  </a:lnTo>
                  <a:lnTo>
                    <a:pt x="4345" y="13808"/>
                  </a:lnTo>
                  <a:cubicBezTo>
                    <a:pt x="3852" y="13808"/>
                    <a:pt x="3451" y="14209"/>
                    <a:pt x="3451" y="14702"/>
                  </a:cubicBezTo>
                  <a:lnTo>
                    <a:pt x="3451" y="14717"/>
                  </a:lnTo>
                  <a:cubicBezTo>
                    <a:pt x="3451" y="15211"/>
                    <a:pt x="3852" y="15611"/>
                    <a:pt x="4345" y="15611"/>
                  </a:cubicBezTo>
                  <a:lnTo>
                    <a:pt x="11569" y="15611"/>
                  </a:lnTo>
                  <a:cubicBezTo>
                    <a:pt x="12063" y="15611"/>
                    <a:pt x="12463" y="15211"/>
                    <a:pt x="12463" y="14717"/>
                  </a:cubicBezTo>
                  <a:lnTo>
                    <a:pt x="12463" y="14358"/>
                  </a:lnTo>
                  <a:cubicBezTo>
                    <a:pt x="12463" y="14055"/>
                    <a:pt x="12217" y="13808"/>
                    <a:pt x="11914" y="13808"/>
                  </a:cubicBezTo>
                  <a:lnTo>
                    <a:pt x="10662" y="13808"/>
                  </a:lnTo>
                  <a:lnTo>
                    <a:pt x="10455" y="13014"/>
                  </a:lnTo>
                  <a:lnTo>
                    <a:pt x="14946" y="13014"/>
                  </a:lnTo>
                  <a:cubicBezTo>
                    <a:pt x="15296" y="13014"/>
                    <a:pt x="15579" y="12730"/>
                    <a:pt x="15579" y="12381"/>
                  </a:cubicBezTo>
                  <a:lnTo>
                    <a:pt x="15579" y="2039"/>
                  </a:lnTo>
                  <a:cubicBezTo>
                    <a:pt x="15579" y="1469"/>
                    <a:pt x="15120" y="1010"/>
                    <a:pt x="14550" y="1010"/>
                  </a:cubicBezTo>
                  <a:lnTo>
                    <a:pt x="12984" y="1010"/>
                  </a:lnTo>
                  <a:lnTo>
                    <a:pt x="12984" y="661"/>
                  </a:lnTo>
                  <a:cubicBezTo>
                    <a:pt x="12984" y="296"/>
                    <a:pt x="12688" y="1"/>
                    <a:pt x="12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114;p40"/>
          <p:cNvGrpSpPr/>
          <p:nvPr/>
        </p:nvGrpSpPr>
        <p:grpSpPr>
          <a:xfrm>
            <a:off x="8532838" y="4045338"/>
            <a:ext cx="453750" cy="641500"/>
            <a:chOff x="214563" y="991475"/>
            <a:chExt cx="453750" cy="641500"/>
          </a:xfrm>
        </p:grpSpPr>
        <p:grpSp>
          <p:nvGrpSpPr>
            <p:cNvPr id="1115" name="Google Shape;1115;p40"/>
            <p:cNvGrpSpPr/>
            <p:nvPr/>
          </p:nvGrpSpPr>
          <p:grpSpPr>
            <a:xfrm>
              <a:off x="214563" y="991475"/>
              <a:ext cx="297900" cy="257400"/>
              <a:chOff x="214563" y="991475"/>
              <a:chExt cx="297900" cy="257400"/>
            </a:xfrm>
          </p:grpSpPr>
          <p:sp>
            <p:nvSpPr>
              <p:cNvPr id="1116" name="Google Shape;1116;p40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0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8" name="Google Shape;1118;p40"/>
            <p:cNvGrpSpPr/>
            <p:nvPr/>
          </p:nvGrpSpPr>
          <p:grpSpPr>
            <a:xfrm>
              <a:off x="370413" y="1375575"/>
              <a:ext cx="297900" cy="257400"/>
              <a:chOff x="370413" y="1375575"/>
              <a:chExt cx="297900" cy="257400"/>
            </a:xfrm>
          </p:grpSpPr>
          <p:sp>
            <p:nvSpPr>
              <p:cNvPr id="1119" name="Google Shape;1119;p40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0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1" name="Google Shape;1121;p40"/>
          <p:cNvGrpSpPr/>
          <p:nvPr/>
        </p:nvGrpSpPr>
        <p:grpSpPr>
          <a:xfrm>
            <a:off x="1114161" y="992750"/>
            <a:ext cx="1216200" cy="192855"/>
            <a:chOff x="4657600" y="639650"/>
            <a:chExt cx="1216200" cy="192855"/>
          </a:xfrm>
        </p:grpSpPr>
        <p:sp>
          <p:nvSpPr>
            <p:cNvPr id="1122" name="Google Shape;1122;p40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4" name="Google Shape;1124;p40"/>
          <p:cNvGrpSpPr/>
          <p:nvPr/>
        </p:nvGrpSpPr>
        <p:grpSpPr>
          <a:xfrm>
            <a:off x="7628391" y="744799"/>
            <a:ext cx="467366" cy="554802"/>
            <a:chOff x="8095816" y="2964049"/>
            <a:chExt cx="467366" cy="554802"/>
          </a:xfrm>
        </p:grpSpPr>
        <p:sp>
          <p:nvSpPr>
            <p:cNvPr id="1125" name="Google Shape;1125;p40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0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72727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40"/>
          <p:cNvGrpSpPr/>
          <p:nvPr/>
        </p:nvGrpSpPr>
        <p:grpSpPr>
          <a:xfrm>
            <a:off x="3204750" y="4646500"/>
            <a:ext cx="1216200" cy="192855"/>
            <a:chOff x="3204750" y="4646500"/>
            <a:chExt cx="1216200" cy="192855"/>
          </a:xfrm>
        </p:grpSpPr>
        <p:sp>
          <p:nvSpPr>
            <p:cNvPr id="1128" name="Google Shape;1128;p40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0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7CFF76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40"/>
          <p:cNvGrpSpPr/>
          <p:nvPr/>
        </p:nvGrpSpPr>
        <p:grpSpPr>
          <a:xfrm rot="10800000" flipH="1">
            <a:off x="288501" y="4252239"/>
            <a:ext cx="515050" cy="554792"/>
            <a:chOff x="1092050" y="3983462"/>
            <a:chExt cx="687467" cy="740513"/>
          </a:xfrm>
        </p:grpSpPr>
        <p:grpSp>
          <p:nvGrpSpPr>
            <p:cNvPr id="1131" name="Google Shape;1131;p40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1132" name="Google Shape;1132;p4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4" name="Google Shape;1134;p40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1135" name="Google Shape;1135;p4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7" name="Google Shape;1137;p40"/>
          <p:cNvGrpSpPr/>
          <p:nvPr/>
        </p:nvGrpSpPr>
        <p:grpSpPr>
          <a:xfrm>
            <a:off x="8308124" y="1185601"/>
            <a:ext cx="515050" cy="554792"/>
            <a:chOff x="1092050" y="3983462"/>
            <a:chExt cx="687467" cy="740513"/>
          </a:xfrm>
        </p:grpSpPr>
        <p:grpSp>
          <p:nvGrpSpPr>
            <p:cNvPr id="1138" name="Google Shape;1138;p40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1139" name="Google Shape;1139;p4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1" name="Google Shape;1141;p40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1142" name="Google Shape;1142;p4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" name="Google Shape;393;p30">
            <a:extLst>
              <a:ext uri="{FF2B5EF4-FFF2-40B4-BE49-F238E27FC236}">
                <a16:creationId xmlns:a16="http://schemas.microsoft.com/office/drawing/2014/main" id="{3A1CE2C2-DAA5-694A-34DB-643E0217BCD2}"/>
              </a:ext>
            </a:extLst>
          </p:cNvPr>
          <p:cNvGrpSpPr/>
          <p:nvPr/>
        </p:nvGrpSpPr>
        <p:grpSpPr>
          <a:xfrm>
            <a:off x="349462" y="667038"/>
            <a:ext cx="602400" cy="602404"/>
            <a:chOff x="2467075" y="3034689"/>
            <a:chExt cx="602400" cy="602404"/>
          </a:xfrm>
        </p:grpSpPr>
        <p:sp>
          <p:nvSpPr>
            <p:cNvPr id="9" name="Google Shape;394;p30">
              <a:extLst>
                <a:ext uri="{FF2B5EF4-FFF2-40B4-BE49-F238E27FC236}">
                  <a16:creationId xmlns:a16="http://schemas.microsoft.com/office/drawing/2014/main" id="{317397A1-86A1-1A09-7921-9861EE49BA60}"/>
                </a:ext>
              </a:extLst>
            </p:cNvPr>
            <p:cNvSpPr/>
            <p:nvPr/>
          </p:nvSpPr>
          <p:spPr>
            <a:xfrm>
              <a:off x="2467075" y="3034689"/>
              <a:ext cx="602400" cy="602400"/>
            </a:xfrm>
            <a:prstGeom prst="ellipse">
              <a:avLst/>
            </a:pr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" name="Google Shape;395;p30">
              <a:extLst>
                <a:ext uri="{FF2B5EF4-FFF2-40B4-BE49-F238E27FC236}">
                  <a16:creationId xmlns:a16="http://schemas.microsoft.com/office/drawing/2014/main" id="{6434900E-0A0C-85D4-5169-D4F0003D4C53}"/>
                </a:ext>
              </a:extLst>
            </p:cNvPr>
            <p:cNvSpPr/>
            <p:nvPr/>
          </p:nvSpPr>
          <p:spPr>
            <a:xfrm>
              <a:off x="2467075" y="3034693"/>
              <a:ext cx="602400" cy="602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1" name="Google Shape;409;p30">
            <a:extLst>
              <a:ext uri="{FF2B5EF4-FFF2-40B4-BE49-F238E27FC236}">
                <a16:creationId xmlns:a16="http://schemas.microsoft.com/office/drawing/2014/main" id="{E74076F9-FE8B-5992-EE19-AAD7756304E5}"/>
              </a:ext>
            </a:extLst>
          </p:cNvPr>
          <p:cNvSpPr txBox="1">
            <a:spLocks/>
          </p:cNvSpPr>
          <p:nvPr/>
        </p:nvSpPr>
        <p:spPr>
          <a:xfrm>
            <a:off x="349462" y="731992"/>
            <a:ext cx="6024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25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9pPr>
          </a:lstStyle>
          <a:p>
            <a:r>
              <a:rPr lang="en" dirty="0"/>
              <a:t>05</a:t>
            </a:r>
          </a:p>
        </p:txBody>
      </p:sp>
      <p:grpSp>
        <p:nvGrpSpPr>
          <p:cNvPr id="12" name="Google Shape;2711;p55">
            <a:extLst>
              <a:ext uri="{FF2B5EF4-FFF2-40B4-BE49-F238E27FC236}">
                <a16:creationId xmlns:a16="http://schemas.microsoft.com/office/drawing/2014/main" id="{2A6E66D3-010E-88F9-7502-1BEAE3F32F51}"/>
              </a:ext>
            </a:extLst>
          </p:cNvPr>
          <p:cNvGrpSpPr/>
          <p:nvPr/>
        </p:nvGrpSpPr>
        <p:grpSpPr>
          <a:xfrm>
            <a:off x="7221668" y="3137289"/>
            <a:ext cx="390975" cy="306250"/>
            <a:chOff x="2921225" y="2265600"/>
            <a:chExt cx="390975" cy="306250"/>
          </a:xfrm>
        </p:grpSpPr>
        <p:sp>
          <p:nvSpPr>
            <p:cNvPr id="13" name="Google Shape;2712;p55">
              <a:extLst>
                <a:ext uri="{FF2B5EF4-FFF2-40B4-BE49-F238E27FC236}">
                  <a16:creationId xmlns:a16="http://schemas.microsoft.com/office/drawing/2014/main" id="{B11E3A8B-BA7D-798E-42BE-6EE1F661E7E9}"/>
                </a:ext>
              </a:extLst>
            </p:cNvPr>
            <p:cNvSpPr/>
            <p:nvPr/>
          </p:nvSpPr>
          <p:spPr>
            <a:xfrm>
              <a:off x="2927350" y="2286175"/>
              <a:ext cx="167225" cy="41025"/>
            </a:xfrm>
            <a:custGeom>
              <a:avLst/>
              <a:gdLst/>
              <a:ahLst/>
              <a:cxnLst/>
              <a:rect l="l" t="t" r="r" b="b"/>
              <a:pathLst>
                <a:path w="6689" h="1641" extrusionOk="0">
                  <a:moveTo>
                    <a:pt x="0" y="1196"/>
                  </a:moveTo>
                  <a:lnTo>
                    <a:pt x="3238" y="1640"/>
                  </a:lnTo>
                  <a:lnTo>
                    <a:pt x="6689" y="1196"/>
                  </a:lnTo>
                  <a:lnTo>
                    <a:pt x="6689" y="856"/>
                  </a:lnTo>
                  <a:cubicBezTo>
                    <a:pt x="6689" y="384"/>
                    <a:pt x="6305" y="3"/>
                    <a:pt x="5836" y="1"/>
                  </a:cubicBezTo>
                  <a:lnTo>
                    <a:pt x="851" y="1"/>
                  </a:lnTo>
                  <a:cubicBezTo>
                    <a:pt x="382" y="3"/>
                    <a:pt x="0" y="384"/>
                    <a:pt x="0" y="8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13;p55">
              <a:extLst>
                <a:ext uri="{FF2B5EF4-FFF2-40B4-BE49-F238E27FC236}">
                  <a16:creationId xmlns:a16="http://schemas.microsoft.com/office/drawing/2014/main" id="{30583A47-6638-4645-51DD-F72127B98486}"/>
                </a:ext>
              </a:extLst>
            </p:cNvPr>
            <p:cNvSpPr/>
            <p:nvPr/>
          </p:nvSpPr>
          <p:spPr>
            <a:xfrm>
              <a:off x="2927350" y="2502575"/>
              <a:ext cx="167225" cy="45600"/>
            </a:xfrm>
            <a:custGeom>
              <a:avLst/>
              <a:gdLst/>
              <a:ahLst/>
              <a:cxnLst/>
              <a:rect l="l" t="t" r="r" b="b"/>
              <a:pathLst>
                <a:path w="6689" h="1824" extrusionOk="0">
                  <a:moveTo>
                    <a:pt x="6689" y="768"/>
                  </a:moveTo>
                  <a:lnTo>
                    <a:pt x="3361" y="0"/>
                  </a:lnTo>
                  <a:lnTo>
                    <a:pt x="0" y="768"/>
                  </a:lnTo>
                  <a:lnTo>
                    <a:pt x="0" y="970"/>
                  </a:lnTo>
                  <a:cubicBezTo>
                    <a:pt x="0" y="1440"/>
                    <a:pt x="382" y="1821"/>
                    <a:pt x="851" y="1823"/>
                  </a:cubicBezTo>
                  <a:lnTo>
                    <a:pt x="5836" y="1823"/>
                  </a:lnTo>
                  <a:cubicBezTo>
                    <a:pt x="6305" y="1823"/>
                    <a:pt x="6689" y="1440"/>
                    <a:pt x="6689" y="9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14;p55">
              <a:extLst>
                <a:ext uri="{FF2B5EF4-FFF2-40B4-BE49-F238E27FC236}">
                  <a16:creationId xmlns:a16="http://schemas.microsoft.com/office/drawing/2014/main" id="{8FB3CC91-3273-D2C8-722D-74482294CDCC}"/>
                </a:ext>
              </a:extLst>
            </p:cNvPr>
            <p:cNvSpPr/>
            <p:nvPr/>
          </p:nvSpPr>
          <p:spPr>
            <a:xfrm>
              <a:off x="2927350" y="2315250"/>
              <a:ext cx="167225" cy="206225"/>
            </a:xfrm>
            <a:custGeom>
              <a:avLst/>
              <a:gdLst/>
              <a:ahLst/>
              <a:cxnLst/>
              <a:rect l="l" t="t" r="r" b="b"/>
              <a:pathLst>
                <a:path w="6689" h="8249" extrusionOk="0">
                  <a:moveTo>
                    <a:pt x="0" y="1"/>
                  </a:moveTo>
                  <a:lnTo>
                    <a:pt x="6689" y="1"/>
                  </a:lnTo>
                  <a:lnTo>
                    <a:pt x="6689" y="8248"/>
                  </a:lnTo>
                  <a:lnTo>
                    <a:pt x="0" y="824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15;p55">
              <a:extLst>
                <a:ext uri="{FF2B5EF4-FFF2-40B4-BE49-F238E27FC236}">
                  <a16:creationId xmlns:a16="http://schemas.microsoft.com/office/drawing/2014/main" id="{ECFE66AE-DA1C-BCE4-270F-1C3ABC194330}"/>
                </a:ext>
              </a:extLst>
            </p:cNvPr>
            <p:cNvSpPr/>
            <p:nvPr/>
          </p:nvSpPr>
          <p:spPr>
            <a:xfrm>
              <a:off x="2956300" y="2366450"/>
              <a:ext cx="105000" cy="104975"/>
            </a:xfrm>
            <a:custGeom>
              <a:avLst/>
              <a:gdLst/>
              <a:ahLst/>
              <a:cxnLst/>
              <a:rect l="l" t="t" r="r" b="b"/>
              <a:pathLst>
                <a:path w="4200" h="4199" extrusionOk="0">
                  <a:moveTo>
                    <a:pt x="2178" y="3"/>
                  </a:moveTo>
                  <a:cubicBezTo>
                    <a:pt x="1362" y="3"/>
                    <a:pt x="626" y="494"/>
                    <a:pt x="314" y="1249"/>
                  </a:cubicBezTo>
                  <a:cubicBezTo>
                    <a:pt x="1" y="2004"/>
                    <a:pt x="174" y="2872"/>
                    <a:pt x="751" y="3449"/>
                  </a:cubicBezTo>
                  <a:cubicBezTo>
                    <a:pt x="1330" y="4028"/>
                    <a:pt x="2198" y="4199"/>
                    <a:pt x="2953" y="3886"/>
                  </a:cubicBezTo>
                  <a:cubicBezTo>
                    <a:pt x="3705" y="3573"/>
                    <a:pt x="4199" y="2838"/>
                    <a:pt x="4199" y="2022"/>
                  </a:cubicBezTo>
                  <a:cubicBezTo>
                    <a:pt x="4199" y="905"/>
                    <a:pt x="3292" y="1"/>
                    <a:pt x="2178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16;p55">
              <a:extLst>
                <a:ext uri="{FF2B5EF4-FFF2-40B4-BE49-F238E27FC236}">
                  <a16:creationId xmlns:a16="http://schemas.microsoft.com/office/drawing/2014/main" id="{1609E726-B831-4DDD-CA52-FFDCAE2F4D03}"/>
                </a:ext>
              </a:extLst>
            </p:cNvPr>
            <p:cNvSpPr/>
            <p:nvPr/>
          </p:nvSpPr>
          <p:spPr>
            <a:xfrm>
              <a:off x="2960275" y="2366525"/>
              <a:ext cx="58850" cy="104475"/>
            </a:xfrm>
            <a:custGeom>
              <a:avLst/>
              <a:gdLst/>
              <a:ahLst/>
              <a:cxnLst/>
              <a:rect l="l" t="t" r="r" b="b"/>
              <a:pathLst>
                <a:path w="2354" h="4179" extrusionOk="0">
                  <a:moveTo>
                    <a:pt x="673" y="2019"/>
                  </a:moveTo>
                  <a:cubicBezTo>
                    <a:pt x="670" y="1034"/>
                    <a:pt x="1384" y="191"/>
                    <a:pt x="2354" y="27"/>
                  </a:cubicBezTo>
                  <a:cubicBezTo>
                    <a:pt x="2244" y="10"/>
                    <a:pt x="2131" y="0"/>
                    <a:pt x="2019" y="0"/>
                  </a:cubicBezTo>
                  <a:cubicBezTo>
                    <a:pt x="1985" y="0"/>
                    <a:pt x="1951" y="0"/>
                    <a:pt x="1916" y="2"/>
                  </a:cubicBezTo>
                  <a:cubicBezTo>
                    <a:pt x="949" y="51"/>
                    <a:pt x="152" y="780"/>
                    <a:pt x="20" y="1740"/>
                  </a:cubicBezTo>
                  <a:cubicBezTo>
                    <a:pt x="5" y="1833"/>
                    <a:pt x="1" y="1926"/>
                    <a:pt x="1" y="2019"/>
                  </a:cubicBezTo>
                  <a:cubicBezTo>
                    <a:pt x="1" y="2141"/>
                    <a:pt x="10" y="2263"/>
                    <a:pt x="32" y="2383"/>
                  </a:cubicBezTo>
                  <a:cubicBezTo>
                    <a:pt x="47" y="2458"/>
                    <a:pt x="64" y="2534"/>
                    <a:pt x="86" y="2610"/>
                  </a:cubicBezTo>
                  <a:cubicBezTo>
                    <a:pt x="384" y="3580"/>
                    <a:pt x="1354" y="4179"/>
                    <a:pt x="2354" y="4010"/>
                  </a:cubicBezTo>
                  <a:cubicBezTo>
                    <a:pt x="1601" y="3881"/>
                    <a:pt x="985" y="3341"/>
                    <a:pt x="761" y="2610"/>
                  </a:cubicBezTo>
                  <a:cubicBezTo>
                    <a:pt x="743" y="2561"/>
                    <a:pt x="731" y="2515"/>
                    <a:pt x="721" y="2466"/>
                  </a:cubicBezTo>
                  <a:cubicBezTo>
                    <a:pt x="687" y="2319"/>
                    <a:pt x="670" y="2168"/>
                    <a:pt x="673" y="2019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17;p55">
              <a:extLst>
                <a:ext uri="{FF2B5EF4-FFF2-40B4-BE49-F238E27FC236}">
                  <a16:creationId xmlns:a16="http://schemas.microsoft.com/office/drawing/2014/main" id="{598F76EB-41EC-D13A-14B0-5A5B0C9C83A3}"/>
                </a:ext>
              </a:extLst>
            </p:cNvPr>
            <p:cNvSpPr/>
            <p:nvPr/>
          </p:nvSpPr>
          <p:spPr>
            <a:xfrm>
              <a:off x="2926550" y="2286175"/>
              <a:ext cx="36800" cy="29850"/>
            </a:xfrm>
            <a:custGeom>
              <a:avLst/>
              <a:gdLst/>
              <a:ahLst/>
              <a:cxnLst/>
              <a:rect l="l" t="t" r="r" b="b"/>
              <a:pathLst>
                <a:path w="1472" h="1194" extrusionOk="0">
                  <a:moveTo>
                    <a:pt x="1" y="1193"/>
                  </a:moveTo>
                  <a:lnTo>
                    <a:pt x="612" y="1193"/>
                  </a:lnTo>
                  <a:lnTo>
                    <a:pt x="612" y="853"/>
                  </a:lnTo>
                  <a:cubicBezTo>
                    <a:pt x="616" y="382"/>
                    <a:pt x="1000" y="1"/>
                    <a:pt x="1472" y="3"/>
                  </a:cubicBezTo>
                  <a:lnTo>
                    <a:pt x="861" y="3"/>
                  </a:lnTo>
                  <a:cubicBezTo>
                    <a:pt x="389" y="1"/>
                    <a:pt x="5" y="382"/>
                    <a:pt x="1" y="853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18;p55">
              <a:extLst>
                <a:ext uri="{FF2B5EF4-FFF2-40B4-BE49-F238E27FC236}">
                  <a16:creationId xmlns:a16="http://schemas.microsoft.com/office/drawing/2014/main" id="{FA7F4779-DADD-187E-F4E3-4E721917E3EB}"/>
                </a:ext>
              </a:extLst>
            </p:cNvPr>
            <p:cNvSpPr/>
            <p:nvPr/>
          </p:nvSpPr>
          <p:spPr>
            <a:xfrm>
              <a:off x="2926550" y="2315250"/>
              <a:ext cx="15300" cy="206225"/>
            </a:xfrm>
            <a:custGeom>
              <a:avLst/>
              <a:gdLst/>
              <a:ahLst/>
              <a:cxnLst/>
              <a:rect l="l" t="t" r="r" b="b"/>
              <a:pathLst>
                <a:path w="612" h="8249" extrusionOk="0">
                  <a:moveTo>
                    <a:pt x="612" y="8109"/>
                  </a:moveTo>
                  <a:lnTo>
                    <a:pt x="612" y="1"/>
                  </a:lnTo>
                  <a:lnTo>
                    <a:pt x="1" y="1"/>
                  </a:lnTo>
                  <a:lnTo>
                    <a:pt x="1" y="8248"/>
                  </a:lnTo>
                  <a:lnTo>
                    <a:pt x="612" y="8248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19;p55">
              <a:extLst>
                <a:ext uri="{FF2B5EF4-FFF2-40B4-BE49-F238E27FC236}">
                  <a16:creationId xmlns:a16="http://schemas.microsoft.com/office/drawing/2014/main" id="{F75F819F-9A94-5338-2157-B5AEB6DD5633}"/>
                </a:ext>
              </a:extLst>
            </p:cNvPr>
            <p:cNvSpPr/>
            <p:nvPr/>
          </p:nvSpPr>
          <p:spPr>
            <a:xfrm>
              <a:off x="2926550" y="2521450"/>
              <a:ext cx="36675" cy="26725"/>
            </a:xfrm>
            <a:custGeom>
              <a:avLst/>
              <a:gdLst/>
              <a:ahLst/>
              <a:cxnLst/>
              <a:rect l="l" t="t" r="r" b="b"/>
              <a:pathLst>
                <a:path w="1467" h="1069" extrusionOk="0">
                  <a:moveTo>
                    <a:pt x="1" y="206"/>
                  </a:moveTo>
                  <a:cubicBezTo>
                    <a:pt x="1" y="680"/>
                    <a:pt x="384" y="1066"/>
                    <a:pt x="861" y="1068"/>
                  </a:cubicBezTo>
                  <a:lnTo>
                    <a:pt x="1467" y="1068"/>
                  </a:lnTo>
                  <a:cubicBezTo>
                    <a:pt x="993" y="1063"/>
                    <a:pt x="612" y="677"/>
                    <a:pt x="612" y="206"/>
                  </a:cubicBezTo>
                  <a:lnTo>
                    <a:pt x="61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20;p55">
              <a:extLst>
                <a:ext uri="{FF2B5EF4-FFF2-40B4-BE49-F238E27FC236}">
                  <a16:creationId xmlns:a16="http://schemas.microsoft.com/office/drawing/2014/main" id="{E55BE66B-7F1A-6F94-9233-EAA2664917D6}"/>
                </a:ext>
              </a:extLst>
            </p:cNvPr>
            <p:cNvSpPr/>
            <p:nvPr/>
          </p:nvSpPr>
          <p:spPr>
            <a:xfrm>
              <a:off x="3138850" y="2286175"/>
              <a:ext cx="167300" cy="41025"/>
            </a:xfrm>
            <a:custGeom>
              <a:avLst/>
              <a:gdLst/>
              <a:ahLst/>
              <a:cxnLst/>
              <a:rect l="l" t="t" r="r" b="b"/>
              <a:pathLst>
                <a:path w="6692" h="1641" extrusionOk="0">
                  <a:moveTo>
                    <a:pt x="1" y="1196"/>
                  </a:moveTo>
                  <a:lnTo>
                    <a:pt x="3241" y="1640"/>
                  </a:lnTo>
                  <a:lnTo>
                    <a:pt x="6692" y="1196"/>
                  </a:lnTo>
                  <a:lnTo>
                    <a:pt x="6692" y="856"/>
                  </a:lnTo>
                  <a:cubicBezTo>
                    <a:pt x="6689" y="384"/>
                    <a:pt x="6310" y="3"/>
                    <a:pt x="5839" y="1"/>
                  </a:cubicBezTo>
                  <a:lnTo>
                    <a:pt x="853" y="1"/>
                  </a:lnTo>
                  <a:cubicBezTo>
                    <a:pt x="384" y="3"/>
                    <a:pt x="1" y="384"/>
                    <a:pt x="1" y="8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21;p55">
              <a:extLst>
                <a:ext uri="{FF2B5EF4-FFF2-40B4-BE49-F238E27FC236}">
                  <a16:creationId xmlns:a16="http://schemas.microsoft.com/office/drawing/2014/main" id="{B40B9295-B998-A80B-5085-BDA1E50259FD}"/>
                </a:ext>
              </a:extLst>
            </p:cNvPr>
            <p:cNvSpPr/>
            <p:nvPr/>
          </p:nvSpPr>
          <p:spPr>
            <a:xfrm>
              <a:off x="3138850" y="2502575"/>
              <a:ext cx="167300" cy="45600"/>
            </a:xfrm>
            <a:custGeom>
              <a:avLst/>
              <a:gdLst/>
              <a:ahLst/>
              <a:cxnLst/>
              <a:rect l="l" t="t" r="r" b="b"/>
              <a:pathLst>
                <a:path w="6692" h="1824" extrusionOk="0">
                  <a:moveTo>
                    <a:pt x="6692" y="768"/>
                  </a:moveTo>
                  <a:lnTo>
                    <a:pt x="3361" y="0"/>
                  </a:lnTo>
                  <a:lnTo>
                    <a:pt x="1" y="768"/>
                  </a:lnTo>
                  <a:lnTo>
                    <a:pt x="1" y="970"/>
                  </a:lnTo>
                  <a:cubicBezTo>
                    <a:pt x="1" y="1440"/>
                    <a:pt x="384" y="1823"/>
                    <a:pt x="853" y="1823"/>
                  </a:cubicBezTo>
                  <a:lnTo>
                    <a:pt x="5839" y="1823"/>
                  </a:lnTo>
                  <a:cubicBezTo>
                    <a:pt x="6308" y="1821"/>
                    <a:pt x="6689" y="1440"/>
                    <a:pt x="6692" y="9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22;p55">
              <a:extLst>
                <a:ext uri="{FF2B5EF4-FFF2-40B4-BE49-F238E27FC236}">
                  <a16:creationId xmlns:a16="http://schemas.microsoft.com/office/drawing/2014/main" id="{1FF9B7EB-5A22-86FF-739F-C33ABB9AA504}"/>
                </a:ext>
              </a:extLst>
            </p:cNvPr>
            <p:cNvSpPr/>
            <p:nvPr/>
          </p:nvSpPr>
          <p:spPr>
            <a:xfrm>
              <a:off x="3138850" y="2315250"/>
              <a:ext cx="167300" cy="206225"/>
            </a:xfrm>
            <a:custGeom>
              <a:avLst/>
              <a:gdLst/>
              <a:ahLst/>
              <a:cxnLst/>
              <a:rect l="l" t="t" r="r" b="b"/>
              <a:pathLst>
                <a:path w="6692" h="8249" extrusionOk="0">
                  <a:moveTo>
                    <a:pt x="1" y="1"/>
                  </a:moveTo>
                  <a:lnTo>
                    <a:pt x="6692" y="1"/>
                  </a:lnTo>
                  <a:lnTo>
                    <a:pt x="6692" y="8248"/>
                  </a:lnTo>
                  <a:lnTo>
                    <a:pt x="1" y="824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23;p55">
              <a:extLst>
                <a:ext uri="{FF2B5EF4-FFF2-40B4-BE49-F238E27FC236}">
                  <a16:creationId xmlns:a16="http://schemas.microsoft.com/office/drawing/2014/main" id="{4423E509-7529-0446-C949-70DD57B50645}"/>
                </a:ext>
              </a:extLst>
            </p:cNvPr>
            <p:cNvSpPr/>
            <p:nvPr/>
          </p:nvSpPr>
          <p:spPr>
            <a:xfrm>
              <a:off x="3138850" y="2521450"/>
              <a:ext cx="39675" cy="26725"/>
            </a:xfrm>
            <a:custGeom>
              <a:avLst/>
              <a:gdLst/>
              <a:ahLst/>
              <a:cxnLst/>
              <a:rect l="l" t="t" r="r" b="b"/>
              <a:pathLst>
                <a:path w="1587" h="1069" extrusionOk="0">
                  <a:moveTo>
                    <a:pt x="1" y="215"/>
                  </a:moveTo>
                  <a:cubicBezTo>
                    <a:pt x="1" y="685"/>
                    <a:pt x="384" y="1068"/>
                    <a:pt x="853" y="1068"/>
                  </a:cubicBezTo>
                  <a:lnTo>
                    <a:pt x="1587" y="1068"/>
                  </a:lnTo>
                  <a:cubicBezTo>
                    <a:pt x="1115" y="1063"/>
                    <a:pt x="734" y="677"/>
                    <a:pt x="734" y="206"/>
                  </a:cubicBezTo>
                  <a:lnTo>
                    <a:pt x="73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24;p55">
              <a:extLst>
                <a:ext uri="{FF2B5EF4-FFF2-40B4-BE49-F238E27FC236}">
                  <a16:creationId xmlns:a16="http://schemas.microsoft.com/office/drawing/2014/main" id="{9E1D67A9-9006-F165-AA80-99B4B1C23A53}"/>
                </a:ext>
              </a:extLst>
            </p:cNvPr>
            <p:cNvSpPr/>
            <p:nvPr/>
          </p:nvSpPr>
          <p:spPr>
            <a:xfrm>
              <a:off x="3138850" y="2315250"/>
              <a:ext cx="18350" cy="206225"/>
            </a:xfrm>
            <a:custGeom>
              <a:avLst/>
              <a:gdLst/>
              <a:ahLst/>
              <a:cxnLst/>
              <a:rect l="l" t="t" r="r" b="b"/>
              <a:pathLst>
                <a:path w="734" h="8249" extrusionOk="0">
                  <a:moveTo>
                    <a:pt x="734" y="8080"/>
                  </a:moveTo>
                  <a:lnTo>
                    <a:pt x="734" y="1"/>
                  </a:lnTo>
                  <a:lnTo>
                    <a:pt x="1" y="1"/>
                  </a:lnTo>
                  <a:lnTo>
                    <a:pt x="1" y="8248"/>
                  </a:lnTo>
                  <a:lnTo>
                    <a:pt x="734" y="8248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25;p55">
              <a:extLst>
                <a:ext uri="{FF2B5EF4-FFF2-40B4-BE49-F238E27FC236}">
                  <a16:creationId xmlns:a16="http://schemas.microsoft.com/office/drawing/2014/main" id="{67F53DBB-3193-C405-7FFF-9A5B929FEDFA}"/>
                </a:ext>
              </a:extLst>
            </p:cNvPr>
            <p:cNvSpPr/>
            <p:nvPr/>
          </p:nvSpPr>
          <p:spPr>
            <a:xfrm>
              <a:off x="3138850" y="2286175"/>
              <a:ext cx="39800" cy="29850"/>
            </a:xfrm>
            <a:custGeom>
              <a:avLst/>
              <a:gdLst/>
              <a:ahLst/>
              <a:cxnLst/>
              <a:rect l="l" t="t" r="r" b="b"/>
              <a:pathLst>
                <a:path w="1592" h="1194" extrusionOk="0">
                  <a:moveTo>
                    <a:pt x="1" y="1193"/>
                  </a:moveTo>
                  <a:lnTo>
                    <a:pt x="734" y="1193"/>
                  </a:lnTo>
                  <a:lnTo>
                    <a:pt x="734" y="853"/>
                  </a:lnTo>
                  <a:cubicBezTo>
                    <a:pt x="736" y="382"/>
                    <a:pt x="1120" y="1"/>
                    <a:pt x="1592" y="3"/>
                  </a:cubicBezTo>
                  <a:lnTo>
                    <a:pt x="853" y="3"/>
                  </a:lnTo>
                  <a:cubicBezTo>
                    <a:pt x="384" y="3"/>
                    <a:pt x="1" y="384"/>
                    <a:pt x="1" y="856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26;p55">
              <a:extLst>
                <a:ext uri="{FF2B5EF4-FFF2-40B4-BE49-F238E27FC236}">
                  <a16:creationId xmlns:a16="http://schemas.microsoft.com/office/drawing/2014/main" id="{63ED73F4-4E26-9C27-131D-3D7E157BD81A}"/>
                </a:ext>
              </a:extLst>
            </p:cNvPr>
            <p:cNvSpPr/>
            <p:nvPr/>
          </p:nvSpPr>
          <p:spPr>
            <a:xfrm>
              <a:off x="3168250" y="2366525"/>
              <a:ext cx="104900" cy="104900"/>
            </a:xfrm>
            <a:custGeom>
              <a:avLst/>
              <a:gdLst/>
              <a:ahLst/>
              <a:cxnLst/>
              <a:rect l="l" t="t" r="r" b="b"/>
              <a:pathLst>
                <a:path w="4196" h="4196" extrusionOk="0">
                  <a:moveTo>
                    <a:pt x="2177" y="0"/>
                  </a:moveTo>
                  <a:cubicBezTo>
                    <a:pt x="1361" y="0"/>
                    <a:pt x="626" y="491"/>
                    <a:pt x="313" y="1246"/>
                  </a:cubicBezTo>
                  <a:cubicBezTo>
                    <a:pt x="0" y="2001"/>
                    <a:pt x="174" y="2869"/>
                    <a:pt x="750" y="3446"/>
                  </a:cubicBezTo>
                  <a:cubicBezTo>
                    <a:pt x="1327" y="4025"/>
                    <a:pt x="2197" y="4196"/>
                    <a:pt x="2950" y="3883"/>
                  </a:cubicBezTo>
                  <a:cubicBezTo>
                    <a:pt x="3705" y="3570"/>
                    <a:pt x="4196" y="2835"/>
                    <a:pt x="4196" y="2019"/>
                  </a:cubicBezTo>
                  <a:cubicBezTo>
                    <a:pt x="4196" y="904"/>
                    <a:pt x="3292" y="0"/>
                    <a:pt x="2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27;p55">
              <a:extLst>
                <a:ext uri="{FF2B5EF4-FFF2-40B4-BE49-F238E27FC236}">
                  <a16:creationId xmlns:a16="http://schemas.microsoft.com/office/drawing/2014/main" id="{D65DF49D-ED90-3678-458D-BE6D631DBFF9}"/>
                </a:ext>
              </a:extLst>
            </p:cNvPr>
            <p:cNvSpPr/>
            <p:nvPr/>
          </p:nvSpPr>
          <p:spPr>
            <a:xfrm>
              <a:off x="3172150" y="2366525"/>
              <a:ext cx="58975" cy="102400"/>
            </a:xfrm>
            <a:custGeom>
              <a:avLst/>
              <a:gdLst/>
              <a:ahLst/>
              <a:cxnLst/>
              <a:rect l="l" t="t" r="r" b="b"/>
              <a:pathLst>
                <a:path w="2359" h="4096" extrusionOk="0">
                  <a:moveTo>
                    <a:pt x="672" y="2019"/>
                  </a:moveTo>
                  <a:cubicBezTo>
                    <a:pt x="672" y="1031"/>
                    <a:pt x="1386" y="191"/>
                    <a:pt x="2359" y="27"/>
                  </a:cubicBezTo>
                  <a:cubicBezTo>
                    <a:pt x="2246" y="10"/>
                    <a:pt x="2134" y="0"/>
                    <a:pt x="2021" y="0"/>
                  </a:cubicBezTo>
                  <a:cubicBezTo>
                    <a:pt x="1987" y="0"/>
                    <a:pt x="1953" y="0"/>
                    <a:pt x="1919" y="2"/>
                  </a:cubicBezTo>
                  <a:cubicBezTo>
                    <a:pt x="951" y="51"/>
                    <a:pt x="154" y="780"/>
                    <a:pt x="20" y="1740"/>
                  </a:cubicBezTo>
                  <a:cubicBezTo>
                    <a:pt x="8" y="1833"/>
                    <a:pt x="0" y="1926"/>
                    <a:pt x="0" y="2019"/>
                  </a:cubicBezTo>
                  <a:cubicBezTo>
                    <a:pt x="0" y="2141"/>
                    <a:pt x="13" y="2263"/>
                    <a:pt x="35" y="2383"/>
                  </a:cubicBezTo>
                  <a:cubicBezTo>
                    <a:pt x="130" y="2920"/>
                    <a:pt x="443" y="3394"/>
                    <a:pt x="895" y="3697"/>
                  </a:cubicBezTo>
                  <a:cubicBezTo>
                    <a:pt x="1325" y="3983"/>
                    <a:pt x="1848" y="4096"/>
                    <a:pt x="2356" y="4010"/>
                  </a:cubicBezTo>
                  <a:cubicBezTo>
                    <a:pt x="1604" y="3883"/>
                    <a:pt x="985" y="3341"/>
                    <a:pt x="760" y="2610"/>
                  </a:cubicBezTo>
                  <a:cubicBezTo>
                    <a:pt x="746" y="2564"/>
                    <a:pt x="734" y="2515"/>
                    <a:pt x="721" y="2466"/>
                  </a:cubicBezTo>
                  <a:cubicBezTo>
                    <a:pt x="690" y="2319"/>
                    <a:pt x="672" y="2170"/>
                    <a:pt x="672" y="2019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28;p55">
              <a:extLst>
                <a:ext uri="{FF2B5EF4-FFF2-40B4-BE49-F238E27FC236}">
                  <a16:creationId xmlns:a16="http://schemas.microsoft.com/office/drawing/2014/main" id="{0844DB53-4F40-405E-B1FB-BF380AF87CFD}"/>
                </a:ext>
              </a:extLst>
            </p:cNvPr>
            <p:cNvSpPr/>
            <p:nvPr/>
          </p:nvSpPr>
          <p:spPr>
            <a:xfrm>
              <a:off x="2950625" y="2295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8" y="0"/>
                  </a:moveTo>
                  <a:cubicBezTo>
                    <a:pt x="106" y="0"/>
                    <a:pt x="3" y="102"/>
                    <a:pt x="3" y="225"/>
                  </a:cubicBezTo>
                  <a:cubicBezTo>
                    <a:pt x="0" y="352"/>
                    <a:pt x="103" y="455"/>
                    <a:pt x="230" y="458"/>
                  </a:cubicBezTo>
                  <a:lnTo>
                    <a:pt x="233" y="458"/>
                  </a:lnTo>
                  <a:cubicBezTo>
                    <a:pt x="360" y="458"/>
                    <a:pt x="462" y="357"/>
                    <a:pt x="465" y="230"/>
                  </a:cubicBezTo>
                  <a:cubicBezTo>
                    <a:pt x="465" y="103"/>
                    <a:pt x="365" y="1"/>
                    <a:pt x="237" y="1"/>
                  </a:cubicBezTo>
                  <a:lnTo>
                    <a:pt x="233" y="1"/>
                  </a:lnTo>
                  <a:cubicBezTo>
                    <a:pt x="231" y="1"/>
                    <a:pt x="230" y="0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29;p55">
              <a:extLst>
                <a:ext uri="{FF2B5EF4-FFF2-40B4-BE49-F238E27FC236}">
                  <a16:creationId xmlns:a16="http://schemas.microsoft.com/office/drawing/2014/main" id="{5C91AC3B-5CF5-B534-CC4B-1B70861E92D5}"/>
                </a:ext>
              </a:extLst>
            </p:cNvPr>
            <p:cNvSpPr/>
            <p:nvPr/>
          </p:nvSpPr>
          <p:spPr>
            <a:xfrm>
              <a:off x="2950075" y="2360700"/>
              <a:ext cx="116950" cy="112525"/>
            </a:xfrm>
            <a:custGeom>
              <a:avLst/>
              <a:gdLst/>
              <a:ahLst/>
              <a:cxnLst/>
              <a:rect l="l" t="t" r="r" b="b"/>
              <a:pathLst>
                <a:path w="4678" h="4501" extrusionOk="0">
                  <a:moveTo>
                    <a:pt x="2428" y="464"/>
                  </a:moveTo>
                  <a:cubicBezTo>
                    <a:pt x="2658" y="464"/>
                    <a:pt x="2890" y="508"/>
                    <a:pt x="3111" y="600"/>
                  </a:cubicBezTo>
                  <a:cubicBezTo>
                    <a:pt x="3781" y="876"/>
                    <a:pt x="4216" y="1528"/>
                    <a:pt x="4216" y="2252"/>
                  </a:cubicBezTo>
                  <a:cubicBezTo>
                    <a:pt x="4216" y="3239"/>
                    <a:pt x="3414" y="4038"/>
                    <a:pt x="2427" y="4040"/>
                  </a:cubicBezTo>
                  <a:cubicBezTo>
                    <a:pt x="1704" y="4040"/>
                    <a:pt x="1051" y="3603"/>
                    <a:pt x="775" y="2936"/>
                  </a:cubicBezTo>
                  <a:cubicBezTo>
                    <a:pt x="499" y="2266"/>
                    <a:pt x="653" y="1499"/>
                    <a:pt x="1164" y="988"/>
                  </a:cubicBezTo>
                  <a:cubicBezTo>
                    <a:pt x="1505" y="645"/>
                    <a:pt x="1963" y="464"/>
                    <a:pt x="2428" y="464"/>
                  </a:cubicBezTo>
                  <a:close/>
                  <a:moveTo>
                    <a:pt x="2427" y="1"/>
                  </a:moveTo>
                  <a:cubicBezTo>
                    <a:pt x="1518" y="3"/>
                    <a:pt x="697" y="551"/>
                    <a:pt x="350" y="1391"/>
                  </a:cubicBezTo>
                  <a:cubicBezTo>
                    <a:pt x="0" y="2232"/>
                    <a:pt x="193" y="3200"/>
                    <a:pt x="839" y="3842"/>
                  </a:cubicBezTo>
                  <a:cubicBezTo>
                    <a:pt x="1268" y="4272"/>
                    <a:pt x="1843" y="4501"/>
                    <a:pt x="2428" y="4501"/>
                  </a:cubicBezTo>
                  <a:cubicBezTo>
                    <a:pt x="2718" y="4501"/>
                    <a:pt x="3011" y="4445"/>
                    <a:pt x="3290" y="4329"/>
                  </a:cubicBezTo>
                  <a:cubicBezTo>
                    <a:pt x="4130" y="3982"/>
                    <a:pt x="4678" y="3161"/>
                    <a:pt x="4678" y="2252"/>
                  </a:cubicBezTo>
                  <a:cubicBezTo>
                    <a:pt x="4678" y="1008"/>
                    <a:pt x="3669" y="3"/>
                    <a:pt x="2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30;p55">
              <a:extLst>
                <a:ext uri="{FF2B5EF4-FFF2-40B4-BE49-F238E27FC236}">
                  <a16:creationId xmlns:a16="http://schemas.microsoft.com/office/drawing/2014/main" id="{D9F55A91-42A1-3C93-7D30-AB32A1E1F1BB}"/>
                </a:ext>
              </a:extLst>
            </p:cNvPr>
            <p:cNvSpPr/>
            <p:nvPr/>
          </p:nvSpPr>
          <p:spPr>
            <a:xfrm>
              <a:off x="2983675" y="2394225"/>
              <a:ext cx="56850" cy="43775"/>
            </a:xfrm>
            <a:custGeom>
              <a:avLst/>
              <a:gdLst/>
              <a:ahLst/>
              <a:cxnLst/>
              <a:rect l="l" t="t" r="r" b="b"/>
              <a:pathLst>
                <a:path w="2274" h="1751" extrusionOk="0">
                  <a:moveTo>
                    <a:pt x="2018" y="1"/>
                  </a:moveTo>
                  <a:cubicBezTo>
                    <a:pt x="1956" y="1"/>
                    <a:pt x="1893" y="26"/>
                    <a:pt x="1848" y="75"/>
                  </a:cubicBezTo>
                  <a:lnTo>
                    <a:pt x="1848" y="72"/>
                  </a:lnTo>
                  <a:lnTo>
                    <a:pt x="724" y="1196"/>
                  </a:lnTo>
                  <a:lnTo>
                    <a:pt x="413" y="906"/>
                  </a:lnTo>
                  <a:cubicBezTo>
                    <a:pt x="369" y="863"/>
                    <a:pt x="312" y="843"/>
                    <a:pt x="255" y="843"/>
                  </a:cubicBezTo>
                  <a:cubicBezTo>
                    <a:pt x="194" y="843"/>
                    <a:pt x="133" y="867"/>
                    <a:pt x="88" y="915"/>
                  </a:cubicBezTo>
                  <a:cubicBezTo>
                    <a:pt x="1" y="1008"/>
                    <a:pt x="5" y="1155"/>
                    <a:pt x="98" y="1243"/>
                  </a:cubicBezTo>
                  <a:lnTo>
                    <a:pt x="570" y="1688"/>
                  </a:lnTo>
                  <a:cubicBezTo>
                    <a:pt x="614" y="1730"/>
                    <a:pt x="671" y="1750"/>
                    <a:pt x="728" y="1750"/>
                  </a:cubicBezTo>
                  <a:cubicBezTo>
                    <a:pt x="787" y="1750"/>
                    <a:pt x="846" y="1728"/>
                    <a:pt x="892" y="1683"/>
                  </a:cubicBezTo>
                  <a:lnTo>
                    <a:pt x="2175" y="400"/>
                  </a:lnTo>
                  <a:cubicBezTo>
                    <a:pt x="2271" y="312"/>
                    <a:pt x="2273" y="160"/>
                    <a:pt x="2180" y="67"/>
                  </a:cubicBezTo>
                  <a:cubicBezTo>
                    <a:pt x="2135" y="23"/>
                    <a:pt x="2077" y="1"/>
                    <a:pt x="2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31;p55">
              <a:extLst>
                <a:ext uri="{FF2B5EF4-FFF2-40B4-BE49-F238E27FC236}">
                  <a16:creationId xmlns:a16="http://schemas.microsoft.com/office/drawing/2014/main" id="{ACD79FF6-3D9C-AFFB-8BB9-99DE7F2D232A}"/>
                </a:ext>
              </a:extLst>
            </p:cNvPr>
            <p:cNvSpPr/>
            <p:nvPr/>
          </p:nvSpPr>
          <p:spPr>
            <a:xfrm>
              <a:off x="2921225" y="2280125"/>
              <a:ext cx="178725" cy="274150"/>
            </a:xfrm>
            <a:custGeom>
              <a:avLst/>
              <a:gdLst/>
              <a:ahLst/>
              <a:cxnLst/>
              <a:rect l="l" t="t" r="r" b="b"/>
              <a:pathLst>
                <a:path w="7149" h="10966" extrusionOk="0">
                  <a:moveTo>
                    <a:pt x="6066" y="458"/>
                  </a:moveTo>
                  <a:cubicBezTo>
                    <a:pt x="6411" y="458"/>
                    <a:pt x="6690" y="736"/>
                    <a:pt x="6690" y="1081"/>
                  </a:cubicBezTo>
                  <a:lnTo>
                    <a:pt x="6690" y="1191"/>
                  </a:lnTo>
                  <a:lnTo>
                    <a:pt x="458" y="1191"/>
                  </a:lnTo>
                  <a:lnTo>
                    <a:pt x="458" y="1081"/>
                  </a:lnTo>
                  <a:cubicBezTo>
                    <a:pt x="458" y="736"/>
                    <a:pt x="737" y="458"/>
                    <a:pt x="1079" y="458"/>
                  </a:cubicBezTo>
                  <a:close/>
                  <a:moveTo>
                    <a:pt x="6690" y="1650"/>
                  </a:moveTo>
                  <a:lnTo>
                    <a:pt x="6690" y="9438"/>
                  </a:lnTo>
                  <a:lnTo>
                    <a:pt x="458" y="9438"/>
                  </a:lnTo>
                  <a:lnTo>
                    <a:pt x="458" y="1650"/>
                  </a:lnTo>
                  <a:close/>
                  <a:moveTo>
                    <a:pt x="6699" y="9898"/>
                  </a:moveTo>
                  <a:cubicBezTo>
                    <a:pt x="6680" y="10224"/>
                    <a:pt x="6409" y="10477"/>
                    <a:pt x="6083" y="10477"/>
                  </a:cubicBezTo>
                  <a:cubicBezTo>
                    <a:pt x="6082" y="10477"/>
                    <a:pt x="6080" y="10477"/>
                    <a:pt x="6079" y="10477"/>
                  </a:cubicBezTo>
                  <a:lnTo>
                    <a:pt x="1084" y="10477"/>
                  </a:lnTo>
                  <a:cubicBezTo>
                    <a:pt x="1082" y="10477"/>
                    <a:pt x="1080" y="10477"/>
                    <a:pt x="1079" y="10477"/>
                  </a:cubicBezTo>
                  <a:cubicBezTo>
                    <a:pt x="751" y="10477"/>
                    <a:pt x="482" y="10224"/>
                    <a:pt x="463" y="9898"/>
                  </a:cubicBezTo>
                  <a:close/>
                  <a:moveTo>
                    <a:pt x="6068" y="1"/>
                  </a:moveTo>
                  <a:cubicBezTo>
                    <a:pt x="6067" y="1"/>
                    <a:pt x="6065" y="1"/>
                    <a:pt x="6064" y="1"/>
                  </a:cubicBezTo>
                  <a:lnTo>
                    <a:pt x="1084" y="1"/>
                  </a:lnTo>
                  <a:cubicBezTo>
                    <a:pt x="487" y="1"/>
                    <a:pt x="1" y="484"/>
                    <a:pt x="1" y="1083"/>
                  </a:cubicBezTo>
                  <a:lnTo>
                    <a:pt x="1" y="9881"/>
                  </a:lnTo>
                  <a:cubicBezTo>
                    <a:pt x="1" y="10479"/>
                    <a:pt x="487" y="10966"/>
                    <a:pt x="1086" y="10966"/>
                  </a:cubicBezTo>
                  <a:lnTo>
                    <a:pt x="6064" y="10966"/>
                  </a:lnTo>
                  <a:cubicBezTo>
                    <a:pt x="6663" y="10966"/>
                    <a:pt x="7149" y="10479"/>
                    <a:pt x="7149" y="9881"/>
                  </a:cubicBezTo>
                  <a:lnTo>
                    <a:pt x="7149" y="1083"/>
                  </a:lnTo>
                  <a:cubicBezTo>
                    <a:pt x="7149" y="486"/>
                    <a:pt x="6665" y="1"/>
                    <a:pt x="6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32;p55">
              <a:extLst>
                <a:ext uri="{FF2B5EF4-FFF2-40B4-BE49-F238E27FC236}">
                  <a16:creationId xmlns:a16="http://schemas.microsoft.com/office/drawing/2014/main" id="{E085CBE2-F765-86BC-6D45-4B749FA5B73F}"/>
                </a:ext>
              </a:extLst>
            </p:cNvPr>
            <p:cNvSpPr/>
            <p:nvPr/>
          </p:nvSpPr>
          <p:spPr>
            <a:xfrm>
              <a:off x="3132750" y="2280125"/>
              <a:ext cx="179450" cy="274150"/>
            </a:xfrm>
            <a:custGeom>
              <a:avLst/>
              <a:gdLst/>
              <a:ahLst/>
              <a:cxnLst/>
              <a:rect l="l" t="t" r="r" b="b"/>
              <a:pathLst>
                <a:path w="7178" h="10966" extrusionOk="0">
                  <a:moveTo>
                    <a:pt x="6097" y="458"/>
                  </a:moveTo>
                  <a:cubicBezTo>
                    <a:pt x="6442" y="458"/>
                    <a:pt x="6721" y="736"/>
                    <a:pt x="6721" y="1081"/>
                  </a:cubicBezTo>
                  <a:lnTo>
                    <a:pt x="6721" y="1191"/>
                  </a:lnTo>
                  <a:lnTo>
                    <a:pt x="489" y="1191"/>
                  </a:lnTo>
                  <a:lnTo>
                    <a:pt x="489" y="1081"/>
                  </a:lnTo>
                  <a:cubicBezTo>
                    <a:pt x="489" y="736"/>
                    <a:pt x="768" y="458"/>
                    <a:pt x="1112" y="458"/>
                  </a:cubicBezTo>
                  <a:close/>
                  <a:moveTo>
                    <a:pt x="6721" y="1650"/>
                  </a:moveTo>
                  <a:lnTo>
                    <a:pt x="6721" y="9438"/>
                  </a:lnTo>
                  <a:lnTo>
                    <a:pt x="489" y="9438"/>
                  </a:lnTo>
                  <a:lnTo>
                    <a:pt x="489" y="1650"/>
                  </a:lnTo>
                  <a:close/>
                  <a:moveTo>
                    <a:pt x="6716" y="9898"/>
                  </a:moveTo>
                  <a:cubicBezTo>
                    <a:pt x="6696" y="10224"/>
                    <a:pt x="6427" y="10477"/>
                    <a:pt x="6100" y="10477"/>
                  </a:cubicBezTo>
                  <a:cubicBezTo>
                    <a:pt x="6098" y="10477"/>
                    <a:pt x="6097" y="10477"/>
                    <a:pt x="6095" y="10477"/>
                  </a:cubicBezTo>
                  <a:lnTo>
                    <a:pt x="1100" y="10477"/>
                  </a:lnTo>
                  <a:cubicBezTo>
                    <a:pt x="1098" y="10477"/>
                    <a:pt x="1097" y="10477"/>
                    <a:pt x="1095" y="10477"/>
                  </a:cubicBezTo>
                  <a:cubicBezTo>
                    <a:pt x="767" y="10477"/>
                    <a:pt x="499" y="10224"/>
                    <a:pt x="479" y="9898"/>
                  </a:cubicBezTo>
                  <a:close/>
                  <a:moveTo>
                    <a:pt x="1085" y="1"/>
                  </a:moveTo>
                  <a:cubicBezTo>
                    <a:pt x="487" y="1"/>
                    <a:pt x="0" y="484"/>
                    <a:pt x="0" y="1083"/>
                  </a:cubicBezTo>
                  <a:lnTo>
                    <a:pt x="0" y="9881"/>
                  </a:lnTo>
                  <a:cubicBezTo>
                    <a:pt x="0" y="10479"/>
                    <a:pt x="487" y="10966"/>
                    <a:pt x="1085" y="10966"/>
                  </a:cubicBezTo>
                  <a:lnTo>
                    <a:pt x="6095" y="10966"/>
                  </a:lnTo>
                  <a:cubicBezTo>
                    <a:pt x="6694" y="10966"/>
                    <a:pt x="7178" y="10479"/>
                    <a:pt x="7178" y="9883"/>
                  </a:cubicBezTo>
                  <a:lnTo>
                    <a:pt x="7178" y="1086"/>
                  </a:lnTo>
                  <a:cubicBezTo>
                    <a:pt x="7178" y="484"/>
                    <a:pt x="6694" y="1"/>
                    <a:pt x="60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33;p55">
              <a:extLst>
                <a:ext uri="{FF2B5EF4-FFF2-40B4-BE49-F238E27FC236}">
                  <a16:creationId xmlns:a16="http://schemas.microsoft.com/office/drawing/2014/main" id="{770A0EC8-D930-184F-8BA1-26EF4A22FCF7}"/>
                </a:ext>
              </a:extLst>
            </p:cNvPr>
            <p:cNvSpPr/>
            <p:nvPr/>
          </p:nvSpPr>
          <p:spPr>
            <a:xfrm>
              <a:off x="3162550" y="2295400"/>
              <a:ext cx="11650" cy="11450"/>
            </a:xfrm>
            <a:custGeom>
              <a:avLst/>
              <a:gdLst/>
              <a:ahLst/>
              <a:cxnLst/>
              <a:rect l="l" t="t" r="r" b="b"/>
              <a:pathLst>
                <a:path w="466" h="458" extrusionOk="0">
                  <a:moveTo>
                    <a:pt x="231" y="0"/>
                  </a:moveTo>
                  <a:cubicBezTo>
                    <a:pt x="106" y="0"/>
                    <a:pt x="3" y="102"/>
                    <a:pt x="3" y="225"/>
                  </a:cubicBezTo>
                  <a:cubicBezTo>
                    <a:pt x="1" y="352"/>
                    <a:pt x="103" y="458"/>
                    <a:pt x="231" y="458"/>
                  </a:cubicBezTo>
                  <a:lnTo>
                    <a:pt x="233" y="458"/>
                  </a:lnTo>
                  <a:cubicBezTo>
                    <a:pt x="360" y="458"/>
                    <a:pt x="463" y="357"/>
                    <a:pt x="463" y="230"/>
                  </a:cubicBezTo>
                  <a:cubicBezTo>
                    <a:pt x="465" y="103"/>
                    <a:pt x="362" y="1"/>
                    <a:pt x="238" y="1"/>
                  </a:cubicBezTo>
                  <a:lnTo>
                    <a:pt x="235" y="1"/>
                  </a:lnTo>
                  <a:cubicBezTo>
                    <a:pt x="234" y="1"/>
                    <a:pt x="232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34;p55">
              <a:extLst>
                <a:ext uri="{FF2B5EF4-FFF2-40B4-BE49-F238E27FC236}">
                  <a16:creationId xmlns:a16="http://schemas.microsoft.com/office/drawing/2014/main" id="{64C1D293-D239-113D-F636-BFF498A9BC8F}"/>
                </a:ext>
              </a:extLst>
            </p:cNvPr>
            <p:cNvSpPr/>
            <p:nvPr/>
          </p:nvSpPr>
          <p:spPr>
            <a:xfrm>
              <a:off x="3162000" y="2360700"/>
              <a:ext cx="116975" cy="112525"/>
            </a:xfrm>
            <a:custGeom>
              <a:avLst/>
              <a:gdLst/>
              <a:ahLst/>
              <a:cxnLst/>
              <a:rect l="l" t="t" r="r" b="b"/>
              <a:pathLst>
                <a:path w="4679" h="4501" extrusionOk="0">
                  <a:moveTo>
                    <a:pt x="2428" y="464"/>
                  </a:moveTo>
                  <a:cubicBezTo>
                    <a:pt x="2658" y="464"/>
                    <a:pt x="2891" y="508"/>
                    <a:pt x="3112" y="600"/>
                  </a:cubicBezTo>
                  <a:cubicBezTo>
                    <a:pt x="3779" y="876"/>
                    <a:pt x="4216" y="1528"/>
                    <a:pt x="4216" y="2252"/>
                  </a:cubicBezTo>
                  <a:cubicBezTo>
                    <a:pt x="4214" y="3239"/>
                    <a:pt x="3415" y="4038"/>
                    <a:pt x="2427" y="4040"/>
                  </a:cubicBezTo>
                  <a:cubicBezTo>
                    <a:pt x="1704" y="4040"/>
                    <a:pt x="1052" y="3603"/>
                    <a:pt x="775" y="2936"/>
                  </a:cubicBezTo>
                  <a:cubicBezTo>
                    <a:pt x="499" y="2269"/>
                    <a:pt x="651" y="1499"/>
                    <a:pt x="1164" y="988"/>
                  </a:cubicBezTo>
                  <a:cubicBezTo>
                    <a:pt x="1506" y="645"/>
                    <a:pt x="1963" y="464"/>
                    <a:pt x="2428" y="464"/>
                  </a:cubicBezTo>
                  <a:close/>
                  <a:moveTo>
                    <a:pt x="2427" y="1"/>
                  </a:moveTo>
                  <a:cubicBezTo>
                    <a:pt x="1518" y="1"/>
                    <a:pt x="697" y="551"/>
                    <a:pt x="350" y="1391"/>
                  </a:cubicBezTo>
                  <a:cubicBezTo>
                    <a:pt x="1" y="2232"/>
                    <a:pt x="194" y="3200"/>
                    <a:pt x="837" y="3842"/>
                  </a:cubicBezTo>
                  <a:cubicBezTo>
                    <a:pt x="1268" y="4272"/>
                    <a:pt x="1843" y="4501"/>
                    <a:pt x="2429" y="4501"/>
                  </a:cubicBezTo>
                  <a:cubicBezTo>
                    <a:pt x="2719" y="4501"/>
                    <a:pt x="3011" y="4445"/>
                    <a:pt x="3290" y="4329"/>
                  </a:cubicBezTo>
                  <a:cubicBezTo>
                    <a:pt x="4131" y="3982"/>
                    <a:pt x="4678" y="3161"/>
                    <a:pt x="4678" y="2252"/>
                  </a:cubicBezTo>
                  <a:cubicBezTo>
                    <a:pt x="4676" y="1010"/>
                    <a:pt x="3669" y="3"/>
                    <a:pt x="2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35;p55">
              <a:extLst>
                <a:ext uri="{FF2B5EF4-FFF2-40B4-BE49-F238E27FC236}">
                  <a16:creationId xmlns:a16="http://schemas.microsoft.com/office/drawing/2014/main" id="{B9979577-AD1F-C80F-14CA-ACB6DBE32799}"/>
                </a:ext>
              </a:extLst>
            </p:cNvPr>
            <p:cNvSpPr/>
            <p:nvPr/>
          </p:nvSpPr>
          <p:spPr>
            <a:xfrm>
              <a:off x="3200325" y="2395125"/>
              <a:ext cx="44725" cy="43675"/>
            </a:xfrm>
            <a:custGeom>
              <a:avLst/>
              <a:gdLst/>
              <a:ahLst/>
              <a:cxnLst/>
              <a:rect l="l" t="t" r="r" b="b"/>
              <a:pathLst>
                <a:path w="1789" h="1747" extrusionOk="0">
                  <a:moveTo>
                    <a:pt x="1537" y="0"/>
                  </a:moveTo>
                  <a:cubicBezTo>
                    <a:pt x="1478" y="0"/>
                    <a:pt x="1419" y="23"/>
                    <a:pt x="1373" y="68"/>
                  </a:cubicBezTo>
                  <a:lnTo>
                    <a:pt x="894" y="547"/>
                  </a:lnTo>
                  <a:lnTo>
                    <a:pt x="415" y="68"/>
                  </a:lnTo>
                  <a:cubicBezTo>
                    <a:pt x="372" y="28"/>
                    <a:pt x="316" y="8"/>
                    <a:pt x="259" y="8"/>
                  </a:cubicBezTo>
                  <a:cubicBezTo>
                    <a:pt x="200" y="8"/>
                    <a:pt x="141" y="30"/>
                    <a:pt x="95" y="75"/>
                  </a:cubicBezTo>
                  <a:cubicBezTo>
                    <a:pt x="7" y="163"/>
                    <a:pt x="5" y="305"/>
                    <a:pt x="90" y="396"/>
                  </a:cubicBezTo>
                  <a:lnTo>
                    <a:pt x="567" y="875"/>
                  </a:lnTo>
                  <a:lnTo>
                    <a:pt x="90" y="1354"/>
                  </a:lnTo>
                  <a:cubicBezTo>
                    <a:pt x="0" y="1442"/>
                    <a:pt x="0" y="1588"/>
                    <a:pt x="90" y="1679"/>
                  </a:cubicBezTo>
                  <a:cubicBezTo>
                    <a:pt x="134" y="1724"/>
                    <a:pt x="193" y="1746"/>
                    <a:pt x="252" y="1746"/>
                  </a:cubicBezTo>
                  <a:cubicBezTo>
                    <a:pt x="311" y="1746"/>
                    <a:pt x="370" y="1724"/>
                    <a:pt x="415" y="1679"/>
                  </a:cubicBezTo>
                  <a:lnTo>
                    <a:pt x="894" y="1200"/>
                  </a:lnTo>
                  <a:lnTo>
                    <a:pt x="1373" y="1679"/>
                  </a:lnTo>
                  <a:cubicBezTo>
                    <a:pt x="1418" y="1720"/>
                    <a:pt x="1474" y="1741"/>
                    <a:pt x="1531" y="1741"/>
                  </a:cubicBezTo>
                  <a:cubicBezTo>
                    <a:pt x="1590" y="1741"/>
                    <a:pt x="1649" y="1719"/>
                    <a:pt x="1694" y="1674"/>
                  </a:cubicBezTo>
                  <a:cubicBezTo>
                    <a:pt x="1782" y="1586"/>
                    <a:pt x="1784" y="1444"/>
                    <a:pt x="1701" y="1354"/>
                  </a:cubicBezTo>
                  <a:lnTo>
                    <a:pt x="1222" y="875"/>
                  </a:lnTo>
                  <a:lnTo>
                    <a:pt x="1701" y="396"/>
                  </a:lnTo>
                  <a:cubicBezTo>
                    <a:pt x="1789" y="305"/>
                    <a:pt x="1789" y="159"/>
                    <a:pt x="1701" y="68"/>
                  </a:cubicBezTo>
                  <a:cubicBezTo>
                    <a:pt x="1656" y="23"/>
                    <a:pt x="1596" y="0"/>
                    <a:pt x="1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36;p55">
              <a:extLst>
                <a:ext uri="{FF2B5EF4-FFF2-40B4-BE49-F238E27FC236}">
                  <a16:creationId xmlns:a16="http://schemas.microsoft.com/office/drawing/2014/main" id="{BE905006-7429-3893-5917-C2803104648A}"/>
                </a:ext>
              </a:extLst>
            </p:cNvPr>
            <p:cNvSpPr/>
            <p:nvPr/>
          </p:nvSpPr>
          <p:spPr>
            <a:xfrm>
              <a:off x="3109775" y="2265600"/>
              <a:ext cx="11575" cy="306250"/>
            </a:xfrm>
            <a:custGeom>
              <a:avLst/>
              <a:gdLst/>
              <a:ahLst/>
              <a:cxnLst/>
              <a:rect l="l" t="t" r="r" b="b"/>
              <a:pathLst>
                <a:path w="463" h="12250" extrusionOk="0">
                  <a:moveTo>
                    <a:pt x="232" y="1"/>
                  </a:moveTo>
                  <a:cubicBezTo>
                    <a:pt x="222" y="1"/>
                    <a:pt x="213" y="1"/>
                    <a:pt x="203" y="2"/>
                  </a:cubicBezTo>
                  <a:cubicBezTo>
                    <a:pt x="86" y="20"/>
                    <a:pt x="0" y="120"/>
                    <a:pt x="3" y="239"/>
                  </a:cubicBezTo>
                  <a:lnTo>
                    <a:pt x="3" y="12011"/>
                  </a:lnTo>
                  <a:cubicBezTo>
                    <a:pt x="0" y="12128"/>
                    <a:pt x="86" y="12231"/>
                    <a:pt x="203" y="12248"/>
                  </a:cubicBezTo>
                  <a:cubicBezTo>
                    <a:pt x="213" y="12249"/>
                    <a:pt x="222" y="12250"/>
                    <a:pt x="232" y="12250"/>
                  </a:cubicBezTo>
                  <a:cubicBezTo>
                    <a:pt x="357" y="12250"/>
                    <a:pt x="462" y="12148"/>
                    <a:pt x="462" y="12018"/>
                  </a:cubicBezTo>
                  <a:lnTo>
                    <a:pt x="462" y="232"/>
                  </a:lnTo>
                  <a:cubicBezTo>
                    <a:pt x="462" y="103"/>
                    <a:pt x="357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947;p40">
            <a:extLst>
              <a:ext uri="{FF2B5EF4-FFF2-40B4-BE49-F238E27FC236}">
                <a16:creationId xmlns:a16="http://schemas.microsoft.com/office/drawing/2014/main" id="{E06B4923-050D-6658-3E59-C31F2477AC00}"/>
              </a:ext>
            </a:extLst>
          </p:cNvPr>
          <p:cNvSpPr txBox="1">
            <a:spLocks/>
          </p:cNvSpPr>
          <p:nvPr/>
        </p:nvSpPr>
        <p:spPr>
          <a:xfrm>
            <a:off x="6524232" y="3507772"/>
            <a:ext cx="1783892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IN" b="1" dirty="0"/>
              <a:t>Latest Version:</a:t>
            </a:r>
            <a:r>
              <a:rPr lang="en-IN" dirty="0"/>
              <a:t> HTML5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4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Page Structure </a:t>
            </a:r>
            <a:r>
              <a:rPr lang="en-IN" dirty="0">
                <a:solidFill>
                  <a:schemeClr val="accent3"/>
                </a:solidFill>
              </a:rPr>
              <a:t>(HTML)</a:t>
            </a:r>
          </a:p>
        </p:txBody>
      </p:sp>
      <p:sp>
        <p:nvSpPr>
          <p:cNvPr id="939" name="Google Shape;939;p40"/>
          <p:cNvSpPr txBox="1">
            <a:spLocks noGrp="1"/>
          </p:cNvSpPr>
          <p:nvPr>
            <p:ph type="subTitle" idx="4"/>
          </p:nvPr>
        </p:nvSpPr>
        <p:spPr>
          <a:xfrm>
            <a:off x="935422" y="1576499"/>
            <a:ext cx="5843329" cy="26757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None/>
            </a:pPr>
            <a:r>
              <a:rPr lang="en-IN" dirty="0"/>
              <a:t>&lt;!DOCTYPE html&gt;</a:t>
            </a:r>
          </a:p>
          <a:p>
            <a:pPr marL="0" indent="0" algn="l">
              <a:buNone/>
            </a:pPr>
            <a:r>
              <a:rPr lang="en-IN" dirty="0"/>
              <a:t>&lt;html&gt;</a:t>
            </a:r>
          </a:p>
          <a:p>
            <a:pPr marL="0" indent="0" algn="l">
              <a:buNone/>
            </a:pPr>
            <a:r>
              <a:rPr lang="en-IN" dirty="0"/>
              <a:t>	&lt;head&gt;</a:t>
            </a:r>
          </a:p>
          <a:p>
            <a:pPr marL="0" indent="0" algn="l">
              <a:buNone/>
            </a:pPr>
            <a:r>
              <a:rPr lang="en-IN" dirty="0"/>
              <a:t>		&lt;title&gt;page title&lt;/title&gt;</a:t>
            </a:r>
          </a:p>
          <a:p>
            <a:pPr marL="0" indent="0" algn="l">
              <a:buNone/>
            </a:pPr>
            <a:r>
              <a:rPr lang="en-IN" dirty="0"/>
              <a:t>	&lt;head&gt;</a:t>
            </a:r>
          </a:p>
          <a:p>
            <a:pPr marL="0" indent="0" algn="l">
              <a:buNone/>
            </a:pPr>
            <a:r>
              <a:rPr lang="en-IN" dirty="0"/>
              <a:t>	&lt;body&gt;</a:t>
            </a:r>
          </a:p>
          <a:p>
            <a:pPr marL="0" indent="0" algn="l">
              <a:buNone/>
            </a:pPr>
            <a:r>
              <a:rPr lang="en-IN" dirty="0"/>
              <a:t>		&lt;h1&gt;my first heading&lt;/h1&gt;</a:t>
            </a:r>
          </a:p>
          <a:p>
            <a:pPr marL="0" indent="0" algn="l">
              <a:buNone/>
            </a:pPr>
            <a:r>
              <a:rPr lang="en-IN" dirty="0"/>
              <a:t>		&lt;p&gt;my paragraph&lt;/p&gt;</a:t>
            </a:r>
          </a:p>
          <a:p>
            <a:pPr marL="0" indent="0" algn="l">
              <a:buNone/>
            </a:pPr>
            <a:r>
              <a:rPr lang="en-IN" dirty="0"/>
              <a:t>	&lt;/body&gt;</a:t>
            </a:r>
          </a:p>
          <a:p>
            <a:pPr marL="0" indent="0" algn="l">
              <a:buNone/>
            </a:pPr>
            <a:r>
              <a:rPr lang="en-IN" dirty="0"/>
              <a:t>&lt;/html&gt;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grpSp>
        <p:nvGrpSpPr>
          <p:cNvPr id="1005" name="Google Shape;1005;p40"/>
          <p:cNvGrpSpPr/>
          <p:nvPr/>
        </p:nvGrpSpPr>
        <p:grpSpPr>
          <a:xfrm>
            <a:off x="1171727" y="1148837"/>
            <a:ext cx="411900" cy="391025"/>
            <a:chOff x="4298725" y="2296925"/>
            <a:chExt cx="411900" cy="391025"/>
          </a:xfrm>
        </p:grpSpPr>
        <p:sp>
          <p:nvSpPr>
            <p:cNvPr id="1006" name="Google Shape;1006;p40"/>
            <p:cNvSpPr/>
            <p:nvPr/>
          </p:nvSpPr>
          <p:spPr>
            <a:xfrm>
              <a:off x="4325300" y="2302675"/>
              <a:ext cx="379400" cy="379475"/>
            </a:xfrm>
            <a:custGeom>
              <a:avLst/>
              <a:gdLst/>
              <a:ahLst/>
              <a:cxnLst/>
              <a:rect l="l" t="t" r="r" b="b"/>
              <a:pathLst>
                <a:path w="15176" h="15179" extrusionOk="0">
                  <a:moveTo>
                    <a:pt x="7588" y="15178"/>
                  </a:moveTo>
                  <a:cubicBezTo>
                    <a:pt x="11769" y="15178"/>
                    <a:pt x="15176" y="11769"/>
                    <a:pt x="15176" y="7591"/>
                  </a:cubicBezTo>
                  <a:cubicBezTo>
                    <a:pt x="15176" y="3409"/>
                    <a:pt x="11769" y="0"/>
                    <a:pt x="7588" y="0"/>
                  </a:cubicBezTo>
                  <a:cubicBezTo>
                    <a:pt x="3407" y="0"/>
                    <a:pt x="0" y="3409"/>
                    <a:pt x="0" y="7591"/>
                  </a:cubicBezTo>
                  <a:cubicBezTo>
                    <a:pt x="0" y="11769"/>
                    <a:pt x="3407" y="15178"/>
                    <a:pt x="7588" y="151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4325300" y="2302675"/>
              <a:ext cx="209025" cy="379475"/>
            </a:xfrm>
            <a:custGeom>
              <a:avLst/>
              <a:gdLst/>
              <a:ahLst/>
              <a:cxnLst/>
              <a:rect l="l" t="t" r="r" b="b"/>
              <a:pathLst>
                <a:path w="8361" h="15179" extrusionOk="0">
                  <a:moveTo>
                    <a:pt x="2207" y="4475"/>
                  </a:moveTo>
                  <a:cubicBezTo>
                    <a:pt x="3206" y="2256"/>
                    <a:pt x="5208" y="653"/>
                    <a:pt x="7588" y="157"/>
                  </a:cubicBezTo>
                  <a:cubicBezTo>
                    <a:pt x="7776" y="118"/>
                    <a:pt x="7967" y="86"/>
                    <a:pt x="8160" y="61"/>
                  </a:cubicBezTo>
                  <a:cubicBezTo>
                    <a:pt x="8226" y="54"/>
                    <a:pt x="8292" y="47"/>
                    <a:pt x="8360" y="39"/>
                  </a:cubicBezTo>
                  <a:cubicBezTo>
                    <a:pt x="8106" y="13"/>
                    <a:pt x="7850" y="0"/>
                    <a:pt x="7588" y="0"/>
                  </a:cubicBezTo>
                  <a:cubicBezTo>
                    <a:pt x="3397" y="0"/>
                    <a:pt x="0" y="3397"/>
                    <a:pt x="0" y="7591"/>
                  </a:cubicBezTo>
                  <a:cubicBezTo>
                    <a:pt x="0" y="11782"/>
                    <a:pt x="3397" y="15178"/>
                    <a:pt x="7588" y="15178"/>
                  </a:cubicBezTo>
                  <a:cubicBezTo>
                    <a:pt x="7850" y="15178"/>
                    <a:pt x="8106" y="15166"/>
                    <a:pt x="8360" y="15139"/>
                  </a:cubicBezTo>
                  <a:cubicBezTo>
                    <a:pt x="8292" y="15132"/>
                    <a:pt x="8226" y="15127"/>
                    <a:pt x="8160" y="15117"/>
                  </a:cubicBezTo>
                  <a:cubicBezTo>
                    <a:pt x="7967" y="15093"/>
                    <a:pt x="7776" y="15061"/>
                    <a:pt x="7588" y="15022"/>
                  </a:cubicBezTo>
                  <a:cubicBezTo>
                    <a:pt x="6816" y="14863"/>
                    <a:pt x="6071" y="14582"/>
                    <a:pt x="5386" y="14191"/>
                  </a:cubicBezTo>
                  <a:cubicBezTo>
                    <a:pt x="1980" y="12256"/>
                    <a:pt x="604" y="8048"/>
                    <a:pt x="2209" y="4475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4381375" y="2447350"/>
              <a:ext cx="267300" cy="90125"/>
            </a:xfrm>
            <a:custGeom>
              <a:avLst/>
              <a:gdLst/>
              <a:ahLst/>
              <a:cxnLst/>
              <a:rect l="l" t="t" r="r" b="b"/>
              <a:pathLst>
                <a:path w="10692" h="3605" extrusionOk="0">
                  <a:moveTo>
                    <a:pt x="1" y="254"/>
                  </a:moveTo>
                  <a:cubicBezTo>
                    <a:pt x="1" y="115"/>
                    <a:pt x="113" y="0"/>
                    <a:pt x="252" y="0"/>
                  </a:cubicBezTo>
                  <a:lnTo>
                    <a:pt x="10438" y="0"/>
                  </a:lnTo>
                  <a:cubicBezTo>
                    <a:pt x="10577" y="0"/>
                    <a:pt x="10690" y="115"/>
                    <a:pt x="10692" y="254"/>
                  </a:cubicBezTo>
                  <a:lnTo>
                    <a:pt x="10692" y="3350"/>
                  </a:lnTo>
                  <a:cubicBezTo>
                    <a:pt x="10690" y="3490"/>
                    <a:pt x="10577" y="3605"/>
                    <a:pt x="10438" y="3605"/>
                  </a:cubicBezTo>
                  <a:lnTo>
                    <a:pt x="252" y="3605"/>
                  </a:lnTo>
                  <a:cubicBezTo>
                    <a:pt x="113" y="3605"/>
                    <a:pt x="1" y="3492"/>
                    <a:pt x="1" y="33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4380650" y="2447350"/>
              <a:ext cx="46825" cy="90125"/>
            </a:xfrm>
            <a:custGeom>
              <a:avLst/>
              <a:gdLst/>
              <a:ahLst/>
              <a:cxnLst/>
              <a:rect l="l" t="t" r="r" b="b"/>
              <a:pathLst>
                <a:path w="1873" h="3605" extrusionOk="0">
                  <a:moveTo>
                    <a:pt x="1618" y="973"/>
                  </a:moveTo>
                  <a:lnTo>
                    <a:pt x="1618" y="254"/>
                  </a:lnTo>
                  <a:cubicBezTo>
                    <a:pt x="1618" y="115"/>
                    <a:pt x="1730" y="0"/>
                    <a:pt x="1872" y="0"/>
                  </a:cubicBezTo>
                  <a:lnTo>
                    <a:pt x="252" y="0"/>
                  </a:lnTo>
                  <a:cubicBezTo>
                    <a:pt x="113" y="0"/>
                    <a:pt x="0" y="113"/>
                    <a:pt x="0" y="252"/>
                  </a:cubicBezTo>
                  <a:lnTo>
                    <a:pt x="0" y="3350"/>
                  </a:lnTo>
                  <a:cubicBezTo>
                    <a:pt x="0" y="3490"/>
                    <a:pt x="113" y="3605"/>
                    <a:pt x="252" y="3605"/>
                  </a:cubicBezTo>
                  <a:lnTo>
                    <a:pt x="1872" y="3605"/>
                  </a:lnTo>
                  <a:cubicBezTo>
                    <a:pt x="1730" y="3605"/>
                    <a:pt x="1618" y="3490"/>
                    <a:pt x="1618" y="3350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4298725" y="2296925"/>
              <a:ext cx="411900" cy="391025"/>
            </a:xfrm>
            <a:custGeom>
              <a:avLst/>
              <a:gdLst/>
              <a:ahLst/>
              <a:cxnLst/>
              <a:rect l="l" t="t" r="r" b="b"/>
              <a:pathLst>
                <a:path w="16476" h="15641" extrusionOk="0">
                  <a:moveTo>
                    <a:pt x="8407" y="472"/>
                  </a:moveTo>
                  <a:lnTo>
                    <a:pt x="8407" y="3173"/>
                  </a:lnTo>
                  <a:cubicBezTo>
                    <a:pt x="7261" y="3192"/>
                    <a:pt x="6156" y="3356"/>
                    <a:pt x="5157" y="3652"/>
                  </a:cubicBezTo>
                  <a:cubicBezTo>
                    <a:pt x="5401" y="3036"/>
                    <a:pt x="5699" y="2483"/>
                    <a:pt x="6044" y="2017"/>
                  </a:cubicBezTo>
                  <a:cubicBezTo>
                    <a:pt x="6735" y="1083"/>
                    <a:pt x="7546" y="550"/>
                    <a:pt x="8407" y="472"/>
                  </a:cubicBezTo>
                  <a:close/>
                  <a:moveTo>
                    <a:pt x="8407" y="3647"/>
                  </a:moveTo>
                  <a:lnTo>
                    <a:pt x="8407" y="5805"/>
                  </a:lnTo>
                  <a:lnTo>
                    <a:pt x="4568" y="5805"/>
                  </a:lnTo>
                  <a:cubicBezTo>
                    <a:pt x="4658" y="5262"/>
                    <a:pt x="4788" y="4729"/>
                    <a:pt x="4959" y="4206"/>
                  </a:cubicBezTo>
                  <a:cubicBezTo>
                    <a:pt x="6000" y="3862"/>
                    <a:pt x="7177" y="3666"/>
                    <a:pt x="8407" y="3647"/>
                  </a:cubicBezTo>
                  <a:close/>
                  <a:moveTo>
                    <a:pt x="8895" y="3644"/>
                  </a:moveTo>
                  <a:cubicBezTo>
                    <a:pt x="10125" y="3666"/>
                    <a:pt x="11303" y="3862"/>
                    <a:pt x="12344" y="4206"/>
                  </a:cubicBezTo>
                  <a:cubicBezTo>
                    <a:pt x="12515" y="4729"/>
                    <a:pt x="12644" y="5262"/>
                    <a:pt x="12735" y="5805"/>
                  </a:cubicBezTo>
                  <a:lnTo>
                    <a:pt x="8895" y="5805"/>
                  </a:lnTo>
                  <a:lnTo>
                    <a:pt x="8895" y="3644"/>
                  </a:lnTo>
                  <a:close/>
                  <a:moveTo>
                    <a:pt x="6647" y="739"/>
                  </a:moveTo>
                  <a:lnTo>
                    <a:pt x="6647" y="739"/>
                  </a:lnTo>
                  <a:cubicBezTo>
                    <a:pt x="5797" y="1401"/>
                    <a:pt x="5083" y="2479"/>
                    <a:pt x="4604" y="3837"/>
                  </a:cubicBezTo>
                  <a:cubicBezTo>
                    <a:pt x="4106" y="4013"/>
                    <a:pt x="3624" y="4233"/>
                    <a:pt x="3167" y="4497"/>
                  </a:cubicBezTo>
                  <a:cubicBezTo>
                    <a:pt x="2493" y="4891"/>
                    <a:pt x="1953" y="5345"/>
                    <a:pt x="1562" y="5841"/>
                  </a:cubicBezTo>
                  <a:cubicBezTo>
                    <a:pt x="2258" y="3373"/>
                    <a:pt x="4181" y="1442"/>
                    <a:pt x="6647" y="739"/>
                  </a:cubicBezTo>
                  <a:close/>
                  <a:moveTo>
                    <a:pt x="8895" y="472"/>
                  </a:moveTo>
                  <a:cubicBezTo>
                    <a:pt x="9702" y="548"/>
                    <a:pt x="10474" y="1025"/>
                    <a:pt x="11139" y="1860"/>
                  </a:cubicBezTo>
                  <a:cubicBezTo>
                    <a:pt x="11183" y="1916"/>
                    <a:pt x="11249" y="1945"/>
                    <a:pt x="11316" y="1945"/>
                  </a:cubicBezTo>
                  <a:cubicBezTo>
                    <a:pt x="11366" y="1945"/>
                    <a:pt x="11417" y="1928"/>
                    <a:pt x="11459" y="1895"/>
                  </a:cubicBezTo>
                  <a:cubicBezTo>
                    <a:pt x="11559" y="1816"/>
                    <a:pt x="11576" y="1672"/>
                    <a:pt x="11500" y="1572"/>
                  </a:cubicBezTo>
                  <a:cubicBezTo>
                    <a:pt x="11259" y="1264"/>
                    <a:pt x="10980" y="983"/>
                    <a:pt x="10672" y="739"/>
                  </a:cubicBezTo>
                  <a:lnTo>
                    <a:pt x="10672" y="739"/>
                  </a:lnTo>
                  <a:cubicBezTo>
                    <a:pt x="13135" y="1442"/>
                    <a:pt x="15059" y="3373"/>
                    <a:pt x="15753" y="5841"/>
                  </a:cubicBezTo>
                  <a:cubicBezTo>
                    <a:pt x="15362" y="5345"/>
                    <a:pt x="14824" y="4891"/>
                    <a:pt x="14147" y="4497"/>
                  </a:cubicBezTo>
                  <a:cubicBezTo>
                    <a:pt x="13688" y="4231"/>
                    <a:pt x="13206" y="4011"/>
                    <a:pt x="12708" y="3835"/>
                  </a:cubicBezTo>
                  <a:cubicBezTo>
                    <a:pt x="12554" y="3390"/>
                    <a:pt x="12363" y="2960"/>
                    <a:pt x="12138" y="2547"/>
                  </a:cubicBezTo>
                  <a:cubicBezTo>
                    <a:pt x="12097" y="2470"/>
                    <a:pt x="12019" y="2427"/>
                    <a:pt x="11938" y="2427"/>
                  </a:cubicBezTo>
                  <a:cubicBezTo>
                    <a:pt x="11898" y="2427"/>
                    <a:pt x="11858" y="2437"/>
                    <a:pt x="11821" y="2459"/>
                  </a:cubicBezTo>
                  <a:cubicBezTo>
                    <a:pt x="11713" y="2525"/>
                    <a:pt x="11676" y="2664"/>
                    <a:pt x="11738" y="2774"/>
                  </a:cubicBezTo>
                  <a:cubicBezTo>
                    <a:pt x="11891" y="3058"/>
                    <a:pt x="12028" y="3351"/>
                    <a:pt x="12146" y="3652"/>
                  </a:cubicBezTo>
                  <a:cubicBezTo>
                    <a:pt x="11146" y="3356"/>
                    <a:pt x="10042" y="3192"/>
                    <a:pt x="8895" y="3173"/>
                  </a:cubicBezTo>
                  <a:lnTo>
                    <a:pt x="8895" y="472"/>
                  </a:lnTo>
                  <a:close/>
                  <a:moveTo>
                    <a:pt x="4431" y="4404"/>
                  </a:moveTo>
                  <a:lnTo>
                    <a:pt x="4431" y="4404"/>
                  </a:lnTo>
                  <a:cubicBezTo>
                    <a:pt x="4299" y="4864"/>
                    <a:pt x="4194" y="5330"/>
                    <a:pt x="4120" y="5805"/>
                  </a:cubicBezTo>
                  <a:lnTo>
                    <a:pt x="3546" y="5805"/>
                  </a:lnTo>
                  <a:cubicBezTo>
                    <a:pt x="3277" y="5805"/>
                    <a:pt x="3060" y="6022"/>
                    <a:pt x="3060" y="6291"/>
                  </a:cubicBezTo>
                  <a:lnTo>
                    <a:pt x="3060" y="7606"/>
                  </a:lnTo>
                  <a:lnTo>
                    <a:pt x="1300" y="7606"/>
                  </a:lnTo>
                  <a:cubicBezTo>
                    <a:pt x="1398" y="6594"/>
                    <a:pt x="2136" y="5641"/>
                    <a:pt x="3404" y="4903"/>
                  </a:cubicBezTo>
                  <a:cubicBezTo>
                    <a:pt x="3734" y="4712"/>
                    <a:pt x="4076" y="4544"/>
                    <a:pt x="4431" y="4404"/>
                  </a:cubicBezTo>
                  <a:close/>
                  <a:moveTo>
                    <a:pt x="12867" y="4402"/>
                  </a:moveTo>
                  <a:lnTo>
                    <a:pt x="12867" y="4402"/>
                  </a:lnTo>
                  <a:cubicBezTo>
                    <a:pt x="13221" y="4544"/>
                    <a:pt x="13563" y="4712"/>
                    <a:pt x="13895" y="4903"/>
                  </a:cubicBezTo>
                  <a:cubicBezTo>
                    <a:pt x="15164" y="5641"/>
                    <a:pt x="15902" y="6594"/>
                    <a:pt x="15999" y="7606"/>
                  </a:cubicBezTo>
                  <a:lnTo>
                    <a:pt x="14211" y="7606"/>
                  </a:lnTo>
                  <a:lnTo>
                    <a:pt x="14211" y="6288"/>
                  </a:lnTo>
                  <a:cubicBezTo>
                    <a:pt x="14211" y="6021"/>
                    <a:pt x="13996" y="5804"/>
                    <a:pt x="13731" y="5804"/>
                  </a:cubicBezTo>
                  <a:cubicBezTo>
                    <a:pt x="13730" y="5804"/>
                    <a:pt x="13728" y="5804"/>
                    <a:pt x="13727" y="5805"/>
                  </a:cubicBezTo>
                  <a:lnTo>
                    <a:pt x="13179" y="5805"/>
                  </a:lnTo>
                  <a:cubicBezTo>
                    <a:pt x="13104" y="5330"/>
                    <a:pt x="12999" y="4861"/>
                    <a:pt x="12867" y="4402"/>
                  </a:cubicBezTo>
                  <a:close/>
                  <a:moveTo>
                    <a:pt x="3062" y="8033"/>
                  </a:moveTo>
                  <a:lnTo>
                    <a:pt x="3062" y="9350"/>
                  </a:lnTo>
                  <a:cubicBezTo>
                    <a:pt x="3060" y="9617"/>
                    <a:pt x="3277" y="9834"/>
                    <a:pt x="3546" y="9837"/>
                  </a:cubicBezTo>
                  <a:lnTo>
                    <a:pt x="4120" y="9837"/>
                  </a:lnTo>
                  <a:cubicBezTo>
                    <a:pt x="4194" y="10308"/>
                    <a:pt x="4299" y="10775"/>
                    <a:pt x="4431" y="11237"/>
                  </a:cubicBezTo>
                  <a:cubicBezTo>
                    <a:pt x="4076" y="11095"/>
                    <a:pt x="3734" y="10927"/>
                    <a:pt x="3404" y="10736"/>
                  </a:cubicBezTo>
                  <a:cubicBezTo>
                    <a:pt x="2136" y="9998"/>
                    <a:pt x="1398" y="9045"/>
                    <a:pt x="1300" y="8033"/>
                  </a:cubicBezTo>
                  <a:close/>
                  <a:moveTo>
                    <a:pt x="15999" y="8033"/>
                  </a:moveTo>
                  <a:cubicBezTo>
                    <a:pt x="15902" y="9045"/>
                    <a:pt x="15164" y="9998"/>
                    <a:pt x="13895" y="10736"/>
                  </a:cubicBezTo>
                  <a:cubicBezTo>
                    <a:pt x="13565" y="10927"/>
                    <a:pt x="13223" y="11095"/>
                    <a:pt x="12869" y="11237"/>
                  </a:cubicBezTo>
                  <a:cubicBezTo>
                    <a:pt x="13001" y="10775"/>
                    <a:pt x="13104" y="10308"/>
                    <a:pt x="13179" y="9837"/>
                  </a:cubicBezTo>
                  <a:lnTo>
                    <a:pt x="13727" y="9837"/>
                  </a:lnTo>
                  <a:cubicBezTo>
                    <a:pt x="13993" y="9837"/>
                    <a:pt x="14211" y="9619"/>
                    <a:pt x="14211" y="9350"/>
                  </a:cubicBezTo>
                  <a:lnTo>
                    <a:pt x="14211" y="8033"/>
                  </a:lnTo>
                  <a:close/>
                  <a:moveTo>
                    <a:pt x="13729" y="6261"/>
                  </a:moveTo>
                  <a:cubicBezTo>
                    <a:pt x="13741" y="6261"/>
                    <a:pt x="13751" y="6271"/>
                    <a:pt x="13751" y="6283"/>
                  </a:cubicBezTo>
                  <a:lnTo>
                    <a:pt x="13751" y="9355"/>
                  </a:lnTo>
                  <a:cubicBezTo>
                    <a:pt x="13751" y="9367"/>
                    <a:pt x="13741" y="9377"/>
                    <a:pt x="13729" y="9377"/>
                  </a:cubicBezTo>
                  <a:lnTo>
                    <a:pt x="11581" y="9377"/>
                  </a:lnTo>
                  <a:cubicBezTo>
                    <a:pt x="11579" y="9377"/>
                    <a:pt x="11578" y="9377"/>
                    <a:pt x="11576" y="9377"/>
                  </a:cubicBezTo>
                  <a:cubicBezTo>
                    <a:pt x="11459" y="9377"/>
                    <a:pt x="11361" y="9462"/>
                    <a:pt x="11344" y="9578"/>
                  </a:cubicBezTo>
                  <a:cubicBezTo>
                    <a:pt x="11327" y="9714"/>
                    <a:pt x="11435" y="9837"/>
                    <a:pt x="11571" y="9837"/>
                  </a:cubicBezTo>
                  <a:lnTo>
                    <a:pt x="12722" y="9837"/>
                  </a:lnTo>
                  <a:cubicBezTo>
                    <a:pt x="12632" y="10372"/>
                    <a:pt x="12502" y="10902"/>
                    <a:pt x="12334" y="11420"/>
                  </a:cubicBezTo>
                  <a:cubicBezTo>
                    <a:pt x="11295" y="11765"/>
                    <a:pt x="10122" y="11955"/>
                    <a:pt x="8895" y="11977"/>
                  </a:cubicBezTo>
                  <a:lnTo>
                    <a:pt x="8895" y="9837"/>
                  </a:lnTo>
                  <a:lnTo>
                    <a:pt x="10462" y="9837"/>
                  </a:lnTo>
                  <a:cubicBezTo>
                    <a:pt x="10579" y="9837"/>
                    <a:pt x="10679" y="9751"/>
                    <a:pt x="10696" y="9634"/>
                  </a:cubicBezTo>
                  <a:cubicBezTo>
                    <a:pt x="10714" y="9497"/>
                    <a:pt x="10606" y="9377"/>
                    <a:pt x="10469" y="9377"/>
                  </a:cubicBezTo>
                  <a:lnTo>
                    <a:pt x="3541" y="9377"/>
                  </a:lnTo>
                  <a:cubicBezTo>
                    <a:pt x="3529" y="9377"/>
                    <a:pt x="3519" y="9367"/>
                    <a:pt x="3519" y="9355"/>
                  </a:cubicBezTo>
                  <a:lnTo>
                    <a:pt x="3519" y="6283"/>
                  </a:lnTo>
                  <a:cubicBezTo>
                    <a:pt x="3519" y="6271"/>
                    <a:pt x="3529" y="6261"/>
                    <a:pt x="3541" y="6261"/>
                  </a:cubicBezTo>
                  <a:close/>
                  <a:moveTo>
                    <a:pt x="8407" y="9837"/>
                  </a:moveTo>
                  <a:lnTo>
                    <a:pt x="8407" y="11995"/>
                  </a:lnTo>
                  <a:cubicBezTo>
                    <a:pt x="7177" y="11973"/>
                    <a:pt x="6000" y="11777"/>
                    <a:pt x="4959" y="11432"/>
                  </a:cubicBezTo>
                  <a:cubicBezTo>
                    <a:pt x="4788" y="10909"/>
                    <a:pt x="4658" y="10377"/>
                    <a:pt x="4568" y="9837"/>
                  </a:cubicBezTo>
                  <a:close/>
                  <a:moveTo>
                    <a:pt x="15740" y="9800"/>
                  </a:moveTo>
                  <a:lnTo>
                    <a:pt x="15740" y="9800"/>
                  </a:lnTo>
                  <a:cubicBezTo>
                    <a:pt x="15044" y="12264"/>
                    <a:pt x="13123" y="14194"/>
                    <a:pt x="10659" y="14899"/>
                  </a:cubicBezTo>
                  <a:lnTo>
                    <a:pt x="10659" y="14899"/>
                  </a:lnTo>
                  <a:cubicBezTo>
                    <a:pt x="11506" y="14237"/>
                    <a:pt x="12219" y="13162"/>
                    <a:pt x="12698" y="11804"/>
                  </a:cubicBezTo>
                  <a:cubicBezTo>
                    <a:pt x="13196" y="11628"/>
                    <a:pt x="13678" y="11406"/>
                    <a:pt x="14135" y="11144"/>
                  </a:cubicBezTo>
                  <a:cubicBezTo>
                    <a:pt x="14812" y="10748"/>
                    <a:pt x="15349" y="10296"/>
                    <a:pt x="15740" y="9800"/>
                  </a:cubicBezTo>
                  <a:close/>
                  <a:moveTo>
                    <a:pt x="1564" y="9800"/>
                  </a:moveTo>
                  <a:lnTo>
                    <a:pt x="1564" y="9800"/>
                  </a:lnTo>
                  <a:cubicBezTo>
                    <a:pt x="1955" y="10294"/>
                    <a:pt x="2493" y="10748"/>
                    <a:pt x="3170" y="11144"/>
                  </a:cubicBezTo>
                  <a:cubicBezTo>
                    <a:pt x="3627" y="11406"/>
                    <a:pt x="4108" y="11628"/>
                    <a:pt x="4604" y="11804"/>
                  </a:cubicBezTo>
                  <a:cubicBezTo>
                    <a:pt x="5083" y="13163"/>
                    <a:pt x="5799" y="14238"/>
                    <a:pt x="6647" y="14900"/>
                  </a:cubicBezTo>
                  <a:cubicBezTo>
                    <a:pt x="4184" y="14196"/>
                    <a:pt x="2258" y="12266"/>
                    <a:pt x="1564" y="9800"/>
                  </a:cubicBezTo>
                  <a:close/>
                  <a:moveTo>
                    <a:pt x="5157" y="11987"/>
                  </a:moveTo>
                  <a:lnTo>
                    <a:pt x="5157" y="11987"/>
                  </a:lnTo>
                  <a:cubicBezTo>
                    <a:pt x="6156" y="12283"/>
                    <a:pt x="7261" y="12447"/>
                    <a:pt x="8407" y="12466"/>
                  </a:cubicBezTo>
                  <a:lnTo>
                    <a:pt x="8407" y="15166"/>
                  </a:lnTo>
                  <a:cubicBezTo>
                    <a:pt x="7546" y="15086"/>
                    <a:pt x="6735" y="14556"/>
                    <a:pt x="6044" y="13622"/>
                  </a:cubicBezTo>
                  <a:cubicBezTo>
                    <a:pt x="5699" y="13155"/>
                    <a:pt x="5401" y="12603"/>
                    <a:pt x="5157" y="11987"/>
                  </a:cubicBezTo>
                  <a:close/>
                  <a:moveTo>
                    <a:pt x="12146" y="11987"/>
                  </a:moveTo>
                  <a:lnTo>
                    <a:pt x="12146" y="11987"/>
                  </a:lnTo>
                  <a:cubicBezTo>
                    <a:pt x="11901" y="12603"/>
                    <a:pt x="11603" y="13155"/>
                    <a:pt x="11259" y="13622"/>
                  </a:cubicBezTo>
                  <a:cubicBezTo>
                    <a:pt x="10567" y="14556"/>
                    <a:pt x="9756" y="15088"/>
                    <a:pt x="8895" y="15166"/>
                  </a:cubicBezTo>
                  <a:lnTo>
                    <a:pt x="8895" y="12466"/>
                  </a:lnTo>
                  <a:cubicBezTo>
                    <a:pt x="10042" y="12447"/>
                    <a:pt x="11146" y="12283"/>
                    <a:pt x="12146" y="11987"/>
                  </a:cubicBezTo>
                  <a:close/>
                  <a:moveTo>
                    <a:pt x="8647" y="0"/>
                  </a:moveTo>
                  <a:cubicBezTo>
                    <a:pt x="7143" y="0"/>
                    <a:pt x="5630" y="433"/>
                    <a:pt x="4306" y="1318"/>
                  </a:cubicBezTo>
                  <a:cubicBezTo>
                    <a:pt x="1205" y="3393"/>
                    <a:pt x="0" y="7366"/>
                    <a:pt x="1430" y="10814"/>
                  </a:cubicBezTo>
                  <a:cubicBezTo>
                    <a:pt x="2657" y="13778"/>
                    <a:pt x="5539" y="15640"/>
                    <a:pt x="8648" y="15640"/>
                  </a:cubicBezTo>
                  <a:cubicBezTo>
                    <a:pt x="9154" y="15640"/>
                    <a:pt x="9666" y="15591"/>
                    <a:pt x="10178" y="15489"/>
                  </a:cubicBezTo>
                  <a:cubicBezTo>
                    <a:pt x="13837" y="14761"/>
                    <a:pt x="16471" y="11550"/>
                    <a:pt x="16471" y="7821"/>
                  </a:cubicBezTo>
                  <a:cubicBezTo>
                    <a:pt x="16476" y="5743"/>
                    <a:pt x="15652" y="3754"/>
                    <a:pt x="14181" y="2290"/>
                  </a:cubicBezTo>
                  <a:cubicBezTo>
                    <a:pt x="12669" y="779"/>
                    <a:pt x="10666" y="0"/>
                    <a:pt x="8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4413200" y="2471350"/>
              <a:ext cx="61000" cy="42925"/>
            </a:xfrm>
            <a:custGeom>
              <a:avLst/>
              <a:gdLst/>
              <a:ahLst/>
              <a:cxnLst/>
              <a:rect l="l" t="t" r="r" b="b"/>
              <a:pathLst>
                <a:path w="2440" h="1717" extrusionOk="0">
                  <a:moveTo>
                    <a:pt x="1213" y="1"/>
                  </a:moveTo>
                  <a:cubicBezTo>
                    <a:pt x="1103" y="1"/>
                    <a:pt x="1022" y="74"/>
                    <a:pt x="976" y="223"/>
                  </a:cubicBezTo>
                  <a:lnTo>
                    <a:pt x="727" y="1002"/>
                  </a:lnTo>
                  <a:lnTo>
                    <a:pt x="472" y="181"/>
                  </a:lnTo>
                  <a:cubicBezTo>
                    <a:pt x="433" y="64"/>
                    <a:pt x="355" y="3"/>
                    <a:pt x="235" y="3"/>
                  </a:cubicBezTo>
                  <a:cubicBezTo>
                    <a:pt x="233" y="3"/>
                    <a:pt x="230" y="3"/>
                    <a:pt x="227" y="3"/>
                  </a:cubicBezTo>
                  <a:cubicBezTo>
                    <a:pt x="167" y="3"/>
                    <a:pt x="109" y="29"/>
                    <a:pt x="69" y="74"/>
                  </a:cubicBezTo>
                  <a:cubicBezTo>
                    <a:pt x="25" y="118"/>
                    <a:pt x="1" y="179"/>
                    <a:pt x="3" y="242"/>
                  </a:cubicBezTo>
                  <a:cubicBezTo>
                    <a:pt x="1" y="274"/>
                    <a:pt x="8" y="308"/>
                    <a:pt x="20" y="340"/>
                  </a:cubicBezTo>
                  <a:lnTo>
                    <a:pt x="443" y="1474"/>
                  </a:lnTo>
                  <a:cubicBezTo>
                    <a:pt x="504" y="1635"/>
                    <a:pt x="602" y="1716"/>
                    <a:pt x="731" y="1716"/>
                  </a:cubicBezTo>
                  <a:cubicBezTo>
                    <a:pt x="854" y="1716"/>
                    <a:pt x="939" y="1643"/>
                    <a:pt x="988" y="1496"/>
                  </a:cubicBezTo>
                  <a:lnTo>
                    <a:pt x="1220" y="809"/>
                  </a:lnTo>
                  <a:lnTo>
                    <a:pt x="1452" y="1496"/>
                  </a:lnTo>
                  <a:cubicBezTo>
                    <a:pt x="1504" y="1643"/>
                    <a:pt x="1589" y="1716"/>
                    <a:pt x="1709" y="1716"/>
                  </a:cubicBezTo>
                  <a:cubicBezTo>
                    <a:pt x="1838" y="1716"/>
                    <a:pt x="1936" y="1635"/>
                    <a:pt x="1995" y="1474"/>
                  </a:cubicBezTo>
                  <a:lnTo>
                    <a:pt x="2418" y="340"/>
                  </a:lnTo>
                  <a:cubicBezTo>
                    <a:pt x="2430" y="308"/>
                    <a:pt x="2437" y="274"/>
                    <a:pt x="2437" y="242"/>
                  </a:cubicBezTo>
                  <a:cubicBezTo>
                    <a:pt x="2440" y="110"/>
                    <a:pt x="2335" y="3"/>
                    <a:pt x="2205" y="3"/>
                  </a:cubicBezTo>
                  <a:cubicBezTo>
                    <a:pt x="2203" y="3"/>
                    <a:pt x="2202" y="3"/>
                    <a:pt x="2200" y="3"/>
                  </a:cubicBezTo>
                  <a:cubicBezTo>
                    <a:pt x="2083" y="3"/>
                    <a:pt x="2005" y="64"/>
                    <a:pt x="1968" y="181"/>
                  </a:cubicBezTo>
                  <a:lnTo>
                    <a:pt x="1714" y="1002"/>
                  </a:lnTo>
                  <a:lnTo>
                    <a:pt x="1467" y="223"/>
                  </a:lnTo>
                  <a:cubicBezTo>
                    <a:pt x="1418" y="74"/>
                    <a:pt x="1333" y="1"/>
                    <a:pt x="1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4546575" y="2470550"/>
              <a:ext cx="61000" cy="42925"/>
            </a:xfrm>
            <a:custGeom>
              <a:avLst/>
              <a:gdLst/>
              <a:ahLst/>
              <a:cxnLst/>
              <a:rect l="l" t="t" r="r" b="b"/>
              <a:pathLst>
                <a:path w="2440" h="1717" extrusionOk="0">
                  <a:moveTo>
                    <a:pt x="1213" y="1"/>
                  </a:moveTo>
                  <a:cubicBezTo>
                    <a:pt x="1103" y="1"/>
                    <a:pt x="1022" y="74"/>
                    <a:pt x="976" y="223"/>
                  </a:cubicBezTo>
                  <a:lnTo>
                    <a:pt x="724" y="1003"/>
                  </a:lnTo>
                  <a:lnTo>
                    <a:pt x="472" y="184"/>
                  </a:lnTo>
                  <a:cubicBezTo>
                    <a:pt x="433" y="64"/>
                    <a:pt x="355" y="3"/>
                    <a:pt x="235" y="3"/>
                  </a:cubicBezTo>
                  <a:cubicBezTo>
                    <a:pt x="172" y="3"/>
                    <a:pt x="110" y="28"/>
                    <a:pt x="69" y="74"/>
                  </a:cubicBezTo>
                  <a:cubicBezTo>
                    <a:pt x="25" y="118"/>
                    <a:pt x="0" y="179"/>
                    <a:pt x="0" y="243"/>
                  </a:cubicBezTo>
                  <a:cubicBezTo>
                    <a:pt x="0" y="277"/>
                    <a:pt x="8" y="309"/>
                    <a:pt x="20" y="340"/>
                  </a:cubicBezTo>
                  <a:lnTo>
                    <a:pt x="443" y="1474"/>
                  </a:lnTo>
                  <a:cubicBezTo>
                    <a:pt x="504" y="1636"/>
                    <a:pt x="602" y="1716"/>
                    <a:pt x="731" y="1716"/>
                  </a:cubicBezTo>
                  <a:cubicBezTo>
                    <a:pt x="853" y="1716"/>
                    <a:pt x="939" y="1643"/>
                    <a:pt x="988" y="1496"/>
                  </a:cubicBezTo>
                  <a:lnTo>
                    <a:pt x="1220" y="812"/>
                  </a:lnTo>
                  <a:lnTo>
                    <a:pt x="1452" y="1496"/>
                  </a:lnTo>
                  <a:cubicBezTo>
                    <a:pt x="1503" y="1643"/>
                    <a:pt x="1589" y="1716"/>
                    <a:pt x="1709" y="1716"/>
                  </a:cubicBezTo>
                  <a:cubicBezTo>
                    <a:pt x="1841" y="1716"/>
                    <a:pt x="1936" y="1636"/>
                    <a:pt x="1995" y="1474"/>
                  </a:cubicBezTo>
                  <a:lnTo>
                    <a:pt x="2420" y="340"/>
                  </a:lnTo>
                  <a:cubicBezTo>
                    <a:pt x="2430" y="309"/>
                    <a:pt x="2437" y="277"/>
                    <a:pt x="2437" y="243"/>
                  </a:cubicBezTo>
                  <a:cubicBezTo>
                    <a:pt x="2439" y="112"/>
                    <a:pt x="2334" y="3"/>
                    <a:pt x="2204" y="3"/>
                  </a:cubicBezTo>
                  <a:cubicBezTo>
                    <a:pt x="2203" y="3"/>
                    <a:pt x="2201" y="3"/>
                    <a:pt x="2200" y="3"/>
                  </a:cubicBezTo>
                  <a:cubicBezTo>
                    <a:pt x="2083" y="3"/>
                    <a:pt x="2004" y="64"/>
                    <a:pt x="1968" y="184"/>
                  </a:cubicBezTo>
                  <a:lnTo>
                    <a:pt x="1714" y="1003"/>
                  </a:lnTo>
                  <a:lnTo>
                    <a:pt x="1467" y="223"/>
                  </a:lnTo>
                  <a:cubicBezTo>
                    <a:pt x="1418" y="74"/>
                    <a:pt x="1332" y="1"/>
                    <a:pt x="1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4479500" y="2471350"/>
              <a:ext cx="61000" cy="42925"/>
            </a:xfrm>
            <a:custGeom>
              <a:avLst/>
              <a:gdLst/>
              <a:ahLst/>
              <a:cxnLst/>
              <a:rect l="l" t="t" r="r" b="b"/>
              <a:pathLst>
                <a:path w="2440" h="1717" extrusionOk="0">
                  <a:moveTo>
                    <a:pt x="1215" y="1"/>
                  </a:moveTo>
                  <a:cubicBezTo>
                    <a:pt x="1102" y="1"/>
                    <a:pt x="1024" y="74"/>
                    <a:pt x="975" y="223"/>
                  </a:cubicBezTo>
                  <a:lnTo>
                    <a:pt x="726" y="1002"/>
                  </a:lnTo>
                  <a:lnTo>
                    <a:pt x="472" y="181"/>
                  </a:lnTo>
                  <a:cubicBezTo>
                    <a:pt x="433" y="64"/>
                    <a:pt x="355" y="3"/>
                    <a:pt x="237" y="3"/>
                  </a:cubicBezTo>
                  <a:cubicBezTo>
                    <a:pt x="235" y="3"/>
                    <a:pt x="232" y="3"/>
                    <a:pt x="229" y="3"/>
                  </a:cubicBezTo>
                  <a:cubicBezTo>
                    <a:pt x="169" y="3"/>
                    <a:pt x="111" y="29"/>
                    <a:pt x="69" y="74"/>
                  </a:cubicBezTo>
                  <a:cubicBezTo>
                    <a:pt x="25" y="118"/>
                    <a:pt x="0" y="179"/>
                    <a:pt x="0" y="242"/>
                  </a:cubicBezTo>
                  <a:cubicBezTo>
                    <a:pt x="0" y="274"/>
                    <a:pt x="8" y="308"/>
                    <a:pt x="20" y="340"/>
                  </a:cubicBezTo>
                  <a:lnTo>
                    <a:pt x="443" y="1474"/>
                  </a:lnTo>
                  <a:cubicBezTo>
                    <a:pt x="504" y="1635"/>
                    <a:pt x="601" y="1716"/>
                    <a:pt x="731" y="1716"/>
                  </a:cubicBezTo>
                  <a:cubicBezTo>
                    <a:pt x="853" y="1716"/>
                    <a:pt x="939" y="1643"/>
                    <a:pt x="988" y="1496"/>
                  </a:cubicBezTo>
                  <a:lnTo>
                    <a:pt x="1220" y="809"/>
                  </a:lnTo>
                  <a:lnTo>
                    <a:pt x="1452" y="1496"/>
                  </a:lnTo>
                  <a:cubicBezTo>
                    <a:pt x="1503" y="1643"/>
                    <a:pt x="1589" y="1716"/>
                    <a:pt x="1708" y="1716"/>
                  </a:cubicBezTo>
                  <a:cubicBezTo>
                    <a:pt x="1840" y="1716"/>
                    <a:pt x="1936" y="1635"/>
                    <a:pt x="1994" y="1474"/>
                  </a:cubicBezTo>
                  <a:lnTo>
                    <a:pt x="2420" y="340"/>
                  </a:lnTo>
                  <a:cubicBezTo>
                    <a:pt x="2429" y="308"/>
                    <a:pt x="2434" y="274"/>
                    <a:pt x="2437" y="242"/>
                  </a:cubicBezTo>
                  <a:cubicBezTo>
                    <a:pt x="2439" y="110"/>
                    <a:pt x="2334" y="3"/>
                    <a:pt x="2204" y="3"/>
                  </a:cubicBezTo>
                  <a:cubicBezTo>
                    <a:pt x="2203" y="3"/>
                    <a:pt x="2201" y="3"/>
                    <a:pt x="2200" y="3"/>
                  </a:cubicBezTo>
                  <a:cubicBezTo>
                    <a:pt x="2082" y="3"/>
                    <a:pt x="2004" y="64"/>
                    <a:pt x="1967" y="181"/>
                  </a:cubicBezTo>
                  <a:lnTo>
                    <a:pt x="1713" y="1002"/>
                  </a:lnTo>
                  <a:lnTo>
                    <a:pt x="1467" y="223"/>
                  </a:lnTo>
                  <a:cubicBezTo>
                    <a:pt x="1418" y="74"/>
                    <a:pt x="1332" y="1"/>
                    <a:pt x="1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114;p40"/>
          <p:cNvGrpSpPr/>
          <p:nvPr/>
        </p:nvGrpSpPr>
        <p:grpSpPr>
          <a:xfrm>
            <a:off x="8532838" y="4045338"/>
            <a:ext cx="453750" cy="641500"/>
            <a:chOff x="214563" y="991475"/>
            <a:chExt cx="453750" cy="641500"/>
          </a:xfrm>
        </p:grpSpPr>
        <p:grpSp>
          <p:nvGrpSpPr>
            <p:cNvPr id="1115" name="Google Shape;1115;p40"/>
            <p:cNvGrpSpPr/>
            <p:nvPr/>
          </p:nvGrpSpPr>
          <p:grpSpPr>
            <a:xfrm>
              <a:off x="214563" y="991475"/>
              <a:ext cx="297900" cy="257400"/>
              <a:chOff x="214563" y="991475"/>
              <a:chExt cx="297900" cy="257400"/>
            </a:xfrm>
          </p:grpSpPr>
          <p:sp>
            <p:nvSpPr>
              <p:cNvPr id="1116" name="Google Shape;1116;p40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0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8" name="Google Shape;1118;p40"/>
            <p:cNvGrpSpPr/>
            <p:nvPr/>
          </p:nvGrpSpPr>
          <p:grpSpPr>
            <a:xfrm>
              <a:off x="370413" y="1375575"/>
              <a:ext cx="297900" cy="257400"/>
              <a:chOff x="370413" y="1375575"/>
              <a:chExt cx="297900" cy="257400"/>
            </a:xfrm>
          </p:grpSpPr>
          <p:sp>
            <p:nvSpPr>
              <p:cNvPr id="1119" name="Google Shape;1119;p40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0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4" name="Google Shape;1124;p40"/>
          <p:cNvGrpSpPr/>
          <p:nvPr/>
        </p:nvGrpSpPr>
        <p:grpSpPr>
          <a:xfrm>
            <a:off x="7628391" y="744799"/>
            <a:ext cx="467366" cy="554802"/>
            <a:chOff x="8095816" y="2964049"/>
            <a:chExt cx="467366" cy="554802"/>
          </a:xfrm>
        </p:grpSpPr>
        <p:sp>
          <p:nvSpPr>
            <p:cNvPr id="1125" name="Google Shape;1125;p40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0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72727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40"/>
          <p:cNvGrpSpPr/>
          <p:nvPr/>
        </p:nvGrpSpPr>
        <p:grpSpPr>
          <a:xfrm>
            <a:off x="3204750" y="4646500"/>
            <a:ext cx="1216200" cy="192855"/>
            <a:chOff x="3204750" y="4646500"/>
            <a:chExt cx="1216200" cy="192855"/>
          </a:xfrm>
        </p:grpSpPr>
        <p:sp>
          <p:nvSpPr>
            <p:cNvPr id="1128" name="Google Shape;1128;p40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0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7CFF76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40"/>
          <p:cNvGrpSpPr/>
          <p:nvPr/>
        </p:nvGrpSpPr>
        <p:grpSpPr>
          <a:xfrm rot="10800000" flipH="1">
            <a:off x="288501" y="4252239"/>
            <a:ext cx="515050" cy="554792"/>
            <a:chOff x="1092050" y="3983462"/>
            <a:chExt cx="687467" cy="740513"/>
          </a:xfrm>
        </p:grpSpPr>
        <p:grpSp>
          <p:nvGrpSpPr>
            <p:cNvPr id="1131" name="Google Shape;1131;p40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1132" name="Google Shape;1132;p4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4" name="Google Shape;1134;p40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1135" name="Google Shape;1135;p4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7" name="Google Shape;1137;p40"/>
          <p:cNvGrpSpPr/>
          <p:nvPr/>
        </p:nvGrpSpPr>
        <p:grpSpPr>
          <a:xfrm>
            <a:off x="8308124" y="1185601"/>
            <a:ext cx="515050" cy="554792"/>
            <a:chOff x="1092050" y="3983462"/>
            <a:chExt cx="687467" cy="740513"/>
          </a:xfrm>
        </p:grpSpPr>
        <p:grpSp>
          <p:nvGrpSpPr>
            <p:cNvPr id="1138" name="Google Shape;1138;p40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1139" name="Google Shape;1139;p4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1" name="Google Shape;1141;p40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1142" name="Google Shape;1142;p4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8380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4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 to </a:t>
            </a:r>
            <a:r>
              <a:rPr lang="en-IN" dirty="0">
                <a:solidFill>
                  <a:schemeClr val="accent3"/>
                </a:solidFill>
              </a:rPr>
              <a:t>CSS</a:t>
            </a:r>
          </a:p>
        </p:txBody>
      </p:sp>
      <p:sp>
        <p:nvSpPr>
          <p:cNvPr id="937" name="Google Shape;937;p40"/>
          <p:cNvSpPr txBox="1">
            <a:spLocks noGrp="1"/>
          </p:cNvSpPr>
          <p:nvPr>
            <p:ph type="subTitle" idx="1"/>
          </p:nvPr>
        </p:nvSpPr>
        <p:spPr>
          <a:xfrm>
            <a:off x="722325" y="1858525"/>
            <a:ext cx="2420700" cy="837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It’s stand for Cascading Style Sheets.</a:t>
            </a:r>
            <a:endParaRPr sz="1400"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39" name="Google Shape;939;p40"/>
          <p:cNvSpPr txBox="1">
            <a:spLocks noGrp="1"/>
          </p:cNvSpPr>
          <p:nvPr>
            <p:ph type="subTitle" idx="4"/>
          </p:nvPr>
        </p:nvSpPr>
        <p:spPr>
          <a:xfrm>
            <a:off x="3361631" y="1858525"/>
            <a:ext cx="2420700" cy="837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It is used for styling HTML elements.</a:t>
            </a:r>
            <a:endParaRPr dirty="0"/>
          </a:p>
        </p:txBody>
      </p:sp>
      <p:sp>
        <p:nvSpPr>
          <p:cNvPr id="941" name="Google Shape;941;p40"/>
          <p:cNvSpPr txBox="1">
            <a:spLocks noGrp="1"/>
          </p:cNvSpPr>
          <p:nvPr>
            <p:ph type="subTitle" idx="6"/>
          </p:nvPr>
        </p:nvSpPr>
        <p:spPr>
          <a:xfrm>
            <a:off x="6000936" y="1854739"/>
            <a:ext cx="2420700" cy="841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/>
              <a:t>Css</a:t>
            </a:r>
            <a:r>
              <a:rPr lang="en-US" dirty="0"/>
              <a:t> is a presentation</a:t>
            </a:r>
            <a:endParaRPr dirty="0"/>
          </a:p>
        </p:txBody>
      </p:sp>
      <p:sp>
        <p:nvSpPr>
          <p:cNvPr id="943" name="Google Shape;943;p40"/>
          <p:cNvSpPr txBox="1">
            <a:spLocks noGrp="1"/>
          </p:cNvSpPr>
          <p:nvPr>
            <p:ph type="subTitle" idx="8"/>
          </p:nvPr>
        </p:nvSpPr>
        <p:spPr>
          <a:xfrm>
            <a:off x="2606129" y="3547846"/>
            <a:ext cx="2139990" cy="10499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-US" dirty="0"/>
              <a:t>A file with the </a:t>
            </a:r>
            <a:r>
              <a:rPr lang="en-US" b="1" i="1" dirty="0"/>
              <a:t>.html </a:t>
            </a:r>
            <a:r>
              <a:rPr lang="en-US" dirty="0"/>
              <a:t>extension containing structured content.</a:t>
            </a:r>
            <a:endParaRPr lang="en-US" b="1" i="1" dirty="0"/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945" name="Google Shape;945;p40"/>
          <p:cNvSpPr txBox="1">
            <a:spLocks noGrp="1"/>
          </p:cNvSpPr>
          <p:nvPr>
            <p:ph type="subTitle" idx="13"/>
          </p:nvPr>
        </p:nvSpPr>
        <p:spPr>
          <a:xfrm>
            <a:off x="4700231" y="3551989"/>
            <a:ext cx="2119244" cy="978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Used for website  layout and design</a:t>
            </a:r>
            <a:endParaRPr dirty="0"/>
          </a:p>
        </p:txBody>
      </p:sp>
      <p:sp>
        <p:nvSpPr>
          <p:cNvPr id="947" name="Google Shape;947;p40"/>
          <p:cNvSpPr txBox="1">
            <a:spLocks noGrp="1"/>
          </p:cNvSpPr>
          <p:nvPr>
            <p:ph type="subTitle" idx="15"/>
          </p:nvPr>
        </p:nvSpPr>
        <p:spPr>
          <a:xfrm>
            <a:off x="825937" y="3676864"/>
            <a:ext cx="1764077" cy="1049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It is not a programming language</a:t>
            </a:r>
            <a:endParaRPr dirty="0"/>
          </a:p>
        </p:txBody>
      </p:sp>
      <p:grpSp>
        <p:nvGrpSpPr>
          <p:cNvPr id="948" name="Google Shape;948;p40"/>
          <p:cNvGrpSpPr/>
          <p:nvPr/>
        </p:nvGrpSpPr>
        <p:grpSpPr>
          <a:xfrm>
            <a:off x="7015647" y="1409508"/>
            <a:ext cx="391267" cy="349810"/>
            <a:chOff x="5803423" y="940663"/>
            <a:chExt cx="391150" cy="349775"/>
          </a:xfrm>
        </p:grpSpPr>
        <p:sp>
          <p:nvSpPr>
            <p:cNvPr id="949" name="Google Shape;949;p40"/>
            <p:cNvSpPr/>
            <p:nvPr/>
          </p:nvSpPr>
          <p:spPr>
            <a:xfrm>
              <a:off x="5933748" y="1204713"/>
              <a:ext cx="120800" cy="56525"/>
            </a:xfrm>
            <a:custGeom>
              <a:avLst/>
              <a:gdLst/>
              <a:ahLst/>
              <a:cxnLst/>
              <a:rect l="l" t="t" r="r" b="b"/>
              <a:pathLst>
                <a:path w="4832" h="2261" extrusionOk="0">
                  <a:moveTo>
                    <a:pt x="4519" y="704"/>
                  </a:moveTo>
                  <a:lnTo>
                    <a:pt x="2266" y="0"/>
                  </a:lnTo>
                  <a:lnTo>
                    <a:pt x="313" y="704"/>
                  </a:lnTo>
                  <a:lnTo>
                    <a:pt x="0" y="1907"/>
                  </a:lnTo>
                  <a:lnTo>
                    <a:pt x="2266" y="2261"/>
                  </a:lnTo>
                  <a:lnTo>
                    <a:pt x="4832" y="190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0"/>
            <p:cNvSpPr/>
            <p:nvPr/>
          </p:nvSpPr>
          <p:spPr>
            <a:xfrm>
              <a:off x="5808823" y="1167563"/>
              <a:ext cx="362000" cy="54900"/>
            </a:xfrm>
            <a:custGeom>
              <a:avLst/>
              <a:gdLst/>
              <a:ahLst/>
              <a:cxnLst/>
              <a:rect l="l" t="t" r="r" b="b"/>
              <a:pathLst>
                <a:path w="14480" h="2196" extrusionOk="0">
                  <a:moveTo>
                    <a:pt x="14479" y="653"/>
                  </a:moveTo>
                  <a:lnTo>
                    <a:pt x="7334" y="1"/>
                  </a:lnTo>
                  <a:lnTo>
                    <a:pt x="0" y="653"/>
                  </a:lnTo>
                  <a:lnTo>
                    <a:pt x="0" y="1433"/>
                  </a:lnTo>
                  <a:cubicBezTo>
                    <a:pt x="0" y="1853"/>
                    <a:pt x="342" y="2193"/>
                    <a:pt x="762" y="2195"/>
                  </a:cubicBezTo>
                  <a:lnTo>
                    <a:pt x="13714" y="2195"/>
                  </a:lnTo>
                  <a:cubicBezTo>
                    <a:pt x="14135" y="2193"/>
                    <a:pt x="14477" y="1853"/>
                    <a:pt x="14479" y="14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5808823" y="945988"/>
              <a:ext cx="362000" cy="237550"/>
            </a:xfrm>
            <a:custGeom>
              <a:avLst/>
              <a:gdLst/>
              <a:ahLst/>
              <a:cxnLst/>
              <a:rect l="l" t="t" r="r" b="b"/>
              <a:pathLst>
                <a:path w="14480" h="9502" extrusionOk="0">
                  <a:moveTo>
                    <a:pt x="13714" y="0"/>
                  </a:moveTo>
                  <a:lnTo>
                    <a:pt x="762" y="0"/>
                  </a:lnTo>
                  <a:cubicBezTo>
                    <a:pt x="342" y="3"/>
                    <a:pt x="0" y="342"/>
                    <a:pt x="0" y="765"/>
                  </a:cubicBezTo>
                  <a:lnTo>
                    <a:pt x="0" y="9501"/>
                  </a:lnTo>
                  <a:lnTo>
                    <a:pt x="14479" y="9501"/>
                  </a:lnTo>
                  <a:lnTo>
                    <a:pt x="14479" y="765"/>
                  </a:lnTo>
                  <a:cubicBezTo>
                    <a:pt x="14477" y="342"/>
                    <a:pt x="14135" y="3"/>
                    <a:pt x="137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5837048" y="974213"/>
              <a:ext cx="306275" cy="181825"/>
            </a:xfrm>
            <a:custGeom>
              <a:avLst/>
              <a:gdLst/>
              <a:ahLst/>
              <a:cxnLst/>
              <a:rect l="l" t="t" r="r" b="b"/>
              <a:pathLst>
                <a:path w="12251" h="7273" extrusionOk="0">
                  <a:moveTo>
                    <a:pt x="12087" y="7273"/>
                  </a:moveTo>
                  <a:cubicBezTo>
                    <a:pt x="12177" y="7270"/>
                    <a:pt x="12248" y="7197"/>
                    <a:pt x="12251" y="7109"/>
                  </a:cubicBezTo>
                  <a:lnTo>
                    <a:pt x="12251" y="164"/>
                  </a:lnTo>
                  <a:cubicBezTo>
                    <a:pt x="12248" y="74"/>
                    <a:pt x="12177" y="3"/>
                    <a:pt x="12087" y="3"/>
                  </a:cubicBezTo>
                  <a:lnTo>
                    <a:pt x="164" y="3"/>
                  </a:lnTo>
                  <a:cubicBezTo>
                    <a:pt x="73" y="0"/>
                    <a:pt x="0" y="74"/>
                    <a:pt x="0" y="164"/>
                  </a:cubicBezTo>
                  <a:lnTo>
                    <a:pt x="0" y="7109"/>
                  </a:lnTo>
                  <a:cubicBezTo>
                    <a:pt x="0" y="7199"/>
                    <a:pt x="73" y="7273"/>
                    <a:pt x="164" y="72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5933748" y="1222438"/>
              <a:ext cx="116825" cy="29825"/>
            </a:xfrm>
            <a:custGeom>
              <a:avLst/>
              <a:gdLst/>
              <a:ahLst/>
              <a:cxnLst/>
              <a:rect l="l" t="t" r="r" b="b"/>
              <a:pathLst>
                <a:path w="4673" h="1193" extrusionOk="0">
                  <a:moveTo>
                    <a:pt x="1489" y="582"/>
                  </a:moveTo>
                  <a:lnTo>
                    <a:pt x="4673" y="582"/>
                  </a:lnTo>
                  <a:lnTo>
                    <a:pt x="4519" y="0"/>
                  </a:lnTo>
                  <a:lnTo>
                    <a:pt x="313" y="0"/>
                  </a:lnTo>
                  <a:lnTo>
                    <a:pt x="157" y="596"/>
                  </a:lnTo>
                  <a:lnTo>
                    <a:pt x="0" y="1193"/>
                  </a:lnTo>
                  <a:lnTo>
                    <a:pt x="729" y="1193"/>
                  </a:lnTo>
                  <a:lnTo>
                    <a:pt x="817" y="851"/>
                  </a:lnTo>
                  <a:cubicBezTo>
                    <a:pt x="946" y="560"/>
                    <a:pt x="946" y="582"/>
                    <a:pt x="1489" y="582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5809548" y="1184238"/>
              <a:ext cx="64175" cy="38225"/>
            </a:xfrm>
            <a:custGeom>
              <a:avLst/>
              <a:gdLst/>
              <a:ahLst/>
              <a:cxnLst/>
              <a:rect l="l" t="t" r="r" b="b"/>
              <a:pathLst>
                <a:path w="2567" h="1529" extrusionOk="0">
                  <a:moveTo>
                    <a:pt x="1804" y="773"/>
                  </a:moveTo>
                  <a:lnTo>
                    <a:pt x="1804" y="1"/>
                  </a:lnTo>
                  <a:lnTo>
                    <a:pt x="0" y="1"/>
                  </a:lnTo>
                  <a:lnTo>
                    <a:pt x="0" y="773"/>
                  </a:lnTo>
                  <a:cubicBezTo>
                    <a:pt x="5" y="1191"/>
                    <a:pt x="345" y="1528"/>
                    <a:pt x="765" y="1528"/>
                  </a:cubicBezTo>
                  <a:lnTo>
                    <a:pt x="2566" y="1528"/>
                  </a:lnTo>
                  <a:cubicBezTo>
                    <a:pt x="2148" y="1528"/>
                    <a:pt x="1806" y="1191"/>
                    <a:pt x="1804" y="773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5809548" y="945988"/>
              <a:ext cx="45100" cy="237550"/>
            </a:xfrm>
            <a:custGeom>
              <a:avLst/>
              <a:gdLst/>
              <a:ahLst/>
              <a:cxnLst/>
              <a:rect l="l" t="t" r="r" b="b"/>
              <a:pathLst>
                <a:path w="1804" h="9502" extrusionOk="0">
                  <a:moveTo>
                    <a:pt x="1100" y="8238"/>
                  </a:moveTo>
                  <a:lnTo>
                    <a:pt x="1100" y="1293"/>
                  </a:lnTo>
                  <a:cubicBezTo>
                    <a:pt x="1100" y="1203"/>
                    <a:pt x="1176" y="1129"/>
                    <a:pt x="1266" y="1132"/>
                  </a:cubicBezTo>
                  <a:lnTo>
                    <a:pt x="1804" y="1132"/>
                  </a:lnTo>
                  <a:lnTo>
                    <a:pt x="1804" y="0"/>
                  </a:lnTo>
                  <a:lnTo>
                    <a:pt x="765" y="0"/>
                  </a:lnTo>
                  <a:cubicBezTo>
                    <a:pt x="342" y="3"/>
                    <a:pt x="3" y="342"/>
                    <a:pt x="0" y="765"/>
                  </a:cubicBezTo>
                  <a:lnTo>
                    <a:pt x="0" y="9501"/>
                  </a:lnTo>
                  <a:lnTo>
                    <a:pt x="1804" y="9501"/>
                  </a:lnTo>
                  <a:lnTo>
                    <a:pt x="1804" y="8402"/>
                  </a:lnTo>
                  <a:lnTo>
                    <a:pt x="1264" y="8402"/>
                  </a:lnTo>
                  <a:cubicBezTo>
                    <a:pt x="1173" y="8399"/>
                    <a:pt x="1100" y="8328"/>
                    <a:pt x="1100" y="8238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5837048" y="974213"/>
              <a:ext cx="17600" cy="181825"/>
            </a:xfrm>
            <a:custGeom>
              <a:avLst/>
              <a:gdLst/>
              <a:ahLst/>
              <a:cxnLst/>
              <a:rect l="l" t="t" r="r" b="b"/>
              <a:pathLst>
                <a:path w="704" h="7273" extrusionOk="0">
                  <a:moveTo>
                    <a:pt x="704" y="7273"/>
                  </a:moveTo>
                  <a:lnTo>
                    <a:pt x="704" y="3"/>
                  </a:lnTo>
                  <a:lnTo>
                    <a:pt x="166" y="3"/>
                  </a:lnTo>
                  <a:cubicBezTo>
                    <a:pt x="76" y="0"/>
                    <a:pt x="0" y="74"/>
                    <a:pt x="0" y="164"/>
                  </a:cubicBezTo>
                  <a:lnTo>
                    <a:pt x="0" y="7109"/>
                  </a:lnTo>
                  <a:cubicBezTo>
                    <a:pt x="0" y="7199"/>
                    <a:pt x="76" y="7273"/>
                    <a:pt x="166" y="7273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5892023" y="1252188"/>
              <a:ext cx="204675" cy="32150"/>
            </a:xfrm>
            <a:custGeom>
              <a:avLst/>
              <a:gdLst/>
              <a:ahLst/>
              <a:cxnLst/>
              <a:rect l="l" t="t" r="r" b="b"/>
              <a:pathLst>
                <a:path w="8187" h="1286" extrusionOk="0">
                  <a:moveTo>
                    <a:pt x="6513" y="3"/>
                  </a:moveTo>
                  <a:lnTo>
                    <a:pt x="638" y="3"/>
                  </a:lnTo>
                  <a:cubicBezTo>
                    <a:pt x="286" y="0"/>
                    <a:pt x="3" y="284"/>
                    <a:pt x="0" y="636"/>
                  </a:cubicBezTo>
                  <a:lnTo>
                    <a:pt x="0" y="653"/>
                  </a:lnTo>
                  <a:cubicBezTo>
                    <a:pt x="3" y="1002"/>
                    <a:pt x="289" y="1286"/>
                    <a:pt x="638" y="1286"/>
                  </a:cubicBezTo>
                  <a:lnTo>
                    <a:pt x="7552" y="1286"/>
                  </a:lnTo>
                  <a:cubicBezTo>
                    <a:pt x="7901" y="1283"/>
                    <a:pt x="8185" y="1002"/>
                    <a:pt x="8187" y="653"/>
                  </a:cubicBezTo>
                  <a:lnTo>
                    <a:pt x="8187" y="636"/>
                  </a:lnTo>
                  <a:cubicBezTo>
                    <a:pt x="8185" y="284"/>
                    <a:pt x="7901" y="3"/>
                    <a:pt x="7552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5892023" y="1252188"/>
              <a:ext cx="41925" cy="32150"/>
            </a:xfrm>
            <a:custGeom>
              <a:avLst/>
              <a:gdLst/>
              <a:ahLst/>
              <a:cxnLst/>
              <a:rect l="l" t="t" r="r" b="b"/>
              <a:pathLst>
                <a:path w="1677" h="1286" extrusionOk="0">
                  <a:moveTo>
                    <a:pt x="638" y="3"/>
                  </a:moveTo>
                  <a:cubicBezTo>
                    <a:pt x="286" y="0"/>
                    <a:pt x="0" y="284"/>
                    <a:pt x="0" y="636"/>
                  </a:cubicBezTo>
                  <a:lnTo>
                    <a:pt x="0" y="653"/>
                  </a:lnTo>
                  <a:cubicBezTo>
                    <a:pt x="3" y="1002"/>
                    <a:pt x="286" y="1286"/>
                    <a:pt x="638" y="1286"/>
                  </a:cubicBezTo>
                  <a:lnTo>
                    <a:pt x="1677" y="1286"/>
                  </a:lnTo>
                  <a:cubicBezTo>
                    <a:pt x="1325" y="1286"/>
                    <a:pt x="1041" y="1002"/>
                    <a:pt x="1039" y="653"/>
                  </a:cubicBezTo>
                  <a:lnTo>
                    <a:pt x="1039" y="636"/>
                  </a:lnTo>
                  <a:cubicBezTo>
                    <a:pt x="1039" y="570"/>
                    <a:pt x="1049" y="506"/>
                    <a:pt x="1068" y="445"/>
                  </a:cubicBezTo>
                  <a:cubicBezTo>
                    <a:pt x="1151" y="181"/>
                    <a:pt x="1398" y="3"/>
                    <a:pt x="1674" y="3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6087273" y="1139763"/>
              <a:ext cx="101450" cy="101450"/>
            </a:xfrm>
            <a:custGeom>
              <a:avLst/>
              <a:gdLst/>
              <a:ahLst/>
              <a:cxnLst/>
              <a:rect l="l" t="t" r="r" b="b"/>
              <a:pathLst>
                <a:path w="4058" h="4058" extrusionOk="0">
                  <a:moveTo>
                    <a:pt x="2102" y="1"/>
                  </a:moveTo>
                  <a:cubicBezTo>
                    <a:pt x="1313" y="3"/>
                    <a:pt x="604" y="477"/>
                    <a:pt x="301" y="1208"/>
                  </a:cubicBezTo>
                  <a:cubicBezTo>
                    <a:pt x="1" y="1936"/>
                    <a:pt x="167" y="2774"/>
                    <a:pt x="726" y="3334"/>
                  </a:cubicBezTo>
                  <a:cubicBezTo>
                    <a:pt x="1284" y="3891"/>
                    <a:pt x="2122" y="4057"/>
                    <a:pt x="2852" y="3757"/>
                  </a:cubicBezTo>
                  <a:cubicBezTo>
                    <a:pt x="3581" y="3454"/>
                    <a:pt x="4055" y="2743"/>
                    <a:pt x="4057" y="1953"/>
                  </a:cubicBezTo>
                  <a:cubicBezTo>
                    <a:pt x="4055" y="876"/>
                    <a:pt x="3182" y="1"/>
                    <a:pt x="2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6086423" y="1139763"/>
              <a:ext cx="61550" cy="97650"/>
            </a:xfrm>
            <a:custGeom>
              <a:avLst/>
              <a:gdLst/>
              <a:ahLst/>
              <a:cxnLst/>
              <a:rect l="l" t="t" r="r" b="b"/>
              <a:pathLst>
                <a:path w="2462" h="3906" extrusionOk="0">
                  <a:moveTo>
                    <a:pt x="834" y="1953"/>
                  </a:moveTo>
                  <a:cubicBezTo>
                    <a:pt x="831" y="1000"/>
                    <a:pt x="1520" y="184"/>
                    <a:pt x="2461" y="30"/>
                  </a:cubicBezTo>
                  <a:cubicBezTo>
                    <a:pt x="2354" y="11"/>
                    <a:pt x="2246" y="1"/>
                    <a:pt x="2136" y="1"/>
                  </a:cubicBezTo>
                  <a:cubicBezTo>
                    <a:pt x="2104" y="1"/>
                    <a:pt x="2070" y="1"/>
                    <a:pt x="2038" y="3"/>
                  </a:cubicBezTo>
                  <a:cubicBezTo>
                    <a:pt x="858" y="62"/>
                    <a:pt x="0" y="1144"/>
                    <a:pt x="215" y="2305"/>
                  </a:cubicBezTo>
                  <a:cubicBezTo>
                    <a:pt x="228" y="2379"/>
                    <a:pt x="247" y="2452"/>
                    <a:pt x="269" y="2525"/>
                  </a:cubicBezTo>
                  <a:cubicBezTo>
                    <a:pt x="521" y="3344"/>
                    <a:pt x="1278" y="3906"/>
                    <a:pt x="2136" y="3903"/>
                  </a:cubicBezTo>
                  <a:cubicBezTo>
                    <a:pt x="2246" y="3903"/>
                    <a:pt x="2354" y="3896"/>
                    <a:pt x="2461" y="3877"/>
                  </a:cubicBezTo>
                  <a:cubicBezTo>
                    <a:pt x="1733" y="3754"/>
                    <a:pt x="1134" y="3231"/>
                    <a:pt x="919" y="2525"/>
                  </a:cubicBezTo>
                  <a:cubicBezTo>
                    <a:pt x="905" y="2479"/>
                    <a:pt x="892" y="2432"/>
                    <a:pt x="880" y="2386"/>
                  </a:cubicBezTo>
                  <a:cubicBezTo>
                    <a:pt x="848" y="2244"/>
                    <a:pt x="834" y="2097"/>
                    <a:pt x="834" y="1953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5865373" y="1019488"/>
              <a:ext cx="80425" cy="92275"/>
            </a:xfrm>
            <a:custGeom>
              <a:avLst/>
              <a:gdLst/>
              <a:ahLst/>
              <a:cxnLst/>
              <a:rect l="l" t="t" r="r" b="b"/>
              <a:pathLst>
                <a:path w="3217" h="3691" extrusionOk="0">
                  <a:moveTo>
                    <a:pt x="3178" y="3101"/>
                  </a:moveTo>
                  <a:lnTo>
                    <a:pt x="2200" y="447"/>
                  </a:lnTo>
                  <a:cubicBezTo>
                    <a:pt x="2090" y="149"/>
                    <a:pt x="1895" y="0"/>
                    <a:pt x="1616" y="0"/>
                  </a:cubicBezTo>
                  <a:cubicBezTo>
                    <a:pt x="1338" y="0"/>
                    <a:pt x="1142" y="149"/>
                    <a:pt x="1030" y="447"/>
                  </a:cubicBezTo>
                  <a:lnTo>
                    <a:pt x="38" y="3096"/>
                  </a:lnTo>
                  <a:cubicBezTo>
                    <a:pt x="13" y="3160"/>
                    <a:pt x="1" y="3226"/>
                    <a:pt x="3" y="3294"/>
                  </a:cubicBezTo>
                  <a:cubicBezTo>
                    <a:pt x="1" y="3399"/>
                    <a:pt x="42" y="3499"/>
                    <a:pt x="118" y="3573"/>
                  </a:cubicBezTo>
                  <a:cubicBezTo>
                    <a:pt x="192" y="3649"/>
                    <a:pt x="294" y="3690"/>
                    <a:pt x="402" y="3688"/>
                  </a:cubicBezTo>
                  <a:cubicBezTo>
                    <a:pt x="605" y="3688"/>
                    <a:pt x="734" y="3595"/>
                    <a:pt x="790" y="3409"/>
                  </a:cubicBezTo>
                  <a:lnTo>
                    <a:pt x="925" y="2957"/>
                  </a:lnTo>
                  <a:lnTo>
                    <a:pt x="2303" y="2957"/>
                  </a:lnTo>
                  <a:lnTo>
                    <a:pt x="2450" y="3409"/>
                  </a:lnTo>
                  <a:cubicBezTo>
                    <a:pt x="2511" y="3592"/>
                    <a:pt x="2635" y="3683"/>
                    <a:pt x="2816" y="3683"/>
                  </a:cubicBezTo>
                  <a:cubicBezTo>
                    <a:pt x="2919" y="3685"/>
                    <a:pt x="3019" y="3651"/>
                    <a:pt x="3095" y="3585"/>
                  </a:cubicBezTo>
                  <a:cubicBezTo>
                    <a:pt x="3175" y="3509"/>
                    <a:pt x="3214" y="3426"/>
                    <a:pt x="3214" y="3341"/>
                  </a:cubicBezTo>
                  <a:cubicBezTo>
                    <a:pt x="3217" y="3258"/>
                    <a:pt x="3205" y="3177"/>
                    <a:pt x="3178" y="3101"/>
                  </a:cubicBezTo>
                  <a:close/>
                  <a:moveTo>
                    <a:pt x="1154" y="2219"/>
                  </a:moveTo>
                  <a:lnTo>
                    <a:pt x="1616" y="826"/>
                  </a:lnTo>
                  <a:lnTo>
                    <a:pt x="2061" y="22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5962148" y="1020763"/>
              <a:ext cx="76575" cy="89525"/>
            </a:xfrm>
            <a:custGeom>
              <a:avLst/>
              <a:gdLst/>
              <a:ahLst/>
              <a:cxnLst/>
              <a:rect l="l" t="t" r="r" b="b"/>
              <a:pathLst>
                <a:path w="3063" h="3581" extrusionOk="0">
                  <a:moveTo>
                    <a:pt x="800" y="2845"/>
                  </a:moveTo>
                  <a:lnTo>
                    <a:pt x="800" y="707"/>
                  </a:lnTo>
                  <a:lnTo>
                    <a:pt x="1237" y="707"/>
                  </a:lnTo>
                  <a:cubicBezTo>
                    <a:pt x="1543" y="707"/>
                    <a:pt x="1787" y="799"/>
                    <a:pt x="1966" y="990"/>
                  </a:cubicBezTo>
                  <a:cubicBezTo>
                    <a:pt x="2146" y="1181"/>
                    <a:pt x="2234" y="1440"/>
                    <a:pt x="2234" y="1762"/>
                  </a:cubicBezTo>
                  <a:cubicBezTo>
                    <a:pt x="2234" y="2087"/>
                    <a:pt x="2146" y="2351"/>
                    <a:pt x="1973" y="2549"/>
                  </a:cubicBezTo>
                  <a:cubicBezTo>
                    <a:pt x="1799" y="2745"/>
                    <a:pt x="1567" y="2845"/>
                    <a:pt x="1281" y="2845"/>
                  </a:cubicBezTo>
                  <a:close/>
                  <a:moveTo>
                    <a:pt x="2481" y="3185"/>
                  </a:moveTo>
                  <a:cubicBezTo>
                    <a:pt x="2870" y="2833"/>
                    <a:pt x="3060" y="2363"/>
                    <a:pt x="3060" y="1779"/>
                  </a:cubicBezTo>
                  <a:cubicBezTo>
                    <a:pt x="3063" y="1491"/>
                    <a:pt x="3004" y="1205"/>
                    <a:pt x="2884" y="944"/>
                  </a:cubicBezTo>
                  <a:cubicBezTo>
                    <a:pt x="2774" y="697"/>
                    <a:pt x="2606" y="484"/>
                    <a:pt x="2388" y="325"/>
                  </a:cubicBezTo>
                  <a:cubicBezTo>
                    <a:pt x="2095" y="110"/>
                    <a:pt x="1716" y="3"/>
                    <a:pt x="1250" y="3"/>
                  </a:cubicBezTo>
                  <a:lnTo>
                    <a:pt x="419" y="3"/>
                  </a:lnTo>
                  <a:cubicBezTo>
                    <a:pt x="306" y="0"/>
                    <a:pt x="201" y="44"/>
                    <a:pt x="125" y="127"/>
                  </a:cubicBezTo>
                  <a:cubicBezTo>
                    <a:pt x="50" y="201"/>
                    <a:pt x="6" y="303"/>
                    <a:pt x="6" y="408"/>
                  </a:cubicBezTo>
                  <a:lnTo>
                    <a:pt x="6" y="3175"/>
                  </a:lnTo>
                  <a:cubicBezTo>
                    <a:pt x="1" y="3285"/>
                    <a:pt x="42" y="3390"/>
                    <a:pt x="121" y="3468"/>
                  </a:cubicBezTo>
                  <a:cubicBezTo>
                    <a:pt x="204" y="3541"/>
                    <a:pt x="311" y="3580"/>
                    <a:pt x="424" y="3578"/>
                  </a:cubicBezTo>
                  <a:lnTo>
                    <a:pt x="1318" y="3578"/>
                  </a:lnTo>
                  <a:cubicBezTo>
                    <a:pt x="1802" y="3578"/>
                    <a:pt x="2190" y="3448"/>
                    <a:pt x="2481" y="3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6053073" y="1018863"/>
              <a:ext cx="64175" cy="92525"/>
            </a:xfrm>
            <a:custGeom>
              <a:avLst/>
              <a:gdLst/>
              <a:ahLst/>
              <a:cxnLst/>
              <a:rect l="l" t="t" r="r" b="b"/>
              <a:pathLst>
                <a:path w="2567" h="3701" extrusionOk="0">
                  <a:moveTo>
                    <a:pt x="2566" y="2508"/>
                  </a:moveTo>
                  <a:cubicBezTo>
                    <a:pt x="2566" y="2134"/>
                    <a:pt x="2415" y="1860"/>
                    <a:pt x="2121" y="1677"/>
                  </a:cubicBezTo>
                  <a:cubicBezTo>
                    <a:pt x="1965" y="1582"/>
                    <a:pt x="1728" y="1486"/>
                    <a:pt x="1413" y="1398"/>
                  </a:cubicBezTo>
                  <a:cubicBezTo>
                    <a:pt x="1171" y="1332"/>
                    <a:pt x="1024" y="1276"/>
                    <a:pt x="975" y="1240"/>
                  </a:cubicBezTo>
                  <a:cubicBezTo>
                    <a:pt x="904" y="1186"/>
                    <a:pt x="870" y="1122"/>
                    <a:pt x="870" y="1056"/>
                  </a:cubicBezTo>
                  <a:cubicBezTo>
                    <a:pt x="870" y="968"/>
                    <a:pt x="914" y="888"/>
                    <a:pt x="987" y="841"/>
                  </a:cubicBezTo>
                  <a:cubicBezTo>
                    <a:pt x="1070" y="780"/>
                    <a:pt x="1171" y="751"/>
                    <a:pt x="1273" y="753"/>
                  </a:cubicBezTo>
                  <a:cubicBezTo>
                    <a:pt x="1371" y="753"/>
                    <a:pt x="1466" y="770"/>
                    <a:pt x="1557" y="805"/>
                  </a:cubicBezTo>
                  <a:lnTo>
                    <a:pt x="1703" y="853"/>
                  </a:lnTo>
                  <a:cubicBezTo>
                    <a:pt x="1786" y="885"/>
                    <a:pt x="1877" y="907"/>
                    <a:pt x="1967" y="912"/>
                  </a:cubicBezTo>
                  <a:cubicBezTo>
                    <a:pt x="2063" y="915"/>
                    <a:pt x="2155" y="873"/>
                    <a:pt x="2219" y="802"/>
                  </a:cubicBezTo>
                  <a:cubicBezTo>
                    <a:pt x="2285" y="729"/>
                    <a:pt x="2322" y="634"/>
                    <a:pt x="2319" y="536"/>
                  </a:cubicBezTo>
                  <a:cubicBezTo>
                    <a:pt x="2319" y="382"/>
                    <a:pt x="2226" y="255"/>
                    <a:pt x="2038" y="155"/>
                  </a:cubicBezTo>
                  <a:cubicBezTo>
                    <a:pt x="1852" y="52"/>
                    <a:pt x="1618" y="1"/>
                    <a:pt x="1339" y="1"/>
                  </a:cubicBezTo>
                  <a:cubicBezTo>
                    <a:pt x="958" y="1"/>
                    <a:pt x="640" y="106"/>
                    <a:pt x="394" y="318"/>
                  </a:cubicBezTo>
                  <a:cubicBezTo>
                    <a:pt x="149" y="519"/>
                    <a:pt x="12" y="817"/>
                    <a:pt x="20" y="1130"/>
                  </a:cubicBezTo>
                  <a:cubicBezTo>
                    <a:pt x="20" y="1457"/>
                    <a:pt x="142" y="1697"/>
                    <a:pt x="386" y="1858"/>
                  </a:cubicBezTo>
                  <a:cubicBezTo>
                    <a:pt x="513" y="1938"/>
                    <a:pt x="748" y="2026"/>
                    <a:pt x="1085" y="2127"/>
                  </a:cubicBezTo>
                  <a:cubicBezTo>
                    <a:pt x="1234" y="2166"/>
                    <a:pt x="1381" y="2217"/>
                    <a:pt x="1523" y="2276"/>
                  </a:cubicBezTo>
                  <a:cubicBezTo>
                    <a:pt x="1584" y="2298"/>
                    <a:pt x="1637" y="2339"/>
                    <a:pt x="1674" y="2395"/>
                  </a:cubicBezTo>
                  <a:cubicBezTo>
                    <a:pt x="1752" y="2545"/>
                    <a:pt x="1708" y="2730"/>
                    <a:pt x="1574" y="2833"/>
                  </a:cubicBezTo>
                  <a:cubicBezTo>
                    <a:pt x="1474" y="2904"/>
                    <a:pt x="1352" y="2940"/>
                    <a:pt x="1229" y="2936"/>
                  </a:cubicBezTo>
                  <a:cubicBezTo>
                    <a:pt x="1092" y="2936"/>
                    <a:pt x="919" y="2899"/>
                    <a:pt x="706" y="2823"/>
                  </a:cubicBezTo>
                  <a:cubicBezTo>
                    <a:pt x="530" y="2760"/>
                    <a:pt x="413" y="2728"/>
                    <a:pt x="352" y="2728"/>
                  </a:cubicBezTo>
                  <a:cubicBezTo>
                    <a:pt x="257" y="2725"/>
                    <a:pt x="166" y="2767"/>
                    <a:pt x="103" y="2838"/>
                  </a:cubicBezTo>
                  <a:cubicBezTo>
                    <a:pt x="37" y="2914"/>
                    <a:pt x="0" y="3011"/>
                    <a:pt x="5" y="3111"/>
                  </a:cubicBezTo>
                  <a:lnTo>
                    <a:pt x="5" y="3136"/>
                  </a:lnTo>
                  <a:cubicBezTo>
                    <a:pt x="5" y="3300"/>
                    <a:pt x="117" y="3434"/>
                    <a:pt x="342" y="3539"/>
                  </a:cubicBezTo>
                  <a:cubicBezTo>
                    <a:pt x="567" y="3647"/>
                    <a:pt x="851" y="3700"/>
                    <a:pt x="1190" y="3700"/>
                  </a:cubicBezTo>
                  <a:cubicBezTo>
                    <a:pt x="1606" y="3700"/>
                    <a:pt x="1938" y="3588"/>
                    <a:pt x="2187" y="3368"/>
                  </a:cubicBezTo>
                  <a:cubicBezTo>
                    <a:pt x="2439" y="3148"/>
                    <a:pt x="2564" y="2862"/>
                    <a:pt x="2566" y="25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0"/>
            <p:cNvSpPr/>
            <p:nvPr/>
          </p:nvSpPr>
          <p:spPr>
            <a:xfrm>
              <a:off x="5864898" y="1022713"/>
              <a:ext cx="58500" cy="89275"/>
            </a:xfrm>
            <a:custGeom>
              <a:avLst/>
              <a:gdLst/>
              <a:ahLst/>
              <a:cxnLst/>
              <a:rect l="l" t="t" r="r" b="b"/>
              <a:pathLst>
                <a:path w="2340" h="3571" extrusionOk="0">
                  <a:moveTo>
                    <a:pt x="2339" y="2828"/>
                  </a:moveTo>
                  <a:cubicBezTo>
                    <a:pt x="2151" y="2598"/>
                    <a:pt x="1985" y="2351"/>
                    <a:pt x="1841" y="2095"/>
                  </a:cubicBezTo>
                  <a:lnTo>
                    <a:pt x="1171" y="2090"/>
                  </a:lnTo>
                  <a:lnTo>
                    <a:pt x="1457" y="1227"/>
                  </a:lnTo>
                  <a:cubicBezTo>
                    <a:pt x="1325" y="829"/>
                    <a:pt x="1242" y="418"/>
                    <a:pt x="1210" y="1"/>
                  </a:cubicBezTo>
                  <a:cubicBezTo>
                    <a:pt x="1137" y="84"/>
                    <a:pt x="1081" y="179"/>
                    <a:pt x="1044" y="282"/>
                  </a:cubicBezTo>
                  <a:lnTo>
                    <a:pt x="37" y="2970"/>
                  </a:lnTo>
                  <a:cubicBezTo>
                    <a:pt x="15" y="3033"/>
                    <a:pt x="3" y="3102"/>
                    <a:pt x="3" y="3170"/>
                  </a:cubicBezTo>
                  <a:cubicBezTo>
                    <a:pt x="0" y="3278"/>
                    <a:pt x="42" y="3380"/>
                    <a:pt x="120" y="3454"/>
                  </a:cubicBezTo>
                  <a:cubicBezTo>
                    <a:pt x="196" y="3529"/>
                    <a:pt x="299" y="3571"/>
                    <a:pt x="406" y="3568"/>
                  </a:cubicBezTo>
                  <a:cubicBezTo>
                    <a:pt x="614" y="3568"/>
                    <a:pt x="743" y="3476"/>
                    <a:pt x="802" y="3287"/>
                  </a:cubicBezTo>
                  <a:lnTo>
                    <a:pt x="939" y="2828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0"/>
            <p:cNvSpPr/>
            <p:nvPr/>
          </p:nvSpPr>
          <p:spPr>
            <a:xfrm>
              <a:off x="5962273" y="1021738"/>
              <a:ext cx="48725" cy="88550"/>
            </a:xfrm>
            <a:custGeom>
              <a:avLst/>
              <a:gdLst/>
              <a:ahLst/>
              <a:cxnLst/>
              <a:rect l="l" t="t" r="r" b="b"/>
              <a:pathLst>
                <a:path w="1949" h="3542" extrusionOk="0">
                  <a:moveTo>
                    <a:pt x="795" y="2806"/>
                  </a:moveTo>
                  <a:lnTo>
                    <a:pt x="795" y="2031"/>
                  </a:lnTo>
                  <a:cubicBezTo>
                    <a:pt x="448" y="1406"/>
                    <a:pt x="235" y="714"/>
                    <a:pt x="172" y="0"/>
                  </a:cubicBezTo>
                  <a:cubicBezTo>
                    <a:pt x="152" y="15"/>
                    <a:pt x="135" y="32"/>
                    <a:pt x="118" y="49"/>
                  </a:cubicBezTo>
                  <a:cubicBezTo>
                    <a:pt x="42" y="125"/>
                    <a:pt x="1" y="228"/>
                    <a:pt x="1" y="335"/>
                  </a:cubicBezTo>
                  <a:lnTo>
                    <a:pt x="1" y="3131"/>
                  </a:lnTo>
                  <a:cubicBezTo>
                    <a:pt x="1" y="3253"/>
                    <a:pt x="35" y="3353"/>
                    <a:pt x="113" y="3427"/>
                  </a:cubicBezTo>
                  <a:cubicBezTo>
                    <a:pt x="194" y="3502"/>
                    <a:pt x="301" y="3541"/>
                    <a:pt x="414" y="3539"/>
                  </a:cubicBezTo>
                  <a:lnTo>
                    <a:pt x="1293" y="3539"/>
                  </a:lnTo>
                  <a:cubicBezTo>
                    <a:pt x="1516" y="3541"/>
                    <a:pt x="1738" y="3507"/>
                    <a:pt x="1948" y="3436"/>
                  </a:cubicBezTo>
                  <a:cubicBezTo>
                    <a:pt x="1721" y="3243"/>
                    <a:pt x="1513" y="3033"/>
                    <a:pt x="1323" y="2806"/>
                  </a:cubicBezTo>
                  <a:lnTo>
                    <a:pt x="1264" y="2806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6053298" y="1028338"/>
              <a:ext cx="25275" cy="43225"/>
            </a:xfrm>
            <a:custGeom>
              <a:avLst/>
              <a:gdLst/>
              <a:ahLst/>
              <a:cxnLst/>
              <a:rect l="l" t="t" r="r" b="b"/>
              <a:pathLst>
                <a:path w="1011" h="1729" extrusionOk="0">
                  <a:moveTo>
                    <a:pt x="1010" y="1728"/>
                  </a:moveTo>
                  <a:cubicBezTo>
                    <a:pt x="673" y="1200"/>
                    <a:pt x="438" y="614"/>
                    <a:pt x="316" y="0"/>
                  </a:cubicBezTo>
                  <a:cubicBezTo>
                    <a:pt x="113" y="196"/>
                    <a:pt x="1" y="470"/>
                    <a:pt x="8" y="751"/>
                  </a:cubicBezTo>
                  <a:cubicBezTo>
                    <a:pt x="8" y="1078"/>
                    <a:pt x="130" y="1318"/>
                    <a:pt x="377" y="1479"/>
                  </a:cubicBezTo>
                  <a:cubicBezTo>
                    <a:pt x="495" y="1555"/>
                    <a:pt x="707" y="1638"/>
                    <a:pt x="1010" y="1728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6053073" y="1087038"/>
              <a:ext cx="54450" cy="24350"/>
            </a:xfrm>
            <a:custGeom>
              <a:avLst/>
              <a:gdLst/>
              <a:ahLst/>
              <a:cxnLst/>
              <a:rect l="l" t="t" r="r" b="b"/>
              <a:pathLst>
                <a:path w="2178" h="974" extrusionOk="0">
                  <a:moveTo>
                    <a:pt x="2177" y="651"/>
                  </a:moveTo>
                  <a:cubicBezTo>
                    <a:pt x="1965" y="485"/>
                    <a:pt x="1764" y="299"/>
                    <a:pt x="1579" y="101"/>
                  </a:cubicBezTo>
                  <a:cubicBezTo>
                    <a:pt x="1579" y="103"/>
                    <a:pt x="1576" y="103"/>
                    <a:pt x="1574" y="106"/>
                  </a:cubicBezTo>
                  <a:cubicBezTo>
                    <a:pt x="1474" y="177"/>
                    <a:pt x="1352" y="213"/>
                    <a:pt x="1229" y="211"/>
                  </a:cubicBezTo>
                  <a:cubicBezTo>
                    <a:pt x="1092" y="211"/>
                    <a:pt x="919" y="172"/>
                    <a:pt x="706" y="96"/>
                  </a:cubicBezTo>
                  <a:cubicBezTo>
                    <a:pt x="530" y="33"/>
                    <a:pt x="413" y="1"/>
                    <a:pt x="352" y="1"/>
                  </a:cubicBezTo>
                  <a:cubicBezTo>
                    <a:pt x="257" y="1"/>
                    <a:pt x="166" y="40"/>
                    <a:pt x="103" y="111"/>
                  </a:cubicBezTo>
                  <a:cubicBezTo>
                    <a:pt x="37" y="187"/>
                    <a:pt x="0" y="284"/>
                    <a:pt x="5" y="387"/>
                  </a:cubicBezTo>
                  <a:lnTo>
                    <a:pt x="5" y="411"/>
                  </a:lnTo>
                  <a:cubicBezTo>
                    <a:pt x="5" y="573"/>
                    <a:pt x="117" y="707"/>
                    <a:pt x="342" y="812"/>
                  </a:cubicBezTo>
                  <a:cubicBezTo>
                    <a:pt x="567" y="920"/>
                    <a:pt x="851" y="973"/>
                    <a:pt x="1190" y="973"/>
                  </a:cubicBezTo>
                  <a:cubicBezTo>
                    <a:pt x="1598" y="971"/>
                    <a:pt x="1928" y="863"/>
                    <a:pt x="2177" y="65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5986523" y="1197263"/>
              <a:ext cx="11650" cy="11450"/>
            </a:xfrm>
            <a:custGeom>
              <a:avLst/>
              <a:gdLst/>
              <a:ahLst/>
              <a:cxnLst/>
              <a:rect l="l" t="t" r="r" b="b"/>
              <a:pathLst>
                <a:path w="466" h="458" extrusionOk="0">
                  <a:moveTo>
                    <a:pt x="229" y="0"/>
                  </a:moveTo>
                  <a:cubicBezTo>
                    <a:pt x="104" y="0"/>
                    <a:pt x="3" y="102"/>
                    <a:pt x="3" y="225"/>
                  </a:cubicBezTo>
                  <a:cubicBezTo>
                    <a:pt x="1" y="352"/>
                    <a:pt x="104" y="457"/>
                    <a:pt x="231" y="457"/>
                  </a:cubicBezTo>
                  <a:lnTo>
                    <a:pt x="233" y="457"/>
                  </a:lnTo>
                  <a:cubicBezTo>
                    <a:pt x="358" y="457"/>
                    <a:pt x="463" y="357"/>
                    <a:pt x="463" y="230"/>
                  </a:cubicBezTo>
                  <a:cubicBezTo>
                    <a:pt x="465" y="103"/>
                    <a:pt x="363" y="0"/>
                    <a:pt x="235" y="0"/>
                  </a:cubicBezTo>
                  <a:lnTo>
                    <a:pt x="233" y="0"/>
                  </a:lnTo>
                  <a:cubicBezTo>
                    <a:pt x="232" y="0"/>
                    <a:pt x="230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6113423" y="1166538"/>
              <a:ext cx="55250" cy="42575"/>
            </a:xfrm>
            <a:custGeom>
              <a:avLst/>
              <a:gdLst/>
              <a:ahLst/>
              <a:cxnLst/>
              <a:rect l="l" t="t" r="r" b="b"/>
              <a:pathLst>
                <a:path w="2210" h="1703" extrusionOk="0">
                  <a:moveTo>
                    <a:pt x="1956" y="1"/>
                  </a:moveTo>
                  <a:cubicBezTo>
                    <a:pt x="1896" y="1"/>
                    <a:pt x="1837" y="23"/>
                    <a:pt x="1792" y="69"/>
                  </a:cubicBezTo>
                  <a:lnTo>
                    <a:pt x="709" y="1149"/>
                  </a:lnTo>
                  <a:lnTo>
                    <a:pt x="416" y="873"/>
                  </a:lnTo>
                  <a:cubicBezTo>
                    <a:pt x="371" y="830"/>
                    <a:pt x="314" y="809"/>
                    <a:pt x="258" y="809"/>
                  </a:cubicBezTo>
                  <a:cubicBezTo>
                    <a:pt x="196" y="809"/>
                    <a:pt x="134" y="834"/>
                    <a:pt x="89" y="882"/>
                  </a:cubicBezTo>
                  <a:cubicBezTo>
                    <a:pt x="1" y="975"/>
                    <a:pt x="5" y="1122"/>
                    <a:pt x="98" y="1210"/>
                  </a:cubicBezTo>
                  <a:lnTo>
                    <a:pt x="555" y="1640"/>
                  </a:lnTo>
                  <a:cubicBezTo>
                    <a:pt x="600" y="1682"/>
                    <a:pt x="656" y="1702"/>
                    <a:pt x="713" y="1702"/>
                  </a:cubicBezTo>
                  <a:cubicBezTo>
                    <a:pt x="772" y="1702"/>
                    <a:pt x="830" y="1680"/>
                    <a:pt x="875" y="1635"/>
                  </a:cubicBezTo>
                  <a:lnTo>
                    <a:pt x="2119" y="394"/>
                  </a:lnTo>
                  <a:cubicBezTo>
                    <a:pt x="2207" y="306"/>
                    <a:pt x="2210" y="159"/>
                    <a:pt x="2119" y="69"/>
                  </a:cubicBezTo>
                  <a:cubicBezTo>
                    <a:pt x="2074" y="23"/>
                    <a:pt x="2015" y="1"/>
                    <a:pt x="19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5859648" y="1013313"/>
              <a:ext cx="91900" cy="103750"/>
            </a:xfrm>
            <a:custGeom>
              <a:avLst/>
              <a:gdLst/>
              <a:ahLst/>
              <a:cxnLst/>
              <a:rect l="l" t="t" r="r" b="b"/>
              <a:pathLst>
                <a:path w="3676" h="4150" extrusionOk="0">
                  <a:moveTo>
                    <a:pt x="1845" y="465"/>
                  </a:moveTo>
                  <a:cubicBezTo>
                    <a:pt x="1975" y="465"/>
                    <a:pt x="2116" y="501"/>
                    <a:pt x="2212" y="763"/>
                  </a:cubicBezTo>
                  <a:lnTo>
                    <a:pt x="3189" y="3412"/>
                  </a:lnTo>
                  <a:cubicBezTo>
                    <a:pt x="3206" y="3463"/>
                    <a:pt x="3216" y="3519"/>
                    <a:pt x="3216" y="3573"/>
                  </a:cubicBezTo>
                  <a:cubicBezTo>
                    <a:pt x="3209" y="3602"/>
                    <a:pt x="3194" y="3627"/>
                    <a:pt x="3170" y="3646"/>
                  </a:cubicBezTo>
                  <a:cubicBezTo>
                    <a:pt x="3138" y="3671"/>
                    <a:pt x="3098" y="3686"/>
                    <a:pt x="3057" y="3686"/>
                  </a:cubicBezTo>
                  <a:cubicBezTo>
                    <a:pt x="3054" y="3686"/>
                    <a:pt x="3051" y="3686"/>
                    <a:pt x="3048" y="3685"/>
                  </a:cubicBezTo>
                  <a:cubicBezTo>
                    <a:pt x="2977" y="3685"/>
                    <a:pt x="2933" y="3668"/>
                    <a:pt x="2898" y="3568"/>
                  </a:cubicBezTo>
                  <a:lnTo>
                    <a:pt x="2754" y="3118"/>
                  </a:lnTo>
                  <a:cubicBezTo>
                    <a:pt x="2725" y="3023"/>
                    <a:pt x="2635" y="2960"/>
                    <a:pt x="2534" y="2960"/>
                  </a:cubicBezTo>
                  <a:lnTo>
                    <a:pt x="1156" y="2960"/>
                  </a:lnTo>
                  <a:cubicBezTo>
                    <a:pt x="1053" y="2960"/>
                    <a:pt x="963" y="3026"/>
                    <a:pt x="934" y="3123"/>
                  </a:cubicBezTo>
                  <a:lnTo>
                    <a:pt x="799" y="3575"/>
                  </a:lnTo>
                  <a:cubicBezTo>
                    <a:pt x="777" y="3654"/>
                    <a:pt x="746" y="3690"/>
                    <a:pt x="633" y="3690"/>
                  </a:cubicBezTo>
                  <a:cubicBezTo>
                    <a:pt x="630" y="3690"/>
                    <a:pt x="627" y="3690"/>
                    <a:pt x="624" y="3690"/>
                  </a:cubicBezTo>
                  <a:cubicBezTo>
                    <a:pt x="581" y="3690"/>
                    <a:pt x="541" y="3674"/>
                    <a:pt x="511" y="3644"/>
                  </a:cubicBezTo>
                  <a:cubicBezTo>
                    <a:pt x="479" y="3614"/>
                    <a:pt x="462" y="3571"/>
                    <a:pt x="465" y="3529"/>
                  </a:cubicBezTo>
                  <a:cubicBezTo>
                    <a:pt x="462" y="3487"/>
                    <a:pt x="469" y="3448"/>
                    <a:pt x="484" y="3409"/>
                  </a:cubicBezTo>
                  <a:lnTo>
                    <a:pt x="1476" y="763"/>
                  </a:lnTo>
                  <a:cubicBezTo>
                    <a:pt x="1572" y="501"/>
                    <a:pt x="1716" y="465"/>
                    <a:pt x="1845" y="465"/>
                  </a:cubicBezTo>
                  <a:close/>
                  <a:moveTo>
                    <a:pt x="1845" y="0"/>
                  </a:moveTo>
                  <a:cubicBezTo>
                    <a:pt x="1581" y="0"/>
                    <a:pt x="1225" y="103"/>
                    <a:pt x="1041" y="596"/>
                  </a:cubicBezTo>
                  <a:lnTo>
                    <a:pt x="52" y="3243"/>
                  </a:lnTo>
                  <a:cubicBezTo>
                    <a:pt x="17" y="3333"/>
                    <a:pt x="0" y="3429"/>
                    <a:pt x="3" y="3524"/>
                  </a:cubicBezTo>
                  <a:cubicBezTo>
                    <a:pt x="0" y="3690"/>
                    <a:pt x="66" y="3849"/>
                    <a:pt x="186" y="3966"/>
                  </a:cubicBezTo>
                  <a:cubicBezTo>
                    <a:pt x="303" y="4086"/>
                    <a:pt x="465" y="4150"/>
                    <a:pt x="633" y="4150"/>
                  </a:cubicBezTo>
                  <a:cubicBezTo>
                    <a:pt x="939" y="4150"/>
                    <a:pt x="1156" y="3991"/>
                    <a:pt x="1244" y="3705"/>
                  </a:cubicBezTo>
                  <a:lnTo>
                    <a:pt x="1327" y="3417"/>
                  </a:lnTo>
                  <a:lnTo>
                    <a:pt x="2366" y="3417"/>
                  </a:lnTo>
                  <a:lnTo>
                    <a:pt x="2459" y="3710"/>
                  </a:lnTo>
                  <a:lnTo>
                    <a:pt x="2459" y="3712"/>
                  </a:lnTo>
                  <a:cubicBezTo>
                    <a:pt x="2554" y="3991"/>
                    <a:pt x="2762" y="4142"/>
                    <a:pt x="3045" y="4142"/>
                  </a:cubicBezTo>
                  <a:cubicBezTo>
                    <a:pt x="3049" y="4142"/>
                    <a:pt x="3052" y="4142"/>
                    <a:pt x="3055" y="4142"/>
                  </a:cubicBezTo>
                  <a:cubicBezTo>
                    <a:pt x="3211" y="4142"/>
                    <a:pt x="3358" y="4089"/>
                    <a:pt x="3475" y="3986"/>
                  </a:cubicBezTo>
                  <a:cubicBezTo>
                    <a:pt x="3478" y="3986"/>
                    <a:pt x="3480" y="3983"/>
                    <a:pt x="3483" y="3981"/>
                  </a:cubicBezTo>
                  <a:cubicBezTo>
                    <a:pt x="3641" y="3832"/>
                    <a:pt x="3676" y="3676"/>
                    <a:pt x="3676" y="3571"/>
                  </a:cubicBezTo>
                  <a:cubicBezTo>
                    <a:pt x="3676" y="3461"/>
                    <a:pt x="3658" y="3353"/>
                    <a:pt x="3622" y="3250"/>
                  </a:cubicBezTo>
                  <a:lnTo>
                    <a:pt x="2647" y="599"/>
                  </a:lnTo>
                  <a:cubicBezTo>
                    <a:pt x="2464" y="103"/>
                    <a:pt x="2112" y="0"/>
                    <a:pt x="1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6046948" y="1013063"/>
              <a:ext cx="75675" cy="104075"/>
            </a:xfrm>
            <a:custGeom>
              <a:avLst/>
              <a:gdLst/>
              <a:ahLst/>
              <a:cxnLst/>
              <a:rect l="l" t="t" r="r" b="b"/>
              <a:pathLst>
                <a:path w="3027" h="4163" extrusionOk="0">
                  <a:moveTo>
                    <a:pt x="1567" y="465"/>
                  </a:moveTo>
                  <a:cubicBezTo>
                    <a:pt x="1807" y="465"/>
                    <a:pt x="2005" y="506"/>
                    <a:pt x="2159" y="589"/>
                  </a:cubicBezTo>
                  <a:cubicBezTo>
                    <a:pt x="2317" y="675"/>
                    <a:pt x="2317" y="743"/>
                    <a:pt x="2317" y="765"/>
                  </a:cubicBezTo>
                  <a:cubicBezTo>
                    <a:pt x="2320" y="807"/>
                    <a:pt x="2305" y="846"/>
                    <a:pt x="2276" y="875"/>
                  </a:cubicBezTo>
                  <a:cubicBezTo>
                    <a:pt x="2256" y="902"/>
                    <a:pt x="2227" y="914"/>
                    <a:pt x="2195" y="914"/>
                  </a:cubicBezTo>
                  <a:cubicBezTo>
                    <a:pt x="2188" y="914"/>
                    <a:pt x="2137" y="914"/>
                    <a:pt x="2005" y="866"/>
                  </a:cubicBezTo>
                  <a:lnTo>
                    <a:pt x="1863" y="817"/>
                  </a:lnTo>
                  <a:cubicBezTo>
                    <a:pt x="1746" y="775"/>
                    <a:pt x="1623" y="756"/>
                    <a:pt x="1501" y="753"/>
                  </a:cubicBezTo>
                  <a:cubicBezTo>
                    <a:pt x="1497" y="753"/>
                    <a:pt x="1494" y="753"/>
                    <a:pt x="1490" y="753"/>
                  </a:cubicBezTo>
                  <a:cubicBezTo>
                    <a:pt x="1342" y="753"/>
                    <a:pt x="1197" y="799"/>
                    <a:pt x="1076" y="888"/>
                  </a:cubicBezTo>
                  <a:cubicBezTo>
                    <a:pt x="946" y="978"/>
                    <a:pt x="868" y="1129"/>
                    <a:pt x="868" y="1288"/>
                  </a:cubicBezTo>
                  <a:cubicBezTo>
                    <a:pt x="868" y="1428"/>
                    <a:pt x="937" y="1557"/>
                    <a:pt x="1061" y="1655"/>
                  </a:cubicBezTo>
                  <a:cubicBezTo>
                    <a:pt x="1118" y="1699"/>
                    <a:pt x="1220" y="1755"/>
                    <a:pt x="1579" y="1855"/>
                  </a:cubicBezTo>
                  <a:cubicBezTo>
                    <a:pt x="1870" y="1936"/>
                    <a:pt x="2088" y="2021"/>
                    <a:pt x="2229" y="2107"/>
                  </a:cubicBezTo>
                  <a:cubicBezTo>
                    <a:pt x="2457" y="2249"/>
                    <a:pt x="2562" y="2449"/>
                    <a:pt x="2562" y="2742"/>
                  </a:cubicBezTo>
                  <a:cubicBezTo>
                    <a:pt x="2562" y="3026"/>
                    <a:pt x="2464" y="3251"/>
                    <a:pt x="2264" y="3427"/>
                  </a:cubicBezTo>
                  <a:cubicBezTo>
                    <a:pt x="2056" y="3610"/>
                    <a:pt x="1777" y="3700"/>
                    <a:pt x="1418" y="3700"/>
                  </a:cubicBezTo>
                  <a:cubicBezTo>
                    <a:pt x="1115" y="3700"/>
                    <a:pt x="863" y="3654"/>
                    <a:pt x="668" y="3563"/>
                  </a:cubicBezTo>
                  <a:cubicBezTo>
                    <a:pt x="575" y="3519"/>
                    <a:pt x="463" y="3451"/>
                    <a:pt x="463" y="3370"/>
                  </a:cubicBezTo>
                  <a:lnTo>
                    <a:pt x="463" y="3343"/>
                  </a:lnTo>
                  <a:cubicBezTo>
                    <a:pt x="460" y="3299"/>
                    <a:pt x="472" y="3258"/>
                    <a:pt x="502" y="3226"/>
                  </a:cubicBezTo>
                  <a:cubicBezTo>
                    <a:pt x="520" y="3204"/>
                    <a:pt x="544" y="3192"/>
                    <a:pt x="572" y="3192"/>
                  </a:cubicBezTo>
                  <a:cubicBezTo>
                    <a:pt x="575" y="3192"/>
                    <a:pt x="577" y="3192"/>
                    <a:pt x="580" y="3192"/>
                  </a:cubicBezTo>
                  <a:cubicBezTo>
                    <a:pt x="585" y="3192"/>
                    <a:pt x="646" y="3197"/>
                    <a:pt x="856" y="3273"/>
                  </a:cubicBezTo>
                  <a:cubicBezTo>
                    <a:pt x="1098" y="3358"/>
                    <a:pt x="1293" y="3400"/>
                    <a:pt x="1457" y="3400"/>
                  </a:cubicBezTo>
                  <a:cubicBezTo>
                    <a:pt x="1464" y="3400"/>
                    <a:pt x="1472" y="3400"/>
                    <a:pt x="1479" y="3400"/>
                  </a:cubicBezTo>
                  <a:cubicBezTo>
                    <a:pt x="1645" y="3400"/>
                    <a:pt x="1805" y="3347"/>
                    <a:pt x="1939" y="3248"/>
                  </a:cubicBezTo>
                  <a:cubicBezTo>
                    <a:pt x="2168" y="3077"/>
                    <a:pt x="2239" y="2764"/>
                    <a:pt x="2102" y="2513"/>
                  </a:cubicBezTo>
                  <a:cubicBezTo>
                    <a:pt x="2049" y="2422"/>
                    <a:pt x="1968" y="2351"/>
                    <a:pt x="1846" y="2298"/>
                  </a:cubicBezTo>
                  <a:cubicBezTo>
                    <a:pt x="1694" y="2234"/>
                    <a:pt x="1538" y="2180"/>
                    <a:pt x="1379" y="2136"/>
                  </a:cubicBezTo>
                  <a:cubicBezTo>
                    <a:pt x="1059" y="2043"/>
                    <a:pt x="844" y="1963"/>
                    <a:pt x="741" y="1897"/>
                  </a:cubicBezTo>
                  <a:cubicBezTo>
                    <a:pt x="560" y="1779"/>
                    <a:pt x="477" y="1611"/>
                    <a:pt x="477" y="1364"/>
                  </a:cubicBezTo>
                  <a:cubicBezTo>
                    <a:pt x="472" y="1117"/>
                    <a:pt x="580" y="883"/>
                    <a:pt x="771" y="729"/>
                  </a:cubicBezTo>
                  <a:cubicBezTo>
                    <a:pt x="978" y="550"/>
                    <a:pt x="1240" y="465"/>
                    <a:pt x="1567" y="465"/>
                  </a:cubicBezTo>
                  <a:close/>
                  <a:moveTo>
                    <a:pt x="1572" y="0"/>
                  </a:moveTo>
                  <a:cubicBezTo>
                    <a:pt x="1135" y="0"/>
                    <a:pt x="766" y="128"/>
                    <a:pt x="475" y="374"/>
                  </a:cubicBezTo>
                  <a:cubicBezTo>
                    <a:pt x="179" y="616"/>
                    <a:pt x="13" y="980"/>
                    <a:pt x="20" y="1362"/>
                  </a:cubicBezTo>
                  <a:cubicBezTo>
                    <a:pt x="20" y="1762"/>
                    <a:pt x="184" y="2080"/>
                    <a:pt x="494" y="2283"/>
                  </a:cubicBezTo>
                  <a:cubicBezTo>
                    <a:pt x="639" y="2376"/>
                    <a:pt x="878" y="2471"/>
                    <a:pt x="1252" y="2579"/>
                  </a:cubicBezTo>
                  <a:cubicBezTo>
                    <a:pt x="1391" y="2615"/>
                    <a:pt x="1526" y="2662"/>
                    <a:pt x="1660" y="2715"/>
                  </a:cubicBezTo>
                  <a:cubicBezTo>
                    <a:pt x="1675" y="2723"/>
                    <a:pt x="1692" y="2733"/>
                    <a:pt x="1706" y="2745"/>
                  </a:cubicBezTo>
                  <a:cubicBezTo>
                    <a:pt x="1711" y="2759"/>
                    <a:pt x="1714" y="2774"/>
                    <a:pt x="1714" y="2789"/>
                  </a:cubicBezTo>
                  <a:cubicBezTo>
                    <a:pt x="1716" y="2825"/>
                    <a:pt x="1697" y="2860"/>
                    <a:pt x="1667" y="2879"/>
                  </a:cubicBezTo>
                  <a:cubicBezTo>
                    <a:pt x="1610" y="2918"/>
                    <a:pt x="1541" y="2938"/>
                    <a:pt x="1474" y="2938"/>
                  </a:cubicBezTo>
                  <a:cubicBezTo>
                    <a:pt x="1470" y="2938"/>
                    <a:pt x="1466" y="2938"/>
                    <a:pt x="1462" y="2938"/>
                  </a:cubicBezTo>
                  <a:cubicBezTo>
                    <a:pt x="1352" y="2938"/>
                    <a:pt x="1203" y="2904"/>
                    <a:pt x="1015" y="2835"/>
                  </a:cubicBezTo>
                  <a:cubicBezTo>
                    <a:pt x="751" y="2742"/>
                    <a:pt x="648" y="2728"/>
                    <a:pt x="585" y="2728"/>
                  </a:cubicBezTo>
                  <a:cubicBezTo>
                    <a:pt x="424" y="2728"/>
                    <a:pt x="270" y="2794"/>
                    <a:pt x="164" y="2913"/>
                  </a:cubicBezTo>
                  <a:cubicBezTo>
                    <a:pt x="57" y="3031"/>
                    <a:pt x="1" y="3185"/>
                    <a:pt x="6" y="3341"/>
                  </a:cubicBezTo>
                  <a:lnTo>
                    <a:pt x="6" y="3365"/>
                  </a:lnTo>
                  <a:cubicBezTo>
                    <a:pt x="6" y="3546"/>
                    <a:pt x="86" y="3798"/>
                    <a:pt x="475" y="3979"/>
                  </a:cubicBezTo>
                  <a:cubicBezTo>
                    <a:pt x="731" y="4101"/>
                    <a:pt x="1049" y="4162"/>
                    <a:pt x="1421" y="4162"/>
                  </a:cubicBezTo>
                  <a:cubicBezTo>
                    <a:pt x="1892" y="4162"/>
                    <a:pt x="2278" y="4033"/>
                    <a:pt x="2572" y="3774"/>
                  </a:cubicBezTo>
                  <a:cubicBezTo>
                    <a:pt x="2875" y="3510"/>
                    <a:pt x="3026" y="3160"/>
                    <a:pt x="3026" y="2742"/>
                  </a:cubicBezTo>
                  <a:cubicBezTo>
                    <a:pt x="3026" y="2285"/>
                    <a:pt x="2840" y="1941"/>
                    <a:pt x="2474" y="1713"/>
                  </a:cubicBezTo>
                  <a:cubicBezTo>
                    <a:pt x="2293" y="1604"/>
                    <a:pt x="2044" y="1503"/>
                    <a:pt x="1706" y="1408"/>
                  </a:cubicBezTo>
                  <a:cubicBezTo>
                    <a:pt x="1433" y="1332"/>
                    <a:pt x="1359" y="1293"/>
                    <a:pt x="1345" y="1286"/>
                  </a:cubicBezTo>
                  <a:cubicBezTo>
                    <a:pt x="1340" y="1283"/>
                    <a:pt x="1337" y="1279"/>
                    <a:pt x="1335" y="1276"/>
                  </a:cubicBezTo>
                  <a:cubicBezTo>
                    <a:pt x="1340" y="1269"/>
                    <a:pt x="1347" y="1261"/>
                    <a:pt x="1355" y="1257"/>
                  </a:cubicBezTo>
                  <a:cubicBezTo>
                    <a:pt x="1395" y="1229"/>
                    <a:pt x="1445" y="1215"/>
                    <a:pt x="1495" y="1215"/>
                  </a:cubicBezTo>
                  <a:cubicBezTo>
                    <a:pt x="1498" y="1215"/>
                    <a:pt x="1502" y="1215"/>
                    <a:pt x="1506" y="1215"/>
                  </a:cubicBezTo>
                  <a:cubicBezTo>
                    <a:pt x="1577" y="1215"/>
                    <a:pt x="1648" y="1227"/>
                    <a:pt x="1714" y="1252"/>
                  </a:cubicBezTo>
                  <a:lnTo>
                    <a:pt x="1858" y="1303"/>
                  </a:lnTo>
                  <a:cubicBezTo>
                    <a:pt x="1968" y="1344"/>
                    <a:pt x="2083" y="1369"/>
                    <a:pt x="2198" y="1374"/>
                  </a:cubicBezTo>
                  <a:cubicBezTo>
                    <a:pt x="2200" y="1374"/>
                    <a:pt x="2203" y="1374"/>
                    <a:pt x="2206" y="1374"/>
                  </a:cubicBezTo>
                  <a:cubicBezTo>
                    <a:pt x="2364" y="1374"/>
                    <a:pt x="2515" y="1306"/>
                    <a:pt x="2620" y="1186"/>
                  </a:cubicBezTo>
                  <a:cubicBezTo>
                    <a:pt x="2726" y="1071"/>
                    <a:pt x="2784" y="922"/>
                    <a:pt x="2782" y="765"/>
                  </a:cubicBezTo>
                  <a:cubicBezTo>
                    <a:pt x="2782" y="597"/>
                    <a:pt x="2713" y="360"/>
                    <a:pt x="2381" y="181"/>
                  </a:cubicBezTo>
                  <a:cubicBezTo>
                    <a:pt x="2159" y="62"/>
                    <a:pt x="1887" y="0"/>
                    <a:pt x="1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5956773" y="1014713"/>
              <a:ext cx="88125" cy="100825"/>
            </a:xfrm>
            <a:custGeom>
              <a:avLst/>
              <a:gdLst/>
              <a:ahLst/>
              <a:cxnLst/>
              <a:rect l="l" t="t" r="r" b="b"/>
              <a:pathLst>
                <a:path w="3525" h="4033" extrusionOk="0">
                  <a:moveTo>
                    <a:pt x="634" y="459"/>
                  </a:moveTo>
                  <a:cubicBezTo>
                    <a:pt x="638" y="459"/>
                    <a:pt x="643" y="459"/>
                    <a:pt x="648" y="460"/>
                  </a:cubicBezTo>
                  <a:lnTo>
                    <a:pt x="1479" y="460"/>
                  </a:lnTo>
                  <a:cubicBezTo>
                    <a:pt x="1895" y="460"/>
                    <a:pt x="2234" y="553"/>
                    <a:pt x="2488" y="736"/>
                  </a:cubicBezTo>
                  <a:cubicBezTo>
                    <a:pt x="2672" y="873"/>
                    <a:pt x="2816" y="1056"/>
                    <a:pt x="2909" y="1266"/>
                  </a:cubicBezTo>
                  <a:cubicBezTo>
                    <a:pt x="3014" y="1498"/>
                    <a:pt x="3068" y="1750"/>
                    <a:pt x="3065" y="2007"/>
                  </a:cubicBezTo>
                  <a:cubicBezTo>
                    <a:pt x="3065" y="2530"/>
                    <a:pt x="2899" y="2933"/>
                    <a:pt x="2559" y="3243"/>
                  </a:cubicBezTo>
                  <a:cubicBezTo>
                    <a:pt x="2313" y="3466"/>
                    <a:pt x="1980" y="3576"/>
                    <a:pt x="1548" y="3576"/>
                  </a:cubicBezTo>
                  <a:lnTo>
                    <a:pt x="653" y="3576"/>
                  </a:lnTo>
                  <a:cubicBezTo>
                    <a:pt x="558" y="3576"/>
                    <a:pt x="519" y="3539"/>
                    <a:pt x="507" y="3529"/>
                  </a:cubicBezTo>
                  <a:cubicBezTo>
                    <a:pt x="497" y="3517"/>
                    <a:pt x="465" y="3490"/>
                    <a:pt x="465" y="3402"/>
                  </a:cubicBezTo>
                  <a:lnTo>
                    <a:pt x="465" y="636"/>
                  </a:lnTo>
                  <a:cubicBezTo>
                    <a:pt x="465" y="587"/>
                    <a:pt x="485" y="543"/>
                    <a:pt x="521" y="511"/>
                  </a:cubicBezTo>
                  <a:cubicBezTo>
                    <a:pt x="550" y="478"/>
                    <a:pt x="590" y="459"/>
                    <a:pt x="634" y="459"/>
                  </a:cubicBezTo>
                  <a:close/>
                  <a:moveTo>
                    <a:pt x="640" y="0"/>
                  </a:moveTo>
                  <a:cubicBezTo>
                    <a:pt x="469" y="0"/>
                    <a:pt x="307" y="71"/>
                    <a:pt x="191" y="193"/>
                  </a:cubicBezTo>
                  <a:cubicBezTo>
                    <a:pt x="74" y="311"/>
                    <a:pt x="8" y="472"/>
                    <a:pt x="8" y="638"/>
                  </a:cubicBezTo>
                  <a:lnTo>
                    <a:pt x="8" y="3400"/>
                  </a:lnTo>
                  <a:cubicBezTo>
                    <a:pt x="1" y="3573"/>
                    <a:pt x="69" y="3742"/>
                    <a:pt x="194" y="3862"/>
                  </a:cubicBezTo>
                  <a:cubicBezTo>
                    <a:pt x="314" y="3972"/>
                    <a:pt x="472" y="4033"/>
                    <a:pt x="634" y="4033"/>
                  </a:cubicBezTo>
                  <a:cubicBezTo>
                    <a:pt x="641" y="4033"/>
                    <a:pt x="647" y="4033"/>
                    <a:pt x="653" y="4033"/>
                  </a:cubicBezTo>
                  <a:lnTo>
                    <a:pt x="1548" y="4033"/>
                  </a:lnTo>
                  <a:cubicBezTo>
                    <a:pt x="2093" y="4033"/>
                    <a:pt x="2535" y="3881"/>
                    <a:pt x="2865" y="3580"/>
                  </a:cubicBezTo>
                  <a:cubicBezTo>
                    <a:pt x="3300" y="3187"/>
                    <a:pt x="3522" y="2657"/>
                    <a:pt x="3522" y="2007"/>
                  </a:cubicBezTo>
                  <a:cubicBezTo>
                    <a:pt x="3525" y="1684"/>
                    <a:pt x="3456" y="1366"/>
                    <a:pt x="3324" y="1073"/>
                  </a:cubicBezTo>
                  <a:cubicBezTo>
                    <a:pt x="3200" y="792"/>
                    <a:pt x="3004" y="550"/>
                    <a:pt x="2757" y="367"/>
                  </a:cubicBezTo>
                  <a:cubicBezTo>
                    <a:pt x="2423" y="125"/>
                    <a:pt x="1992" y="0"/>
                    <a:pt x="1479" y="0"/>
                  </a:cubicBezTo>
                  <a:lnTo>
                    <a:pt x="648" y="0"/>
                  </a:lnTo>
                  <a:cubicBezTo>
                    <a:pt x="645" y="0"/>
                    <a:pt x="643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5976748" y="1033038"/>
              <a:ext cx="47450" cy="64975"/>
            </a:xfrm>
            <a:custGeom>
              <a:avLst/>
              <a:gdLst/>
              <a:ahLst/>
              <a:cxnLst/>
              <a:rect l="l" t="t" r="r" b="b"/>
              <a:pathLst>
                <a:path w="1898" h="2599" extrusionOk="0">
                  <a:moveTo>
                    <a:pt x="661" y="460"/>
                  </a:moveTo>
                  <a:cubicBezTo>
                    <a:pt x="900" y="460"/>
                    <a:pt x="1081" y="528"/>
                    <a:pt x="1213" y="668"/>
                  </a:cubicBezTo>
                  <a:cubicBezTo>
                    <a:pt x="1350" y="814"/>
                    <a:pt x="1416" y="1010"/>
                    <a:pt x="1416" y="1271"/>
                  </a:cubicBezTo>
                  <a:cubicBezTo>
                    <a:pt x="1416" y="1540"/>
                    <a:pt x="1350" y="1743"/>
                    <a:pt x="1215" y="1894"/>
                  </a:cubicBezTo>
                  <a:cubicBezTo>
                    <a:pt x="1088" y="2039"/>
                    <a:pt x="922" y="2109"/>
                    <a:pt x="705" y="2109"/>
                  </a:cubicBezTo>
                  <a:lnTo>
                    <a:pt x="460" y="2109"/>
                  </a:lnTo>
                  <a:lnTo>
                    <a:pt x="460" y="460"/>
                  </a:lnTo>
                  <a:close/>
                  <a:moveTo>
                    <a:pt x="233" y="1"/>
                  </a:moveTo>
                  <a:cubicBezTo>
                    <a:pt x="106" y="1"/>
                    <a:pt x="1" y="103"/>
                    <a:pt x="1" y="233"/>
                  </a:cubicBezTo>
                  <a:lnTo>
                    <a:pt x="1" y="2366"/>
                  </a:lnTo>
                  <a:cubicBezTo>
                    <a:pt x="1" y="2493"/>
                    <a:pt x="106" y="2598"/>
                    <a:pt x="233" y="2598"/>
                  </a:cubicBezTo>
                  <a:lnTo>
                    <a:pt x="714" y="2598"/>
                  </a:lnTo>
                  <a:cubicBezTo>
                    <a:pt x="1069" y="2598"/>
                    <a:pt x="1360" y="2471"/>
                    <a:pt x="1577" y="2224"/>
                  </a:cubicBezTo>
                  <a:cubicBezTo>
                    <a:pt x="1790" y="1985"/>
                    <a:pt x="1897" y="1670"/>
                    <a:pt x="1897" y="1286"/>
                  </a:cubicBezTo>
                  <a:cubicBezTo>
                    <a:pt x="1897" y="905"/>
                    <a:pt x="1785" y="592"/>
                    <a:pt x="1565" y="357"/>
                  </a:cubicBezTo>
                  <a:cubicBezTo>
                    <a:pt x="1347" y="125"/>
                    <a:pt x="1042" y="1"/>
                    <a:pt x="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5887448" y="1033838"/>
              <a:ext cx="36300" cy="47375"/>
            </a:xfrm>
            <a:custGeom>
              <a:avLst/>
              <a:gdLst/>
              <a:ahLst/>
              <a:cxnLst/>
              <a:rect l="l" t="t" r="r" b="b"/>
              <a:pathLst>
                <a:path w="1452" h="1895" extrusionOk="0">
                  <a:moveTo>
                    <a:pt x="728" y="988"/>
                  </a:moveTo>
                  <a:lnTo>
                    <a:pt x="863" y="1405"/>
                  </a:lnTo>
                  <a:lnTo>
                    <a:pt x="591" y="1405"/>
                  </a:lnTo>
                  <a:lnTo>
                    <a:pt x="728" y="988"/>
                  </a:lnTo>
                  <a:close/>
                  <a:moveTo>
                    <a:pt x="730" y="0"/>
                  </a:moveTo>
                  <a:cubicBezTo>
                    <a:pt x="632" y="0"/>
                    <a:pt x="547" y="66"/>
                    <a:pt x="516" y="159"/>
                  </a:cubicBezTo>
                  <a:lnTo>
                    <a:pt x="51" y="1557"/>
                  </a:lnTo>
                  <a:cubicBezTo>
                    <a:pt x="0" y="1706"/>
                    <a:pt x="113" y="1862"/>
                    <a:pt x="269" y="1862"/>
                  </a:cubicBezTo>
                  <a:lnTo>
                    <a:pt x="1178" y="1894"/>
                  </a:lnTo>
                  <a:lnTo>
                    <a:pt x="1180" y="1894"/>
                  </a:lnTo>
                  <a:cubicBezTo>
                    <a:pt x="1339" y="1892"/>
                    <a:pt x="1452" y="1738"/>
                    <a:pt x="1405" y="1589"/>
                  </a:cubicBezTo>
                  <a:lnTo>
                    <a:pt x="953" y="164"/>
                  </a:lnTo>
                  <a:cubicBezTo>
                    <a:pt x="921" y="66"/>
                    <a:pt x="831" y="0"/>
                    <a:pt x="728" y="0"/>
                  </a:cubicBezTo>
                  <a:lnTo>
                    <a:pt x="736" y="0"/>
                  </a:lnTo>
                  <a:cubicBezTo>
                    <a:pt x="734" y="0"/>
                    <a:pt x="732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5803423" y="940663"/>
              <a:ext cx="391150" cy="349775"/>
            </a:xfrm>
            <a:custGeom>
              <a:avLst/>
              <a:gdLst/>
              <a:ahLst/>
              <a:cxnLst/>
              <a:rect l="l" t="t" r="r" b="b"/>
              <a:pathLst>
                <a:path w="15646" h="13991" extrusionOk="0">
                  <a:moveTo>
                    <a:pt x="13955" y="458"/>
                  </a:moveTo>
                  <a:cubicBezTo>
                    <a:pt x="14248" y="460"/>
                    <a:pt x="14483" y="697"/>
                    <a:pt x="14480" y="990"/>
                  </a:cubicBezTo>
                  <a:lnTo>
                    <a:pt x="14480" y="7984"/>
                  </a:lnTo>
                  <a:cubicBezTo>
                    <a:pt x="14280" y="7874"/>
                    <a:pt x="14062" y="7801"/>
                    <a:pt x="13840" y="7762"/>
                  </a:cubicBezTo>
                  <a:lnTo>
                    <a:pt x="13840" y="1491"/>
                  </a:lnTo>
                  <a:cubicBezTo>
                    <a:pt x="13840" y="1276"/>
                    <a:pt x="13662" y="1100"/>
                    <a:pt x="13446" y="1100"/>
                  </a:cubicBezTo>
                  <a:lnTo>
                    <a:pt x="1497" y="1100"/>
                  </a:lnTo>
                  <a:cubicBezTo>
                    <a:pt x="1495" y="1100"/>
                    <a:pt x="1494" y="1100"/>
                    <a:pt x="1492" y="1100"/>
                  </a:cubicBezTo>
                  <a:cubicBezTo>
                    <a:pt x="1277" y="1100"/>
                    <a:pt x="1101" y="1275"/>
                    <a:pt x="1101" y="1491"/>
                  </a:cubicBezTo>
                  <a:lnTo>
                    <a:pt x="1101" y="8588"/>
                  </a:lnTo>
                  <a:cubicBezTo>
                    <a:pt x="1101" y="8720"/>
                    <a:pt x="1208" y="8827"/>
                    <a:pt x="1340" y="8827"/>
                  </a:cubicBezTo>
                  <a:lnTo>
                    <a:pt x="7039" y="8827"/>
                  </a:lnTo>
                  <a:cubicBezTo>
                    <a:pt x="7083" y="8827"/>
                    <a:pt x="7124" y="8808"/>
                    <a:pt x="7151" y="8774"/>
                  </a:cubicBezTo>
                  <a:cubicBezTo>
                    <a:pt x="7305" y="8583"/>
                    <a:pt x="7173" y="8370"/>
                    <a:pt x="6990" y="8370"/>
                  </a:cubicBezTo>
                  <a:lnTo>
                    <a:pt x="1560" y="8370"/>
                  </a:lnTo>
                  <a:lnTo>
                    <a:pt x="1560" y="1557"/>
                  </a:lnTo>
                  <a:lnTo>
                    <a:pt x="13351" y="1557"/>
                  </a:lnTo>
                  <a:lnTo>
                    <a:pt x="13351" y="7728"/>
                  </a:lnTo>
                  <a:cubicBezTo>
                    <a:pt x="12806" y="7752"/>
                    <a:pt x="12291" y="7982"/>
                    <a:pt x="11907" y="8370"/>
                  </a:cubicBezTo>
                  <a:lnTo>
                    <a:pt x="8136" y="8370"/>
                  </a:lnTo>
                  <a:cubicBezTo>
                    <a:pt x="8135" y="8370"/>
                    <a:pt x="8133" y="8370"/>
                    <a:pt x="8131" y="8370"/>
                  </a:cubicBezTo>
                  <a:cubicBezTo>
                    <a:pt x="8016" y="8370"/>
                    <a:pt x="7916" y="8455"/>
                    <a:pt x="7899" y="8571"/>
                  </a:cubicBezTo>
                  <a:cubicBezTo>
                    <a:pt x="7882" y="8708"/>
                    <a:pt x="7990" y="8827"/>
                    <a:pt x="8126" y="8827"/>
                  </a:cubicBezTo>
                  <a:lnTo>
                    <a:pt x="11560" y="8827"/>
                  </a:lnTo>
                  <a:cubicBezTo>
                    <a:pt x="11440" y="9038"/>
                    <a:pt x="11357" y="9262"/>
                    <a:pt x="11311" y="9499"/>
                  </a:cubicBezTo>
                  <a:lnTo>
                    <a:pt x="460" y="9499"/>
                  </a:lnTo>
                  <a:lnTo>
                    <a:pt x="460" y="990"/>
                  </a:lnTo>
                  <a:cubicBezTo>
                    <a:pt x="460" y="697"/>
                    <a:pt x="700" y="458"/>
                    <a:pt x="993" y="458"/>
                  </a:cubicBezTo>
                  <a:close/>
                  <a:moveTo>
                    <a:pt x="11269" y="9959"/>
                  </a:moveTo>
                  <a:cubicBezTo>
                    <a:pt x="11276" y="10335"/>
                    <a:pt x="11381" y="10704"/>
                    <a:pt x="11579" y="11027"/>
                  </a:cubicBezTo>
                  <a:lnTo>
                    <a:pt x="993" y="11027"/>
                  </a:lnTo>
                  <a:cubicBezTo>
                    <a:pt x="992" y="11027"/>
                    <a:pt x="990" y="11027"/>
                    <a:pt x="989" y="11027"/>
                  </a:cubicBezTo>
                  <a:cubicBezTo>
                    <a:pt x="697" y="11027"/>
                    <a:pt x="460" y="10791"/>
                    <a:pt x="460" y="10499"/>
                  </a:cubicBezTo>
                  <a:lnTo>
                    <a:pt x="460" y="9959"/>
                  </a:lnTo>
                  <a:close/>
                  <a:moveTo>
                    <a:pt x="13446" y="8192"/>
                  </a:moveTo>
                  <a:cubicBezTo>
                    <a:pt x="13923" y="8192"/>
                    <a:pt x="14388" y="8391"/>
                    <a:pt x="14720" y="8757"/>
                  </a:cubicBezTo>
                  <a:cubicBezTo>
                    <a:pt x="15179" y="9262"/>
                    <a:pt x="15296" y="9988"/>
                    <a:pt x="15020" y="10611"/>
                  </a:cubicBezTo>
                  <a:cubicBezTo>
                    <a:pt x="14744" y="11234"/>
                    <a:pt x="14128" y="11638"/>
                    <a:pt x="13446" y="11638"/>
                  </a:cubicBezTo>
                  <a:cubicBezTo>
                    <a:pt x="12496" y="11638"/>
                    <a:pt x="11724" y="10868"/>
                    <a:pt x="11724" y="9917"/>
                  </a:cubicBezTo>
                  <a:cubicBezTo>
                    <a:pt x="11724" y="9861"/>
                    <a:pt x="11726" y="9805"/>
                    <a:pt x="11731" y="9749"/>
                  </a:cubicBezTo>
                  <a:cubicBezTo>
                    <a:pt x="11797" y="9069"/>
                    <a:pt x="12256" y="8495"/>
                    <a:pt x="12904" y="8280"/>
                  </a:cubicBezTo>
                  <a:cubicBezTo>
                    <a:pt x="13082" y="8221"/>
                    <a:pt x="13265" y="8192"/>
                    <a:pt x="13446" y="8192"/>
                  </a:cubicBezTo>
                  <a:close/>
                  <a:moveTo>
                    <a:pt x="9532" y="11515"/>
                  </a:moveTo>
                  <a:lnTo>
                    <a:pt x="9722" y="12249"/>
                  </a:lnTo>
                  <a:lnTo>
                    <a:pt x="8158" y="12249"/>
                  </a:lnTo>
                  <a:cubicBezTo>
                    <a:pt x="8157" y="12249"/>
                    <a:pt x="8155" y="12249"/>
                    <a:pt x="8154" y="12249"/>
                  </a:cubicBezTo>
                  <a:cubicBezTo>
                    <a:pt x="8028" y="12249"/>
                    <a:pt x="7923" y="12345"/>
                    <a:pt x="7916" y="12471"/>
                  </a:cubicBezTo>
                  <a:cubicBezTo>
                    <a:pt x="7914" y="12601"/>
                    <a:pt x="8016" y="12708"/>
                    <a:pt x="8146" y="12708"/>
                  </a:cubicBezTo>
                  <a:lnTo>
                    <a:pt x="11083" y="12708"/>
                  </a:lnTo>
                  <a:cubicBezTo>
                    <a:pt x="11306" y="12708"/>
                    <a:pt x="11487" y="12889"/>
                    <a:pt x="11487" y="13111"/>
                  </a:cubicBezTo>
                  <a:lnTo>
                    <a:pt x="11487" y="13128"/>
                  </a:lnTo>
                  <a:cubicBezTo>
                    <a:pt x="11487" y="13351"/>
                    <a:pt x="11303" y="13532"/>
                    <a:pt x="11081" y="13532"/>
                  </a:cubicBezTo>
                  <a:lnTo>
                    <a:pt x="4165" y="13532"/>
                  </a:lnTo>
                  <a:cubicBezTo>
                    <a:pt x="3940" y="13532"/>
                    <a:pt x="3759" y="13353"/>
                    <a:pt x="3759" y="13128"/>
                  </a:cubicBezTo>
                  <a:lnTo>
                    <a:pt x="3759" y="13109"/>
                  </a:lnTo>
                  <a:cubicBezTo>
                    <a:pt x="3759" y="12886"/>
                    <a:pt x="3938" y="12708"/>
                    <a:pt x="4160" y="12708"/>
                  </a:cubicBezTo>
                  <a:lnTo>
                    <a:pt x="7046" y="12708"/>
                  </a:lnTo>
                  <a:cubicBezTo>
                    <a:pt x="7173" y="12708"/>
                    <a:pt x="7281" y="12610"/>
                    <a:pt x="7286" y="12483"/>
                  </a:cubicBezTo>
                  <a:cubicBezTo>
                    <a:pt x="7291" y="12354"/>
                    <a:pt x="7186" y="12249"/>
                    <a:pt x="7058" y="12249"/>
                  </a:cubicBezTo>
                  <a:lnTo>
                    <a:pt x="5536" y="12249"/>
                  </a:lnTo>
                  <a:lnTo>
                    <a:pt x="5727" y="11515"/>
                  </a:lnTo>
                  <a:close/>
                  <a:moveTo>
                    <a:pt x="996" y="1"/>
                  </a:moveTo>
                  <a:cubicBezTo>
                    <a:pt x="448" y="1"/>
                    <a:pt x="1" y="445"/>
                    <a:pt x="1" y="993"/>
                  </a:cubicBezTo>
                  <a:lnTo>
                    <a:pt x="1" y="10533"/>
                  </a:lnTo>
                  <a:cubicBezTo>
                    <a:pt x="1" y="11076"/>
                    <a:pt x="441" y="11515"/>
                    <a:pt x="986" y="11515"/>
                  </a:cubicBezTo>
                  <a:lnTo>
                    <a:pt x="5167" y="11515"/>
                  </a:lnTo>
                  <a:lnTo>
                    <a:pt x="4976" y="12249"/>
                  </a:lnTo>
                  <a:lnTo>
                    <a:pt x="4168" y="12249"/>
                  </a:lnTo>
                  <a:cubicBezTo>
                    <a:pt x="3691" y="12249"/>
                    <a:pt x="3302" y="12632"/>
                    <a:pt x="3300" y="13111"/>
                  </a:cubicBezTo>
                  <a:lnTo>
                    <a:pt x="3300" y="13128"/>
                  </a:lnTo>
                  <a:cubicBezTo>
                    <a:pt x="3302" y="13605"/>
                    <a:pt x="3691" y="13991"/>
                    <a:pt x="4168" y="13991"/>
                  </a:cubicBezTo>
                  <a:lnTo>
                    <a:pt x="11078" y="13991"/>
                  </a:lnTo>
                  <a:cubicBezTo>
                    <a:pt x="11555" y="13991"/>
                    <a:pt x="11944" y="13605"/>
                    <a:pt x="11946" y="13128"/>
                  </a:cubicBezTo>
                  <a:lnTo>
                    <a:pt x="11946" y="13116"/>
                  </a:lnTo>
                  <a:cubicBezTo>
                    <a:pt x="11946" y="12637"/>
                    <a:pt x="11557" y="12249"/>
                    <a:pt x="11078" y="12249"/>
                  </a:cubicBezTo>
                  <a:lnTo>
                    <a:pt x="10213" y="12249"/>
                  </a:lnTo>
                  <a:lnTo>
                    <a:pt x="10018" y="11515"/>
                  </a:lnTo>
                  <a:lnTo>
                    <a:pt x="11946" y="11515"/>
                  </a:lnTo>
                  <a:cubicBezTo>
                    <a:pt x="12357" y="11899"/>
                    <a:pt x="12897" y="12112"/>
                    <a:pt x="13456" y="12112"/>
                  </a:cubicBezTo>
                  <a:cubicBezTo>
                    <a:pt x="14663" y="12112"/>
                    <a:pt x="15646" y="11144"/>
                    <a:pt x="15646" y="9954"/>
                  </a:cubicBezTo>
                  <a:cubicBezTo>
                    <a:pt x="15646" y="9348"/>
                    <a:pt x="15389" y="8771"/>
                    <a:pt x="14940" y="8368"/>
                  </a:cubicBezTo>
                  <a:lnTo>
                    <a:pt x="14940" y="993"/>
                  </a:lnTo>
                  <a:cubicBezTo>
                    <a:pt x="14937" y="445"/>
                    <a:pt x="14492" y="1"/>
                    <a:pt x="1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6" name="Google Shape;976;p40"/>
          <p:cNvGrpSpPr/>
          <p:nvPr/>
        </p:nvGrpSpPr>
        <p:grpSpPr>
          <a:xfrm>
            <a:off x="3425477" y="3133114"/>
            <a:ext cx="391025" cy="366575"/>
            <a:chOff x="6217250" y="2986500"/>
            <a:chExt cx="391025" cy="366575"/>
          </a:xfrm>
        </p:grpSpPr>
        <p:sp>
          <p:nvSpPr>
            <p:cNvPr id="977" name="Google Shape;977;p40"/>
            <p:cNvSpPr/>
            <p:nvPr/>
          </p:nvSpPr>
          <p:spPr>
            <a:xfrm>
              <a:off x="6353975" y="3262625"/>
              <a:ext cx="126675" cy="71825"/>
            </a:xfrm>
            <a:custGeom>
              <a:avLst/>
              <a:gdLst/>
              <a:ahLst/>
              <a:cxnLst/>
              <a:rect l="l" t="t" r="r" b="b"/>
              <a:pathLst>
                <a:path w="5067" h="2873" extrusionOk="0">
                  <a:moveTo>
                    <a:pt x="4739" y="778"/>
                  </a:moveTo>
                  <a:lnTo>
                    <a:pt x="2535" y="1"/>
                  </a:lnTo>
                  <a:lnTo>
                    <a:pt x="328" y="778"/>
                  </a:lnTo>
                  <a:lnTo>
                    <a:pt x="0" y="2041"/>
                  </a:lnTo>
                  <a:lnTo>
                    <a:pt x="2532" y="2872"/>
                  </a:lnTo>
                  <a:lnTo>
                    <a:pt x="5066" y="204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6223350" y="3224400"/>
              <a:ext cx="379550" cy="57675"/>
            </a:xfrm>
            <a:custGeom>
              <a:avLst/>
              <a:gdLst/>
              <a:ahLst/>
              <a:cxnLst/>
              <a:rect l="l" t="t" r="r" b="b"/>
              <a:pathLst>
                <a:path w="15182" h="2307" extrusionOk="0">
                  <a:moveTo>
                    <a:pt x="15181" y="687"/>
                  </a:moveTo>
                  <a:lnTo>
                    <a:pt x="7689" y="0"/>
                  </a:lnTo>
                  <a:lnTo>
                    <a:pt x="1" y="687"/>
                  </a:lnTo>
                  <a:lnTo>
                    <a:pt x="1" y="1503"/>
                  </a:lnTo>
                  <a:cubicBezTo>
                    <a:pt x="1" y="1945"/>
                    <a:pt x="360" y="2304"/>
                    <a:pt x="802" y="2307"/>
                  </a:cubicBezTo>
                  <a:lnTo>
                    <a:pt x="14380" y="2307"/>
                  </a:lnTo>
                  <a:cubicBezTo>
                    <a:pt x="14822" y="2304"/>
                    <a:pt x="15181" y="1945"/>
                    <a:pt x="15181" y="15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6223350" y="2992600"/>
              <a:ext cx="379550" cy="248975"/>
            </a:xfrm>
            <a:custGeom>
              <a:avLst/>
              <a:gdLst/>
              <a:ahLst/>
              <a:cxnLst/>
              <a:rect l="l" t="t" r="r" b="b"/>
              <a:pathLst>
                <a:path w="15182" h="9959" extrusionOk="0">
                  <a:moveTo>
                    <a:pt x="14380" y="0"/>
                  </a:moveTo>
                  <a:lnTo>
                    <a:pt x="802" y="0"/>
                  </a:lnTo>
                  <a:cubicBezTo>
                    <a:pt x="360" y="0"/>
                    <a:pt x="1" y="360"/>
                    <a:pt x="1" y="802"/>
                  </a:cubicBezTo>
                  <a:lnTo>
                    <a:pt x="1" y="9959"/>
                  </a:lnTo>
                  <a:lnTo>
                    <a:pt x="15181" y="9959"/>
                  </a:lnTo>
                  <a:lnTo>
                    <a:pt x="15181" y="802"/>
                  </a:lnTo>
                  <a:cubicBezTo>
                    <a:pt x="15181" y="360"/>
                    <a:pt x="14822" y="0"/>
                    <a:pt x="143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6252375" y="3021625"/>
              <a:ext cx="321500" cy="190825"/>
            </a:xfrm>
            <a:custGeom>
              <a:avLst/>
              <a:gdLst/>
              <a:ahLst/>
              <a:cxnLst/>
              <a:rect l="l" t="t" r="r" b="b"/>
              <a:pathLst>
                <a:path w="12860" h="7633" extrusionOk="0">
                  <a:moveTo>
                    <a:pt x="12688" y="7632"/>
                  </a:moveTo>
                  <a:cubicBezTo>
                    <a:pt x="12781" y="7632"/>
                    <a:pt x="12859" y="7554"/>
                    <a:pt x="12859" y="7461"/>
                  </a:cubicBezTo>
                  <a:lnTo>
                    <a:pt x="12859" y="171"/>
                  </a:lnTo>
                  <a:cubicBezTo>
                    <a:pt x="12859" y="76"/>
                    <a:pt x="12784" y="0"/>
                    <a:pt x="12688" y="0"/>
                  </a:cubicBezTo>
                  <a:lnTo>
                    <a:pt x="171" y="0"/>
                  </a:lnTo>
                  <a:cubicBezTo>
                    <a:pt x="76" y="0"/>
                    <a:pt x="0" y="76"/>
                    <a:pt x="0" y="171"/>
                  </a:cubicBezTo>
                  <a:lnTo>
                    <a:pt x="0" y="7461"/>
                  </a:lnTo>
                  <a:cubicBezTo>
                    <a:pt x="0" y="7554"/>
                    <a:pt x="76" y="7632"/>
                    <a:pt x="171" y="76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6310400" y="3314125"/>
              <a:ext cx="214600" cy="33625"/>
            </a:xfrm>
            <a:custGeom>
              <a:avLst/>
              <a:gdLst/>
              <a:ahLst/>
              <a:cxnLst/>
              <a:rect l="l" t="t" r="r" b="b"/>
              <a:pathLst>
                <a:path w="8584" h="1345" extrusionOk="0">
                  <a:moveTo>
                    <a:pt x="6826" y="1"/>
                  </a:moveTo>
                  <a:lnTo>
                    <a:pt x="668" y="1"/>
                  </a:lnTo>
                  <a:cubicBezTo>
                    <a:pt x="299" y="1"/>
                    <a:pt x="1" y="299"/>
                    <a:pt x="1" y="668"/>
                  </a:cubicBezTo>
                  <a:lnTo>
                    <a:pt x="1" y="680"/>
                  </a:lnTo>
                  <a:cubicBezTo>
                    <a:pt x="3" y="1047"/>
                    <a:pt x="302" y="1345"/>
                    <a:pt x="668" y="1345"/>
                  </a:cubicBezTo>
                  <a:lnTo>
                    <a:pt x="7916" y="1345"/>
                  </a:lnTo>
                  <a:cubicBezTo>
                    <a:pt x="8283" y="1345"/>
                    <a:pt x="8581" y="1047"/>
                    <a:pt x="8583" y="680"/>
                  </a:cubicBezTo>
                  <a:lnTo>
                    <a:pt x="8583" y="668"/>
                  </a:lnTo>
                  <a:cubicBezTo>
                    <a:pt x="8583" y="299"/>
                    <a:pt x="8285" y="1"/>
                    <a:pt x="79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6309625" y="3314075"/>
              <a:ext cx="44375" cy="33675"/>
            </a:xfrm>
            <a:custGeom>
              <a:avLst/>
              <a:gdLst/>
              <a:ahLst/>
              <a:cxnLst/>
              <a:rect l="l" t="t" r="r" b="b"/>
              <a:pathLst>
                <a:path w="1775" h="1347" extrusionOk="0">
                  <a:moveTo>
                    <a:pt x="1100" y="665"/>
                  </a:moveTo>
                  <a:cubicBezTo>
                    <a:pt x="1105" y="296"/>
                    <a:pt x="1403" y="0"/>
                    <a:pt x="1769" y="3"/>
                  </a:cubicBezTo>
                  <a:lnTo>
                    <a:pt x="667" y="3"/>
                  </a:lnTo>
                  <a:cubicBezTo>
                    <a:pt x="298" y="3"/>
                    <a:pt x="0" y="301"/>
                    <a:pt x="0" y="670"/>
                  </a:cubicBezTo>
                  <a:lnTo>
                    <a:pt x="0" y="682"/>
                  </a:lnTo>
                  <a:cubicBezTo>
                    <a:pt x="5" y="1051"/>
                    <a:pt x="306" y="1347"/>
                    <a:pt x="675" y="1347"/>
                  </a:cubicBezTo>
                  <a:lnTo>
                    <a:pt x="1774" y="1347"/>
                  </a:lnTo>
                  <a:cubicBezTo>
                    <a:pt x="1405" y="1347"/>
                    <a:pt x="1105" y="1051"/>
                    <a:pt x="1100" y="682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6223350" y="2992600"/>
              <a:ext cx="47375" cy="248975"/>
            </a:xfrm>
            <a:custGeom>
              <a:avLst/>
              <a:gdLst/>
              <a:ahLst/>
              <a:cxnLst/>
              <a:rect l="l" t="t" r="r" b="b"/>
              <a:pathLst>
                <a:path w="1895" h="9959" extrusionOk="0">
                  <a:moveTo>
                    <a:pt x="1161" y="8627"/>
                  </a:moveTo>
                  <a:lnTo>
                    <a:pt x="1161" y="1332"/>
                  </a:lnTo>
                  <a:cubicBezTo>
                    <a:pt x="1161" y="1237"/>
                    <a:pt x="1237" y="1161"/>
                    <a:pt x="1332" y="1161"/>
                  </a:cubicBezTo>
                  <a:lnTo>
                    <a:pt x="1895" y="1161"/>
                  </a:lnTo>
                  <a:lnTo>
                    <a:pt x="1895" y="0"/>
                  </a:lnTo>
                  <a:lnTo>
                    <a:pt x="802" y="0"/>
                  </a:lnTo>
                  <a:cubicBezTo>
                    <a:pt x="360" y="0"/>
                    <a:pt x="1" y="360"/>
                    <a:pt x="1" y="802"/>
                  </a:cubicBezTo>
                  <a:lnTo>
                    <a:pt x="1" y="9959"/>
                  </a:lnTo>
                  <a:lnTo>
                    <a:pt x="1895" y="9959"/>
                  </a:lnTo>
                  <a:lnTo>
                    <a:pt x="1895" y="8798"/>
                  </a:lnTo>
                  <a:lnTo>
                    <a:pt x="1332" y="8798"/>
                  </a:lnTo>
                  <a:cubicBezTo>
                    <a:pt x="1237" y="8798"/>
                    <a:pt x="1161" y="8722"/>
                    <a:pt x="1161" y="8627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6252300" y="3021625"/>
              <a:ext cx="18425" cy="190925"/>
            </a:xfrm>
            <a:custGeom>
              <a:avLst/>
              <a:gdLst/>
              <a:ahLst/>
              <a:cxnLst/>
              <a:rect l="l" t="t" r="r" b="b"/>
              <a:pathLst>
                <a:path w="737" h="7637" extrusionOk="0">
                  <a:moveTo>
                    <a:pt x="737" y="7637"/>
                  </a:moveTo>
                  <a:lnTo>
                    <a:pt x="737" y="0"/>
                  </a:lnTo>
                  <a:lnTo>
                    <a:pt x="174" y="0"/>
                  </a:lnTo>
                  <a:cubicBezTo>
                    <a:pt x="79" y="0"/>
                    <a:pt x="3" y="76"/>
                    <a:pt x="3" y="171"/>
                  </a:cubicBezTo>
                  <a:lnTo>
                    <a:pt x="3" y="7466"/>
                  </a:lnTo>
                  <a:cubicBezTo>
                    <a:pt x="1" y="7561"/>
                    <a:pt x="79" y="7637"/>
                    <a:pt x="174" y="7637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6353900" y="3282050"/>
              <a:ext cx="122700" cy="32100"/>
            </a:xfrm>
            <a:custGeom>
              <a:avLst/>
              <a:gdLst/>
              <a:ahLst/>
              <a:cxnLst/>
              <a:rect l="l" t="t" r="r" b="b"/>
              <a:pathLst>
                <a:path w="4908" h="1284" extrusionOk="0">
                  <a:moveTo>
                    <a:pt x="1565" y="641"/>
                  </a:moveTo>
                  <a:lnTo>
                    <a:pt x="4908" y="641"/>
                  </a:lnTo>
                  <a:lnTo>
                    <a:pt x="4742" y="1"/>
                  </a:lnTo>
                  <a:lnTo>
                    <a:pt x="336" y="1"/>
                  </a:lnTo>
                  <a:lnTo>
                    <a:pt x="167" y="641"/>
                  </a:lnTo>
                  <a:lnTo>
                    <a:pt x="1" y="1284"/>
                  </a:lnTo>
                  <a:lnTo>
                    <a:pt x="766" y="1284"/>
                  </a:lnTo>
                  <a:lnTo>
                    <a:pt x="861" y="925"/>
                  </a:lnTo>
                  <a:cubicBezTo>
                    <a:pt x="996" y="619"/>
                    <a:pt x="996" y="641"/>
                    <a:pt x="1565" y="64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6223350" y="3241550"/>
              <a:ext cx="67425" cy="40525"/>
            </a:xfrm>
            <a:custGeom>
              <a:avLst/>
              <a:gdLst/>
              <a:ahLst/>
              <a:cxnLst/>
              <a:rect l="l" t="t" r="r" b="b"/>
              <a:pathLst>
                <a:path w="2697" h="1621" extrusionOk="0">
                  <a:moveTo>
                    <a:pt x="1895" y="817"/>
                  </a:moveTo>
                  <a:lnTo>
                    <a:pt x="1895" y="1"/>
                  </a:lnTo>
                  <a:lnTo>
                    <a:pt x="1" y="1"/>
                  </a:lnTo>
                  <a:lnTo>
                    <a:pt x="1" y="817"/>
                  </a:lnTo>
                  <a:cubicBezTo>
                    <a:pt x="1" y="1259"/>
                    <a:pt x="360" y="1618"/>
                    <a:pt x="802" y="1621"/>
                  </a:cubicBezTo>
                  <a:lnTo>
                    <a:pt x="2696" y="1621"/>
                  </a:lnTo>
                  <a:cubicBezTo>
                    <a:pt x="2254" y="1618"/>
                    <a:pt x="1895" y="1262"/>
                    <a:pt x="1895" y="817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6389825" y="3153775"/>
              <a:ext cx="52700" cy="58775"/>
            </a:xfrm>
            <a:custGeom>
              <a:avLst/>
              <a:gdLst/>
              <a:ahLst/>
              <a:cxnLst/>
              <a:rect l="l" t="t" r="r" b="b"/>
              <a:pathLst>
                <a:path w="2108" h="2351" extrusionOk="0">
                  <a:moveTo>
                    <a:pt x="1" y="230"/>
                  </a:moveTo>
                  <a:lnTo>
                    <a:pt x="1" y="2351"/>
                  </a:lnTo>
                  <a:lnTo>
                    <a:pt x="2107" y="2351"/>
                  </a:lnTo>
                  <a:lnTo>
                    <a:pt x="2107" y="227"/>
                  </a:lnTo>
                  <a:cubicBezTo>
                    <a:pt x="2107" y="103"/>
                    <a:pt x="2005" y="0"/>
                    <a:pt x="1878" y="0"/>
                  </a:cubicBezTo>
                  <a:lnTo>
                    <a:pt x="228" y="0"/>
                  </a:lnTo>
                  <a:cubicBezTo>
                    <a:pt x="101" y="0"/>
                    <a:pt x="1" y="103"/>
                    <a:pt x="1" y="2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6398075" y="3051200"/>
              <a:ext cx="32050" cy="34475"/>
            </a:xfrm>
            <a:custGeom>
              <a:avLst/>
              <a:gdLst/>
              <a:ahLst/>
              <a:cxnLst/>
              <a:rect l="l" t="t" r="r" b="b"/>
              <a:pathLst>
                <a:path w="1282" h="1379" extrusionOk="0">
                  <a:moveTo>
                    <a:pt x="460" y="1200"/>
                  </a:moveTo>
                  <a:cubicBezTo>
                    <a:pt x="844" y="1378"/>
                    <a:pt x="1281" y="1085"/>
                    <a:pt x="1259" y="660"/>
                  </a:cubicBezTo>
                  <a:lnTo>
                    <a:pt x="1259" y="660"/>
                  </a:lnTo>
                  <a:cubicBezTo>
                    <a:pt x="1259" y="391"/>
                    <a:pt x="1081" y="154"/>
                    <a:pt x="819" y="86"/>
                  </a:cubicBezTo>
                  <a:cubicBezTo>
                    <a:pt x="514" y="0"/>
                    <a:pt x="196" y="174"/>
                    <a:pt x="98" y="474"/>
                  </a:cubicBezTo>
                  <a:cubicBezTo>
                    <a:pt x="1" y="777"/>
                    <a:pt x="157" y="1102"/>
                    <a:pt x="453" y="1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6484350" y="3047775"/>
              <a:ext cx="34775" cy="34775"/>
            </a:xfrm>
            <a:custGeom>
              <a:avLst/>
              <a:gdLst/>
              <a:ahLst/>
              <a:cxnLst/>
              <a:rect l="l" t="t" r="r" b="b"/>
              <a:pathLst>
                <a:path w="1391" h="1391" extrusionOk="0">
                  <a:moveTo>
                    <a:pt x="594" y="1391"/>
                  </a:moveTo>
                  <a:cubicBezTo>
                    <a:pt x="1124" y="1391"/>
                    <a:pt x="1391" y="750"/>
                    <a:pt x="1017" y="377"/>
                  </a:cubicBezTo>
                  <a:cubicBezTo>
                    <a:pt x="643" y="0"/>
                    <a:pt x="3" y="267"/>
                    <a:pt x="0" y="794"/>
                  </a:cubicBezTo>
                  <a:cubicBezTo>
                    <a:pt x="0" y="1124"/>
                    <a:pt x="267" y="1388"/>
                    <a:pt x="594" y="13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6315675" y="3047775"/>
              <a:ext cx="34775" cy="34775"/>
            </a:xfrm>
            <a:custGeom>
              <a:avLst/>
              <a:gdLst/>
              <a:ahLst/>
              <a:cxnLst/>
              <a:rect l="l" t="t" r="r" b="b"/>
              <a:pathLst>
                <a:path w="1391" h="1391" extrusionOk="0">
                  <a:moveTo>
                    <a:pt x="594" y="1391"/>
                  </a:moveTo>
                  <a:cubicBezTo>
                    <a:pt x="1124" y="1391"/>
                    <a:pt x="1391" y="750"/>
                    <a:pt x="1017" y="377"/>
                  </a:cubicBezTo>
                  <a:cubicBezTo>
                    <a:pt x="643" y="0"/>
                    <a:pt x="3" y="267"/>
                    <a:pt x="3" y="794"/>
                  </a:cubicBezTo>
                  <a:cubicBezTo>
                    <a:pt x="0" y="1124"/>
                    <a:pt x="266" y="1388"/>
                    <a:pt x="594" y="13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6322625" y="3143800"/>
              <a:ext cx="34375" cy="32900"/>
            </a:xfrm>
            <a:custGeom>
              <a:avLst/>
              <a:gdLst/>
              <a:ahLst/>
              <a:cxnLst/>
              <a:rect l="l" t="t" r="r" b="b"/>
              <a:pathLst>
                <a:path w="1375" h="1316" extrusionOk="0">
                  <a:moveTo>
                    <a:pt x="1049" y="1"/>
                  </a:moveTo>
                  <a:lnTo>
                    <a:pt x="323" y="1"/>
                  </a:lnTo>
                  <a:cubicBezTo>
                    <a:pt x="145" y="1"/>
                    <a:pt x="1" y="147"/>
                    <a:pt x="1" y="326"/>
                  </a:cubicBezTo>
                  <a:lnTo>
                    <a:pt x="1" y="990"/>
                  </a:lnTo>
                  <a:cubicBezTo>
                    <a:pt x="1" y="1169"/>
                    <a:pt x="145" y="1313"/>
                    <a:pt x="323" y="1315"/>
                  </a:cubicBezTo>
                  <a:lnTo>
                    <a:pt x="1049" y="1315"/>
                  </a:lnTo>
                  <a:cubicBezTo>
                    <a:pt x="1227" y="1313"/>
                    <a:pt x="1374" y="1169"/>
                    <a:pt x="1374" y="990"/>
                  </a:cubicBezTo>
                  <a:lnTo>
                    <a:pt x="1374" y="326"/>
                  </a:lnTo>
                  <a:cubicBezTo>
                    <a:pt x="1374" y="147"/>
                    <a:pt x="1227" y="1"/>
                    <a:pt x="10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6476100" y="3143800"/>
              <a:ext cx="34425" cy="32900"/>
            </a:xfrm>
            <a:custGeom>
              <a:avLst/>
              <a:gdLst/>
              <a:ahLst/>
              <a:cxnLst/>
              <a:rect l="l" t="t" r="r" b="b"/>
              <a:pathLst>
                <a:path w="1377" h="1316" extrusionOk="0">
                  <a:moveTo>
                    <a:pt x="0" y="326"/>
                  </a:moveTo>
                  <a:lnTo>
                    <a:pt x="0" y="990"/>
                  </a:lnTo>
                  <a:cubicBezTo>
                    <a:pt x="0" y="1169"/>
                    <a:pt x="147" y="1313"/>
                    <a:pt x="325" y="1315"/>
                  </a:cubicBezTo>
                  <a:lnTo>
                    <a:pt x="1051" y="1315"/>
                  </a:lnTo>
                  <a:cubicBezTo>
                    <a:pt x="1230" y="1313"/>
                    <a:pt x="1374" y="1169"/>
                    <a:pt x="1376" y="990"/>
                  </a:cubicBezTo>
                  <a:lnTo>
                    <a:pt x="1376" y="326"/>
                  </a:lnTo>
                  <a:cubicBezTo>
                    <a:pt x="1374" y="147"/>
                    <a:pt x="1230" y="1"/>
                    <a:pt x="1051" y="1"/>
                  </a:cubicBezTo>
                  <a:lnTo>
                    <a:pt x="325" y="1"/>
                  </a:lnTo>
                  <a:cubicBezTo>
                    <a:pt x="147" y="1"/>
                    <a:pt x="0" y="147"/>
                    <a:pt x="0" y="3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6322625" y="3143800"/>
              <a:ext cx="18900" cy="32900"/>
            </a:xfrm>
            <a:custGeom>
              <a:avLst/>
              <a:gdLst/>
              <a:ahLst/>
              <a:cxnLst/>
              <a:rect l="l" t="t" r="r" b="b"/>
              <a:pathLst>
                <a:path w="756" h="1316" extrusionOk="0">
                  <a:moveTo>
                    <a:pt x="428" y="988"/>
                  </a:moveTo>
                  <a:lnTo>
                    <a:pt x="428" y="328"/>
                  </a:lnTo>
                  <a:cubicBezTo>
                    <a:pt x="428" y="147"/>
                    <a:pt x="575" y="1"/>
                    <a:pt x="756" y="1"/>
                  </a:cubicBezTo>
                  <a:lnTo>
                    <a:pt x="323" y="1"/>
                  </a:lnTo>
                  <a:cubicBezTo>
                    <a:pt x="145" y="1"/>
                    <a:pt x="1" y="147"/>
                    <a:pt x="1" y="326"/>
                  </a:cubicBezTo>
                  <a:lnTo>
                    <a:pt x="1" y="990"/>
                  </a:lnTo>
                  <a:cubicBezTo>
                    <a:pt x="1" y="1169"/>
                    <a:pt x="145" y="1313"/>
                    <a:pt x="323" y="1315"/>
                  </a:cubicBezTo>
                  <a:lnTo>
                    <a:pt x="756" y="1315"/>
                  </a:lnTo>
                  <a:cubicBezTo>
                    <a:pt x="575" y="1315"/>
                    <a:pt x="428" y="1169"/>
                    <a:pt x="428" y="988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6476100" y="3143800"/>
              <a:ext cx="18900" cy="32900"/>
            </a:xfrm>
            <a:custGeom>
              <a:avLst/>
              <a:gdLst/>
              <a:ahLst/>
              <a:cxnLst/>
              <a:rect l="l" t="t" r="r" b="b"/>
              <a:pathLst>
                <a:path w="756" h="1316" extrusionOk="0">
                  <a:moveTo>
                    <a:pt x="428" y="988"/>
                  </a:moveTo>
                  <a:lnTo>
                    <a:pt x="428" y="328"/>
                  </a:lnTo>
                  <a:cubicBezTo>
                    <a:pt x="428" y="147"/>
                    <a:pt x="575" y="1"/>
                    <a:pt x="756" y="1"/>
                  </a:cubicBezTo>
                  <a:lnTo>
                    <a:pt x="325" y="1"/>
                  </a:lnTo>
                  <a:cubicBezTo>
                    <a:pt x="147" y="1"/>
                    <a:pt x="0" y="147"/>
                    <a:pt x="0" y="326"/>
                  </a:cubicBezTo>
                  <a:lnTo>
                    <a:pt x="0" y="990"/>
                  </a:lnTo>
                  <a:cubicBezTo>
                    <a:pt x="0" y="1169"/>
                    <a:pt x="147" y="1313"/>
                    <a:pt x="325" y="1315"/>
                  </a:cubicBezTo>
                  <a:lnTo>
                    <a:pt x="756" y="1315"/>
                  </a:lnTo>
                  <a:cubicBezTo>
                    <a:pt x="575" y="1315"/>
                    <a:pt x="428" y="1169"/>
                    <a:pt x="428" y="988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6314150" y="3052775"/>
              <a:ext cx="22200" cy="32225"/>
            </a:xfrm>
            <a:custGeom>
              <a:avLst/>
              <a:gdLst/>
              <a:ahLst/>
              <a:cxnLst/>
              <a:rect l="l" t="t" r="r" b="b"/>
              <a:pathLst>
                <a:path w="888" h="1289" extrusionOk="0">
                  <a:moveTo>
                    <a:pt x="523" y="594"/>
                  </a:moveTo>
                  <a:cubicBezTo>
                    <a:pt x="523" y="355"/>
                    <a:pt x="665" y="140"/>
                    <a:pt x="887" y="47"/>
                  </a:cubicBezTo>
                  <a:cubicBezTo>
                    <a:pt x="814" y="18"/>
                    <a:pt x="736" y="1"/>
                    <a:pt x="657" y="1"/>
                  </a:cubicBezTo>
                  <a:cubicBezTo>
                    <a:pt x="281" y="1"/>
                    <a:pt x="0" y="345"/>
                    <a:pt x="73" y="712"/>
                  </a:cubicBezTo>
                  <a:cubicBezTo>
                    <a:pt x="147" y="1081"/>
                    <a:pt x="540" y="1288"/>
                    <a:pt x="887" y="1144"/>
                  </a:cubicBezTo>
                  <a:cubicBezTo>
                    <a:pt x="665" y="1051"/>
                    <a:pt x="521" y="834"/>
                    <a:pt x="523" y="594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6399975" y="3049775"/>
              <a:ext cx="20675" cy="35700"/>
            </a:xfrm>
            <a:custGeom>
              <a:avLst/>
              <a:gdLst/>
              <a:ahLst/>
              <a:cxnLst/>
              <a:rect l="l" t="t" r="r" b="b"/>
              <a:pathLst>
                <a:path w="827" h="1428" extrusionOk="0">
                  <a:moveTo>
                    <a:pt x="460" y="714"/>
                  </a:moveTo>
                  <a:cubicBezTo>
                    <a:pt x="460" y="475"/>
                    <a:pt x="607" y="260"/>
                    <a:pt x="826" y="167"/>
                  </a:cubicBezTo>
                  <a:cubicBezTo>
                    <a:pt x="435" y="1"/>
                    <a:pt x="1" y="289"/>
                    <a:pt x="1" y="714"/>
                  </a:cubicBezTo>
                  <a:cubicBezTo>
                    <a:pt x="1" y="1140"/>
                    <a:pt x="435" y="1428"/>
                    <a:pt x="826" y="1264"/>
                  </a:cubicBezTo>
                  <a:cubicBezTo>
                    <a:pt x="604" y="1171"/>
                    <a:pt x="460" y="956"/>
                    <a:pt x="460" y="714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6484275" y="3049775"/>
              <a:ext cx="20675" cy="35700"/>
            </a:xfrm>
            <a:custGeom>
              <a:avLst/>
              <a:gdLst/>
              <a:ahLst/>
              <a:cxnLst/>
              <a:rect l="l" t="t" r="r" b="b"/>
              <a:pathLst>
                <a:path w="827" h="1428" extrusionOk="0">
                  <a:moveTo>
                    <a:pt x="463" y="714"/>
                  </a:moveTo>
                  <a:cubicBezTo>
                    <a:pt x="463" y="475"/>
                    <a:pt x="607" y="260"/>
                    <a:pt x="827" y="167"/>
                  </a:cubicBezTo>
                  <a:cubicBezTo>
                    <a:pt x="436" y="1"/>
                    <a:pt x="1" y="289"/>
                    <a:pt x="1" y="714"/>
                  </a:cubicBezTo>
                  <a:cubicBezTo>
                    <a:pt x="1" y="1140"/>
                    <a:pt x="436" y="1428"/>
                    <a:pt x="827" y="1264"/>
                  </a:cubicBezTo>
                  <a:cubicBezTo>
                    <a:pt x="607" y="1171"/>
                    <a:pt x="463" y="954"/>
                    <a:pt x="463" y="714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6389100" y="3080275"/>
              <a:ext cx="53250" cy="73450"/>
            </a:xfrm>
            <a:custGeom>
              <a:avLst/>
              <a:gdLst/>
              <a:ahLst/>
              <a:cxnLst/>
              <a:rect l="l" t="t" r="r" b="b"/>
              <a:pathLst>
                <a:path w="2130" h="2938" extrusionOk="0">
                  <a:moveTo>
                    <a:pt x="1916" y="1398"/>
                  </a:moveTo>
                  <a:lnTo>
                    <a:pt x="1335" y="0"/>
                  </a:lnTo>
                  <a:cubicBezTo>
                    <a:pt x="1249" y="52"/>
                    <a:pt x="1152" y="78"/>
                    <a:pt x="1051" y="83"/>
                  </a:cubicBezTo>
                  <a:lnTo>
                    <a:pt x="1032" y="83"/>
                  </a:lnTo>
                  <a:cubicBezTo>
                    <a:pt x="958" y="83"/>
                    <a:pt x="888" y="69"/>
                    <a:pt x="822" y="44"/>
                  </a:cubicBezTo>
                  <a:cubicBezTo>
                    <a:pt x="807" y="39"/>
                    <a:pt x="790" y="32"/>
                    <a:pt x="775" y="25"/>
                  </a:cubicBezTo>
                  <a:lnTo>
                    <a:pt x="213" y="1386"/>
                  </a:lnTo>
                  <a:cubicBezTo>
                    <a:pt x="32" y="1784"/>
                    <a:pt x="1" y="1882"/>
                    <a:pt x="106" y="2141"/>
                  </a:cubicBezTo>
                  <a:lnTo>
                    <a:pt x="431" y="2938"/>
                  </a:lnTo>
                  <a:lnTo>
                    <a:pt x="1701" y="2938"/>
                  </a:lnTo>
                  <a:lnTo>
                    <a:pt x="2021" y="2153"/>
                  </a:lnTo>
                  <a:cubicBezTo>
                    <a:pt x="2129" y="1894"/>
                    <a:pt x="2095" y="1794"/>
                    <a:pt x="1916" y="13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6389100" y="3080875"/>
              <a:ext cx="28975" cy="72850"/>
            </a:xfrm>
            <a:custGeom>
              <a:avLst/>
              <a:gdLst/>
              <a:ahLst/>
              <a:cxnLst/>
              <a:rect l="l" t="t" r="r" b="b"/>
              <a:pathLst>
                <a:path w="1159" h="2914" extrusionOk="0">
                  <a:moveTo>
                    <a:pt x="614" y="1362"/>
                  </a:moveTo>
                  <a:lnTo>
                    <a:pt x="1159" y="45"/>
                  </a:lnTo>
                  <a:cubicBezTo>
                    <a:pt x="1122" y="54"/>
                    <a:pt x="1088" y="57"/>
                    <a:pt x="1054" y="59"/>
                  </a:cubicBezTo>
                  <a:lnTo>
                    <a:pt x="1032" y="59"/>
                  </a:lnTo>
                  <a:cubicBezTo>
                    <a:pt x="961" y="59"/>
                    <a:pt x="888" y="45"/>
                    <a:pt x="822" y="20"/>
                  </a:cubicBezTo>
                  <a:cubicBezTo>
                    <a:pt x="807" y="13"/>
                    <a:pt x="790" y="8"/>
                    <a:pt x="778" y="1"/>
                  </a:cubicBezTo>
                  <a:lnTo>
                    <a:pt x="213" y="1362"/>
                  </a:lnTo>
                  <a:cubicBezTo>
                    <a:pt x="32" y="1760"/>
                    <a:pt x="1" y="1858"/>
                    <a:pt x="106" y="2117"/>
                  </a:cubicBezTo>
                  <a:lnTo>
                    <a:pt x="431" y="2914"/>
                  </a:lnTo>
                  <a:lnTo>
                    <a:pt x="831" y="2914"/>
                  </a:lnTo>
                  <a:lnTo>
                    <a:pt x="506" y="2117"/>
                  </a:lnTo>
                  <a:cubicBezTo>
                    <a:pt x="401" y="1858"/>
                    <a:pt x="433" y="1760"/>
                    <a:pt x="614" y="1362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6389825" y="3153775"/>
              <a:ext cx="15600" cy="58775"/>
            </a:xfrm>
            <a:custGeom>
              <a:avLst/>
              <a:gdLst/>
              <a:ahLst/>
              <a:cxnLst/>
              <a:rect l="l" t="t" r="r" b="b"/>
              <a:pathLst>
                <a:path w="624" h="2351" extrusionOk="0">
                  <a:moveTo>
                    <a:pt x="397" y="2351"/>
                  </a:moveTo>
                  <a:lnTo>
                    <a:pt x="397" y="230"/>
                  </a:lnTo>
                  <a:cubicBezTo>
                    <a:pt x="397" y="103"/>
                    <a:pt x="499" y="0"/>
                    <a:pt x="624" y="0"/>
                  </a:cubicBezTo>
                  <a:lnTo>
                    <a:pt x="228" y="0"/>
                  </a:lnTo>
                  <a:cubicBezTo>
                    <a:pt x="101" y="0"/>
                    <a:pt x="1" y="103"/>
                    <a:pt x="1" y="230"/>
                  </a:cubicBezTo>
                  <a:lnTo>
                    <a:pt x="1" y="2351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6409625" y="3255300"/>
              <a:ext cx="11575" cy="11500"/>
            </a:xfrm>
            <a:custGeom>
              <a:avLst/>
              <a:gdLst/>
              <a:ahLst/>
              <a:cxnLst/>
              <a:rect l="l" t="t" r="r" b="b"/>
              <a:pathLst>
                <a:path w="463" h="460" extrusionOk="0">
                  <a:moveTo>
                    <a:pt x="233" y="1"/>
                  </a:moveTo>
                  <a:cubicBezTo>
                    <a:pt x="106" y="1"/>
                    <a:pt x="3" y="101"/>
                    <a:pt x="1" y="228"/>
                  </a:cubicBezTo>
                  <a:cubicBezTo>
                    <a:pt x="1" y="355"/>
                    <a:pt x="101" y="458"/>
                    <a:pt x="228" y="460"/>
                  </a:cubicBezTo>
                  <a:lnTo>
                    <a:pt x="230" y="460"/>
                  </a:lnTo>
                  <a:cubicBezTo>
                    <a:pt x="357" y="460"/>
                    <a:pt x="462" y="357"/>
                    <a:pt x="462" y="233"/>
                  </a:cubicBezTo>
                  <a:cubicBezTo>
                    <a:pt x="462" y="106"/>
                    <a:pt x="362" y="1"/>
                    <a:pt x="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6410175" y="3118625"/>
              <a:ext cx="11575" cy="11450"/>
            </a:xfrm>
            <a:custGeom>
              <a:avLst/>
              <a:gdLst/>
              <a:ahLst/>
              <a:cxnLst/>
              <a:rect l="l" t="t" r="r" b="b"/>
              <a:pathLst>
                <a:path w="463" h="458" extrusionOk="0">
                  <a:moveTo>
                    <a:pt x="228" y="1"/>
                  </a:moveTo>
                  <a:cubicBezTo>
                    <a:pt x="103" y="1"/>
                    <a:pt x="3" y="103"/>
                    <a:pt x="1" y="226"/>
                  </a:cubicBezTo>
                  <a:cubicBezTo>
                    <a:pt x="1" y="353"/>
                    <a:pt x="101" y="458"/>
                    <a:pt x="228" y="458"/>
                  </a:cubicBezTo>
                  <a:lnTo>
                    <a:pt x="230" y="458"/>
                  </a:lnTo>
                  <a:cubicBezTo>
                    <a:pt x="357" y="458"/>
                    <a:pt x="460" y="358"/>
                    <a:pt x="462" y="231"/>
                  </a:cubicBezTo>
                  <a:cubicBezTo>
                    <a:pt x="462" y="104"/>
                    <a:pt x="362" y="1"/>
                    <a:pt x="235" y="1"/>
                  </a:cubicBezTo>
                  <a:lnTo>
                    <a:pt x="233" y="1"/>
                  </a:lnTo>
                  <a:cubicBezTo>
                    <a:pt x="231" y="1"/>
                    <a:pt x="230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6217250" y="2986500"/>
              <a:ext cx="391025" cy="366575"/>
            </a:xfrm>
            <a:custGeom>
              <a:avLst/>
              <a:gdLst/>
              <a:ahLst/>
              <a:cxnLst/>
              <a:rect l="l" t="t" r="r" b="b"/>
              <a:pathLst>
                <a:path w="15641" h="14663" extrusionOk="0">
                  <a:moveTo>
                    <a:pt x="14611" y="460"/>
                  </a:moveTo>
                  <a:cubicBezTo>
                    <a:pt x="14924" y="460"/>
                    <a:pt x="15181" y="714"/>
                    <a:pt x="15181" y="1029"/>
                  </a:cubicBezTo>
                  <a:lnTo>
                    <a:pt x="15181" y="9958"/>
                  </a:lnTo>
                  <a:lnTo>
                    <a:pt x="457" y="9958"/>
                  </a:lnTo>
                  <a:lnTo>
                    <a:pt x="457" y="1029"/>
                  </a:lnTo>
                  <a:cubicBezTo>
                    <a:pt x="457" y="714"/>
                    <a:pt x="714" y="460"/>
                    <a:pt x="1029" y="460"/>
                  </a:cubicBezTo>
                  <a:close/>
                  <a:moveTo>
                    <a:pt x="15181" y="10447"/>
                  </a:moveTo>
                  <a:lnTo>
                    <a:pt x="15181" y="11034"/>
                  </a:lnTo>
                  <a:cubicBezTo>
                    <a:pt x="15181" y="11351"/>
                    <a:pt x="14927" y="11608"/>
                    <a:pt x="14611" y="11608"/>
                  </a:cubicBezTo>
                  <a:lnTo>
                    <a:pt x="1029" y="11608"/>
                  </a:lnTo>
                  <a:cubicBezTo>
                    <a:pt x="714" y="11608"/>
                    <a:pt x="457" y="11351"/>
                    <a:pt x="457" y="11036"/>
                  </a:cubicBezTo>
                  <a:lnTo>
                    <a:pt x="457" y="10447"/>
                  </a:lnTo>
                  <a:close/>
                  <a:moveTo>
                    <a:pt x="10010" y="12065"/>
                  </a:moveTo>
                  <a:lnTo>
                    <a:pt x="10218" y="12861"/>
                  </a:lnTo>
                  <a:lnTo>
                    <a:pt x="8597" y="12861"/>
                  </a:lnTo>
                  <a:cubicBezTo>
                    <a:pt x="8596" y="12861"/>
                    <a:pt x="8594" y="12861"/>
                    <a:pt x="8592" y="12861"/>
                  </a:cubicBezTo>
                  <a:cubicBezTo>
                    <a:pt x="8477" y="12861"/>
                    <a:pt x="8380" y="12946"/>
                    <a:pt x="8363" y="13062"/>
                  </a:cubicBezTo>
                  <a:cubicBezTo>
                    <a:pt x="8346" y="13199"/>
                    <a:pt x="8451" y="13318"/>
                    <a:pt x="8590" y="13318"/>
                  </a:cubicBezTo>
                  <a:lnTo>
                    <a:pt x="11630" y="13318"/>
                  </a:lnTo>
                  <a:cubicBezTo>
                    <a:pt x="11870" y="13318"/>
                    <a:pt x="12065" y="13514"/>
                    <a:pt x="12065" y="13756"/>
                  </a:cubicBezTo>
                  <a:lnTo>
                    <a:pt x="12065" y="13768"/>
                  </a:lnTo>
                  <a:cubicBezTo>
                    <a:pt x="12065" y="14010"/>
                    <a:pt x="11870" y="14206"/>
                    <a:pt x="11630" y="14206"/>
                  </a:cubicBezTo>
                  <a:lnTo>
                    <a:pt x="4377" y="14206"/>
                  </a:lnTo>
                  <a:cubicBezTo>
                    <a:pt x="4135" y="14206"/>
                    <a:pt x="3940" y="14010"/>
                    <a:pt x="3940" y="13768"/>
                  </a:cubicBezTo>
                  <a:lnTo>
                    <a:pt x="3940" y="13753"/>
                  </a:lnTo>
                  <a:cubicBezTo>
                    <a:pt x="3940" y="13514"/>
                    <a:pt x="4135" y="13318"/>
                    <a:pt x="4377" y="13318"/>
                  </a:cubicBezTo>
                  <a:lnTo>
                    <a:pt x="7473" y="13318"/>
                  </a:lnTo>
                  <a:cubicBezTo>
                    <a:pt x="7475" y="13319"/>
                    <a:pt x="7476" y="13319"/>
                    <a:pt x="7478" y="13319"/>
                  </a:cubicBezTo>
                  <a:cubicBezTo>
                    <a:pt x="7603" y="13319"/>
                    <a:pt x="7705" y="13219"/>
                    <a:pt x="7713" y="13096"/>
                  </a:cubicBezTo>
                  <a:cubicBezTo>
                    <a:pt x="7718" y="12967"/>
                    <a:pt x="7613" y="12861"/>
                    <a:pt x="7485" y="12859"/>
                  </a:cubicBezTo>
                  <a:lnTo>
                    <a:pt x="5787" y="12859"/>
                  </a:lnTo>
                  <a:lnTo>
                    <a:pt x="5995" y="12065"/>
                  </a:lnTo>
                  <a:close/>
                  <a:moveTo>
                    <a:pt x="1032" y="0"/>
                  </a:moveTo>
                  <a:cubicBezTo>
                    <a:pt x="462" y="0"/>
                    <a:pt x="0" y="462"/>
                    <a:pt x="0" y="1031"/>
                  </a:cubicBezTo>
                  <a:lnTo>
                    <a:pt x="0" y="11034"/>
                  </a:lnTo>
                  <a:cubicBezTo>
                    <a:pt x="0" y="11603"/>
                    <a:pt x="462" y="12067"/>
                    <a:pt x="1032" y="12067"/>
                  </a:cubicBezTo>
                  <a:lnTo>
                    <a:pt x="5433" y="12067"/>
                  </a:lnTo>
                  <a:lnTo>
                    <a:pt x="5227" y="12861"/>
                  </a:lnTo>
                  <a:lnTo>
                    <a:pt x="4379" y="12861"/>
                  </a:lnTo>
                  <a:cubicBezTo>
                    <a:pt x="3883" y="12861"/>
                    <a:pt x="3483" y="13262"/>
                    <a:pt x="3483" y="13758"/>
                  </a:cubicBezTo>
                  <a:lnTo>
                    <a:pt x="3483" y="13766"/>
                  </a:lnTo>
                  <a:cubicBezTo>
                    <a:pt x="3483" y="14259"/>
                    <a:pt x="3883" y="14663"/>
                    <a:pt x="4379" y="14663"/>
                  </a:cubicBezTo>
                  <a:lnTo>
                    <a:pt x="11625" y="14663"/>
                  </a:lnTo>
                  <a:cubicBezTo>
                    <a:pt x="12121" y="14663"/>
                    <a:pt x="12524" y="14262"/>
                    <a:pt x="12524" y="13766"/>
                  </a:cubicBezTo>
                  <a:lnTo>
                    <a:pt x="12524" y="13758"/>
                  </a:lnTo>
                  <a:cubicBezTo>
                    <a:pt x="12524" y="13262"/>
                    <a:pt x="12121" y="12861"/>
                    <a:pt x="11625" y="12861"/>
                  </a:cubicBezTo>
                  <a:lnTo>
                    <a:pt x="10662" y="12861"/>
                  </a:lnTo>
                  <a:lnTo>
                    <a:pt x="10447" y="12036"/>
                  </a:lnTo>
                  <a:lnTo>
                    <a:pt x="14609" y="12036"/>
                  </a:lnTo>
                  <a:cubicBezTo>
                    <a:pt x="15178" y="12036"/>
                    <a:pt x="15640" y="11574"/>
                    <a:pt x="15640" y="11004"/>
                  </a:cubicBezTo>
                  <a:lnTo>
                    <a:pt x="15640" y="1031"/>
                  </a:lnTo>
                  <a:cubicBezTo>
                    <a:pt x="15640" y="462"/>
                    <a:pt x="15176" y="0"/>
                    <a:pt x="146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6246275" y="3016250"/>
              <a:ext cx="332975" cy="201675"/>
            </a:xfrm>
            <a:custGeom>
              <a:avLst/>
              <a:gdLst/>
              <a:ahLst/>
              <a:cxnLst/>
              <a:rect l="l" t="t" r="r" b="b"/>
              <a:pathLst>
                <a:path w="13319" h="8067" extrusionOk="0">
                  <a:moveTo>
                    <a:pt x="6745" y="1691"/>
                  </a:moveTo>
                  <a:cubicBezTo>
                    <a:pt x="6930" y="1691"/>
                    <a:pt x="7087" y="1831"/>
                    <a:pt x="7106" y="2016"/>
                  </a:cubicBezTo>
                  <a:cubicBezTo>
                    <a:pt x="7102" y="2041"/>
                    <a:pt x="7102" y="2065"/>
                    <a:pt x="7106" y="2092"/>
                  </a:cubicBezTo>
                  <a:cubicBezTo>
                    <a:pt x="7089" y="2261"/>
                    <a:pt x="6955" y="2395"/>
                    <a:pt x="6784" y="2415"/>
                  </a:cubicBezTo>
                  <a:lnTo>
                    <a:pt x="6777" y="2415"/>
                  </a:lnTo>
                  <a:cubicBezTo>
                    <a:pt x="6767" y="2415"/>
                    <a:pt x="6755" y="2417"/>
                    <a:pt x="6745" y="2417"/>
                  </a:cubicBezTo>
                  <a:cubicBezTo>
                    <a:pt x="6544" y="2417"/>
                    <a:pt x="6381" y="2256"/>
                    <a:pt x="6381" y="2053"/>
                  </a:cubicBezTo>
                  <a:cubicBezTo>
                    <a:pt x="6381" y="1853"/>
                    <a:pt x="6544" y="1691"/>
                    <a:pt x="6745" y="1691"/>
                  </a:cubicBezTo>
                  <a:close/>
                  <a:moveTo>
                    <a:pt x="3369" y="1693"/>
                  </a:moveTo>
                  <a:cubicBezTo>
                    <a:pt x="3555" y="1693"/>
                    <a:pt x="3734" y="1837"/>
                    <a:pt x="3734" y="2055"/>
                  </a:cubicBezTo>
                  <a:cubicBezTo>
                    <a:pt x="3734" y="2256"/>
                    <a:pt x="3573" y="2420"/>
                    <a:pt x="3370" y="2420"/>
                  </a:cubicBezTo>
                  <a:cubicBezTo>
                    <a:pt x="3047" y="2420"/>
                    <a:pt x="2886" y="2029"/>
                    <a:pt x="3116" y="1799"/>
                  </a:cubicBezTo>
                  <a:cubicBezTo>
                    <a:pt x="3189" y="1725"/>
                    <a:pt x="3280" y="1693"/>
                    <a:pt x="3369" y="1693"/>
                  </a:cubicBezTo>
                  <a:close/>
                  <a:moveTo>
                    <a:pt x="10117" y="1694"/>
                  </a:moveTo>
                  <a:cubicBezTo>
                    <a:pt x="10442" y="1694"/>
                    <a:pt x="10603" y="2085"/>
                    <a:pt x="10376" y="2314"/>
                  </a:cubicBezTo>
                  <a:cubicBezTo>
                    <a:pt x="10302" y="2388"/>
                    <a:pt x="10211" y="2421"/>
                    <a:pt x="10122" y="2421"/>
                  </a:cubicBezTo>
                  <a:cubicBezTo>
                    <a:pt x="9935" y="2421"/>
                    <a:pt x="9755" y="2276"/>
                    <a:pt x="9755" y="2055"/>
                  </a:cubicBezTo>
                  <a:cubicBezTo>
                    <a:pt x="9755" y="1855"/>
                    <a:pt x="9917" y="1694"/>
                    <a:pt x="10117" y="1694"/>
                  </a:cubicBezTo>
                  <a:close/>
                  <a:moveTo>
                    <a:pt x="6537" y="3055"/>
                  </a:moveTo>
                  <a:lnTo>
                    <a:pt x="6535" y="3617"/>
                  </a:lnTo>
                  <a:cubicBezTo>
                    <a:pt x="6532" y="3744"/>
                    <a:pt x="6635" y="3849"/>
                    <a:pt x="6764" y="3852"/>
                  </a:cubicBezTo>
                  <a:cubicBezTo>
                    <a:pt x="6891" y="3849"/>
                    <a:pt x="6994" y="3746"/>
                    <a:pt x="6994" y="3619"/>
                  </a:cubicBezTo>
                  <a:lnTo>
                    <a:pt x="6996" y="3060"/>
                  </a:lnTo>
                  <a:lnTo>
                    <a:pt x="7402" y="4054"/>
                  </a:lnTo>
                  <a:cubicBezTo>
                    <a:pt x="7402" y="4057"/>
                    <a:pt x="7405" y="4059"/>
                    <a:pt x="7405" y="4062"/>
                  </a:cubicBezTo>
                  <a:cubicBezTo>
                    <a:pt x="7581" y="4455"/>
                    <a:pt x="7573" y="4477"/>
                    <a:pt x="7507" y="4641"/>
                  </a:cubicBezTo>
                  <a:lnTo>
                    <a:pt x="7248" y="5286"/>
                  </a:lnTo>
                  <a:lnTo>
                    <a:pt x="6293" y="5286"/>
                  </a:lnTo>
                  <a:lnTo>
                    <a:pt x="6026" y="4629"/>
                  </a:lnTo>
                  <a:cubicBezTo>
                    <a:pt x="5960" y="4465"/>
                    <a:pt x="5953" y="4445"/>
                    <a:pt x="6129" y="4049"/>
                  </a:cubicBezTo>
                  <a:cubicBezTo>
                    <a:pt x="6129" y="4047"/>
                    <a:pt x="6131" y="4047"/>
                    <a:pt x="6131" y="4045"/>
                  </a:cubicBezTo>
                  <a:lnTo>
                    <a:pt x="6537" y="3055"/>
                  </a:lnTo>
                  <a:close/>
                  <a:moveTo>
                    <a:pt x="4091" y="5318"/>
                  </a:moveTo>
                  <a:cubicBezTo>
                    <a:pt x="4142" y="5318"/>
                    <a:pt x="4184" y="5359"/>
                    <a:pt x="4184" y="5411"/>
                  </a:cubicBezTo>
                  <a:lnTo>
                    <a:pt x="4184" y="6078"/>
                  </a:lnTo>
                  <a:cubicBezTo>
                    <a:pt x="4184" y="6129"/>
                    <a:pt x="4142" y="6171"/>
                    <a:pt x="4091" y="6173"/>
                  </a:cubicBezTo>
                  <a:lnTo>
                    <a:pt x="3360" y="6173"/>
                  </a:lnTo>
                  <a:cubicBezTo>
                    <a:pt x="3309" y="6171"/>
                    <a:pt x="3267" y="6129"/>
                    <a:pt x="3267" y="6078"/>
                  </a:cubicBezTo>
                  <a:lnTo>
                    <a:pt x="3267" y="5411"/>
                  </a:lnTo>
                  <a:cubicBezTo>
                    <a:pt x="3267" y="5359"/>
                    <a:pt x="3309" y="5318"/>
                    <a:pt x="3360" y="5318"/>
                  </a:cubicBezTo>
                  <a:close/>
                  <a:moveTo>
                    <a:pt x="10230" y="5318"/>
                  </a:moveTo>
                  <a:cubicBezTo>
                    <a:pt x="10281" y="5318"/>
                    <a:pt x="10322" y="5359"/>
                    <a:pt x="10325" y="5411"/>
                  </a:cubicBezTo>
                  <a:lnTo>
                    <a:pt x="10325" y="6078"/>
                  </a:lnTo>
                  <a:cubicBezTo>
                    <a:pt x="10322" y="6129"/>
                    <a:pt x="10281" y="6171"/>
                    <a:pt x="10230" y="6173"/>
                  </a:cubicBezTo>
                  <a:lnTo>
                    <a:pt x="9501" y="6173"/>
                  </a:lnTo>
                  <a:cubicBezTo>
                    <a:pt x="9450" y="6171"/>
                    <a:pt x="9408" y="6129"/>
                    <a:pt x="9406" y="6078"/>
                  </a:cubicBezTo>
                  <a:lnTo>
                    <a:pt x="9406" y="5411"/>
                  </a:lnTo>
                  <a:cubicBezTo>
                    <a:pt x="9408" y="5359"/>
                    <a:pt x="9450" y="5318"/>
                    <a:pt x="9501" y="5318"/>
                  </a:cubicBezTo>
                  <a:close/>
                  <a:moveTo>
                    <a:pt x="6141" y="5714"/>
                  </a:moveTo>
                  <a:cubicBezTo>
                    <a:pt x="6141" y="5721"/>
                    <a:pt x="6144" y="5728"/>
                    <a:pt x="6144" y="5738"/>
                  </a:cubicBezTo>
                  <a:cubicBezTo>
                    <a:pt x="6146" y="5738"/>
                    <a:pt x="6149" y="5745"/>
                    <a:pt x="6149" y="5745"/>
                  </a:cubicBezTo>
                  <a:lnTo>
                    <a:pt x="7392" y="5745"/>
                  </a:lnTo>
                  <a:cubicBezTo>
                    <a:pt x="7400" y="5741"/>
                    <a:pt x="7407" y="5738"/>
                    <a:pt x="7417" y="5738"/>
                  </a:cubicBezTo>
                  <a:cubicBezTo>
                    <a:pt x="7419" y="5737"/>
                    <a:pt x="7421" y="5737"/>
                    <a:pt x="7423" y="5737"/>
                  </a:cubicBezTo>
                  <a:cubicBezTo>
                    <a:pt x="7429" y="5737"/>
                    <a:pt x="7435" y="5740"/>
                    <a:pt x="7439" y="5745"/>
                  </a:cubicBezTo>
                  <a:lnTo>
                    <a:pt x="7605" y="5745"/>
                  </a:lnTo>
                  <a:lnTo>
                    <a:pt x="7605" y="7608"/>
                  </a:lnTo>
                  <a:lnTo>
                    <a:pt x="5987" y="7608"/>
                  </a:lnTo>
                  <a:lnTo>
                    <a:pt x="5987" y="5714"/>
                  </a:lnTo>
                  <a:close/>
                  <a:moveTo>
                    <a:pt x="7190" y="0"/>
                  </a:moveTo>
                  <a:cubicBezTo>
                    <a:pt x="7146" y="0"/>
                    <a:pt x="7106" y="20"/>
                    <a:pt x="7080" y="52"/>
                  </a:cubicBezTo>
                  <a:cubicBezTo>
                    <a:pt x="6923" y="242"/>
                    <a:pt x="7055" y="460"/>
                    <a:pt x="7238" y="460"/>
                  </a:cubicBezTo>
                  <a:lnTo>
                    <a:pt x="12859" y="460"/>
                  </a:lnTo>
                  <a:lnTo>
                    <a:pt x="12859" y="7608"/>
                  </a:lnTo>
                  <a:lnTo>
                    <a:pt x="8064" y="7608"/>
                  </a:lnTo>
                  <a:lnTo>
                    <a:pt x="8064" y="5723"/>
                  </a:lnTo>
                  <a:cubicBezTo>
                    <a:pt x="8062" y="5521"/>
                    <a:pt x="7928" y="5342"/>
                    <a:pt x="7734" y="5284"/>
                  </a:cubicBezTo>
                  <a:lnTo>
                    <a:pt x="7932" y="4797"/>
                  </a:lnTo>
                  <a:cubicBezTo>
                    <a:pt x="8079" y="4445"/>
                    <a:pt x="8008" y="4267"/>
                    <a:pt x="7825" y="3864"/>
                  </a:cubicBezTo>
                  <a:lnTo>
                    <a:pt x="7309" y="2630"/>
                  </a:lnTo>
                  <a:cubicBezTo>
                    <a:pt x="7395" y="2544"/>
                    <a:pt x="7461" y="2441"/>
                    <a:pt x="7502" y="2329"/>
                  </a:cubicBezTo>
                  <a:cubicBezTo>
                    <a:pt x="8641" y="2659"/>
                    <a:pt x="9445" y="3676"/>
                    <a:pt x="9509" y="4861"/>
                  </a:cubicBezTo>
                  <a:cubicBezTo>
                    <a:pt x="9507" y="4861"/>
                    <a:pt x="9506" y="4861"/>
                    <a:pt x="9504" y="4861"/>
                  </a:cubicBezTo>
                  <a:cubicBezTo>
                    <a:pt x="9198" y="4861"/>
                    <a:pt x="8951" y="5109"/>
                    <a:pt x="8949" y="5416"/>
                  </a:cubicBezTo>
                  <a:lnTo>
                    <a:pt x="8949" y="6075"/>
                  </a:lnTo>
                  <a:cubicBezTo>
                    <a:pt x="8949" y="6381"/>
                    <a:pt x="9198" y="6630"/>
                    <a:pt x="9504" y="6630"/>
                  </a:cubicBezTo>
                  <a:lnTo>
                    <a:pt x="10227" y="6630"/>
                  </a:lnTo>
                  <a:cubicBezTo>
                    <a:pt x="10533" y="6630"/>
                    <a:pt x="10782" y="6381"/>
                    <a:pt x="10782" y="6075"/>
                  </a:cubicBezTo>
                  <a:lnTo>
                    <a:pt x="10782" y="5445"/>
                  </a:lnTo>
                  <a:cubicBezTo>
                    <a:pt x="10782" y="5137"/>
                    <a:pt x="10533" y="4890"/>
                    <a:pt x="10227" y="4890"/>
                  </a:cubicBezTo>
                  <a:lnTo>
                    <a:pt x="9958" y="4890"/>
                  </a:lnTo>
                  <a:cubicBezTo>
                    <a:pt x="9914" y="3834"/>
                    <a:pt x="9362" y="2867"/>
                    <a:pt x="8477" y="2292"/>
                  </a:cubicBezTo>
                  <a:lnTo>
                    <a:pt x="9308" y="2292"/>
                  </a:lnTo>
                  <a:cubicBezTo>
                    <a:pt x="9410" y="2646"/>
                    <a:pt x="9734" y="2882"/>
                    <a:pt x="10093" y="2882"/>
                  </a:cubicBezTo>
                  <a:cubicBezTo>
                    <a:pt x="10131" y="2882"/>
                    <a:pt x="10169" y="2879"/>
                    <a:pt x="10208" y="2874"/>
                  </a:cubicBezTo>
                  <a:cubicBezTo>
                    <a:pt x="10611" y="2815"/>
                    <a:pt x="10911" y="2471"/>
                    <a:pt x="10911" y="2063"/>
                  </a:cubicBezTo>
                  <a:cubicBezTo>
                    <a:pt x="10911" y="1657"/>
                    <a:pt x="10611" y="1310"/>
                    <a:pt x="10208" y="1254"/>
                  </a:cubicBezTo>
                  <a:cubicBezTo>
                    <a:pt x="10168" y="1248"/>
                    <a:pt x="10129" y="1245"/>
                    <a:pt x="10090" y="1245"/>
                  </a:cubicBezTo>
                  <a:cubicBezTo>
                    <a:pt x="9732" y="1245"/>
                    <a:pt x="9410" y="1483"/>
                    <a:pt x="9308" y="1835"/>
                  </a:cubicBezTo>
                  <a:lnTo>
                    <a:pt x="7532" y="1835"/>
                  </a:lnTo>
                  <a:cubicBezTo>
                    <a:pt x="7429" y="1486"/>
                    <a:pt x="7109" y="1244"/>
                    <a:pt x="6745" y="1244"/>
                  </a:cubicBezTo>
                  <a:cubicBezTo>
                    <a:pt x="6381" y="1244"/>
                    <a:pt x="6061" y="1486"/>
                    <a:pt x="5958" y="1835"/>
                  </a:cubicBezTo>
                  <a:lnTo>
                    <a:pt x="4184" y="1835"/>
                  </a:lnTo>
                  <a:cubicBezTo>
                    <a:pt x="4080" y="1479"/>
                    <a:pt x="3756" y="1243"/>
                    <a:pt x="3396" y="1243"/>
                  </a:cubicBezTo>
                  <a:cubicBezTo>
                    <a:pt x="3358" y="1243"/>
                    <a:pt x="3320" y="1246"/>
                    <a:pt x="3282" y="1251"/>
                  </a:cubicBezTo>
                  <a:cubicBezTo>
                    <a:pt x="2879" y="1310"/>
                    <a:pt x="2578" y="1655"/>
                    <a:pt x="2578" y="2063"/>
                  </a:cubicBezTo>
                  <a:cubicBezTo>
                    <a:pt x="2578" y="2471"/>
                    <a:pt x="2879" y="2818"/>
                    <a:pt x="3282" y="2874"/>
                  </a:cubicBezTo>
                  <a:cubicBezTo>
                    <a:pt x="3321" y="2880"/>
                    <a:pt x="3361" y="2883"/>
                    <a:pt x="3400" y="2883"/>
                  </a:cubicBezTo>
                  <a:cubicBezTo>
                    <a:pt x="3758" y="2883"/>
                    <a:pt x="4080" y="2645"/>
                    <a:pt x="4184" y="2292"/>
                  </a:cubicBezTo>
                  <a:lnTo>
                    <a:pt x="4988" y="2292"/>
                  </a:lnTo>
                  <a:cubicBezTo>
                    <a:pt x="4103" y="2867"/>
                    <a:pt x="3551" y="3834"/>
                    <a:pt x="3507" y="4890"/>
                  </a:cubicBezTo>
                  <a:lnTo>
                    <a:pt x="3365" y="4890"/>
                  </a:lnTo>
                  <a:cubicBezTo>
                    <a:pt x="3060" y="4890"/>
                    <a:pt x="2810" y="5137"/>
                    <a:pt x="2810" y="5445"/>
                  </a:cubicBezTo>
                  <a:lnTo>
                    <a:pt x="2810" y="6075"/>
                  </a:lnTo>
                  <a:cubicBezTo>
                    <a:pt x="2810" y="6381"/>
                    <a:pt x="3060" y="6630"/>
                    <a:pt x="3365" y="6630"/>
                  </a:cubicBezTo>
                  <a:lnTo>
                    <a:pt x="4088" y="6630"/>
                  </a:lnTo>
                  <a:cubicBezTo>
                    <a:pt x="4394" y="6630"/>
                    <a:pt x="4643" y="6381"/>
                    <a:pt x="4643" y="6075"/>
                  </a:cubicBezTo>
                  <a:lnTo>
                    <a:pt x="4643" y="5445"/>
                  </a:lnTo>
                  <a:cubicBezTo>
                    <a:pt x="4643" y="5137"/>
                    <a:pt x="4394" y="4890"/>
                    <a:pt x="4088" y="4890"/>
                  </a:cubicBezTo>
                  <a:lnTo>
                    <a:pt x="3981" y="4890"/>
                  </a:lnTo>
                  <a:cubicBezTo>
                    <a:pt x="4037" y="3717"/>
                    <a:pt x="4848" y="2708"/>
                    <a:pt x="5977" y="2385"/>
                  </a:cubicBezTo>
                  <a:cubicBezTo>
                    <a:pt x="6026" y="2515"/>
                    <a:pt x="6107" y="2630"/>
                    <a:pt x="6212" y="2720"/>
                  </a:cubicBezTo>
                  <a:lnTo>
                    <a:pt x="5723" y="3891"/>
                  </a:lnTo>
                  <a:cubicBezTo>
                    <a:pt x="5540" y="4291"/>
                    <a:pt x="5472" y="4467"/>
                    <a:pt x="5613" y="4814"/>
                  </a:cubicBezTo>
                  <a:lnTo>
                    <a:pt x="5823" y="5320"/>
                  </a:lnTo>
                  <a:cubicBezTo>
                    <a:pt x="5645" y="5386"/>
                    <a:pt x="5528" y="5555"/>
                    <a:pt x="5528" y="5745"/>
                  </a:cubicBezTo>
                  <a:lnTo>
                    <a:pt x="5528" y="7608"/>
                  </a:lnTo>
                  <a:lnTo>
                    <a:pt x="489" y="7608"/>
                  </a:lnTo>
                  <a:lnTo>
                    <a:pt x="489" y="460"/>
                  </a:lnTo>
                  <a:lnTo>
                    <a:pt x="6073" y="460"/>
                  </a:lnTo>
                  <a:cubicBezTo>
                    <a:pt x="6074" y="460"/>
                    <a:pt x="6076" y="460"/>
                    <a:pt x="6077" y="460"/>
                  </a:cubicBezTo>
                  <a:cubicBezTo>
                    <a:pt x="6202" y="460"/>
                    <a:pt x="6307" y="360"/>
                    <a:pt x="6315" y="237"/>
                  </a:cubicBezTo>
                  <a:cubicBezTo>
                    <a:pt x="6317" y="108"/>
                    <a:pt x="6212" y="3"/>
                    <a:pt x="6085" y="3"/>
                  </a:cubicBezTo>
                  <a:lnTo>
                    <a:pt x="401" y="3"/>
                  </a:lnTo>
                  <a:cubicBezTo>
                    <a:pt x="178" y="3"/>
                    <a:pt x="0" y="181"/>
                    <a:pt x="0" y="403"/>
                  </a:cubicBezTo>
                  <a:lnTo>
                    <a:pt x="0" y="7664"/>
                  </a:lnTo>
                  <a:cubicBezTo>
                    <a:pt x="0" y="7886"/>
                    <a:pt x="178" y="8067"/>
                    <a:pt x="401" y="8067"/>
                  </a:cubicBezTo>
                  <a:lnTo>
                    <a:pt x="12915" y="8067"/>
                  </a:lnTo>
                  <a:cubicBezTo>
                    <a:pt x="13138" y="8067"/>
                    <a:pt x="13318" y="7886"/>
                    <a:pt x="13318" y="7664"/>
                  </a:cubicBezTo>
                  <a:lnTo>
                    <a:pt x="13318" y="240"/>
                  </a:lnTo>
                  <a:cubicBezTo>
                    <a:pt x="13318" y="108"/>
                    <a:pt x="13208" y="0"/>
                    <a:pt x="1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5" name="Google Shape;1005;p40"/>
          <p:cNvGrpSpPr/>
          <p:nvPr/>
        </p:nvGrpSpPr>
        <p:grpSpPr>
          <a:xfrm>
            <a:off x="4366031" y="1368293"/>
            <a:ext cx="411900" cy="391025"/>
            <a:chOff x="4298725" y="2296925"/>
            <a:chExt cx="411900" cy="391025"/>
          </a:xfrm>
        </p:grpSpPr>
        <p:sp>
          <p:nvSpPr>
            <p:cNvPr id="1006" name="Google Shape;1006;p40"/>
            <p:cNvSpPr/>
            <p:nvPr/>
          </p:nvSpPr>
          <p:spPr>
            <a:xfrm>
              <a:off x="4325300" y="2302675"/>
              <a:ext cx="379400" cy="379475"/>
            </a:xfrm>
            <a:custGeom>
              <a:avLst/>
              <a:gdLst/>
              <a:ahLst/>
              <a:cxnLst/>
              <a:rect l="l" t="t" r="r" b="b"/>
              <a:pathLst>
                <a:path w="15176" h="15179" extrusionOk="0">
                  <a:moveTo>
                    <a:pt x="7588" y="15178"/>
                  </a:moveTo>
                  <a:cubicBezTo>
                    <a:pt x="11769" y="15178"/>
                    <a:pt x="15176" y="11769"/>
                    <a:pt x="15176" y="7591"/>
                  </a:cubicBezTo>
                  <a:cubicBezTo>
                    <a:pt x="15176" y="3409"/>
                    <a:pt x="11769" y="0"/>
                    <a:pt x="7588" y="0"/>
                  </a:cubicBezTo>
                  <a:cubicBezTo>
                    <a:pt x="3407" y="0"/>
                    <a:pt x="0" y="3409"/>
                    <a:pt x="0" y="7591"/>
                  </a:cubicBezTo>
                  <a:cubicBezTo>
                    <a:pt x="0" y="11769"/>
                    <a:pt x="3407" y="15178"/>
                    <a:pt x="7588" y="151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4325300" y="2302675"/>
              <a:ext cx="209025" cy="379475"/>
            </a:xfrm>
            <a:custGeom>
              <a:avLst/>
              <a:gdLst/>
              <a:ahLst/>
              <a:cxnLst/>
              <a:rect l="l" t="t" r="r" b="b"/>
              <a:pathLst>
                <a:path w="8361" h="15179" extrusionOk="0">
                  <a:moveTo>
                    <a:pt x="2207" y="4475"/>
                  </a:moveTo>
                  <a:cubicBezTo>
                    <a:pt x="3206" y="2256"/>
                    <a:pt x="5208" y="653"/>
                    <a:pt x="7588" y="157"/>
                  </a:cubicBezTo>
                  <a:cubicBezTo>
                    <a:pt x="7776" y="118"/>
                    <a:pt x="7967" y="86"/>
                    <a:pt x="8160" y="61"/>
                  </a:cubicBezTo>
                  <a:cubicBezTo>
                    <a:pt x="8226" y="54"/>
                    <a:pt x="8292" y="47"/>
                    <a:pt x="8360" y="39"/>
                  </a:cubicBezTo>
                  <a:cubicBezTo>
                    <a:pt x="8106" y="13"/>
                    <a:pt x="7850" y="0"/>
                    <a:pt x="7588" y="0"/>
                  </a:cubicBezTo>
                  <a:cubicBezTo>
                    <a:pt x="3397" y="0"/>
                    <a:pt x="0" y="3397"/>
                    <a:pt x="0" y="7591"/>
                  </a:cubicBezTo>
                  <a:cubicBezTo>
                    <a:pt x="0" y="11782"/>
                    <a:pt x="3397" y="15178"/>
                    <a:pt x="7588" y="15178"/>
                  </a:cubicBezTo>
                  <a:cubicBezTo>
                    <a:pt x="7850" y="15178"/>
                    <a:pt x="8106" y="15166"/>
                    <a:pt x="8360" y="15139"/>
                  </a:cubicBezTo>
                  <a:cubicBezTo>
                    <a:pt x="8292" y="15132"/>
                    <a:pt x="8226" y="15127"/>
                    <a:pt x="8160" y="15117"/>
                  </a:cubicBezTo>
                  <a:cubicBezTo>
                    <a:pt x="7967" y="15093"/>
                    <a:pt x="7776" y="15061"/>
                    <a:pt x="7588" y="15022"/>
                  </a:cubicBezTo>
                  <a:cubicBezTo>
                    <a:pt x="6816" y="14863"/>
                    <a:pt x="6071" y="14582"/>
                    <a:pt x="5386" y="14191"/>
                  </a:cubicBezTo>
                  <a:cubicBezTo>
                    <a:pt x="1980" y="12256"/>
                    <a:pt x="604" y="8048"/>
                    <a:pt x="2209" y="4475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4381375" y="2447350"/>
              <a:ext cx="267300" cy="90125"/>
            </a:xfrm>
            <a:custGeom>
              <a:avLst/>
              <a:gdLst/>
              <a:ahLst/>
              <a:cxnLst/>
              <a:rect l="l" t="t" r="r" b="b"/>
              <a:pathLst>
                <a:path w="10692" h="3605" extrusionOk="0">
                  <a:moveTo>
                    <a:pt x="1" y="254"/>
                  </a:moveTo>
                  <a:cubicBezTo>
                    <a:pt x="1" y="115"/>
                    <a:pt x="113" y="0"/>
                    <a:pt x="252" y="0"/>
                  </a:cubicBezTo>
                  <a:lnTo>
                    <a:pt x="10438" y="0"/>
                  </a:lnTo>
                  <a:cubicBezTo>
                    <a:pt x="10577" y="0"/>
                    <a:pt x="10690" y="115"/>
                    <a:pt x="10692" y="254"/>
                  </a:cubicBezTo>
                  <a:lnTo>
                    <a:pt x="10692" y="3350"/>
                  </a:lnTo>
                  <a:cubicBezTo>
                    <a:pt x="10690" y="3490"/>
                    <a:pt x="10577" y="3605"/>
                    <a:pt x="10438" y="3605"/>
                  </a:cubicBezTo>
                  <a:lnTo>
                    <a:pt x="252" y="3605"/>
                  </a:lnTo>
                  <a:cubicBezTo>
                    <a:pt x="113" y="3605"/>
                    <a:pt x="1" y="3492"/>
                    <a:pt x="1" y="33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4380650" y="2447350"/>
              <a:ext cx="46825" cy="90125"/>
            </a:xfrm>
            <a:custGeom>
              <a:avLst/>
              <a:gdLst/>
              <a:ahLst/>
              <a:cxnLst/>
              <a:rect l="l" t="t" r="r" b="b"/>
              <a:pathLst>
                <a:path w="1873" h="3605" extrusionOk="0">
                  <a:moveTo>
                    <a:pt x="1618" y="973"/>
                  </a:moveTo>
                  <a:lnTo>
                    <a:pt x="1618" y="254"/>
                  </a:lnTo>
                  <a:cubicBezTo>
                    <a:pt x="1618" y="115"/>
                    <a:pt x="1730" y="0"/>
                    <a:pt x="1872" y="0"/>
                  </a:cubicBezTo>
                  <a:lnTo>
                    <a:pt x="252" y="0"/>
                  </a:lnTo>
                  <a:cubicBezTo>
                    <a:pt x="113" y="0"/>
                    <a:pt x="0" y="113"/>
                    <a:pt x="0" y="252"/>
                  </a:cubicBezTo>
                  <a:lnTo>
                    <a:pt x="0" y="3350"/>
                  </a:lnTo>
                  <a:cubicBezTo>
                    <a:pt x="0" y="3490"/>
                    <a:pt x="113" y="3605"/>
                    <a:pt x="252" y="3605"/>
                  </a:cubicBezTo>
                  <a:lnTo>
                    <a:pt x="1872" y="3605"/>
                  </a:lnTo>
                  <a:cubicBezTo>
                    <a:pt x="1730" y="3605"/>
                    <a:pt x="1618" y="3490"/>
                    <a:pt x="1618" y="3350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4298725" y="2296925"/>
              <a:ext cx="411900" cy="391025"/>
            </a:xfrm>
            <a:custGeom>
              <a:avLst/>
              <a:gdLst/>
              <a:ahLst/>
              <a:cxnLst/>
              <a:rect l="l" t="t" r="r" b="b"/>
              <a:pathLst>
                <a:path w="16476" h="15641" extrusionOk="0">
                  <a:moveTo>
                    <a:pt x="8407" y="472"/>
                  </a:moveTo>
                  <a:lnTo>
                    <a:pt x="8407" y="3173"/>
                  </a:lnTo>
                  <a:cubicBezTo>
                    <a:pt x="7261" y="3192"/>
                    <a:pt x="6156" y="3356"/>
                    <a:pt x="5157" y="3652"/>
                  </a:cubicBezTo>
                  <a:cubicBezTo>
                    <a:pt x="5401" y="3036"/>
                    <a:pt x="5699" y="2483"/>
                    <a:pt x="6044" y="2017"/>
                  </a:cubicBezTo>
                  <a:cubicBezTo>
                    <a:pt x="6735" y="1083"/>
                    <a:pt x="7546" y="550"/>
                    <a:pt x="8407" y="472"/>
                  </a:cubicBezTo>
                  <a:close/>
                  <a:moveTo>
                    <a:pt x="8407" y="3647"/>
                  </a:moveTo>
                  <a:lnTo>
                    <a:pt x="8407" y="5805"/>
                  </a:lnTo>
                  <a:lnTo>
                    <a:pt x="4568" y="5805"/>
                  </a:lnTo>
                  <a:cubicBezTo>
                    <a:pt x="4658" y="5262"/>
                    <a:pt x="4788" y="4729"/>
                    <a:pt x="4959" y="4206"/>
                  </a:cubicBezTo>
                  <a:cubicBezTo>
                    <a:pt x="6000" y="3862"/>
                    <a:pt x="7177" y="3666"/>
                    <a:pt x="8407" y="3647"/>
                  </a:cubicBezTo>
                  <a:close/>
                  <a:moveTo>
                    <a:pt x="8895" y="3644"/>
                  </a:moveTo>
                  <a:cubicBezTo>
                    <a:pt x="10125" y="3666"/>
                    <a:pt x="11303" y="3862"/>
                    <a:pt x="12344" y="4206"/>
                  </a:cubicBezTo>
                  <a:cubicBezTo>
                    <a:pt x="12515" y="4729"/>
                    <a:pt x="12644" y="5262"/>
                    <a:pt x="12735" y="5805"/>
                  </a:cubicBezTo>
                  <a:lnTo>
                    <a:pt x="8895" y="5805"/>
                  </a:lnTo>
                  <a:lnTo>
                    <a:pt x="8895" y="3644"/>
                  </a:lnTo>
                  <a:close/>
                  <a:moveTo>
                    <a:pt x="6647" y="739"/>
                  </a:moveTo>
                  <a:lnTo>
                    <a:pt x="6647" y="739"/>
                  </a:lnTo>
                  <a:cubicBezTo>
                    <a:pt x="5797" y="1401"/>
                    <a:pt x="5083" y="2479"/>
                    <a:pt x="4604" y="3837"/>
                  </a:cubicBezTo>
                  <a:cubicBezTo>
                    <a:pt x="4106" y="4013"/>
                    <a:pt x="3624" y="4233"/>
                    <a:pt x="3167" y="4497"/>
                  </a:cubicBezTo>
                  <a:cubicBezTo>
                    <a:pt x="2493" y="4891"/>
                    <a:pt x="1953" y="5345"/>
                    <a:pt x="1562" y="5841"/>
                  </a:cubicBezTo>
                  <a:cubicBezTo>
                    <a:pt x="2258" y="3373"/>
                    <a:pt x="4181" y="1442"/>
                    <a:pt x="6647" y="739"/>
                  </a:cubicBezTo>
                  <a:close/>
                  <a:moveTo>
                    <a:pt x="8895" y="472"/>
                  </a:moveTo>
                  <a:cubicBezTo>
                    <a:pt x="9702" y="548"/>
                    <a:pt x="10474" y="1025"/>
                    <a:pt x="11139" y="1860"/>
                  </a:cubicBezTo>
                  <a:cubicBezTo>
                    <a:pt x="11183" y="1916"/>
                    <a:pt x="11249" y="1945"/>
                    <a:pt x="11316" y="1945"/>
                  </a:cubicBezTo>
                  <a:cubicBezTo>
                    <a:pt x="11366" y="1945"/>
                    <a:pt x="11417" y="1928"/>
                    <a:pt x="11459" y="1895"/>
                  </a:cubicBezTo>
                  <a:cubicBezTo>
                    <a:pt x="11559" y="1816"/>
                    <a:pt x="11576" y="1672"/>
                    <a:pt x="11500" y="1572"/>
                  </a:cubicBezTo>
                  <a:cubicBezTo>
                    <a:pt x="11259" y="1264"/>
                    <a:pt x="10980" y="983"/>
                    <a:pt x="10672" y="739"/>
                  </a:cubicBezTo>
                  <a:lnTo>
                    <a:pt x="10672" y="739"/>
                  </a:lnTo>
                  <a:cubicBezTo>
                    <a:pt x="13135" y="1442"/>
                    <a:pt x="15059" y="3373"/>
                    <a:pt x="15753" y="5841"/>
                  </a:cubicBezTo>
                  <a:cubicBezTo>
                    <a:pt x="15362" y="5345"/>
                    <a:pt x="14824" y="4891"/>
                    <a:pt x="14147" y="4497"/>
                  </a:cubicBezTo>
                  <a:cubicBezTo>
                    <a:pt x="13688" y="4231"/>
                    <a:pt x="13206" y="4011"/>
                    <a:pt x="12708" y="3835"/>
                  </a:cubicBezTo>
                  <a:cubicBezTo>
                    <a:pt x="12554" y="3390"/>
                    <a:pt x="12363" y="2960"/>
                    <a:pt x="12138" y="2547"/>
                  </a:cubicBezTo>
                  <a:cubicBezTo>
                    <a:pt x="12097" y="2470"/>
                    <a:pt x="12019" y="2427"/>
                    <a:pt x="11938" y="2427"/>
                  </a:cubicBezTo>
                  <a:cubicBezTo>
                    <a:pt x="11898" y="2427"/>
                    <a:pt x="11858" y="2437"/>
                    <a:pt x="11821" y="2459"/>
                  </a:cubicBezTo>
                  <a:cubicBezTo>
                    <a:pt x="11713" y="2525"/>
                    <a:pt x="11676" y="2664"/>
                    <a:pt x="11738" y="2774"/>
                  </a:cubicBezTo>
                  <a:cubicBezTo>
                    <a:pt x="11891" y="3058"/>
                    <a:pt x="12028" y="3351"/>
                    <a:pt x="12146" y="3652"/>
                  </a:cubicBezTo>
                  <a:cubicBezTo>
                    <a:pt x="11146" y="3356"/>
                    <a:pt x="10042" y="3192"/>
                    <a:pt x="8895" y="3173"/>
                  </a:cubicBezTo>
                  <a:lnTo>
                    <a:pt x="8895" y="472"/>
                  </a:lnTo>
                  <a:close/>
                  <a:moveTo>
                    <a:pt x="4431" y="4404"/>
                  </a:moveTo>
                  <a:lnTo>
                    <a:pt x="4431" y="4404"/>
                  </a:lnTo>
                  <a:cubicBezTo>
                    <a:pt x="4299" y="4864"/>
                    <a:pt x="4194" y="5330"/>
                    <a:pt x="4120" y="5805"/>
                  </a:cubicBezTo>
                  <a:lnTo>
                    <a:pt x="3546" y="5805"/>
                  </a:lnTo>
                  <a:cubicBezTo>
                    <a:pt x="3277" y="5805"/>
                    <a:pt x="3060" y="6022"/>
                    <a:pt x="3060" y="6291"/>
                  </a:cubicBezTo>
                  <a:lnTo>
                    <a:pt x="3060" y="7606"/>
                  </a:lnTo>
                  <a:lnTo>
                    <a:pt x="1300" y="7606"/>
                  </a:lnTo>
                  <a:cubicBezTo>
                    <a:pt x="1398" y="6594"/>
                    <a:pt x="2136" y="5641"/>
                    <a:pt x="3404" y="4903"/>
                  </a:cubicBezTo>
                  <a:cubicBezTo>
                    <a:pt x="3734" y="4712"/>
                    <a:pt x="4076" y="4544"/>
                    <a:pt x="4431" y="4404"/>
                  </a:cubicBezTo>
                  <a:close/>
                  <a:moveTo>
                    <a:pt x="12867" y="4402"/>
                  </a:moveTo>
                  <a:lnTo>
                    <a:pt x="12867" y="4402"/>
                  </a:lnTo>
                  <a:cubicBezTo>
                    <a:pt x="13221" y="4544"/>
                    <a:pt x="13563" y="4712"/>
                    <a:pt x="13895" y="4903"/>
                  </a:cubicBezTo>
                  <a:cubicBezTo>
                    <a:pt x="15164" y="5641"/>
                    <a:pt x="15902" y="6594"/>
                    <a:pt x="15999" y="7606"/>
                  </a:cubicBezTo>
                  <a:lnTo>
                    <a:pt x="14211" y="7606"/>
                  </a:lnTo>
                  <a:lnTo>
                    <a:pt x="14211" y="6288"/>
                  </a:lnTo>
                  <a:cubicBezTo>
                    <a:pt x="14211" y="6021"/>
                    <a:pt x="13996" y="5804"/>
                    <a:pt x="13731" y="5804"/>
                  </a:cubicBezTo>
                  <a:cubicBezTo>
                    <a:pt x="13730" y="5804"/>
                    <a:pt x="13728" y="5804"/>
                    <a:pt x="13727" y="5805"/>
                  </a:cubicBezTo>
                  <a:lnTo>
                    <a:pt x="13179" y="5805"/>
                  </a:lnTo>
                  <a:cubicBezTo>
                    <a:pt x="13104" y="5330"/>
                    <a:pt x="12999" y="4861"/>
                    <a:pt x="12867" y="4402"/>
                  </a:cubicBezTo>
                  <a:close/>
                  <a:moveTo>
                    <a:pt x="3062" y="8033"/>
                  </a:moveTo>
                  <a:lnTo>
                    <a:pt x="3062" y="9350"/>
                  </a:lnTo>
                  <a:cubicBezTo>
                    <a:pt x="3060" y="9617"/>
                    <a:pt x="3277" y="9834"/>
                    <a:pt x="3546" y="9837"/>
                  </a:cubicBezTo>
                  <a:lnTo>
                    <a:pt x="4120" y="9837"/>
                  </a:lnTo>
                  <a:cubicBezTo>
                    <a:pt x="4194" y="10308"/>
                    <a:pt x="4299" y="10775"/>
                    <a:pt x="4431" y="11237"/>
                  </a:cubicBezTo>
                  <a:cubicBezTo>
                    <a:pt x="4076" y="11095"/>
                    <a:pt x="3734" y="10927"/>
                    <a:pt x="3404" y="10736"/>
                  </a:cubicBezTo>
                  <a:cubicBezTo>
                    <a:pt x="2136" y="9998"/>
                    <a:pt x="1398" y="9045"/>
                    <a:pt x="1300" y="8033"/>
                  </a:cubicBezTo>
                  <a:close/>
                  <a:moveTo>
                    <a:pt x="15999" y="8033"/>
                  </a:moveTo>
                  <a:cubicBezTo>
                    <a:pt x="15902" y="9045"/>
                    <a:pt x="15164" y="9998"/>
                    <a:pt x="13895" y="10736"/>
                  </a:cubicBezTo>
                  <a:cubicBezTo>
                    <a:pt x="13565" y="10927"/>
                    <a:pt x="13223" y="11095"/>
                    <a:pt x="12869" y="11237"/>
                  </a:cubicBezTo>
                  <a:cubicBezTo>
                    <a:pt x="13001" y="10775"/>
                    <a:pt x="13104" y="10308"/>
                    <a:pt x="13179" y="9837"/>
                  </a:cubicBezTo>
                  <a:lnTo>
                    <a:pt x="13727" y="9837"/>
                  </a:lnTo>
                  <a:cubicBezTo>
                    <a:pt x="13993" y="9837"/>
                    <a:pt x="14211" y="9619"/>
                    <a:pt x="14211" y="9350"/>
                  </a:cubicBezTo>
                  <a:lnTo>
                    <a:pt x="14211" y="8033"/>
                  </a:lnTo>
                  <a:close/>
                  <a:moveTo>
                    <a:pt x="13729" y="6261"/>
                  </a:moveTo>
                  <a:cubicBezTo>
                    <a:pt x="13741" y="6261"/>
                    <a:pt x="13751" y="6271"/>
                    <a:pt x="13751" y="6283"/>
                  </a:cubicBezTo>
                  <a:lnTo>
                    <a:pt x="13751" y="9355"/>
                  </a:lnTo>
                  <a:cubicBezTo>
                    <a:pt x="13751" y="9367"/>
                    <a:pt x="13741" y="9377"/>
                    <a:pt x="13729" y="9377"/>
                  </a:cubicBezTo>
                  <a:lnTo>
                    <a:pt x="11581" y="9377"/>
                  </a:lnTo>
                  <a:cubicBezTo>
                    <a:pt x="11579" y="9377"/>
                    <a:pt x="11578" y="9377"/>
                    <a:pt x="11576" y="9377"/>
                  </a:cubicBezTo>
                  <a:cubicBezTo>
                    <a:pt x="11459" y="9377"/>
                    <a:pt x="11361" y="9462"/>
                    <a:pt x="11344" y="9578"/>
                  </a:cubicBezTo>
                  <a:cubicBezTo>
                    <a:pt x="11327" y="9714"/>
                    <a:pt x="11435" y="9837"/>
                    <a:pt x="11571" y="9837"/>
                  </a:cubicBezTo>
                  <a:lnTo>
                    <a:pt x="12722" y="9837"/>
                  </a:lnTo>
                  <a:cubicBezTo>
                    <a:pt x="12632" y="10372"/>
                    <a:pt x="12502" y="10902"/>
                    <a:pt x="12334" y="11420"/>
                  </a:cubicBezTo>
                  <a:cubicBezTo>
                    <a:pt x="11295" y="11765"/>
                    <a:pt x="10122" y="11955"/>
                    <a:pt x="8895" y="11977"/>
                  </a:cubicBezTo>
                  <a:lnTo>
                    <a:pt x="8895" y="9837"/>
                  </a:lnTo>
                  <a:lnTo>
                    <a:pt x="10462" y="9837"/>
                  </a:lnTo>
                  <a:cubicBezTo>
                    <a:pt x="10579" y="9837"/>
                    <a:pt x="10679" y="9751"/>
                    <a:pt x="10696" y="9634"/>
                  </a:cubicBezTo>
                  <a:cubicBezTo>
                    <a:pt x="10714" y="9497"/>
                    <a:pt x="10606" y="9377"/>
                    <a:pt x="10469" y="9377"/>
                  </a:cubicBezTo>
                  <a:lnTo>
                    <a:pt x="3541" y="9377"/>
                  </a:lnTo>
                  <a:cubicBezTo>
                    <a:pt x="3529" y="9377"/>
                    <a:pt x="3519" y="9367"/>
                    <a:pt x="3519" y="9355"/>
                  </a:cubicBezTo>
                  <a:lnTo>
                    <a:pt x="3519" y="6283"/>
                  </a:lnTo>
                  <a:cubicBezTo>
                    <a:pt x="3519" y="6271"/>
                    <a:pt x="3529" y="6261"/>
                    <a:pt x="3541" y="6261"/>
                  </a:cubicBezTo>
                  <a:close/>
                  <a:moveTo>
                    <a:pt x="8407" y="9837"/>
                  </a:moveTo>
                  <a:lnTo>
                    <a:pt x="8407" y="11995"/>
                  </a:lnTo>
                  <a:cubicBezTo>
                    <a:pt x="7177" y="11973"/>
                    <a:pt x="6000" y="11777"/>
                    <a:pt x="4959" y="11432"/>
                  </a:cubicBezTo>
                  <a:cubicBezTo>
                    <a:pt x="4788" y="10909"/>
                    <a:pt x="4658" y="10377"/>
                    <a:pt x="4568" y="9837"/>
                  </a:cubicBezTo>
                  <a:close/>
                  <a:moveTo>
                    <a:pt x="15740" y="9800"/>
                  </a:moveTo>
                  <a:lnTo>
                    <a:pt x="15740" y="9800"/>
                  </a:lnTo>
                  <a:cubicBezTo>
                    <a:pt x="15044" y="12264"/>
                    <a:pt x="13123" y="14194"/>
                    <a:pt x="10659" y="14899"/>
                  </a:cubicBezTo>
                  <a:lnTo>
                    <a:pt x="10659" y="14899"/>
                  </a:lnTo>
                  <a:cubicBezTo>
                    <a:pt x="11506" y="14237"/>
                    <a:pt x="12219" y="13162"/>
                    <a:pt x="12698" y="11804"/>
                  </a:cubicBezTo>
                  <a:cubicBezTo>
                    <a:pt x="13196" y="11628"/>
                    <a:pt x="13678" y="11406"/>
                    <a:pt x="14135" y="11144"/>
                  </a:cubicBezTo>
                  <a:cubicBezTo>
                    <a:pt x="14812" y="10748"/>
                    <a:pt x="15349" y="10296"/>
                    <a:pt x="15740" y="9800"/>
                  </a:cubicBezTo>
                  <a:close/>
                  <a:moveTo>
                    <a:pt x="1564" y="9800"/>
                  </a:moveTo>
                  <a:lnTo>
                    <a:pt x="1564" y="9800"/>
                  </a:lnTo>
                  <a:cubicBezTo>
                    <a:pt x="1955" y="10294"/>
                    <a:pt x="2493" y="10748"/>
                    <a:pt x="3170" y="11144"/>
                  </a:cubicBezTo>
                  <a:cubicBezTo>
                    <a:pt x="3627" y="11406"/>
                    <a:pt x="4108" y="11628"/>
                    <a:pt x="4604" y="11804"/>
                  </a:cubicBezTo>
                  <a:cubicBezTo>
                    <a:pt x="5083" y="13163"/>
                    <a:pt x="5799" y="14238"/>
                    <a:pt x="6647" y="14900"/>
                  </a:cubicBezTo>
                  <a:cubicBezTo>
                    <a:pt x="4184" y="14196"/>
                    <a:pt x="2258" y="12266"/>
                    <a:pt x="1564" y="9800"/>
                  </a:cubicBezTo>
                  <a:close/>
                  <a:moveTo>
                    <a:pt x="5157" y="11987"/>
                  </a:moveTo>
                  <a:lnTo>
                    <a:pt x="5157" y="11987"/>
                  </a:lnTo>
                  <a:cubicBezTo>
                    <a:pt x="6156" y="12283"/>
                    <a:pt x="7261" y="12447"/>
                    <a:pt x="8407" y="12466"/>
                  </a:cubicBezTo>
                  <a:lnTo>
                    <a:pt x="8407" y="15166"/>
                  </a:lnTo>
                  <a:cubicBezTo>
                    <a:pt x="7546" y="15086"/>
                    <a:pt x="6735" y="14556"/>
                    <a:pt x="6044" y="13622"/>
                  </a:cubicBezTo>
                  <a:cubicBezTo>
                    <a:pt x="5699" y="13155"/>
                    <a:pt x="5401" y="12603"/>
                    <a:pt x="5157" y="11987"/>
                  </a:cubicBezTo>
                  <a:close/>
                  <a:moveTo>
                    <a:pt x="12146" y="11987"/>
                  </a:moveTo>
                  <a:lnTo>
                    <a:pt x="12146" y="11987"/>
                  </a:lnTo>
                  <a:cubicBezTo>
                    <a:pt x="11901" y="12603"/>
                    <a:pt x="11603" y="13155"/>
                    <a:pt x="11259" y="13622"/>
                  </a:cubicBezTo>
                  <a:cubicBezTo>
                    <a:pt x="10567" y="14556"/>
                    <a:pt x="9756" y="15088"/>
                    <a:pt x="8895" y="15166"/>
                  </a:cubicBezTo>
                  <a:lnTo>
                    <a:pt x="8895" y="12466"/>
                  </a:lnTo>
                  <a:cubicBezTo>
                    <a:pt x="10042" y="12447"/>
                    <a:pt x="11146" y="12283"/>
                    <a:pt x="12146" y="11987"/>
                  </a:cubicBezTo>
                  <a:close/>
                  <a:moveTo>
                    <a:pt x="8647" y="0"/>
                  </a:moveTo>
                  <a:cubicBezTo>
                    <a:pt x="7143" y="0"/>
                    <a:pt x="5630" y="433"/>
                    <a:pt x="4306" y="1318"/>
                  </a:cubicBezTo>
                  <a:cubicBezTo>
                    <a:pt x="1205" y="3393"/>
                    <a:pt x="0" y="7366"/>
                    <a:pt x="1430" y="10814"/>
                  </a:cubicBezTo>
                  <a:cubicBezTo>
                    <a:pt x="2657" y="13778"/>
                    <a:pt x="5539" y="15640"/>
                    <a:pt x="8648" y="15640"/>
                  </a:cubicBezTo>
                  <a:cubicBezTo>
                    <a:pt x="9154" y="15640"/>
                    <a:pt x="9666" y="15591"/>
                    <a:pt x="10178" y="15489"/>
                  </a:cubicBezTo>
                  <a:cubicBezTo>
                    <a:pt x="13837" y="14761"/>
                    <a:pt x="16471" y="11550"/>
                    <a:pt x="16471" y="7821"/>
                  </a:cubicBezTo>
                  <a:cubicBezTo>
                    <a:pt x="16476" y="5743"/>
                    <a:pt x="15652" y="3754"/>
                    <a:pt x="14181" y="2290"/>
                  </a:cubicBezTo>
                  <a:cubicBezTo>
                    <a:pt x="12669" y="779"/>
                    <a:pt x="10666" y="0"/>
                    <a:pt x="8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4413200" y="2471350"/>
              <a:ext cx="61000" cy="42925"/>
            </a:xfrm>
            <a:custGeom>
              <a:avLst/>
              <a:gdLst/>
              <a:ahLst/>
              <a:cxnLst/>
              <a:rect l="l" t="t" r="r" b="b"/>
              <a:pathLst>
                <a:path w="2440" h="1717" extrusionOk="0">
                  <a:moveTo>
                    <a:pt x="1213" y="1"/>
                  </a:moveTo>
                  <a:cubicBezTo>
                    <a:pt x="1103" y="1"/>
                    <a:pt x="1022" y="74"/>
                    <a:pt x="976" y="223"/>
                  </a:cubicBezTo>
                  <a:lnTo>
                    <a:pt x="727" y="1002"/>
                  </a:lnTo>
                  <a:lnTo>
                    <a:pt x="472" y="181"/>
                  </a:lnTo>
                  <a:cubicBezTo>
                    <a:pt x="433" y="64"/>
                    <a:pt x="355" y="3"/>
                    <a:pt x="235" y="3"/>
                  </a:cubicBezTo>
                  <a:cubicBezTo>
                    <a:pt x="233" y="3"/>
                    <a:pt x="230" y="3"/>
                    <a:pt x="227" y="3"/>
                  </a:cubicBezTo>
                  <a:cubicBezTo>
                    <a:pt x="167" y="3"/>
                    <a:pt x="109" y="29"/>
                    <a:pt x="69" y="74"/>
                  </a:cubicBezTo>
                  <a:cubicBezTo>
                    <a:pt x="25" y="118"/>
                    <a:pt x="1" y="179"/>
                    <a:pt x="3" y="242"/>
                  </a:cubicBezTo>
                  <a:cubicBezTo>
                    <a:pt x="1" y="274"/>
                    <a:pt x="8" y="308"/>
                    <a:pt x="20" y="340"/>
                  </a:cubicBezTo>
                  <a:lnTo>
                    <a:pt x="443" y="1474"/>
                  </a:lnTo>
                  <a:cubicBezTo>
                    <a:pt x="504" y="1635"/>
                    <a:pt x="602" y="1716"/>
                    <a:pt x="731" y="1716"/>
                  </a:cubicBezTo>
                  <a:cubicBezTo>
                    <a:pt x="854" y="1716"/>
                    <a:pt x="939" y="1643"/>
                    <a:pt x="988" y="1496"/>
                  </a:cubicBezTo>
                  <a:lnTo>
                    <a:pt x="1220" y="809"/>
                  </a:lnTo>
                  <a:lnTo>
                    <a:pt x="1452" y="1496"/>
                  </a:lnTo>
                  <a:cubicBezTo>
                    <a:pt x="1504" y="1643"/>
                    <a:pt x="1589" y="1716"/>
                    <a:pt x="1709" y="1716"/>
                  </a:cubicBezTo>
                  <a:cubicBezTo>
                    <a:pt x="1838" y="1716"/>
                    <a:pt x="1936" y="1635"/>
                    <a:pt x="1995" y="1474"/>
                  </a:cubicBezTo>
                  <a:lnTo>
                    <a:pt x="2418" y="340"/>
                  </a:lnTo>
                  <a:cubicBezTo>
                    <a:pt x="2430" y="308"/>
                    <a:pt x="2437" y="274"/>
                    <a:pt x="2437" y="242"/>
                  </a:cubicBezTo>
                  <a:cubicBezTo>
                    <a:pt x="2440" y="110"/>
                    <a:pt x="2335" y="3"/>
                    <a:pt x="2205" y="3"/>
                  </a:cubicBezTo>
                  <a:cubicBezTo>
                    <a:pt x="2203" y="3"/>
                    <a:pt x="2202" y="3"/>
                    <a:pt x="2200" y="3"/>
                  </a:cubicBezTo>
                  <a:cubicBezTo>
                    <a:pt x="2083" y="3"/>
                    <a:pt x="2005" y="64"/>
                    <a:pt x="1968" y="181"/>
                  </a:cubicBezTo>
                  <a:lnTo>
                    <a:pt x="1714" y="1002"/>
                  </a:lnTo>
                  <a:lnTo>
                    <a:pt x="1467" y="223"/>
                  </a:lnTo>
                  <a:cubicBezTo>
                    <a:pt x="1418" y="74"/>
                    <a:pt x="1333" y="1"/>
                    <a:pt x="1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4546575" y="2470550"/>
              <a:ext cx="61000" cy="42925"/>
            </a:xfrm>
            <a:custGeom>
              <a:avLst/>
              <a:gdLst/>
              <a:ahLst/>
              <a:cxnLst/>
              <a:rect l="l" t="t" r="r" b="b"/>
              <a:pathLst>
                <a:path w="2440" h="1717" extrusionOk="0">
                  <a:moveTo>
                    <a:pt x="1213" y="1"/>
                  </a:moveTo>
                  <a:cubicBezTo>
                    <a:pt x="1103" y="1"/>
                    <a:pt x="1022" y="74"/>
                    <a:pt x="976" y="223"/>
                  </a:cubicBezTo>
                  <a:lnTo>
                    <a:pt x="724" y="1003"/>
                  </a:lnTo>
                  <a:lnTo>
                    <a:pt x="472" y="184"/>
                  </a:lnTo>
                  <a:cubicBezTo>
                    <a:pt x="433" y="64"/>
                    <a:pt x="355" y="3"/>
                    <a:pt x="235" y="3"/>
                  </a:cubicBezTo>
                  <a:cubicBezTo>
                    <a:pt x="172" y="3"/>
                    <a:pt x="110" y="28"/>
                    <a:pt x="69" y="74"/>
                  </a:cubicBezTo>
                  <a:cubicBezTo>
                    <a:pt x="25" y="118"/>
                    <a:pt x="0" y="179"/>
                    <a:pt x="0" y="243"/>
                  </a:cubicBezTo>
                  <a:cubicBezTo>
                    <a:pt x="0" y="277"/>
                    <a:pt x="8" y="309"/>
                    <a:pt x="20" y="340"/>
                  </a:cubicBezTo>
                  <a:lnTo>
                    <a:pt x="443" y="1474"/>
                  </a:lnTo>
                  <a:cubicBezTo>
                    <a:pt x="504" y="1636"/>
                    <a:pt x="602" y="1716"/>
                    <a:pt x="731" y="1716"/>
                  </a:cubicBezTo>
                  <a:cubicBezTo>
                    <a:pt x="853" y="1716"/>
                    <a:pt x="939" y="1643"/>
                    <a:pt x="988" y="1496"/>
                  </a:cubicBezTo>
                  <a:lnTo>
                    <a:pt x="1220" y="812"/>
                  </a:lnTo>
                  <a:lnTo>
                    <a:pt x="1452" y="1496"/>
                  </a:lnTo>
                  <a:cubicBezTo>
                    <a:pt x="1503" y="1643"/>
                    <a:pt x="1589" y="1716"/>
                    <a:pt x="1709" y="1716"/>
                  </a:cubicBezTo>
                  <a:cubicBezTo>
                    <a:pt x="1841" y="1716"/>
                    <a:pt x="1936" y="1636"/>
                    <a:pt x="1995" y="1474"/>
                  </a:cubicBezTo>
                  <a:lnTo>
                    <a:pt x="2420" y="340"/>
                  </a:lnTo>
                  <a:cubicBezTo>
                    <a:pt x="2430" y="309"/>
                    <a:pt x="2437" y="277"/>
                    <a:pt x="2437" y="243"/>
                  </a:cubicBezTo>
                  <a:cubicBezTo>
                    <a:pt x="2439" y="112"/>
                    <a:pt x="2334" y="3"/>
                    <a:pt x="2204" y="3"/>
                  </a:cubicBezTo>
                  <a:cubicBezTo>
                    <a:pt x="2203" y="3"/>
                    <a:pt x="2201" y="3"/>
                    <a:pt x="2200" y="3"/>
                  </a:cubicBezTo>
                  <a:cubicBezTo>
                    <a:pt x="2083" y="3"/>
                    <a:pt x="2004" y="64"/>
                    <a:pt x="1968" y="184"/>
                  </a:cubicBezTo>
                  <a:lnTo>
                    <a:pt x="1714" y="1003"/>
                  </a:lnTo>
                  <a:lnTo>
                    <a:pt x="1467" y="223"/>
                  </a:lnTo>
                  <a:cubicBezTo>
                    <a:pt x="1418" y="74"/>
                    <a:pt x="1332" y="1"/>
                    <a:pt x="1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4479500" y="2471350"/>
              <a:ext cx="61000" cy="42925"/>
            </a:xfrm>
            <a:custGeom>
              <a:avLst/>
              <a:gdLst/>
              <a:ahLst/>
              <a:cxnLst/>
              <a:rect l="l" t="t" r="r" b="b"/>
              <a:pathLst>
                <a:path w="2440" h="1717" extrusionOk="0">
                  <a:moveTo>
                    <a:pt x="1215" y="1"/>
                  </a:moveTo>
                  <a:cubicBezTo>
                    <a:pt x="1102" y="1"/>
                    <a:pt x="1024" y="74"/>
                    <a:pt x="975" y="223"/>
                  </a:cubicBezTo>
                  <a:lnTo>
                    <a:pt x="726" y="1002"/>
                  </a:lnTo>
                  <a:lnTo>
                    <a:pt x="472" y="181"/>
                  </a:lnTo>
                  <a:cubicBezTo>
                    <a:pt x="433" y="64"/>
                    <a:pt x="355" y="3"/>
                    <a:pt x="237" y="3"/>
                  </a:cubicBezTo>
                  <a:cubicBezTo>
                    <a:pt x="235" y="3"/>
                    <a:pt x="232" y="3"/>
                    <a:pt x="229" y="3"/>
                  </a:cubicBezTo>
                  <a:cubicBezTo>
                    <a:pt x="169" y="3"/>
                    <a:pt x="111" y="29"/>
                    <a:pt x="69" y="74"/>
                  </a:cubicBezTo>
                  <a:cubicBezTo>
                    <a:pt x="25" y="118"/>
                    <a:pt x="0" y="179"/>
                    <a:pt x="0" y="242"/>
                  </a:cubicBezTo>
                  <a:cubicBezTo>
                    <a:pt x="0" y="274"/>
                    <a:pt x="8" y="308"/>
                    <a:pt x="20" y="340"/>
                  </a:cubicBezTo>
                  <a:lnTo>
                    <a:pt x="443" y="1474"/>
                  </a:lnTo>
                  <a:cubicBezTo>
                    <a:pt x="504" y="1635"/>
                    <a:pt x="601" y="1716"/>
                    <a:pt x="731" y="1716"/>
                  </a:cubicBezTo>
                  <a:cubicBezTo>
                    <a:pt x="853" y="1716"/>
                    <a:pt x="939" y="1643"/>
                    <a:pt x="988" y="1496"/>
                  </a:cubicBezTo>
                  <a:lnTo>
                    <a:pt x="1220" y="809"/>
                  </a:lnTo>
                  <a:lnTo>
                    <a:pt x="1452" y="1496"/>
                  </a:lnTo>
                  <a:cubicBezTo>
                    <a:pt x="1503" y="1643"/>
                    <a:pt x="1589" y="1716"/>
                    <a:pt x="1708" y="1716"/>
                  </a:cubicBezTo>
                  <a:cubicBezTo>
                    <a:pt x="1840" y="1716"/>
                    <a:pt x="1936" y="1635"/>
                    <a:pt x="1994" y="1474"/>
                  </a:cubicBezTo>
                  <a:lnTo>
                    <a:pt x="2420" y="340"/>
                  </a:lnTo>
                  <a:cubicBezTo>
                    <a:pt x="2429" y="308"/>
                    <a:pt x="2434" y="274"/>
                    <a:pt x="2437" y="242"/>
                  </a:cubicBezTo>
                  <a:cubicBezTo>
                    <a:pt x="2439" y="110"/>
                    <a:pt x="2334" y="3"/>
                    <a:pt x="2204" y="3"/>
                  </a:cubicBezTo>
                  <a:cubicBezTo>
                    <a:pt x="2203" y="3"/>
                    <a:pt x="2201" y="3"/>
                    <a:pt x="2200" y="3"/>
                  </a:cubicBezTo>
                  <a:cubicBezTo>
                    <a:pt x="2082" y="3"/>
                    <a:pt x="2004" y="64"/>
                    <a:pt x="1967" y="181"/>
                  </a:cubicBezTo>
                  <a:lnTo>
                    <a:pt x="1713" y="1002"/>
                  </a:lnTo>
                  <a:lnTo>
                    <a:pt x="1467" y="223"/>
                  </a:lnTo>
                  <a:cubicBezTo>
                    <a:pt x="1418" y="74"/>
                    <a:pt x="1332" y="1"/>
                    <a:pt x="1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40"/>
          <p:cNvGrpSpPr/>
          <p:nvPr/>
        </p:nvGrpSpPr>
        <p:grpSpPr>
          <a:xfrm>
            <a:off x="1737138" y="1373593"/>
            <a:ext cx="391075" cy="385725"/>
            <a:chOff x="2542420" y="1339413"/>
            <a:chExt cx="391075" cy="385725"/>
          </a:xfrm>
        </p:grpSpPr>
        <p:sp>
          <p:nvSpPr>
            <p:cNvPr id="1015" name="Google Shape;1015;p40"/>
            <p:cNvSpPr/>
            <p:nvPr/>
          </p:nvSpPr>
          <p:spPr>
            <a:xfrm>
              <a:off x="2547795" y="1345538"/>
              <a:ext cx="304700" cy="374225"/>
            </a:xfrm>
            <a:custGeom>
              <a:avLst/>
              <a:gdLst/>
              <a:ahLst/>
              <a:cxnLst/>
              <a:rect l="l" t="t" r="r" b="b"/>
              <a:pathLst>
                <a:path w="12188" h="14969" extrusionOk="0">
                  <a:moveTo>
                    <a:pt x="0" y="685"/>
                  </a:moveTo>
                  <a:lnTo>
                    <a:pt x="0" y="14284"/>
                  </a:lnTo>
                  <a:cubicBezTo>
                    <a:pt x="0" y="14660"/>
                    <a:pt x="306" y="14968"/>
                    <a:pt x="685" y="14968"/>
                  </a:cubicBezTo>
                  <a:lnTo>
                    <a:pt x="11501" y="14968"/>
                  </a:lnTo>
                  <a:cubicBezTo>
                    <a:pt x="11879" y="14968"/>
                    <a:pt x="12185" y="14663"/>
                    <a:pt x="12187" y="14284"/>
                  </a:cubicBezTo>
                  <a:lnTo>
                    <a:pt x="12187" y="685"/>
                  </a:lnTo>
                  <a:cubicBezTo>
                    <a:pt x="12185" y="306"/>
                    <a:pt x="11879" y="0"/>
                    <a:pt x="11501" y="0"/>
                  </a:cubicBezTo>
                  <a:lnTo>
                    <a:pt x="685" y="0"/>
                  </a:lnTo>
                  <a:cubicBezTo>
                    <a:pt x="306" y="0"/>
                    <a:pt x="0" y="306"/>
                    <a:pt x="0" y="6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0"/>
            <p:cNvSpPr/>
            <p:nvPr/>
          </p:nvSpPr>
          <p:spPr>
            <a:xfrm>
              <a:off x="2547795" y="1345538"/>
              <a:ext cx="39975" cy="374225"/>
            </a:xfrm>
            <a:custGeom>
              <a:avLst/>
              <a:gdLst/>
              <a:ahLst/>
              <a:cxnLst/>
              <a:rect l="l" t="t" r="r" b="b"/>
              <a:pathLst>
                <a:path w="1599" h="14969" extrusionOk="0">
                  <a:moveTo>
                    <a:pt x="0" y="685"/>
                  </a:moveTo>
                  <a:lnTo>
                    <a:pt x="0" y="14284"/>
                  </a:lnTo>
                  <a:cubicBezTo>
                    <a:pt x="0" y="14660"/>
                    <a:pt x="306" y="14966"/>
                    <a:pt x="682" y="14968"/>
                  </a:cubicBezTo>
                  <a:lnTo>
                    <a:pt x="1598" y="14968"/>
                  </a:lnTo>
                  <a:cubicBezTo>
                    <a:pt x="1222" y="14966"/>
                    <a:pt x="917" y="14660"/>
                    <a:pt x="917" y="14284"/>
                  </a:cubicBezTo>
                  <a:lnTo>
                    <a:pt x="917" y="685"/>
                  </a:lnTo>
                  <a:cubicBezTo>
                    <a:pt x="917" y="308"/>
                    <a:pt x="1222" y="0"/>
                    <a:pt x="1598" y="0"/>
                  </a:cubicBezTo>
                  <a:lnTo>
                    <a:pt x="682" y="0"/>
                  </a:lnTo>
                  <a:cubicBezTo>
                    <a:pt x="306" y="0"/>
                    <a:pt x="0" y="308"/>
                    <a:pt x="0" y="685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0"/>
            <p:cNvSpPr/>
            <p:nvPr/>
          </p:nvSpPr>
          <p:spPr>
            <a:xfrm>
              <a:off x="2593620" y="1445613"/>
              <a:ext cx="51950" cy="51950"/>
            </a:xfrm>
            <a:custGeom>
              <a:avLst/>
              <a:gdLst/>
              <a:ahLst/>
              <a:cxnLst/>
              <a:rect l="l" t="t" r="r" b="b"/>
              <a:pathLst>
                <a:path w="2078" h="2078" extrusionOk="0">
                  <a:moveTo>
                    <a:pt x="296" y="0"/>
                  </a:moveTo>
                  <a:cubicBezTo>
                    <a:pt x="132" y="0"/>
                    <a:pt x="0" y="132"/>
                    <a:pt x="0" y="296"/>
                  </a:cubicBezTo>
                  <a:lnTo>
                    <a:pt x="0" y="1779"/>
                  </a:lnTo>
                  <a:cubicBezTo>
                    <a:pt x="0" y="1943"/>
                    <a:pt x="132" y="2075"/>
                    <a:pt x="296" y="2077"/>
                  </a:cubicBezTo>
                  <a:lnTo>
                    <a:pt x="1779" y="2077"/>
                  </a:lnTo>
                  <a:cubicBezTo>
                    <a:pt x="1943" y="2075"/>
                    <a:pt x="2075" y="1943"/>
                    <a:pt x="2077" y="1779"/>
                  </a:cubicBezTo>
                  <a:lnTo>
                    <a:pt x="2077" y="296"/>
                  </a:lnTo>
                  <a:cubicBezTo>
                    <a:pt x="2075" y="132"/>
                    <a:pt x="1943" y="0"/>
                    <a:pt x="1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2596670" y="1529613"/>
              <a:ext cx="51950" cy="51950"/>
            </a:xfrm>
            <a:custGeom>
              <a:avLst/>
              <a:gdLst/>
              <a:ahLst/>
              <a:cxnLst/>
              <a:rect l="l" t="t" r="r" b="b"/>
              <a:pathLst>
                <a:path w="2078" h="2078" extrusionOk="0">
                  <a:moveTo>
                    <a:pt x="296" y="0"/>
                  </a:moveTo>
                  <a:cubicBezTo>
                    <a:pt x="132" y="0"/>
                    <a:pt x="0" y="132"/>
                    <a:pt x="0" y="296"/>
                  </a:cubicBezTo>
                  <a:lnTo>
                    <a:pt x="0" y="1779"/>
                  </a:lnTo>
                  <a:cubicBezTo>
                    <a:pt x="0" y="1943"/>
                    <a:pt x="132" y="2075"/>
                    <a:pt x="296" y="2077"/>
                  </a:cubicBezTo>
                  <a:lnTo>
                    <a:pt x="1779" y="2077"/>
                  </a:lnTo>
                  <a:cubicBezTo>
                    <a:pt x="1943" y="2075"/>
                    <a:pt x="2075" y="1943"/>
                    <a:pt x="2077" y="1779"/>
                  </a:cubicBezTo>
                  <a:lnTo>
                    <a:pt x="2077" y="296"/>
                  </a:lnTo>
                  <a:cubicBezTo>
                    <a:pt x="2075" y="132"/>
                    <a:pt x="1943" y="0"/>
                    <a:pt x="1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2596670" y="1616663"/>
              <a:ext cx="51950" cy="51950"/>
            </a:xfrm>
            <a:custGeom>
              <a:avLst/>
              <a:gdLst/>
              <a:ahLst/>
              <a:cxnLst/>
              <a:rect l="l" t="t" r="r" b="b"/>
              <a:pathLst>
                <a:path w="2078" h="2078" extrusionOk="0">
                  <a:moveTo>
                    <a:pt x="0" y="296"/>
                  </a:moveTo>
                  <a:lnTo>
                    <a:pt x="0" y="1780"/>
                  </a:lnTo>
                  <a:cubicBezTo>
                    <a:pt x="0" y="1943"/>
                    <a:pt x="132" y="2075"/>
                    <a:pt x="296" y="2078"/>
                  </a:cubicBezTo>
                  <a:lnTo>
                    <a:pt x="1779" y="2078"/>
                  </a:lnTo>
                  <a:cubicBezTo>
                    <a:pt x="1943" y="2075"/>
                    <a:pt x="2075" y="1943"/>
                    <a:pt x="2077" y="1780"/>
                  </a:cubicBezTo>
                  <a:lnTo>
                    <a:pt x="2077" y="296"/>
                  </a:lnTo>
                  <a:cubicBezTo>
                    <a:pt x="2075" y="133"/>
                    <a:pt x="1943" y="1"/>
                    <a:pt x="1779" y="1"/>
                  </a:cubicBezTo>
                  <a:lnTo>
                    <a:pt x="296" y="1"/>
                  </a:lnTo>
                  <a:cubicBezTo>
                    <a:pt x="132" y="1"/>
                    <a:pt x="0" y="133"/>
                    <a:pt x="0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2593545" y="1445613"/>
              <a:ext cx="25700" cy="51950"/>
            </a:xfrm>
            <a:custGeom>
              <a:avLst/>
              <a:gdLst/>
              <a:ahLst/>
              <a:cxnLst/>
              <a:rect l="l" t="t" r="r" b="b"/>
              <a:pathLst>
                <a:path w="1028" h="2078" extrusionOk="0">
                  <a:moveTo>
                    <a:pt x="3" y="296"/>
                  </a:moveTo>
                  <a:lnTo>
                    <a:pt x="3" y="1779"/>
                  </a:lnTo>
                  <a:cubicBezTo>
                    <a:pt x="1" y="1943"/>
                    <a:pt x="133" y="2075"/>
                    <a:pt x="294" y="2077"/>
                  </a:cubicBezTo>
                  <a:lnTo>
                    <a:pt x="1027" y="2077"/>
                  </a:lnTo>
                  <a:cubicBezTo>
                    <a:pt x="866" y="2075"/>
                    <a:pt x="734" y="1943"/>
                    <a:pt x="734" y="1779"/>
                  </a:cubicBezTo>
                  <a:lnTo>
                    <a:pt x="734" y="296"/>
                  </a:lnTo>
                  <a:cubicBezTo>
                    <a:pt x="734" y="132"/>
                    <a:pt x="866" y="0"/>
                    <a:pt x="1027" y="0"/>
                  </a:cubicBezTo>
                  <a:lnTo>
                    <a:pt x="294" y="0"/>
                  </a:lnTo>
                  <a:cubicBezTo>
                    <a:pt x="133" y="0"/>
                    <a:pt x="1" y="132"/>
                    <a:pt x="3" y="296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2596595" y="1529613"/>
              <a:ext cx="25750" cy="51950"/>
            </a:xfrm>
            <a:custGeom>
              <a:avLst/>
              <a:gdLst/>
              <a:ahLst/>
              <a:cxnLst/>
              <a:rect l="l" t="t" r="r" b="b"/>
              <a:pathLst>
                <a:path w="1030" h="2078" extrusionOk="0">
                  <a:moveTo>
                    <a:pt x="3" y="296"/>
                  </a:moveTo>
                  <a:lnTo>
                    <a:pt x="3" y="1779"/>
                  </a:lnTo>
                  <a:cubicBezTo>
                    <a:pt x="1" y="1943"/>
                    <a:pt x="133" y="2075"/>
                    <a:pt x="297" y="2077"/>
                  </a:cubicBezTo>
                  <a:lnTo>
                    <a:pt x="1030" y="2077"/>
                  </a:lnTo>
                  <a:cubicBezTo>
                    <a:pt x="866" y="2075"/>
                    <a:pt x="736" y="1943"/>
                    <a:pt x="736" y="1779"/>
                  </a:cubicBezTo>
                  <a:lnTo>
                    <a:pt x="736" y="296"/>
                  </a:lnTo>
                  <a:cubicBezTo>
                    <a:pt x="736" y="132"/>
                    <a:pt x="866" y="0"/>
                    <a:pt x="1030" y="0"/>
                  </a:cubicBezTo>
                  <a:lnTo>
                    <a:pt x="297" y="0"/>
                  </a:lnTo>
                  <a:cubicBezTo>
                    <a:pt x="133" y="0"/>
                    <a:pt x="1" y="132"/>
                    <a:pt x="3" y="296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0"/>
            <p:cNvSpPr/>
            <p:nvPr/>
          </p:nvSpPr>
          <p:spPr>
            <a:xfrm>
              <a:off x="2596670" y="1616663"/>
              <a:ext cx="25625" cy="51950"/>
            </a:xfrm>
            <a:custGeom>
              <a:avLst/>
              <a:gdLst/>
              <a:ahLst/>
              <a:cxnLst/>
              <a:rect l="l" t="t" r="r" b="b"/>
              <a:pathLst>
                <a:path w="1025" h="2078" extrusionOk="0">
                  <a:moveTo>
                    <a:pt x="0" y="296"/>
                  </a:moveTo>
                  <a:lnTo>
                    <a:pt x="0" y="1780"/>
                  </a:lnTo>
                  <a:cubicBezTo>
                    <a:pt x="0" y="1943"/>
                    <a:pt x="132" y="2075"/>
                    <a:pt x="296" y="2078"/>
                  </a:cubicBezTo>
                  <a:lnTo>
                    <a:pt x="1024" y="2078"/>
                  </a:lnTo>
                  <a:cubicBezTo>
                    <a:pt x="863" y="2075"/>
                    <a:pt x="731" y="1943"/>
                    <a:pt x="733" y="1780"/>
                  </a:cubicBezTo>
                  <a:lnTo>
                    <a:pt x="733" y="296"/>
                  </a:lnTo>
                  <a:cubicBezTo>
                    <a:pt x="731" y="133"/>
                    <a:pt x="863" y="1"/>
                    <a:pt x="1024" y="1"/>
                  </a:cubicBezTo>
                  <a:lnTo>
                    <a:pt x="296" y="1"/>
                  </a:lnTo>
                  <a:cubicBezTo>
                    <a:pt x="132" y="1"/>
                    <a:pt x="0" y="133"/>
                    <a:pt x="0" y="296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542420" y="1339413"/>
              <a:ext cx="316175" cy="385725"/>
            </a:xfrm>
            <a:custGeom>
              <a:avLst/>
              <a:gdLst/>
              <a:ahLst/>
              <a:cxnLst/>
              <a:rect l="l" t="t" r="r" b="b"/>
              <a:pathLst>
                <a:path w="12647" h="15429" extrusionOk="0">
                  <a:moveTo>
                    <a:pt x="917" y="1"/>
                  </a:moveTo>
                  <a:cubicBezTo>
                    <a:pt x="411" y="1"/>
                    <a:pt x="0" y="411"/>
                    <a:pt x="0" y="917"/>
                  </a:cubicBezTo>
                  <a:lnTo>
                    <a:pt x="0" y="14519"/>
                  </a:lnTo>
                  <a:cubicBezTo>
                    <a:pt x="0" y="15020"/>
                    <a:pt x="408" y="15426"/>
                    <a:pt x="909" y="15428"/>
                  </a:cubicBezTo>
                  <a:lnTo>
                    <a:pt x="6266" y="15428"/>
                  </a:lnTo>
                  <a:cubicBezTo>
                    <a:pt x="6393" y="15428"/>
                    <a:pt x="6498" y="15330"/>
                    <a:pt x="6505" y="15203"/>
                  </a:cubicBezTo>
                  <a:cubicBezTo>
                    <a:pt x="6508" y="15074"/>
                    <a:pt x="6405" y="14969"/>
                    <a:pt x="6276" y="14969"/>
                  </a:cubicBezTo>
                  <a:lnTo>
                    <a:pt x="914" y="14969"/>
                  </a:lnTo>
                  <a:cubicBezTo>
                    <a:pt x="662" y="14969"/>
                    <a:pt x="460" y="14766"/>
                    <a:pt x="460" y="14514"/>
                  </a:cubicBezTo>
                  <a:lnTo>
                    <a:pt x="460" y="912"/>
                  </a:lnTo>
                  <a:cubicBezTo>
                    <a:pt x="460" y="665"/>
                    <a:pt x="660" y="460"/>
                    <a:pt x="910" y="460"/>
                  </a:cubicBezTo>
                  <a:cubicBezTo>
                    <a:pt x="911" y="460"/>
                    <a:pt x="913" y="460"/>
                    <a:pt x="914" y="460"/>
                  </a:cubicBezTo>
                  <a:lnTo>
                    <a:pt x="11733" y="460"/>
                  </a:lnTo>
                  <a:cubicBezTo>
                    <a:pt x="11734" y="460"/>
                    <a:pt x="11736" y="460"/>
                    <a:pt x="11737" y="460"/>
                  </a:cubicBezTo>
                  <a:cubicBezTo>
                    <a:pt x="11987" y="460"/>
                    <a:pt x="12187" y="662"/>
                    <a:pt x="12190" y="912"/>
                  </a:cubicBezTo>
                  <a:lnTo>
                    <a:pt x="12190" y="14519"/>
                  </a:lnTo>
                  <a:cubicBezTo>
                    <a:pt x="12187" y="14768"/>
                    <a:pt x="11984" y="14969"/>
                    <a:pt x="11738" y="14969"/>
                  </a:cubicBezTo>
                  <a:lnTo>
                    <a:pt x="7412" y="14969"/>
                  </a:lnTo>
                  <a:cubicBezTo>
                    <a:pt x="7410" y="14969"/>
                    <a:pt x="7409" y="14969"/>
                    <a:pt x="7407" y="14969"/>
                  </a:cubicBezTo>
                  <a:cubicBezTo>
                    <a:pt x="7290" y="14969"/>
                    <a:pt x="7192" y="15054"/>
                    <a:pt x="7175" y="15169"/>
                  </a:cubicBezTo>
                  <a:cubicBezTo>
                    <a:pt x="7158" y="15306"/>
                    <a:pt x="7263" y="15426"/>
                    <a:pt x="7402" y="15428"/>
                  </a:cubicBezTo>
                  <a:lnTo>
                    <a:pt x="11730" y="15428"/>
                  </a:lnTo>
                  <a:cubicBezTo>
                    <a:pt x="12236" y="15428"/>
                    <a:pt x="12647" y="15018"/>
                    <a:pt x="12647" y="14512"/>
                  </a:cubicBezTo>
                  <a:lnTo>
                    <a:pt x="12647" y="917"/>
                  </a:lnTo>
                  <a:cubicBezTo>
                    <a:pt x="12647" y="411"/>
                    <a:pt x="12236" y="1"/>
                    <a:pt x="11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686545" y="1447863"/>
              <a:ext cx="129225" cy="11500"/>
            </a:xfrm>
            <a:custGeom>
              <a:avLst/>
              <a:gdLst/>
              <a:ahLst/>
              <a:cxnLst/>
              <a:rect l="l" t="t" r="r" b="b"/>
              <a:pathLst>
                <a:path w="5169" h="460" extrusionOk="0">
                  <a:moveTo>
                    <a:pt x="244" y="1"/>
                  </a:moveTo>
                  <a:cubicBezTo>
                    <a:pt x="108" y="1"/>
                    <a:pt x="0" y="120"/>
                    <a:pt x="17" y="257"/>
                  </a:cubicBezTo>
                  <a:cubicBezTo>
                    <a:pt x="34" y="374"/>
                    <a:pt x="134" y="460"/>
                    <a:pt x="254" y="460"/>
                  </a:cubicBezTo>
                  <a:lnTo>
                    <a:pt x="4927" y="460"/>
                  </a:lnTo>
                  <a:cubicBezTo>
                    <a:pt x="5054" y="460"/>
                    <a:pt x="5159" y="362"/>
                    <a:pt x="5166" y="235"/>
                  </a:cubicBezTo>
                  <a:cubicBezTo>
                    <a:pt x="5169" y="106"/>
                    <a:pt x="5066" y="1"/>
                    <a:pt x="4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686545" y="1480738"/>
              <a:ext cx="129225" cy="11450"/>
            </a:xfrm>
            <a:custGeom>
              <a:avLst/>
              <a:gdLst/>
              <a:ahLst/>
              <a:cxnLst/>
              <a:rect l="l" t="t" r="r" b="b"/>
              <a:pathLst>
                <a:path w="5169" h="458" extrusionOk="0">
                  <a:moveTo>
                    <a:pt x="249" y="0"/>
                  </a:moveTo>
                  <a:cubicBezTo>
                    <a:pt x="132" y="0"/>
                    <a:pt x="34" y="85"/>
                    <a:pt x="17" y="201"/>
                  </a:cubicBezTo>
                  <a:cubicBezTo>
                    <a:pt x="0" y="337"/>
                    <a:pt x="105" y="457"/>
                    <a:pt x="244" y="457"/>
                  </a:cubicBezTo>
                  <a:lnTo>
                    <a:pt x="4927" y="457"/>
                  </a:lnTo>
                  <a:cubicBezTo>
                    <a:pt x="4928" y="457"/>
                    <a:pt x="4930" y="457"/>
                    <a:pt x="4931" y="457"/>
                  </a:cubicBezTo>
                  <a:cubicBezTo>
                    <a:pt x="5056" y="457"/>
                    <a:pt x="5159" y="358"/>
                    <a:pt x="5166" y="235"/>
                  </a:cubicBezTo>
                  <a:cubicBezTo>
                    <a:pt x="5169" y="105"/>
                    <a:pt x="5066" y="0"/>
                    <a:pt x="4939" y="0"/>
                  </a:cubicBezTo>
                  <a:lnTo>
                    <a:pt x="254" y="0"/>
                  </a:lnTo>
                  <a:cubicBezTo>
                    <a:pt x="252" y="0"/>
                    <a:pt x="251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2686545" y="1538763"/>
              <a:ext cx="129225" cy="11450"/>
            </a:xfrm>
            <a:custGeom>
              <a:avLst/>
              <a:gdLst/>
              <a:ahLst/>
              <a:cxnLst/>
              <a:rect l="l" t="t" r="r" b="b"/>
              <a:pathLst>
                <a:path w="5169" h="458" extrusionOk="0">
                  <a:moveTo>
                    <a:pt x="249" y="1"/>
                  </a:moveTo>
                  <a:cubicBezTo>
                    <a:pt x="132" y="1"/>
                    <a:pt x="34" y="86"/>
                    <a:pt x="17" y="201"/>
                  </a:cubicBezTo>
                  <a:cubicBezTo>
                    <a:pt x="0" y="338"/>
                    <a:pt x="105" y="458"/>
                    <a:pt x="244" y="458"/>
                  </a:cubicBezTo>
                  <a:lnTo>
                    <a:pt x="4927" y="458"/>
                  </a:lnTo>
                  <a:cubicBezTo>
                    <a:pt x="4928" y="458"/>
                    <a:pt x="4930" y="458"/>
                    <a:pt x="4931" y="458"/>
                  </a:cubicBezTo>
                  <a:cubicBezTo>
                    <a:pt x="5056" y="458"/>
                    <a:pt x="5159" y="359"/>
                    <a:pt x="5166" y="235"/>
                  </a:cubicBezTo>
                  <a:cubicBezTo>
                    <a:pt x="5169" y="106"/>
                    <a:pt x="5066" y="1"/>
                    <a:pt x="4939" y="1"/>
                  </a:cubicBezTo>
                  <a:lnTo>
                    <a:pt x="254" y="1"/>
                  </a:lnTo>
                  <a:cubicBezTo>
                    <a:pt x="252" y="1"/>
                    <a:pt x="251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2686845" y="1571588"/>
              <a:ext cx="129300" cy="11500"/>
            </a:xfrm>
            <a:custGeom>
              <a:avLst/>
              <a:gdLst/>
              <a:ahLst/>
              <a:cxnLst/>
              <a:rect l="l" t="t" r="r" b="b"/>
              <a:pathLst>
                <a:path w="5172" h="460" extrusionOk="0">
                  <a:moveTo>
                    <a:pt x="238" y="0"/>
                  </a:moveTo>
                  <a:cubicBezTo>
                    <a:pt x="113" y="0"/>
                    <a:pt x="10" y="99"/>
                    <a:pt x="3" y="222"/>
                  </a:cubicBezTo>
                  <a:cubicBezTo>
                    <a:pt x="0" y="352"/>
                    <a:pt x="103" y="457"/>
                    <a:pt x="232" y="460"/>
                  </a:cubicBezTo>
                  <a:lnTo>
                    <a:pt x="4917" y="460"/>
                  </a:lnTo>
                  <a:cubicBezTo>
                    <a:pt x="5034" y="460"/>
                    <a:pt x="5135" y="374"/>
                    <a:pt x="5154" y="257"/>
                  </a:cubicBezTo>
                  <a:cubicBezTo>
                    <a:pt x="5171" y="120"/>
                    <a:pt x="5064" y="0"/>
                    <a:pt x="4927" y="0"/>
                  </a:cubicBezTo>
                  <a:lnTo>
                    <a:pt x="242" y="0"/>
                  </a:lnTo>
                  <a:cubicBezTo>
                    <a:pt x="241" y="0"/>
                    <a:pt x="239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2686845" y="1624288"/>
              <a:ext cx="129300" cy="11475"/>
            </a:xfrm>
            <a:custGeom>
              <a:avLst/>
              <a:gdLst/>
              <a:ahLst/>
              <a:cxnLst/>
              <a:rect l="l" t="t" r="r" b="b"/>
              <a:pathLst>
                <a:path w="5172" h="459" extrusionOk="0">
                  <a:moveTo>
                    <a:pt x="238" y="1"/>
                  </a:moveTo>
                  <a:cubicBezTo>
                    <a:pt x="113" y="1"/>
                    <a:pt x="10" y="98"/>
                    <a:pt x="3" y="223"/>
                  </a:cubicBezTo>
                  <a:cubicBezTo>
                    <a:pt x="0" y="353"/>
                    <a:pt x="103" y="458"/>
                    <a:pt x="232" y="458"/>
                  </a:cubicBezTo>
                  <a:lnTo>
                    <a:pt x="4917" y="458"/>
                  </a:lnTo>
                  <a:cubicBezTo>
                    <a:pt x="4919" y="458"/>
                    <a:pt x="4920" y="458"/>
                    <a:pt x="4922" y="458"/>
                  </a:cubicBezTo>
                  <a:cubicBezTo>
                    <a:pt x="5037" y="458"/>
                    <a:pt x="5137" y="373"/>
                    <a:pt x="5154" y="258"/>
                  </a:cubicBezTo>
                  <a:cubicBezTo>
                    <a:pt x="5171" y="121"/>
                    <a:pt x="5064" y="1"/>
                    <a:pt x="4927" y="1"/>
                  </a:cubicBezTo>
                  <a:lnTo>
                    <a:pt x="242" y="1"/>
                  </a:lnTo>
                  <a:cubicBezTo>
                    <a:pt x="241" y="1"/>
                    <a:pt x="239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2686895" y="1657113"/>
              <a:ext cx="128875" cy="11500"/>
            </a:xfrm>
            <a:custGeom>
              <a:avLst/>
              <a:gdLst/>
              <a:ahLst/>
              <a:cxnLst/>
              <a:rect l="l" t="t" r="r" b="b"/>
              <a:pathLst>
                <a:path w="5155" h="460" extrusionOk="0">
                  <a:moveTo>
                    <a:pt x="230" y="0"/>
                  </a:moveTo>
                  <a:cubicBezTo>
                    <a:pt x="103" y="0"/>
                    <a:pt x="1" y="103"/>
                    <a:pt x="1" y="230"/>
                  </a:cubicBezTo>
                  <a:cubicBezTo>
                    <a:pt x="1" y="357"/>
                    <a:pt x="103" y="460"/>
                    <a:pt x="230" y="460"/>
                  </a:cubicBezTo>
                  <a:lnTo>
                    <a:pt x="4913" y="460"/>
                  </a:lnTo>
                  <a:cubicBezTo>
                    <a:pt x="5040" y="460"/>
                    <a:pt x="5145" y="362"/>
                    <a:pt x="5152" y="235"/>
                  </a:cubicBezTo>
                  <a:cubicBezTo>
                    <a:pt x="5155" y="105"/>
                    <a:pt x="5052" y="0"/>
                    <a:pt x="4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2588245" y="1438388"/>
              <a:ext cx="80775" cy="64475"/>
            </a:xfrm>
            <a:custGeom>
              <a:avLst/>
              <a:gdLst/>
              <a:ahLst/>
              <a:cxnLst/>
              <a:rect l="l" t="t" r="r" b="b"/>
              <a:pathLst>
                <a:path w="3231" h="2579" extrusionOk="0">
                  <a:moveTo>
                    <a:pt x="2011" y="502"/>
                  </a:moveTo>
                  <a:cubicBezTo>
                    <a:pt x="2048" y="502"/>
                    <a:pt x="2077" y="531"/>
                    <a:pt x="2077" y="568"/>
                  </a:cubicBezTo>
                  <a:lnTo>
                    <a:pt x="2077" y="695"/>
                  </a:lnTo>
                  <a:lnTo>
                    <a:pt x="1325" y="1337"/>
                  </a:lnTo>
                  <a:lnTo>
                    <a:pt x="1031" y="1008"/>
                  </a:lnTo>
                  <a:cubicBezTo>
                    <a:pt x="985" y="956"/>
                    <a:pt x="921" y="930"/>
                    <a:pt x="857" y="930"/>
                  </a:cubicBezTo>
                  <a:cubicBezTo>
                    <a:pt x="802" y="930"/>
                    <a:pt x="748" y="949"/>
                    <a:pt x="704" y="988"/>
                  </a:cubicBezTo>
                  <a:cubicBezTo>
                    <a:pt x="609" y="1074"/>
                    <a:pt x="601" y="1220"/>
                    <a:pt x="687" y="1315"/>
                  </a:cubicBezTo>
                  <a:lnTo>
                    <a:pt x="1131" y="1816"/>
                  </a:lnTo>
                  <a:cubicBezTo>
                    <a:pt x="1177" y="1867"/>
                    <a:pt x="1240" y="1893"/>
                    <a:pt x="1303" y="1893"/>
                  </a:cubicBezTo>
                  <a:cubicBezTo>
                    <a:pt x="1355" y="1893"/>
                    <a:pt x="1408" y="1875"/>
                    <a:pt x="1452" y="1838"/>
                  </a:cubicBezTo>
                  <a:lnTo>
                    <a:pt x="2077" y="1303"/>
                  </a:lnTo>
                  <a:lnTo>
                    <a:pt x="2077" y="2056"/>
                  </a:lnTo>
                  <a:cubicBezTo>
                    <a:pt x="2077" y="2090"/>
                    <a:pt x="2048" y="2119"/>
                    <a:pt x="2011" y="2122"/>
                  </a:cubicBezTo>
                  <a:lnTo>
                    <a:pt x="523" y="2122"/>
                  </a:lnTo>
                  <a:cubicBezTo>
                    <a:pt x="489" y="2119"/>
                    <a:pt x="459" y="2090"/>
                    <a:pt x="459" y="2056"/>
                  </a:cubicBezTo>
                  <a:lnTo>
                    <a:pt x="459" y="568"/>
                  </a:lnTo>
                  <a:cubicBezTo>
                    <a:pt x="459" y="531"/>
                    <a:pt x="489" y="502"/>
                    <a:pt x="523" y="502"/>
                  </a:cubicBezTo>
                  <a:close/>
                  <a:moveTo>
                    <a:pt x="2974" y="0"/>
                  </a:moveTo>
                  <a:cubicBezTo>
                    <a:pt x="2921" y="0"/>
                    <a:pt x="2868" y="18"/>
                    <a:pt x="2825" y="55"/>
                  </a:cubicBezTo>
                  <a:lnTo>
                    <a:pt x="2485" y="345"/>
                  </a:lnTo>
                  <a:cubicBezTo>
                    <a:pt x="2397" y="162"/>
                    <a:pt x="2214" y="45"/>
                    <a:pt x="2009" y="45"/>
                  </a:cubicBezTo>
                  <a:lnTo>
                    <a:pt x="525" y="45"/>
                  </a:lnTo>
                  <a:cubicBezTo>
                    <a:pt x="235" y="45"/>
                    <a:pt x="0" y="279"/>
                    <a:pt x="0" y="570"/>
                  </a:cubicBezTo>
                  <a:lnTo>
                    <a:pt x="0" y="2053"/>
                  </a:lnTo>
                  <a:cubicBezTo>
                    <a:pt x="0" y="2344"/>
                    <a:pt x="235" y="2579"/>
                    <a:pt x="525" y="2579"/>
                  </a:cubicBezTo>
                  <a:lnTo>
                    <a:pt x="2009" y="2579"/>
                  </a:lnTo>
                  <a:cubicBezTo>
                    <a:pt x="2300" y="2579"/>
                    <a:pt x="2534" y="2344"/>
                    <a:pt x="2537" y="2053"/>
                  </a:cubicBezTo>
                  <a:lnTo>
                    <a:pt x="2537" y="910"/>
                  </a:lnTo>
                  <a:lnTo>
                    <a:pt x="3123" y="406"/>
                  </a:lnTo>
                  <a:cubicBezTo>
                    <a:pt x="3221" y="323"/>
                    <a:pt x="3231" y="179"/>
                    <a:pt x="3150" y="81"/>
                  </a:cubicBezTo>
                  <a:cubicBezTo>
                    <a:pt x="3104" y="27"/>
                    <a:pt x="3039" y="0"/>
                    <a:pt x="2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2590545" y="1523163"/>
              <a:ext cx="80800" cy="64500"/>
            </a:xfrm>
            <a:custGeom>
              <a:avLst/>
              <a:gdLst/>
              <a:ahLst/>
              <a:cxnLst/>
              <a:rect l="l" t="t" r="r" b="b"/>
              <a:pathLst>
                <a:path w="3232" h="2580" extrusionOk="0">
                  <a:moveTo>
                    <a:pt x="2012" y="503"/>
                  </a:moveTo>
                  <a:cubicBezTo>
                    <a:pt x="2046" y="503"/>
                    <a:pt x="2076" y="532"/>
                    <a:pt x="2078" y="569"/>
                  </a:cubicBezTo>
                  <a:lnTo>
                    <a:pt x="2078" y="696"/>
                  </a:lnTo>
                  <a:lnTo>
                    <a:pt x="1325" y="1338"/>
                  </a:lnTo>
                  <a:lnTo>
                    <a:pt x="1030" y="1006"/>
                  </a:lnTo>
                  <a:cubicBezTo>
                    <a:pt x="984" y="955"/>
                    <a:pt x="921" y="929"/>
                    <a:pt x="858" y="929"/>
                  </a:cubicBezTo>
                  <a:cubicBezTo>
                    <a:pt x="803" y="929"/>
                    <a:pt x="748" y="949"/>
                    <a:pt x="705" y="989"/>
                  </a:cubicBezTo>
                  <a:cubicBezTo>
                    <a:pt x="609" y="1072"/>
                    <a:pt x="600" y="1219"/>
                    <a:pt x="685" y="1314"/>
                  </a:cubicBezTo>
                  <a:lnTo>
                    <a:pt x="1132" y="1815"/>
                  </a:lnTo>
                  <a:cubicBezTo>
                    <a:pt x="1178" y="1867"/>
                    <a:pt x="1240" y="1893"/>
                    <a:pt x="1304" y="1893"/>
                  </a:cubicBezTo>
                  <a:cubicBezTo>
                    <a:pt x="1357" y="1893"/>
                    <a:pt x="1410" y="1875"/>
                    <a:pt x="1455" y="1837"/>
                  </a:cubicBezTo>
                  <a:lnTo>
                    <a:pt x="2078" y="1304"/>
                  </a:lnTo>
                  <a:lnTo>
                    <a:pt x="2078" y="2054"/>
                  </a:lnTo>
                  <a:cubicBezTo>
                    <a:pt x="2076" y="2091"/>
                    <a:pt x="2046" y="2120"/>
                    <a:pt x="2012" y="2120"/>
                  </a:cubicBezTo>
                  <a:lnTo>
                    <a:pt x="524" y="2120"/>
                  </a:lnTo>
                  <a:cubicBezTo>
                    <a:pt x="487" y="2120"/>
                    <a:pt x="458" y="2091"/>
                    <a:pt x="458" y="2054"/>
                  </a:cubicBezTo>
                  <a:lnTo>
                    <a:pt x="458" y="569"/>
                  </a:lnTo>
                  <a:cubicBezTo>
                    <a:pt x="458" y="532"/>
                    <a:pt x="487" y="503"/>
                    <a:pt x="524" y="503"/>
                  </a:cubicBezTo>
                  <a:close/>
                  <a:moveTo>
                    <a:pt x="2973" y="0"/>
                  </a:moveTo>
                  <a:cubicBezTo>
                    <a:pt x="2921" y="0"/>
                    <a:pt x="2867" y="18"/>
                    <a:pt x="2823" y="55"/>
                  </a:cubicBezTo>
                  <a:lnTo>
                    <a:pt x="2484" y="346"/>
                  </a:lnTo>
                  <a:cubicBezTo>
                    <a:pt x="2398" y="160"/>
                    <a:pt x="2212" y="43"/>
                    <a:pt x="2010" y="43"/>
                  </a:cubicBezTo>
                  <a:lnTo>
                    <a:pt x="526" y="43"/>
                  </a:lnTo>
                  <a:cubicBezTo>
                    <a:pt x="235" y="43"/>
                    <a:pt x="1" y="280"/>
                    <a:pt x="1" y="571"/>
                  </a:cubicBezTo>
                  <a:lnTo>
                    <a:pt x="1" y="2052"/>
                  </a:lnTo>
                  <a:cubicBezTo>
                    <a:pt x="1" y="2343"/>
                    <a:pt x="235" y="2577"/>
                    <a:pt x="526" y="2580"/>
                  </a:cubicBezTo>
                  <a:lnTo>
                    <a:pt x="2010" y="2580"/>
                  </a:lnTo>
                  <a:cubicBezTo>
                    <a:pt x="2300" y="2577"/>
                    <a:pt x="2535" y="2343"/>
                    <a:pt x="2535" y="2052"/>
                  </a:cubicBezTo>
                  <a:lnTo>
                    <a:pt x="2535" y="908"/>
                  </a:lnTo>
                  <a:lnTo>
                    <a:pt x="3124" y="405"/>
                  </a:lnTo>
                  <a:cubicBezTo>
                    <a:pt x="3219" y="322"/>
                    <a:pt x="3232" y="178"/>
                    <a:pt x="3148" y="80"/>
                  </a:cubicBezTo>
                  <a:cubicBezTo>
                    <a:pt x="3103" y="27"/>
                    <a:pt x="3038" y="0"/>
                    <a:pt x="2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2590495" y="1610213"/>
              <a:ext cx="80850" cy="64525"/>
            </a:xfrm>
            <a:custGeom>
              <a:avLst/>
              <a:gdLst/>
              <a:ahLst/>
              <a:cxnLst/>
              <a:rect l="l" t="t" r="r" b="b"/>
              <a:pathLst>
                <a:path w="3234" h="2581" extrusionOk="0">
                  <a:moveTo>
                    <a:pt x="2014" y="503"/>
                  </a:moveTo>
                  <a:cubicBezTo>
                    <a:pt x="2048" y="503"/>
                    <a:pt x="2078" y="532"/>
                    <a:pt x="2080" y="566"/>
                  </a:cubicBezTo>
                  <a:lnTo>
                    <a:pt x="2080" y="696"/>
                  </a:lnTo>
                  <a:lnTo>
                    <a:pt x="1327" y="1339"/>
                  </a:lnTo>
                  <a:lnTo>
                    <a:pt x="1032" y="1006"/>
                  </a:lnTo>
                  <a:cubicBezTo>
                    <a:pt x="986" y="955"/>
                    <a:pt x="923" y="930"/>
                    <a:pt x="860" y="930"/>
                  </a:cubicBezTo>
                  <a:cubicBezTo>
                    <a:pt x="805" y="930"/>
                    <a:pt x="750" y="949"/>
                    <a:pt x="707" y="989"/>
                  </a:cubicBezTo>
                  <a:cubicBezTo>
                    <a:pt x="611" y="1072"/>
                    <a:pt x="602" y="1219"/>
                    <a:pt x="687" y="1314"/>
                  </a:cubicBezTo>
                  <a:lnTo>
                    <a:pt x="1134" y="1815"/>
                  </a:lnTo>
                  <a:cubicBezTo>
                    <a:pt x="1180" y="1866"/>
                    <a:pt x="1242" y="1892"/>
                    <a:pt x="1306" y="1892"/>
                  </a:cubicBezTo>
                  <a:cubicBezTo>
                    <a:pt x="1359" y="1892"/>
                    <a:pt x="1413" y="1874"/>
                    <a:pt x="1457" y="1837"/>
                  </a:cubicBezTo>
                  <a:lnTo>
                    <a:pt x="2080" y="1304"/>
                  </a:lnTo>
                  <a:lnTo>
                    <a:pt x="2080" y="2055"/>
                  </a:lnTo>
                  <a:cubicBezTo>
                    <a:pt x="2078" y="2091"/>
                    <a:pt x="2048" y="2121"/>
                    <a:pt x="2014" y="2121"/>
                  </a:cubicBezTo>
                  <a:lnTo>
                    <a:pt x="526" y="2121"/>
                  </a:lnTo>
                  <a:cubicBezTo>
                    <a:pt x="489" y="2121"/>
                    <a:pt x="460" y="2091"/>
                    <a:pt x="460" y="2055"/>
                  </a:cubicBezTo>
                  <a:lnTo>
                    <a:pt x="460" y="569"/>
                  </a:lnTo>
                  <a:cubicBezTo>
                    <a:pt x="460" y="532"/>
                    <a:pt x="489" y="503"/>
                    <a:pt x="526" y="503"/>
                  </a:cubicBezTo>
                  <a:close/>
                  <a:moveTo>
                    <a:pt x="2974" y="1"/>
                  </a:moveTo>
                  <a:cubicBezTo>
                    <a:pt x="2922" y="1"/>
                    <a:pt x="2869" y="19"/>
                    <a:pt x="2825" y="56"/>
                  </a:cubicBezTo>
                  <a:lnTo>
                    <a:pt x="2486" y="347"/>
                  </a:lnTo>
                  <a:cubicBezTo>
                    <a:pt x="2400" y="161"/>
                    <a:pt x="2214" y="44"/>
                    <a:pt x="2012" y="44"/>
                  </a:cubicBezTo>
                  <a:lnTo>
                    <a:pt x="531" y="44"/>
                  </a:lnTo>
                  <a:cubicBezTo>
                    <a:pt x="237" y="44"/>
                    <a:pt x="0" y="281"/>
                    <a:pt x="3" y="571"/>
                  </a:cubicBezTo>
                  <a:lnTo>
                    <a:pt x="3" y="2052"/>
                  </a:lnTo>
                  <a:cubicBezTo>
                    <a:pt x="3" y="2343"/>
                    <a:pt x="237" y="2580"/>
                    <a:pt x="531" y="2580"/>
                  </a:cubicBezTo>
                  <a:lnTo>
                    <a:pt x="2012" y="2580"/>
                  </a:lnTo>
                  <a:cubicBezTo>
                    <a:pt x="2302" y="2578"/>
                    <a:pt x="2537" y="2343"/>
                    <a:pt x="2537" y="2052"/>
                  </a:cubicBezTo>
                  <a:lnTo>
                    <a:pt x="2537" y="909"/>
                  </a:lnTo>
                  <a:lnTo>
                    <a:pt x="3126" y="405"/>
                  </a:lnTo>
                  <a:cubicBezTo>
                    <a:pt x="3221" y="322"/>
                    <a:pt x="3234" y="178"/>
                    <a:pt x="3150" y="83"/>
                  </a:cubicBezTo>
                  <a:cubicBezTo>
                    <a:pt x="3104" y="28"/>
                    <a:pt x="3040" y="1"/>
                    <a:pt x="2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2729370" y="1372963"/>
              <a:ext cx="50900" cy="35825"/>
            </a:xfrm>
            <a:custGeom>
              <a:avLst/>
              <a:gdLst/>
              <a:ahLst/>
              <a:cxnLst/>
              <a:rect l="l" t="t" r="r" b="b"/>
              <a:pathLst>
                <a:path w="2036" h="1433" extrusionOk="0">
                  <a:moveTo>
                    <a:pt x="1012" y="1"/>
                  </a:moveTo>
                  <a:cubicBezTo>
                    <a:pt x="919" y="1"/>
                    <a:pt x="853" y="62"/>
                    <a:pt x="814" y="186"/>
                  </a:cubicBezTo>
                  <a:lnTo>
                    <a:pt x="604" y="836"/>
                  </a:lnTo>
                  <a:lnTo>
                    <a:pt x="394" y="152"/>
                  </a:lnTo>
                  <a:cubicBezTo>
                    <a:pt x="359" y="54"/>
                    <a:pt x="296" y="3"/>
                    <a:pt x="196" y="3"/>
                  </a:cubicBezTo>
                  <a:cubicBezTo>
                    <a:pt x="144" y="3"/>
                    <a:pt x="93" y="22"/>
                    <a:pt x="56" y="62"/>
                  </a:cubicBezTo>
                  <a:cubicBezTo>
                    <a:pt x="20" y="98"/>
                    <a:pt x="0" y="150"/>
                    <a:pt x="0" y="203"/>
                  </a:cubicBezTo>
                  <a:cubicBezTo>
                    <a:pt x="0" y="230"/>
                    <a:pt x="5" y="257"/>
                    <a:pt x="15" y="284"/>
                  </a:cubicBezTo>
                  <a:lnTo>
                    <a:pt x="369" y="1232"/>
                  </a:lnTo>
                  <a:cubicBezTo>
                    <a:pt x="420" y="1364"/>
                    <a:pt x="501" y="1433"/>
                    <a:pt x="609" y="1433"/>
                  </a:cubicBezTo>
                  <a:cubicBezTo>
                    <a:pt x="711" y="1433"/>
                    <a:pt x="782" y="1371"/>
                    <a:pt x="824" y="1249"/>
                  </a:cubicBezTo>
                  <a:lnTo>
                    <a:pt x="1017" y="677"/>
                  </a:lnTo>
                  <a:lnTo>
                    <a:pt x="1210" y="1249"/>
                  </a:lnTo>
                  <a:cubicBezTo>
                    <a:pt x="1254" y="1371"/>
                    <a:pt x="1325" y="1433"/>
                    <a:pt x="1425" y="1433"/>
                  </a:cubicBezTo>
                  <a:cubicBezTo>
                    <a:pt x="1535" y="1433"/>
                    <a:pt x="1613" y="1364"/>
                    <a:pt x="1664" y="1232"/>
                  </a:cubicBezTo>
                  <a:lnTo>
                    <a:pt x="2019" y="284"/>
                  </a:lnTo>
                  <a:cubicBezTo>
                    <a:pt x="2028" y="257"/>
                    <a:pt x="2033" y="230"/>
                    <a:pt x="2033" y="203"/>
                  </a:cubicBezTo>
                  <a:cubicBezTo>
                    <a:pt x="2036" y="92"/>
                    <a:pt x="1948" y="3"/>
                    <a:pt x="1840" y="3"/>
                  </a:cubicBezTo>
                  <a:cubicBezTo>
                    <a:pt x="1838" y="3"/>
                    <a:pt x="1837" y="3"/>
                    <a:pt x="1835" y="3"/>
                  </a:cubicBezTo>
                  <a:cubicBezTo>
                    <a:pt x="1735" y="3"/>
                    <a:pt x="1672" y="54"/>
                    <a:pt x="1640" y="152"/>
                  </a:cubicBezTo>
                  <a:lnTo>
                    <a:pt x="1430" y="836"/>
                  </a:lnTo>
                  <a:lnTo>
                    <a:pt x="1224" y="186"/>
                  </a:lnTo>
                  <a:cubicBezTo>
                    <a:pt x="1183" y="64"/>
                    <a:pt x="1112" y="1"/>
                    <a:pt x="1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2617995" y="1373688"/>
              <a:ext cx="50900" cy="35700"/>
            </a:xfrm>
            <a:custGeom>
              <a:avLst/>
              <a:gdLst/>
              <a:ahLst/>
              <a:cxnLst/>
              <a:rect l="l" t="t" r="r" b="b"/>
              <a:pathLst>
                <a:path w="2036" h="1428" extrusionOk="0">
                  <a:moveTo>
                    <a:pt x="188" y="1"/>
                  </a:moveTo>
                  <a:cubicBezTo>
                    <a:pt x="137" y="1"/>
                    <a:pt x="91" y="22"/>
                    <a:pt x="56" y="59"/>
                  </a:cubicBezTo>
                  <a:cubicBezTo>
                    <a:pt x="20" y="96"/>
                    <a:pt x="0" y="147"/>
                    <a:pt x="0" y="201"/>
                  </a:cubicBezTo>
                  <a:cubicBezTo>
                    <a:pt x="0" y="228"/>
                    <a:pt x="5" y="255"/>
                    <a:pt x="15" y="282"/>
                  </a:cubicBezTo>
                  <a:lnTo>
                    <a:pt x="369" y="1230"/>
                  </a:lnTo>
                  <a:cubicBezTo>
                    <a:pt x="423" y="1362"/>
                    <a:pt x="501" y="1428"/>
                    <a:pt x="611" y="1428"/>
                  </a:cubicBezTo>
                  <a:cubicBezTo>
                    <a:pt x="711" y="1428"/>
                    <a:pt x="782" y="1367"/>
                    <a:pt x="824" y="1245"/>
                  </a:cubicBezTo>
                  <a:lnTo>
                    <a:pt x="1017" y="673"/>
                  </a:lnTo>
                  <a:lnTo>
                    <a:pt x="1210" y="1245"/>
                  </a:lnTo>
                  <a:cubicBezTo>
                    <a:pt x="1254" y="1367"/>
                    <a:pt x="1325" y="1428"/>
                    <a:pt x="1425" y="1428"/>
                  </a:cubicBezTo>
                  <a:cubicBezTo>
                    <a:pt x="1535" y="1428"/>
                    <a:pt x="1613" y="1362"/>
                    <a:pt x="1664" y="1228"/>
                  </a:cubicBezTo>
                  <a:lnTo>
                    <a:pt x="2019" y="282"/>
                  </a:lnTo>
                  <a:cubicBezTo>
                    <a:pt x="2028" y="255"/>
                    <a:pt x="2033" y="228"/>
                    <a:pt x="2033" y="199"/>
                  </a:cubicBezTo>
                  <a:cubicBezTo>
                    <a:pt x="2036" y="90"/>
                    <a:pt x="1948" y="1"/>
                    <a:pt x="1840" y="1"/>
                  </a:cubicBezTo>
                  <a:cubicBezTo>
                    <a:pt x="1838" y="1"/>
                    <a:pt x="1837" y="1"/>
                    <a:pt x="1835" y="1"/>
                  </a:cubicBezTo>
                  <a:cubicBezTo>
                    <a:pt x="1735" y="1"/>
                    <a:pt x="1672" y="50"/>
                    <a:pt x="1642" y="150"/>
                  </a:cubicBezTo>
                  <a:lnTo>
                    <a:pt x="1430" y="834"/>
                  </a:lnTo>
                  <a:lnTo>
                    <a:pt x="1224" y="184"/>
                  </a:lnTo>
                  <a:cubicBezTo>
                    <a:pt x="1183" y="62"/>
                    <a:pt x="1112" y="1"/>
                    <a:pt x="1012" y="1"/>
                  </a:cubicBezTo>
                  <a:cubicBezTo>
                    <a:pt x="919" y="1"/>
                    <a:pt x="853" y="62"/>
                    <a:pt x="814" y="184"/>
                  </a:cubicBezTo>
                  <a:lnTo>
                    <a:pt x="604" y="834"/>
                  </a:lnTo>
                  <a:lnTo>
                    <a:pt x="394" y="152"/>
                  </a:lnTo>
                  <a:cubicBezTo>
                    <a:pt x="359" y="52"/>
                    <a:pt x="293" y="1"/>
                    <a:pt x="196" y="1"/>
                  </a:cubicBezTo>
                  <a:cubicBezTo>
                    <a:pt x="193" y="1"/>
                    <a:pt x="190" y="1"/>
                    <a:pt x="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2673345" y="1373688"/>
              <a:ext cx="50900" cy="35775"/>
            </a:xfrm>
            <a:custGeom>
              <a:avLst/>
              <a:gdLst/>
              <a:ahLst/>
              <a:cxnLst/>
              <a:rect l="l" t="t" r="r" b="b"/>
              <a:pathLst>
                <a:path w="2036" h="1431" extrusionOk="0">
                  <a:moveTo>
                    <a:pt x="1840" y="1"/>
                  </a:moveTo>
                  <a:cubicBezTo>
                    <a:pt x="1838" y="1"/>
                    <a:pt x="1837" y="1"/>
                    <a:pt x="1835" y="1"/>
                  </a:cubicBezTo>
                  <a:cubicBezTo>
                    <a:pt x="1738" y="1"/>
                    <a:pt x="1674" y="52"/>
                    <a:pt x="1642" y="152"/>
                  </a:cubicBezTo>
                  <a:lnTo>
                    <a:pt x="1430" y="834"/>
                  </a:lnTo>
                  <a:lnTo>
                    <a:pt x="1224" y="184"/>
                  </a:lnTo>
                  <a:cubicBezTo>
                    <a:pt x="1183" y="62"/>
                    <a:pt x="1112" y="1"/>
                    <a:pt x="1012" y="1"/>
                  </a:cubicBezTo>
                  <a:cubicBezTo>
                    <a:pt x="919" y="1"/>
                    <a:pt x="853" y="62"/>
                    <a:pt x="814" y="184"/>
                  </a:cubicBezTo>
                  <a:lnTo>
                    <a:pt x="606" y="834"/>
                  </a:lnTo>
                  <a:lnTo>
                    <a:pt x="394" y="152"/>
                  </a:lnTo>
                  <a:cubicBezTo>
                    <a:pt x="362" y="52"/>
                    <a:pt x="296" y="1"/>
                    <a:pt x="198" y="1"/>
                  </a:cubicBezTo>
                  <a:cubicBezTo>
                    <a:pt x="144" y="1"/>
                    <a:pt x="93" y="20"/>
                    <a:pt x="56" y="59"/>
                  </a:cubicBezTo>
                  <a:cubicBezTo>
                    <a:pt x="20" y="96"/>
                    <a:pt x="0" y="147"/>
                    <a:pt x="0" y="199"/>
                  </a:cubicBezTo>
                  <a:cubicBezTo>
                    <a:pt x="0" y="228"/>
                    <a:pt x="5" y="255"/>
                    <a:pt x="17" y="282"/>
                  </a:cubicBezTo>
                  <a:lnTo>
                    <a:pt x="369" y="1230"/>
                  </a:lnTo>
                  <a:cubicBezTo>
                    <a:pt x="423" y="1362"/>
                    <a:pt x="501" y="1430"/>
                    <a:pt x="611" y="1430"/>
                  </a:cubicBezTo>
                  <a:cubicBezTo>
                    <a:pt x="711" y="1430"/>
                    <a:pt x="782" y="1369"/>
                    <a:pt x="824" y="1247"/>
                  </a:cubicBezTo>
                  <a:lnTo>
                    <a:pt x="1019" y="675"/>
                  </a:lnTo>
                  <a:lnTo>
                    <a:pt x="1212" y="1247"/>
                  </a:lnTo>
                  <a:cubicBezTo>
                    <a:pt x="1254" y="1369"/>
                    <a:pt x="1327" y="1430"/>
                    <a:pt x="1427" y="1430"/>
                  </a:cubicBezTo>
                  <a:cubicBezTo>
                    <a:pt x="1535" y="1430"/>
                    <a:pt x="1615" y="1362"/>
                    <a:pt x="1667" y="1230"/>
                  </a:cubicBezTo>
                  <a:lnTo>
                    <a:pt x="2019" y="282"/>
                  </a:lnTo>
                  <a:cubicBezTo>
                    <a:pt x="2028" y="255"/>
                    <a:pt x="2033" y="228"/>
                    <a:pt x="2036" y="199"/>
                  </a:cubicBezTo>
                  <a:cubicBezTo>
                    <a:pt x="2036" y="90"/>
                    <a:pt x="1950" y="1"/>
                    <a:pt x="1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2873845" y="1399788"/>
              <a:ext cx="53475" cy="47725"/>
            </a:xfrm>
            <a:custGeom>
              <a:avLst/>
              <a:gdLst/>
              <a:ahLst/>
              <a:cxnLst/>
              <a:rect l="l" t="t" r="r" b="b"/>
              <a:pathLst>
                <a:path w="2139" h="1909" extrusionOk="0">
                  <a:moveTo>
                    <a:pt x="2139" y="1068"/>
                  </a:moveTo>
                  <a:cubicBezTo>
                    <a:pt x="2139" y="477"/>
                    <a:pt x="1660" y="0"/>
                    <a:pt x="1071" y="0"/>
                  </a:cubicBezTo>
                  <a:cubicBezTo>
                    <a:pt x="480" y="0"/>
                    <a:pt x="1" y="477"/>
                    <a:pt x="1" y="1068"/>
                  </a:cubicBezTo>
                  <a:lnTo>
                    <a:pt x="1" y="1464"/>
                  </a:lnTo>
                  <a:lnTo>
                    <a:pt x="1071" y="1909"/>
                  </a:lnTo>
                  <a:lnTo>
                    <a:pt x="2139" y="14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2873845" y="1436438"/>
              <a:ext cx="53475" cy="211725"/>
            </a:xfrm>
            <a:custGeom>
              <a:avLst/>
              <a:gdLst/>
              <a:ahLst/>
              <a:cxnLst/>
              <a:rect l="l" t="t" r="r" b="b"/>
              <a:pathLst>
                <a:path w="2139" h="8469" extrusionOk="0">
                  <a:moveTo>
                    <a:pt x="2139" y="1"/>
                  </a:moveTo>
                  <a:lnTo>
                    <a:pt x="1" y="1"/>
                  </a:lnTo>
                  <a:lnTo>
                    <a:pt x="1" y="8087"/>
                  </a:lnTo>
                  <a:lnTo>
                    <a:pt x="1010" y="8468"/>
                  </a:lnTo>
                  <a:lnTo>
                    <a:pt x="2139" y="80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874395" y="1638788"/>
              <a:ext cx="52875" cy="32100"/>
            </a:xfrm>
            <a:custGeom>
              <a:avLst/>
              <a:gdLst/>
              <a:ahLst/>
              <a:cxnLst/>
              <a:rect l="l" t="t" r="r" b="b"/>
              <a:pathLst>
                <a:path w="2115" h="1284" extrusionOk="0">
                  <a:moveTo>
                    <a:pt x="467" y="1283"/>
                  </a:moveTo>
                  <a:lnTo>
                    <a:pt x="1645" y="1283"/>
                  </a:lnTo>
                  <a:lnTo>
                    <a:pt x="211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885995" y="1670863"/>
              <a:ext cx="29600" cy="23600"/>
            </a:xfrm>
            <a:custGeom>
              <a:avLst/>
              <a:gdLst/>
              <a:ahLst/>
              <a:cxnLst/>
              <a:rect l="l" t="t" r="r" b="b"/>
              <a:pathLst>
                <a:path w="1184" h="944" extrusionOk="0">
                  <a:moveTo>
                    <a:pt x="1184" y="0"/>
                  </a:moveTo>
                  <a:lnTo>
                    <a:pt x="1" y="0"/>
                  </a:lnTo>
                  <a:lnTo>
                    <a:pt x="191" y="523"/>
                  </a:lnTo>
                  <a:cubicBezTo>
                    <a:pt x="333" y="909"/>
                    <a:pt x="822" y="943"/>
                    <a:pt x="993" y="5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873845" y="1400038"/>
              <a:ext cx="34250" cy="36425"/>
            </a:xfrm>
            <a:custGeom>
              <a:avLst/>
              <a:gdLst/>
              <a:ahLst/>
              <a:cxnLst/>
              <a:rect l="l" t="t" r="r" b="b"/>
              <a:pathLst>
                <a:path w="1370" h="1457" extrusionOk="0">
                  <a:moveTo>
                    <a:pt x="1" y="1457"/>
                  </a:moveTo>
                  <a:lnTo>
                    <a:pt x="550" y="1457"/>
                  </a:lnTo>
                  <a:lnTo>
                    <a:pt x="550" y="1061"/>
                  </a:lnTo>
                  <a:cubicBezTo>
                    <a:pt x="550" y="569"/>
                    <a:pt x="900" y="154"/>
                    <a:pt x="1369" y="34"/>
                  </a:cubicBezTo>
                  <a:cubicBezTo>
                    <a:pt x="1279" y="12"/>
                    <a:pt x="1186" y="0"/>
                    <a:pt x="1093" y="0"/>
                  </a:cubicBezTo>
                  <a:cubicBezTo>
                    <a:pt x="492" y="0"/>
                    <a:pt x="1" y="477"/>
                    <a:pt x="1" y="106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873845" y="1436438"/>
              <a:ext cx="13775" cy="202375"/>
            </a:xfrm>
            <a:custGeom>
              <a:avLst/>
              <a:gdLst/>
              <a:ahLst/>
              <a:cxnLst/>
              <a:rect l="l" t="t" r="r" b="b"/>
              <a:pathLst>
                <a:path w="551" h="8095" extrusionOk="0">
                  <a:moveTo>
                    <a:pt x="1" y="1"/>
                  </a:moveTo>
                  <a:lnTo>
                    <a:pt x="550" y="1"/>
                  </a:lnTo>
                  <a:lnTo>
                    <a:pt x="550" y="8094"/>
                  </a:lnTo>
                  <a:lnTo>
                    <a:pt x="1" y="8094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2874270" y="1638788"/>
              <a:ext cx="25025" cy="32100"/>
            </a:xfrm>
            <a:custGeom>
              <a:avLst/>
              <a:gdLst/>
              <a:ahLst/>
              <a:cxnLst/>
              <a:rect l="l" t="t" r="r" b="b"/>
              <a:pathLst>
                <a:path w="1001" h="1284" extrusionOk="0">
                  <a:moveTo>
                    <a:pt x="533" y="0"/>
                  </a:moveTo>
                  <a:lnTo>
                    <a:pt x="1" y="0"/>
                  </a:lnTo>
                  <a:lnTo>
                    <a:pt x="467" y="1283"/>
                  </a:lnTo>
                  <a:lnTo>
                    <a:pt x="1000" y="1283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2885995" y="1670863"/>
              <a:ext cx="21475" cy="22875"/>
            </a:xfrm>
            <a:custGeom>
              <a:avLst/>
              <a:gdLst/>
              <a:ahLst/>
              <a:cxnLst/>
              <a:rect l="l" t="t" r="r" b="b"/>
              <a:pathLst>
                <a:path w="859" h="915" extrusionOk="0">
                  <a:moveTo>
                    <a:pt x="536" y="0"/>
                  </a:moveTo>
                  <a:lnTo>
                    <a:pt x="1" y="0"/>
                  </a:lnTo>
                  <a:lnTo>
                    <a:pt x="191" y="523"/>
                  </a:lnTo>
                  <a:cubicBezTo>
                    <a:pt x="304" y="831"/>
                    <a:pt x="641" y="914"/>
                    <a:pt x="859" y="721"/>
                  </a:cubicBezTo>
                  <a:cubicBezTo>
                    <a:pt x="798" y="667"/>
                    <a:pt x="754" y="599"/>
                    <a:pt x="727" y="523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2868470" y="1394588"/>
              <a:ext cx="65025" cy="303000"/>
            </a:xfrm>
            <a:custGeom>
              <a:avLst/>
              <a:gdLst/>
              <a:ahLst/>
              <a:cxnLst/>
              <a:rect l="l" t="t" r="r" b="b"/>
              <a:pathLst>
                <a:path w="2601" h="12120" extrusionOk="0">
                  <a:moveTo>
                    <a:pt x="1290" y="465"/>
                  </a:moveTo>
                  <a:cubicBezTo>
                    <a:pt x="1296" y="465"/>
                    <a:pt x="1302" y="465"/>
                    <a:pt x="1308" y="465"/>
                  </a:cubicBezTo>
                  <a:cubicBezTo>
                    <a:pt x="1758" y="477"/>
                    <a:pt x="2109" y="858"/>
                    <a:pt x="2109" y="1308"/>
                  </a:cubicBezTo>
                  <a:lnTo>
                    <a:pt x="2109" y="1462"/>
                  </a:lnTo>
                  <a:lnTo>
                    <a:pt x="460" y="1459"/>
                  </a:lnTo>
                  <a:lnTo>
                    <a:pt x="460" y="1296"/>
                  </a:lnTo>
                  <a:cubicBezTo>
                    <a:pt x="460" y="835"/>
                    <a:pt x="834" y="465"/>
                    <a:pt x="1290" y="465"/>
                  </a:cubicBezTo>
                  <a:close/>
                  <a:moveTo>
                    <a:pt x="2024" y="9983"/>
                  </a:moveTo>
                  <a:lnTo>
                    <a:pt x="1723" y="10807"/>
                  </a:lnTo>
                  <a:lnTo>
                    <a:pt x="866" y="10807"/>
                  </a:lnTo>
                  <a:lnTo>
                    <a:pt x="565" y="9983"/>
                  </a:lnTo>
                  <a:close/>
                  <a:moveTo>
                    <a:pt x="1557" y="11296"/>
                  </a:moveTo>
                  <a:lnTo>
                    <a:pt x="1479" y="11506"/>
                  </a:lnTo>
                  <a:cubicBezTo>
                    <a:pt x="1440" y="11606"/>
                    <a:pt x="1371" y="11662"/>
                    <a:pt x="1293" y="11662"/>
                  </a:cubicBezTo>
                  <a:lnTo>
                    <a:pt x="1291" y="11662"/>
                  </a:lnTo>
                  <a:cubicBezTo>
                    <a:pt x="1210" y="11662"/>
                    <a:pt x="1142" y="11601"/>
                    <a:pt x="1108" y="11511"/>
                  </a:cubicBezTo>
                  <a:lnTo>
                    <a:pt x="1029" y="11296"/>
                  </a:lnTo>
                  <a:close/>
                  <a:moveTo>
                    <a:pt x="1296" y="1"/>
                  </a:moveTo>
                  <a:cubicBezTo>
                    <a:pt x="582" y="1"/>
                    <a:pt x="5" y="579"/>
                    <a:pt x="3" y="1291"/>
                  </a:cubicBezTo>
                  <a:lnTo>
                    <a:pt x="3" y="4732"/>
                  </a:lnTo>
                  <a:cubicBezTo>
                    <a:pt x="1" y="4859"/>
                    <a:pt x="98" y="4964"/>
                    <a:pt x="225" y="4971"/>
                  </a:cubicBezTo>
                  <a:cubicBezTo>
                    <a:pt x="227" y="4971"/>
                    <a:pt x="228" y="4971"/>
                    <a:pt x="230" y="4971"/>
                  </a:cubicBezTo>
                  <a:cubicBezTo>
                    <a:pt x="357" y="4971"/>
                    <a:pt x="460" y="4869"/>
                    <a:pt x="460" y="4741"/>
                  </a:cubicBezTo>
                  <a:lnTo>
                    <a:pt x="460" y="1887"/>
                  </a:lnTo>
                  <a:lnTo>
                    <a:pt x="2109" y="1887"/>
                  </a:lnTo>
                  <a:lnTo>
                    <a:pt x="2109" y="9524"/>
                  </a:lnTo>
                  <a:lnTo>
                    <a:pt x="460" y="9524"/>
                  </a:lnTo>
                  <a:lnTo>
                    <a:pt x="460" y="5839"/>
                  </a:lnTo>
                  <a:cubicBezTo>
                    <a:pt x="462" y="5721"/>
                    <a:pt x="377" y="5619"/>
                    <a:pt x="260" y="5602"/>
                  </a:cubicBezTo>
                  <a:cubicBezTo>
                    <a:pt x="250" y="5600"/>
                    <a:pt x="240" y="5600"/>
                    <a:pt x="231" y="5600"/>
                  </a:cubicBezTo>
                  <a:cubicBezTo>
                    <a:pt x="106" y="5600"/>
                    <a:pt x="1" y="5702"/>
                    <a:pt x="3" y="5831"/>
                  </a:cubicBezTo>
                  <a:lnTo>
                    <a:pt x="3" y="9776"/>
                  </a:lnTo>
                  <a:cubicBezTo>
                    <a:pt x="3" y="9802"/>
                    <a:pt x="5" y="9827"/>
                    <a:pt x="15" y="9854"/>
                  </a:cubicBezTo>
                  <a:lnTo>
                    <a:pt x="677" y="11667"/>
                  </a:lnTo>
                  <a:cubicBezTo>
                    <a:pt x="780" y="11938"/>
                    <a:pt x="1017" y="12117"/>
                    <a:pt x="1288" y="12119"/>
                  </a:cubicBezTo>
                  <a:lnTo>
                    <a:pt x="1301" y="12119"/>
                  </a:lnTo>
                  <a:cubicBezTo>
                    <a:pt x="1569" y="12119"/>
                    <a:pt x="1804" y="11950"/>
                    <a:pt x="1916" y="11674"/>
                  </a:cubicBezTo>
                  <a:lnTo>
                    <a:pt x="1919" y="11667"/>
                  </a:lnTo>
                  <a:lnTo>
                    <a:pt x="2586" y="9854"/>
                  </a:lnTo>
                  <a:cubicBezTo>
                    <a:pt x="2596" y="9829"/>
                    <a:pt x="2601" y="9802"/>
                    <a:pt x="2601" y="9776"/>
                  </a:cubicBezTo>
                  <a:lnTo>
                    <a:pt x="2601" y="1293"/>
                  </a:lnTo>
                  <a:cubicBezTo>
                    <a:pt x="2598" y="579"/>
                    <a:pt x="2019" y="1"/>
                    <a:pt x="1305" y="1"/>
                  </a:cubicBezTo>
                  <a:cubicBezTo>
                    <a:pt x="1304" y="1"/>
                    <a:pt x="1302" y="1"/>
                    <a:pt x="1301" y="1"/>
                  </a:cubicBezTo>
                  <a:cubicBezTo>
                    <a:pt x="1299" y="1"/>
                    <a:pt x="1298" y="1"/>
                    <a:pt x="1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40"/>
          <p:cNvGrpSpPr/>
          <p:nvPr/>
        </p:nvGrpSpPr>
        <p:grpSpPr>
          <a:xfrm>
            <a:off x="5316159" y="3107639"/>
            <a:ext cx="352125" cy="392050"/>
            <a:chOff x="2574656" y="4135750"/>
            <a:chExt cx="352125" cy="392050"/>
          </a:xfrm>
        </p:grpSpPr>
        <p:sp>
          <p:nvSpPr>
            <p:cNvPr id="1046" name="Google Shape;1046;p40"/>
            <p:cNvSpPr/>
            <p:nvPr/>
          </p:nvSpPr>
          <p:spPr>
            <a:xfrm>
              <a:off x="2614981" y="4183750"/>
              <a:ext cx="49625" cy="142450"/>
            </a:xfrm>
            <a:custGeom>
              <a:avLst/>
              <a:gdLst/>
              <a:ahLst/>
              <a:cxnLst/>
              <a:rect l="l" t="t" r="r" b="b"/>
              <a:pathLst>
                <a:path w="1985" h="5698" extrusionOk="0">
                  <a:moveTo>
                    <a:pt x="1" y="5697"/>
                  </a:moveTo>
                  <a:lnTo>
                    <a:pt x="1" y="355"/>
                  </a:lnTo>
                  <a:lnTo>
                    <a:pt x="937" y="1"/>
                  </a:lnTo>
                  <a:lnTo>
                    <a:pt x="1985" y="355"/>
                  </a:lnTo>
                  <a:lnTo>
                    <a:pt x="1985" y="569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2614981" y="4192550"/>
              <a:ext cx="12250" cy="133650"/>
            </a:xfrm>
            <a:custGeom>
              <a:avLst/>
              <a:gdLst/>
              <a:ahLst/>
              <a:cxnLst/>
              <a:rect l="l" t="t" r="r" b="b"/>
              <a:pathLst>
                <a:path w="490" h="5346" extrusionOk="0">
                  <a:moveTo>
                    <a:pt x="1" y="1"/>
                  </a:moveTo>
                  <a:lnTo>
                    <a:pt x="489" y="1"/>
                  </a:lnTo>
                  <a:lnTo>
                    <a:pt x="489" y="5345"/>
                  </a:lnTo>
                  <a:lnTo>
                    <a:pt x="1" y="5345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2684756" y="4183400"/>
              <a:ext cx="55500" cy="92825"/>
            </a:xfrm>
            <a:custGeom>
              <a:avLst/>
              <a:gdLst/>
              <a:ahLst/>
              <a:cxnLst/>
              <a:rect l="l" t="t" r="r" b="b"/>
              <a:pathLst>
                <a:path w="2220" h="3713" extrusionOk="0">
                  <a:moveTo>
                    <a:pt x="1775" y="3255"/>
                  </a:moveTo>
                  <a:lnTo>
                    <a:pt x="2109" y="2434"/>
                  </a:lnTo>
                  <a:cubicBezTo>
                    <a:pt x="2219" y="2165"/>
                    <a:pt x="2185" y="2060"/>
                    <a:pt x="1999" y="1647"/>
                  </a:cubicBezTo>
                  <a:lnTo>
                    <a:pt x="1481" y="284"/>
                  </a:lnTo>
                  <a:cubicBezTo>
                    <a:pt x="1406" y="98"/>
                    <a:pt x="1261" y="5"/>
                    <a:pt x="1115" y="3"/>
                  </a:cubicBezTo>
                  <a:cubicBezTo>
                    <a:pt x="968" y="0"/>
                    <a:pt x="812" y="95"/>
                    <a:pt x="724" y="284"/>
                  </a:cubicBezTo>
                  <a:lnTo>
                    <a:pt x="220" y="1635"/>
                  </a:lnTo>
                  <a:cubicBezTo>
                    <a:pt x="35" y="2048"/>
                    <a:pt x="0" y="2153"/>
                    <a:pt x="110" y="2422"/>
                  </a:cubicBezTo>
                  <a:lnTo>
                    <a:pt x="450" y="3255"/>
                  </a:lnTo>
                  <a:lnTo>
                    <a:pt x="1110" y="37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2685231" y="4265075"/>
              <a:ext cx="55025" cy="61125"/>
            </a:xfrm>
            <a:custGeom>
              <a:avLst/>
              <a:gdLst/>
              <a:ahLst/>
              <a:cxnLst/>
              <a:rect l="l" t="t" r="r" b="b"/>
              <a:pathLst>
                <a:path w="2201" h="2445" extrusionOk="0">
                  <a:moveTo>
                    <a:pt x="1958" y="0"/>
                  </a:moveTo>
                  <a:lnTo>
                    <a:pt x="240" y="0"/>
                  </a:lnTo>
                  <a:cubicBezTo>
                    <a:pt x="108" y="0"/>
                    <a:pt x="1" y="108"/>
                    <a:pt x="1" y="240"/>
                  </a:cubicBezTo>
                  <a:lnTo>
                    <a:pt x="1" y="2444"/>
                  </a:lnTo>
                  <a:lnTo>
                    <a:pt x="2200" y="2444"/>
                  </a:lnTo>
                  <a:lnTo>
                    <a:pt x="2200" y="240"/>
                  </a:lnTo>
                  <a:cubicBezTo>
                    <a:pt x="2198" y="108"/>
                    <a:pt x="2090" y="0"/>
                    <a:pt x="1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2684756" y="4183825"/>
              <a:ext cx="33800" cy="81275"/>
            </a:xfrm>
            <a:custGeom>
              <a:avLst/>
              <a:gdLst/>
              <a:ahLst/>
              <a:cxnLst/>
              <a:rect l="l" t="t" r="r" b="b"/>
              <a:pathLst>
                <a:path w="1352" h="3251" extrusionOk="0">
                  <a:moveTo>
                    <a:pt x="597" y="2417"/>
                  </a:moveTo>
                  <a:cubicBezTo>
                    <a:pt x="487" y="2148"/>
                    <a:pt x="521" y="2043"/>
                    <a:pt x="707" y="1630"/>
                  </a:cubicBezTo>
                  <a:lnTo>
                    <a:pt x="1210" y="279"/>
                  </a:lnTo>
                  <a:cubicBezTo>
                    <a:pt x="1242" y="206"/>
                    <a:pt x="1291" y="142"/>
                    <a:pt x="1352" y="91"/>
                  </a:cubicBezTo>
                  <a:cubicBezTo>
                    <a:pt x="1286" y="32"/>
                    <a:pt x="1200" y="0"/>
                    <a:pt x="1115" y="0"/>
                  </a:cubicBezTo>
                  <a:cubicBezTo>
                    <a:pt x="963" y="0"/>
                    <a:pt x="812" y="91"/>
                    <a:pt x="724" y="279"/>
                  </a:cubicBezTo>
                  <a:lnTo>
                    <a:pt x="220" y="1630"/>
                  </a:lnTo>
                  <a:cubicBezTo>
                    <a:pt x="35" y="2043"/>
                    <a:pt x="0" y="2151"/>
                    <a:pt x="110" y="2420"/>
                  </a:cubicBezTo>
                  <a:lnTo>
                    <a:pt x="450" y="3250"/>
                  </a:lnTo>
                  <a:lnTo>
                    <a:pt x="936" y="3250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2685981" y="4265075"/>
              <a:ext cx="18275" cy="61125"/>
            </a:xfrm>
            <a:custGeom>
              <a:avLst/>
              <a:gdLst/>
              <a:ahLst/>
              <a:cxnLst/>
              <a:rect l="l" t="t" r="r" b="b"/>
              <a:pathLst>
                <a:path w="731" h="2445" extrusionOk="0">
                  <a:moveTo>
                    <a:pt x="411" y="0"/>
                  </a:moveTo>
                  <a:lnTo>
                    <a:pt x="240" y="0"/>
                  </a:lnTo>
                  <a:cubicBezTo>
                    <a:pt x="108" y="0"/>
                    <a:pt x="0" y="108"/>
                    <a:pt x="0" y="240"/>
                  </a:cubicBezTo>
                  <a:lnTo>
                    <a:pt x="0" y="2444"/>
                  </a:lnTo>
                  <a:lnTo>
                    <a:pt x="489" y="2444"/>
                  </a:lnTo>
                  <a:lnTo>
                    <a:pt x="489" y="240"/>
                  </a:lnTo>
                  <a:cubicBezTo>
                    <a:pt x="489" y="186"/>
                    <a:pt x="509" y="132"/>
                    <a:pt x="543" y="91"/>
                  </a:cubicBezTo>
                  <a:cubicBezTo>
                    <a:pt x="587" y="32"/>
                    <a:pt x="658" y="0"/>
                    <a:pt x="731" y="0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2615106" y="4162750"/>
              <a:ext cx="48950" cy="29825"/>
            </a:xfrm>
            <a:custGeom>
              <a:avLst/>
              <a:gdLst/>
              <a:ahLst/>
              <a:cxnLst/>
              <a:rect l="l" t="t" r="r" b="b"/>
              <a:pathLst>
                <a:path w="1958" h="1193" extrusionOk="0">
                  <a:moveTo>
                    <a:pt x="433" y="0"/>
                  </a:moveTo>
                  <a:lnTo>
                    <a:pt x="1523" y="0"/>
                  </a:lnTo>
                  <a:lnTo>
                    <a:pt x="1958" y="1193"/>
                  </a:lnTo>
                  <a:lnTo>
                    <a:pt x="0" y="11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2625806" y="4140025"/>
              <a:ext cx="27500" cy="22000"/>
            </a:xfrm>
            <a:custGeom>
              <a:avLst/>
              <a:gdLst/>
              <a:ahLst/>
              <a:cxnLst/>
              <a:rect l="l" t="t" r="r" b="b"/>
              <a:pathLst>
                <a:path w="1100" h="880" extrusionOk="0">
                  <a:moveTo>
                    <a:pt x="1100" y="880"/>
                  </a:moveTo>
                  <a:lnTo>
                    <a:pt x="0" y="880"/>
                  </a:lnTo>
                  <a:lnTo>
                    <a:pt x="176" y="391"/>
                  </a:lnTo>
                  <a:cubicBezTo>
                    <a:pt x="308" y="29"/>
                    <a:pt x="765" y="0"/>
                    <a:pt x="924" y="3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2614981" y="4162750"/>
              <a:ext cx="23125" cy="29825"/>
            </a:xfrm>
            <a:custGeom>
              <a:avLst/>
              <a:gdLst/>
              <a:ahLst/>
              <a:cxnLst/>
              <a:rect l="l" t="t" r="r" b="b"/>
              <a:pathLst>
                <a:path w="925" h="1193" extrusionOk="0">
                  <a:moveTo>
                    <a:pt x="494" y="1193"/>
                  </a:moveTo>
                  <a:lnTo>
                    <a:pt x="1" y="1193"/>
                  </a:lnTo>
                  <a:lnTo>
                    <a:pt x="433" y="0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2625806" y="4140625"/>
              <a:ext cx="19925" cy="21400"/>
            </a:xfrm>
            <a:custGeom>
              <a:avLst/>
              <a:gdLst/>
              <a:ahLst/>
              <a:cxnLst/>
              <a:rect l="l" t="t" r="r" b="b"/>
              <a:pathLst>
                <a:path w="797" h="856" extrusionOk="0">
                  <a:moveTo>
                    <a:pt x="496" y="856"/>
                  </a:moveTo>
                  <a:lnTo>
                    <a:pt x="0" y="856"/>
                  </a:lnTo>
                  <a:lnTo>
                    <a:pt x="176" y="367"/>
                  </a:lnTo>
                  <a:cubicBezTo>
                    <a:pt x="284" y="79"/>
                    <a:pt x="594" y="1"/>
                    <a:pt x="797" y="184"/>
                  </a:cubicBezTo>
                  <a:cubicBezTo>
                    <a:pt x="741" y="233"/>
                    <a:pt x="699" y="296"/>
                    <a:pt x="675" y="367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2580581" y="4326175"/>
              <a:ext cx="340625" cy="64950"/>
            </a:xfrm>
            <a:custGeom>
              <a:avLst/>
              <a:gdLst/>
              <a:ahLst/>
              <a:cxnLst/>
              <a:rect l="l" t="t" r="r" b="b"/>
              <a:pathLst>
                <a:path w="13625" h="2598" extrusionOk="0">
                  <a:moveTo>
                    <a:pt x="7972" y="0"/>
                  </a:moveTo>
                  <a:lnTo>
                    <a:pt x="558" y="0"/>
                  </a:lnTo>
                  <a:cubicBezTo>
                    <a:pt x="252" y="0"/>
                    <a:pt x="3" y="249"/>
                    <a:pt x="1" y="555"/>
                  </a:cubicBezTo>
                  <a:lnTo>
                    <a:pt x="1" y="2041"/>
                  </a:lnTo>
                  <a:cubicBezTo>
                    <a:pt x="3" y="2349"/>
                    <a:pt x="252" y="2595"/>
                    <a:pt x="558" y="2598"/>
                  </a:cubicBezTo>
                  <a:lnTo>
                    <a:pt x="13067" y="2598"/>
                  </a:lnTo>
                  <a:cubicBezTo>
                    <a:pt x="13375" y="2595"/>
                    <a:pt x="13625" y="2346"/>
                    <a:pt x="13625" y="2038"/>
                  </a:cubicBezTo>
                  <a:lnTo>
                    <a:pt x="13625" y="560"/>
                  </a:lnTo>
                  <a:cubicBezTo>
                    <a:pt x="13625" y="252"/>
                    <a:pt x="13373" y="0"/>
                    <a:pt x="13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2580581" y="4391100"/>
              <a:ext cx="340625" cy="64925"/>
            </a:xfrm>
            <a:custGeom>
              <a:avLst/>
              <a:gdLst/>
              <a:ahLst/>
              <a:cxnLst/>
              <a:rect l="l" t="t" r="r" b="b"/>
              <a:pathLst>
                <a:path w="13625" h="2597" extrusionOk="0">
                  <a:moveTo>
                    <a:pt x="13625" y="558"/>
                  </a:moveTo>
                  <a:cubicBezTo>
                    <a:pt x="13625" y="250"/>
                    <a:pt x="13375" y="1"/>
                    <a:pt x="13065" y="1"/>
                  </a:cubicBezTo>
                  <a:lnTo>
                    <a:pt x="558" y="1"/>
                  </a:lnTo>
                  <a:cubicBezTo>
                    <a:pt x="252" y="1"/>
                    <a:pt x="3" y="248"/>
                    <a:pt x="1" y="556"/>
                  </a:cubicBezTo>
                  <a:lnTo>
                    <a:pt x="1" y="2041"/>
                  </a:lnTo>
                  <a:cubicBezTo>
                    <a:pt x="3" y="2347"/>
                    <a:pt x="252" y="2596"/>
                    <a:pt x="558" y="2596"/>
                  </a:cubicBezTo>
                  <a:lnTo>
                    <a:pt x="13067" y="2596"/>
                  </a:lnTo>
                  <a:cubicBezTo>
                    <a:pt x="13375" y="2596"/>
                    <a:pt x="13625" y="2347"/>
                    <a:pt x="13625" y="20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2580581" y="4456775"/>
              <a:ext cx="340625" cy="64925"/>
            </a:xfrm>
            <a:custGeom>
              <a:avLst/>
              <a:gdLst/>
              <a:ahLst/>
              <a:cxnLst/>
              <a:rect l="l" t="t" r="r" b="b"/>
              <a:pathLst>
                <a:path w="13625" h="2597" extrusionOk="0">
                  <a:moveTo>
                    <a:pt x="13625" y="558"/>
                  </a:moveTo>
                  <a:cubicBezTo>
                    <a:pt x="13625" y="250"/>
                    <a:pt x="13375" y="1"/>
                    <a:pt x="13065" y="1"/>
                  </a:cubicBezTo>
                  <a:lnTo>
                    <a:pt x="558" y="1"/>
                  </a:lnTo>
                  <a:cubicBezTo>
                    <a:pt x="252" y="1"/>
                    <a:pt x="3" y="248"/>
                    <a:pt x="1" y="556"/>
                  </a:cubicBezTo>
                  <a:lnTo>
                    <a:pt x="1" y="2041"/>
                  </a:lnTo>
                  <a:cubicBezTo>
                    <a:pt x="3" y="2349"/>
                    <a:pt x="252" y="2596"/>
                    <a:pt x="558" y="2596"/>
                  </a:cubicBezTo>
                  <a:lnTo>
                    <a:pt x="13067" y="2596"/>
                  </a:lnTo>
                  <a:cubicBezTo>
                    <a:pt x="13375" y="2596"/>
                    <a:pt x="13625" y="2347"/>
                    <a:pt x="13625" y="20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2766931" y="4248750"/>
              <a:ext cx="29025" cy="77450"/>
            </a:xfrm>
            <a:custGeom>
              <a:avLst/>
              <a:gdLst/>
              <a:ahLst/>
              <a:cxnLst/>
              <a:rect l="l" t="t" r="r" b="b"/>
              <a:pathLst>
                <a:path w="1161" h="3098" extrusionOk="0">
                  <a:moveTo>
                    <a:pt x="0" y="275"/>
                  </a:moveTo>
                  <a:lnTo>
                    <a:pt x="0" y="3097"/>
                  </a:lnTo>
                  <a:lnTo>
                    <a:pt x="1161" y="3097"/>
                  </a:lnTo>
                  <a:lnTo>
                    <a:pt x="1161" y="275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2760081" y="4226575"/>
              <a:ext cx="44325" cy="28625"/>
            </a:xfrm>
            <a:custGeom>
              <a:avLst/>
              <a:gdLst/>
              <a:ahLst/>
              <a:cxnLst/>
              <a:rect l="l" t="t" r="r" b="b"/>
              <a:pathLst>
                <a:path w="1773" h="1145" extrusionOk="0">
                  <a:moveTo>
                    <a:pt x="272" y="1145"/>
                  </a:moveTo>
                  <a:lnTo>
                    <a:pt x="1594" y="1145"/>
                  </a:lnTo>
                  <a:cubicBezTo>
                    <a:pt x="1692" y="1145"/>
                    <a:pt x="1772" y="1074"/>
                    <a:pt x="1772" y="986"/>
                  </a:cubicBezTo>
                  <a:lnTo>
                    <a:pt x="1772" y="279"/>
                  </a:lnTo>
                  <a:lnTo>
                    <a:pt x="856" y="1"/>
                  </a:lnTo>
                  <a:lnTo>
                    <a:pt x="0" y="279"/>
                  </a:lnTo>
                  <a:lnTo>
                    <a:pt x="0" y="986"/>
                  </a:lnTo>
                  <a:cubicBezTo>
                    <a:pt x="0" y="1074"/>
                    <a:pt x="79" y="1145"/>
                    <a:pt x="176" y="1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2748056" y="4167800"/>
              <a:ext cx="68875" cy="66025"/>
            </a:xfrm>
            <a:custGeom>
              <a:avLst/>
              <a:gdLst/>
              <a:ahLst/>
              <a:cxnLst/>
              <a:rect l="l" t="t" r="r" b="b"/>
              <a:pathLst>
                <a:path w="2755" h="2641" extrusionOk="0">
                  <a:moveTo>
                    <a:pt x="472" y="2640"/>
                  </a:moveTo>
                  <a:lnTo>
                    <a:pt x="2241" y="2640"/>
                  </a:lnTo>
                  <a:cubicBezTo>
                    <a:pt x="2754" y="2450"/>
                    <a:pt x="2666" y="1729"/>
                    <a:pt x="2341" y="1057"/>
                  </a:cubicBezTo>
                  <a:cubicBezTo>
                    <a:pt x="2307" y="978"/>
                    <a:pt x="2268" y="903"/>
                    <a:pt x="2221" y="829"/>
                  </a:cubicBezTo>
                  <a:cubicBezTo>
                    <a:pt x="1642" y="1"/>
                    <a:pt x="885" y="1291"/>
                    <a:pt x="303" y="675"/>
                  </a:cubicBezTo>
                  <a:cubicBezTo>
                    <a:pt x="254" y="798"/>
                    <a:pt x="218" y="900"/>
                    <a:pt x="188" y="993"/>
                  </a:cubicBezTo>
                  <a:cubicBezTo>
                    <a:pt x="0" y="1626"/>
                    <a:pt x="47" y="2283"/>
                    <a:pt x="472" y="26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0"/>
            <p:cNvSpPr/>
            <p:nvPr/>
          </p:nvSpPr>
          <p:spPr>
            <a:xfrm>
              <a:off x="2752756" y="4135750"/>
              <a:ext cx="53850" cy="71000"/>
            </a:xfrm>
            <a:custGeom>
              <a:avLst/>
              <a:gdLst/>
              <a:ahLst/>
              <a:cxnLst/>
              <a:rect l="l" t="t" r="r" b="b"/>
              <a:pathLst>
                <a:path w="2154" h="2840" extrusionOk="0">
                  <a:moveTo>
                    <a:pt x="0" y="2273"/>
                  </a:moveTo>
                  <a:cubicBezTo>
                    <a:pt x="868" y="2840"/>
                    <a:pt x="1303" y="1601"/>
                    <a:pt x="2153" y="2334"/>
                  </a:cubicBezTo>
                  <a:cubicBezTo>
                    <a:pt x="2058" y="2136"/>
                    <a:pt x="1945" y="1948"/>
                    <a:pt x="1818" y="1772"/>
                  </a:cubicBezTo>
                  <a:cubicBezTo>
                    <a:pt x="1212" y="938"/>
                    <a:pt x="1985" y="0"/>
                    <a:pt x="1212" y="584"/>
                  </a:cubicBezTo>
                  <a:cubicBezTo>
                    <a:pt x="755" y="929"/>
                    <a:pt x="455" y="1281"/>
                    <a:pt x="206" y="1762"/>
                  </a:cubicBezTo>
                  <a:cubicBezTo>
                    <a:pt x="120" y="1926"/>
                    <a:pt x="52" y="2097"/>
                    <a:pt x="0" y="22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2760081" y="4233800"/>
              <a:ext cx="16650" cy="21400"/>
            </a:xfrm>
            <a:custGeom>
              <a:avLst/>
              <a:gdLst/>
              <a:ahLst/>
              <a:cxnLst/>
              <a:rect l="l" t="t" r="r" b="b"/>
              <a:pathLst>
                <a:path w="666" h="856" extrusionOk="0">
                  <a:moveTo>
                    <a:pt x="489" y="699"/>
                  </a:moveTo>
                  <a:lnTo>
                    <a:pt x="489" y="0"/>
                  </a:lnTo>
                  <a:lnTo>
                    <a:pt x="0" y="0"/>
                  </a:lnTo>
                  <a:lnTo>
                    <a:pt x="0" y="699"/>
                  </a:lnTo>
                  <a:cubicBezTo>
                    <a:pt x="0" y="785"/>
                    <a:pt x="81" y="856"/>
                    <a:pt x="179" y="856"/>
                  </a:cubicBezTo>
                  <a:lnTo>
                    <a:pt x="665" y="856"/>
                  </a:lnTo>
                  <a:cubicBezTo>
                    <a:pt x="594" y="856"/>
                    <a:pt x="531" y="816"/>
                    <a:pt x="499" y="753"/>
                  </a:cubicBezTo>
                  <a:cubicBezTo>
                    <a:pt x="492" y="736"/>
                    <a:pt x="489" y="716"/>
                    <a:pt x="489" y="699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2766181" y="4255175"/>
              <a:ext cx="9925" cy="70275"/>
            </a:xfrm>
            <a:custGeom>
              <a:avLst/>
              <a:gdLst/>
              <a:ahLst/>
              <a:cxnLst/>
              <a:rect l="l" t="t" r="r" b="b"/>
              <a:pathLst>
                <a:path w="397" h="2811" extrusionOk="0">
                  <a:moveTo>
                    <a:pt x="1" y="1"/>
                  </a:moveTo>
                  <a:lnTo>
                    <a:pt x="397" y="1"/>
                  </a:lnTo>
                  <a:lnTo>
                    <a:pt x="397" y="2811"/>
                  </a:lnTo>
                  <a:lnTo>
                    <a:pt x="1" y="2811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2752756" y="4140750"/>
              <a:ext cx="43025" cy="56175"/>
            </a:xfrm>
            <a:custGeom>
              <a:avLst/>
              <a:gdLst/>
              <a:ahLst/>
              <a:cxnLst/>
              <a:rect l="l" t="t" r="r" b="b"/>
              <a:pathLst>
                <a:path w="1721" h="2247" extrusionOk="0">
                  <a:moveTo>
                    <a:pt x="616" y="2212"/>
                  </a:moveTo>
                  <a:cubicBezTo>
                    <a:pt x="648" y="2104"/>
                    <a:pt x="687" y="1997"/>
                    <a:pt x="731" y="1894"/>
                  </a:cubicBezTo>
                  <a:cubicBezTo>
                    <a:pt x="731" y="1892"/>
                    <a:pt x="733" y="1887"/>
                    <a:pt x="736" y="1885"/>
                  </a:cubicBezTo>
                  <a:cubicBezTo>
                    <a:pt x="763" y="1823"/>
                    <a:pt x="792" y="1762"/>
                    <a:pt x="821" y="1704"/>
                  </a:cubicBezTo>
                  <a:cubicBezTo>
                    <a:pt x="1005" y="1337"/>
                    <a:pt x="1256" y="1012"/>
                    <a:pt x="1564" y="741"/>
                  </a:cubicBezTo>
                  <a:cubicBezTo>
                    <a:pt x="1562" y="272"/>
                    <a:pt x="1721" y="0"/>
                    <a:pt x="1212" y="384"/>
                  </a:cubicBezTo>
                  <a:cubicBezTo>
                    <a:pt x="755" y="729"/>
                    <a:pt x="455" y="1081"/>
                    <a:pt x="206" y="1562"/>
                  </a:cubicBezTo>
                  <a:cubicBezTo>
                    <a:pt x="174" y="1625"/>
                    <a:pt x="144" y="1689"/>
                    <a:pt x="115" y="1753"/>
                  </a:cubicBezTo>
                  <a:cubicBezTo>
                    <a:pt x="71" y="1858"/>
                    <a:pt x="32" y="1963"/>
                    <a:pt x="0" y="2073"/>
                  </a:cubicBezTo>
                  <a:cubicBezTo>
                    <a:pt x="232" y="2224"/>
                    <a:pt x="430" y="2246"/>
                    <a:pt x="616" y="2212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0"/>
            <p:cNvSpPr/>
            <p:nvPr/>
          </p:nvSpPr>
          <p:spPr>
            <a:xfrm>
              <a:off x="2748056" y="4192625"/>
              <a:ext cx="23775" cy="41200"/>
            </a:xfrm>
            <a:custGeom>
              <a:avLst/>
              <a:gdLst/>
              <a:ahLst/>
              <a:cxnLst/>
              <a:rect l="l" t="t" r="r" b="b"/>
              <a:pathLst>
                <a:path w="951" h="1648" extrusionOk="0">
                  <a:moveTo>
                    <a:pt x="804" y="142"/>
                  </a:moveTo>
                  <a:cubicBezTo>
                    <a:pt x="618" y="174"/>
                    <a:pt x="418" y="152"/>
                    <a:pt x="188" y="0"/>
                  </a:cubicBezTo>
                  <a:cubicBezTo>
                    <a:pt x="0" y="633"/>
                    <a:pt x="47" y="1290"/>
                    <a:pt x="472" y="1647"/>
                  </a:cubicBezTo>
                  <a:lnTo>
                    <a:pt x="951" y="1647"/>
                  </a:lnTo>
                  <a:cubicBezTo>
                    <a:pt x="919" y="1606"/>
                    <a:pt x="890" y="1562"/>
                    <a:pt x="865" y="1518"/>
                  </a:cubicBezTo>
                  <a:cubicBezTo>
                    <a:pt x="653" y="1149"/>
                    <a:pt x="657" y="636"/>
                    <a:pt x="804" y="142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0"/>
            <p:cNvSpPr/>
            <p:nvPr/>
          </p:nvSpPr>
          <p:spPr>
            <a:xfrm>
              <a:off x="2580581" y="4326175"/>
              <a:ext cx="52150" cy="64950"/>
            </a:xfrm>
            <a:custGeom>
              <a:avLst/>
              <a:gdLst/>
              <a:ahLst/>
              <a:cxnLst/>
              <a:rect l="l" t="t" r="r" b="b"/>
              <a:pathLst>
                <a:path w="2086" h="2598" extrusionOk="0">
                  <a:moveTo>
                    <a:pt x="1528" y="2041"/>
                  </a:moveTo>
                  <a:lnTo>
                    <a:pt x="1528" y="555"/>
                  </a:lnTo>
                  <a:cubicBezTo>
                    <a:pt x="1531" y="249"/>
                    <a:pt x="1777" y="0"/>
                    <a:pt x="2085" y="0"/>
                  </a:cubicBezTo>
                  <a:lnTo>
                    <a:pt x="558" y="0"/>
                  </a:lnTo>
                  <a:cubicBezTo>
                    <a:pt x="252" y="0"/>
                    <a:pt x="3" y="249"/>
                    <a:pt x="1" y="555"/>
                  </a:cubicBezTo>
                  <a:lnTo>
                    <a:pt x="1" y="2041"/>
                  </a:lnTo>
                  <a:cubicBezTo>
                    <a:pt x="3" y="2349"/>
                    <a:pt x="252" y="2595"/>
                    <a:pt x="558" y="2598"/>
                  </a:cubicBezTo>
                  <a:lnTo>
                    <a:pt x="2085" y="2598"/>
                  </a:lnTo>
                  <a:cubicBezTo>
                    <a:pt x="1777" y="2595"/>
                    <a:pt x="1531" y="2349"/>
                    <a:pt x="1528" y="204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2580581" y="4391050"/>
              <a:ext cx="340625" cy="64975"/>
            </a:xfrm>
            <a:custGeom>
              <a:avLst/>
              <a:gdLst/>
              <a:ahLst/>
              <a:cxnLst/>
              <a:rect l="l" t="t" r="r" b="b"/>
              <a:pathLst>
                <a:path w="13625" h="2599" extrusionOk="0">
                  <a:moveTo>
                    <a:pt x="2075" y="3"/>
                  </a:moveTo>
                  <a:lnTo>
                    <a:pt x="555" y="3"/>
                  </a:lnTo>
                  <a:cubicBezTo>
                    <a:pt x="250" y="3"/>
                    <a:pt x="1" y="252"/>
                    <a:pt x="1" y="558"/>
                  </a:cubicBezTo>
                  <a:lnTo>
                    <a:pt x="1" y="2043"/>
                  </a:lnTo>
                  <a:cubicBezTo>
                    <a:pt x="1" y="2349"/>
                    <a:pt x="250" y="2596"/>
                    <a:pt x="555" y="2598"/>
                  </a:cubicBezTo>
                  <a:lnTo>
                    <a:pt x="2088" y="2598"/>
                  </a:lnTo>
                  <a:cubicBezTo>
                    <a:pt x="1780" y="2598"/>
                    <a:pt x="1528" y="2537"/>
                    <a:pt x="1528" y="2232"/>
                  </a:cubicBezTo>
                  <a:lnTo>
                    <a:pt x="1528" y="1090"/>
                  </a:lnTo>
                  <a:cubicBezTo>
                    <a:pt x="1528" y="582"/>
                    <a:pt x="1709" y="582"/>
                    <a:pt x="2088" y="582"/>
                  </a:cubicBezTo>
                  <a:lnTo>
                    <a:pt x="13625" y="582"/>
                  </a:lnTo>
                  <a:lnTo>
                    <a:pt x="13625" y="562"/>
                  </a:lnTo>
                  <a:cubicBezTo>
                    <a:pt x="13625" y="562"/>
                    <a:pt x="13427" y="76"/>
                    <a:pt x="13180" y="0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2580581" y="4456775"/>
              <a:ext cx="340575" cy="64925"/>
            </a:xfrm>
            <a:custGeom>
              <a:avLst/>
              <a:gdLst/>
              <a:ahLst/>
              <a:cxnLst/>
              <a:rect l="l" t="t" r="r" b="b"/>
              <a:pathLst>
                <a:path w="13623" h="2597" extrusionOk="0">
                  <a:moveTo>
                    <a:pt x="2085" y="1"/>
                  </a:moveTo>
                  <a:lnTo>
                    <a:pt x="558" y="1"/>
                  </a:lnTo>
                  <a:cubicBezTo>
                    <a:pt x="250" y="1"/>
                    <a:pt x="3" y="248"/>
                    <a:pt x="1" y="556"/>
                  </a:cubicBezTo>
                  <a:lnTo>
                    <a:pt x="1" y="2041"/>
                  </a:lnTo>
                  <a:cubicBezTo>
                    <a:pt x="3" y="2349"/>
                    <a:pt x="250" y="2596"/>
                    <a:pt x="558" y="2596"/>
                  </a:cubicBezTo>
                  <a:lnTo>
                    <a:pt x="2085" y="2596"/>
                  </a:lnTo>
                  <a:cubicBezTo>
                    <a:pt x="1777" y="2596"/>
                    <a:pt x="1528" y="2349"/>
                    <a:pt x="1528" y="2041"/>
                  </a:cubicBezTo>
                  <a:lnTo>
                    <a:pt x="1528" y="1565"/>
                  </a:lnTo>
                  <a:cubicBezTo>
                    <a:pt x="1528" y="991"/>
                    <a:pt x="1467" y="551"/>
                    <a:pt x="2078" y="551"/>
                  </a:cubicBezTo>
                  <a:lnTo>
                    <a:pt x="13622" y="551"/>
                  </a:lnTo>
                  <a:cubicBezTo>
                    <a:pt x="13615" y="245"/>
                    <a:pt x="13368" y="3"/>
                    <a:pt x="13065" y="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2652381" y="4364350"/>
              <a:ext cx="192450" cy="123000"/>
            </a:xfrm>
            <a:custGeom>
              <a:avLst/>
              <a:gdLst/>
              <a:ahLst/>
              <a:cxnLst/>
              <a:rect l="l" t="t" r="r" b="b"/>
              <a:pathLst>
                <a:path w="7698" h="4920" extrusionOk="0">
                  <a:moveTo>
                    <a:pt x="7033" y="0"/>
                  </a:moveTo>
                  <a:lnTo>
                    <a:pt x="665" y="0"/>
                  </a:lnTo>
                  <a:cubicBezTo>
                    <a:pt x="298" y="0"/>
                    <a:pt x="0" y="299"/>
                    <a:pt x="0" y="665"/>
                  </a:cubicBezTo>
                  <a:lnTo>
                    <a:pt x="0" y="4255"/>
                  </a:lnTo>
                  <a:cubicBezTo>
                    <a:pt x="0" y="4622"/>
                    <a:pt x="298" y="4917"/>
                    <a:pt x="665" y="4920"/>
                  </a:cubicBezTo>
                  <a:lnTo>
                    <a:pt x="7033" y="4920"/>
                  </a:lnTo>
                  <a:cubicBezTo>
                    <a:pt x="7400" y="4917"/>
                    <a:pt x="7698" y="4622"/>
                    <a:pt x="7698" y="4255"/>
                  </a:cubicBezTo>
                  <a:lnTo>
                    <a:pt x="7698" y="665"/>
                  </a:lnTo>
                  <a:cubicBezTo>
                    <a:pt x="7698" y="299"/>
                    <a:pt x="7400" y="0"/>
                    <a:pt x="70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2652381" y="4364350"/>
              <a:ext cx="35625" cy="123000"/>
            </a:xfrm>
            <a:custGeom>
              <a:avLst/>
              <a:gdLst/>
              <a:ahLst/>
              <a:cxnLst/>
              <a:rect l="l" t="t" r="r" b="b"/>
              <a:pathLst>
                <a:path w="1425" h="4920" extrusionOk="0">
                  <a:moveTo>
                    <a:pt x="765" y="1073"/>
                  </a:moveTo>
                  <a:lnTo>
                    <a:pt x="765" y="665"/>
                  </a:lnTo>
                  <a:cubicBezTo>
                    <a:pt x="763" y="299"/>
                    <a:pt x="1058" y="3"/>
                    <a:pt x="1425" y="0"/>
                  </a:cubicBezTo>
                  <a:lnTo>
                    <a:pt x="660" y="0"/>
                  </a:lnTo>
                  <a:cubicBezTo>
                    <a:pt x="296" y="3"/>
                    <a:pt x="0" y="299"/>
                    <a:pt x="0" y="665"/>
                  </a:cubicBezTo>
                  <a:lnTo>
                    <a:pt x="0" y="4255"/>
                  </a:lnTo>
                  <a:cubicBezTo>
                    <a:pt x="0" y="4619"/>
                    <a:pt x="296" y="4917"/>
                    <a:pt x="660" y="4920"/>
                  </a:cubicBezTo>
                  <a:lnTo>
                    <a:pt x="1425" y="4920"/>
                  </a:lnTo>
                  <a:cubicBezTo>
                    <a:pt x="1058" y="4917"/>
                    <a:pt x="763" y="4619"/>
                    <a:pt x="765" y="4255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0"/>
            <p:cNvSpPr/>
            <p:nvPr/>
          </p:nvSpPr>
          <p:spPr>
            <a:xfrm>
              <a:off x="2831081" y="4142875"/>
              <a:ext cx="57325" cy="182575"/>
            </a:xfrm>
            <a:custGeom>
              <a:avLst/>
              <a:gdLst/>
              <a:ahLst/>
              <a:cxnLst/>
              <a:rect l="l" t="t" r="r" b="b"/>
              <a:pathLst>
                <a:path w="2293" h="7303" extrusionOk="0">
                  <a:moveTo>
                    <a:pt x="0" y="326"/>
                  </a:moveTo>
                  <a:lnTo>
                    <a:pt x="0" y="7303"/>
                  </a:lnTo>
                  <a:lnTo>
                    <a:pt x="2292" y="7303"/>
                  </a:lnTo>
                  <a:lnTo>
                    <a:pt x="2292" y="326"/>
                  </a:lnTo>
                  <a:cubicBezTo>
                    <a:pt x="2290" y="148"/>
                    <a:pt x="2146" y="1"/>
                    <a:pt x="1967" y="1"/>
                  </a:cubicBezTo>
                  <a:lnTo>
                    <a:pt x="325" y="1"/>
                  </a:lnTo>
                  <a:cubicBezTo>
                    <a:pt x="144" y="1"/>
                    <a:pt x="0" y="145"/>
                    <a:pt x="0" y="3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0"/>
            <p:cNvSpPr/>
            <p:nvPr/>
          </p:nvSpPr>
          <p:spPr>
            <a:xfrm>
              <a:off x="2831081" y="4142875"/>
              <a:ext cx="22425" cy="182575"/>
            </a:xfrm>
            <a:custGeom>
              <a:avLst/>
              <a:gdLst/>
              <a:ahLst/>
              <a:cxnLst/>
              <a:rect l="l" t="t" r="r" b="b"/>
              <a:pathLst>
                <a:path w="897" h="7303" extrusionOk="0">
                  <a:moveTo>
                    <a:pt x="582" y="7303"/>
                  </a:moveTo>
                  <a:lnTo>
                    <a:pt x="582" y="326"/>
                  </a:lnTo>
                  <a:cubicBezTo>
                    <a:pt x="579" y="148"/>
                    <a:pt x="721" y="3"/>
                    <a:pt x="897" y="1"/>
                  </a:cubicBezTo>
                  <a:lnTo>
                    <a:pt x="325" y="1"/>
                  </a:lnTo>
                  <a:cubicBezTo>
                    <a:pt x="144" y="1"/>
                    <a:pt x="0" y="145"/>
                    <a:pt x="0" y="326"/>
                  </a:cubicBezTo>
                  <a:lnTo>
                    <a:pt x="0" y="7303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2885256" y="4341650"/>
              <a:ext cx="11525" cy="11750"/>
            </a:xfrm>
            <a:custGeom>
              <a:avLst/>
              <a:gdLst/>
              <a:ahLst/>
              <a:cxnLst/>
              <a:rect l="l" t="t" r="r" b="b"/>
              <a:pathLst>
                <a:path w="461" h="470" extrusionOk="0">
                  <a:moveTo>
                    <a:pt x="232" y="0"/>
                  </a:moveTo>
                  <a:cubicBezTo>
                    <a:pt x="223" y="0"/>
                    <a:pt x="213" y="1"/>
                    <a:pt x="204" y="2"/>
                  </a:cubicBezTo>
                  <a:cubicBezTo>
                    <a:pt x="86" y="19"/>
                    <a:pt x="1" y="122"/>
                    <a:pt x="3" y="239"/>
                  </a:cubicBezTo>
                  <a:cubicBezTo>
                    <a:pt x="1" y="337"/>
                    <a:pt x="64" y="427"/>
                    <a:pt x="157" y="456"/>
                  </a:cubicBezTo>
                  <a:cubicBezTo>
                    <a:pt x="182" y="465"/>
                    <a:pt x="208" y="469"/>
                    <a:pt x="232" y="469"/>
                  </a:cubicBezTo>
                  <a:cubicBezTo>
                    <a:pt x="354" y="469"/>
                    <a:pt x="460" y="371"/>
                    <a:pt x="460" y="239"/>
                  </a:cubicBezTo>
                  <a:lnTo>
                    <a:pt x="460" y="232"/>
                  </a:lnTo>
                  <a:cubicBezTo>
                    <a:pt x="460" y="102"/>
                    <a:pt x="357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2885256" y="4362950"/>
              <a:ext cx="11525" cy="11750"/>
            </a:xfrm>
            <a:custGeom>
              <a:avLst/>
              <a:gdLst/>
              <a:ahLst/>
              <a:cxnLst/>
              <a:rect l="l" t="t" r="r" b="b"/>
              <a:pathLst>
                <a:path w="461" h="470" extrusionOk="0">
                  <a:moveTo>
                    <a:pt x="232" y="1"/>
                  </a:moveTo>
                  <a:cubicBezTo>
                    <a:pt x="223" y="1"/>
                    <a:pt x="213" y="2"/>
                    <a:pt x="204" y="3"/>
                  </a:cubicBezTo>
                  <a:cubicBezTo>
                    <a:pt x="86" y="20"/>
                    <a:pt x="1" y="122"/>
                    <a:pt x="3" y="240"/>
                  </a:cubicBezTo>
                  <a:cubicBezTo>
                    <a:pt x="1" y="338"/>
                    <a:pt x="64" y="425"/>
                    <a:pt x="157" y="457"/>
                  </a:cubicBezTo>
                  <a:cubicBezTo>
                    <a:pt x="182" y="466"/>
                    <a:pt x="207" y="470"/>
                    <a:pt x="231" y="470"/>
                  </a:cubicBezTo>
                  <a:cubicBezTo>
                    <a:pt x="353" y="470"/>
                    <a:pt x="460" y="370"/>
                    <a:pt x="460" y="240"/>
                  </a:cubicBezTo>
                  <a:lnTo>
                    <a:pt x="460" y="230"/>
                  </a:lnTo>
                  <a:cubicBezTo>
                    <a:pt x="460" y="103"/>
                    <a:pt x="357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2885256" y="4408050"/>
              <a:ext cx="11525" cy="11725"/>
            </a:xfrm>
            <a:custGeom>
              <a:avLst/>
              <a:gdLst/>
              <a:ahLst/>
              <a:cxnLst/>
              <a:rect l="l" t="t" r="r" b="b"/>
              <a:pathLst>
                <a:path w="461" h="469" extrusionOk="0">
                  <a:moveTo>
                    <a:pt x="232" y="0"/>
                  </a:moveTo>
                  <a:cubicBezTo>
                    <a:pt x="223" y="0"/>
                    <a:pt x="213" y="1"/>
                    <a:pt x="204" y="2"/>
                  </a:cubicBezTo>
                  <a:cubicBezTo>
                    <a:pt x="86" y="19"/>
                    <a:pt x="1" y="119"/>
                    <a:pt x="3" y="239"/>
                  </a:cubicBezTo>
                  <a:cubicBezTo>
                    <a:pt x="1" y="337"/>
                    <a:pt x="64" y="425"/>
                    <a:pt x="157" y="457"/>
                  </a:cubicBezTo>
                  <a:cubicBezTo>
                    <a:pt x="181" y="465"/>
                    <a:pt x="206" y="468"/>
                    <a:pt x="230" y="468"/>
                  </a:cubicBezTo>
                  <a:cubicBezTo>
                    <a:pt x="352" y="468"/>
                    <a:pt x="460" y="370"/>
                    <a:pt x="460" y="239"/>
                  </a:cubicBezTo>
                  <a:lnTo>
                    <a:pt x="460" y="229"/>
                  </a:lnTo>
                  <a:cubicBezTo>
                    <a:pt x="460" y="102"/>
                    <a:pt x="357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2885256" y="4429375"/>
              <a:ext cx="11525" cy="11725"/>
            </a:xfrm>
            <a:custGeom>
              <a:avLst/>
              <a:gdLst/>
              <a:ahLst/>
              <a:cxnLst/>
              <a:rect l="l" t="t" r="r" b="b"/>
              <a:pathLst>
                <a:path w="461" h="469" extrusionOk="0">
                  <a:moveTo>
                    <a:pt x="233" y="0"/>
                  </a:moveTo>
                  <a:cubicBezTo>
                    <a:pt x="223" y="0"/>
                    <a:pt x="213" y="1"/>
                    <a:pt x="204" y="2"/>
                  </a:cubicBezTo>
                  <a:cubicBezTo>
                    <a:pt x="86" y="17"/>
                    <a:pt x="1" y="119"/>
                    <a:pt x="3" y="237"/>
                  </a:cubicBezTo>
                  <a:cubicBezTo>
                    <a:pt x="1" y="337"/>
                    <a:pt x="64" y="425"/>
                    <a:pt x="157" y="457"/>
                  </a:cubicBezTo>
                  <a:cubicBezTo>
                    <a:pt x="181" y="465"/>
                    <a:pt x="206" y="468"/>
                    <a:pt x="230" y="468"/>
                  </a:cubicBezTo>
                  <a:cubicBezTo>
                    <a:pt x="352" y="468"/>
                    <a:pt x="460" y="370"/>
                    <a:pt x="460" y="239"/>
                  </a:cubicBezTo>
                  <a:lnTo>
                    <a:pt x="460" y="229"/>
                  </a:lnTo>
                  <a:cubicBezTo>
                    <a:pt x="460" y="100"/>
                    <a:pt x="357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2885256" y="4473300"/>
              <a:ext cx="11525" cy="11750"/>
            </a:xfrm>
            <a:custGeom>
              <a:avLst/>
              <a:gdLst/>
              <a:ahLst/>
              <a:cxnLst/>
              <a:rect l="l" t="t" r="r" b="b"/>
              <a:pathLst>
                <a:path w="461" h="470" extrusionOk="0">
                  <a:moveTo>
                    <a:pt x="232" y="0"/>
                  </a:moveTo>
                  <a:cubicBezTo>
                    <a:pt x="223" y="0"/>
                    <a:pt x="213" y="1"/>
                    <a:pt x="204" y="2"/>
                  </a:cubicBezTo>
                  <a:cubicBezTo>
                    <a:pt x="86" y="19"/>
                    <a:pt x="1" y="119"/>
                    <a:pt x="3" y="239"/>
                  </a:cubicBezTo>
                  <a:cubicBezTo>
                    <a:pt x="1" y="337"/>
                    <a:pt x="64" y="425"/>
                    <a:pt x="157" y="457"/>
                  </a:cubicBezTo>
                  <a:cubicBezTo>
                    <a:pt x="182" y="465"/>
                    <a:pt x="207" y="469"/>
                    <a:pt x="231" y="469"/>
                  </a:cubicBezTo>
                  <a:cubicBezTo>
                    <a:pt x="353" y="469"/>
                    <a:pt x="460" y="369"/>
                    <a:pt x="460" y="239"/>
                  </a:cubicBezTo>
                  <a:lnTo>
                    <a:pt x="460" y="229"/>
                  </a:lnTo>
                  <a:cubicBezTo>
                    <a:pt x="460" y="102"/>
                    <a:pt x="357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2885206" y="4494550"/>
              <a:ext cx="11575" cy="11750"/>
            </a:xfrm>
            <a:custGeom>
              <a:avLst/>
              <a:gdLst/>
              <a:ahLst/>
              <a:cxnLst/>
              <a:rect l="l" t="t" r="r" b="b"/>
              <a:pathLst>
                <a:path w="463" h="470" extrusionOk="0">
                  <a:moveTo>
                    <a:pt x="234" y="1"/>
                  </a:moveTo>
                  <a:cubicBezTo>
                    <a:pt x="225" y="1"/>
                    <a:pt x="215" y="1"/>
                    <a:pt x="206" y="3"/>
                  </a:cubicBezTo>
                  <a:cubicBezTo>
                    <a:pt x="88" y="20"/>
                    <a:pt x="0" y="122"/>
                    <a:pt x="5" y="240"/>
                  </a:cubicBezTo>
                  <a:cubicBezTo>
                    <a:pt x="3" y="337"/>
                    <a:pt x="66" y="428"/>
                    <a:pt x="159" y="457"/>
                  </a:cubicBezTo>
                  <a:cubicBezTo>
                    <a:pt x="184" y="466"/>
                    <a:pt x="210" y="470"/>
                    <a:pt x="234" y="470"/>
                  </a:cubicBezTo>
                  <a:cubicBezTo>
                    <a:pt x="356" y="470"/>
                    <a:pt x="462" y="372"/>
                    <a:pt x="462" y="240"/>
                  </a:cubicBezTo>
                  <a:lnTo>
                    <a:pt x="462" y="230"/>
                  </a:lnTo>
                  <a:cubicBezTo>
                    <a:pt x="462" y="103"/>
                    <a:pt x="359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2599656" y="4341900"/>
              <a:ext cx="11500" cy="11725"/>
            </a:xfrm>
            <a:custGeom>
              <a:avLst/>
              <a:gdLst/>
              <a:ahLst/>
              <a:cxnLst/>
              <a:rect l="l" t="t" r="r" b="b"/>
              <a:pathLst>
                <a:path w="460" h="469" extrusionOk="0">
                  <a:moveTo>
                    <a:pt x="231" y="1"/>
                  </a:moveTo>
                  <a:cubicBezTo>
                    <a:pt x="215" y="1"/>
                    <a:pt x="198" y="3"/>
                    <a:pt x="181" y="7"/>
                  </a:cubicBezTo>
                  <a:cubicBezTo>
                    <a:pt x="74" y="31"/>
                    <a:pt x="0" y="129"/>
                    <a:pt x="3" y="236"/>
                  </a:cubicBezTo>
                  <a:cubicBezTo>
                    <a:pt x="0" y="363"/>
                    <a:pt x="103" y="466"/>
                    <a:pt x="230" y="468"/>
                  </a:cubicBezTo>
                  <a:cubicBezTo>
                    <a:pt x="357" y="468"/>
                    <a:pt x="460" y="366"/>
                    <a:pt x="460" y="239"/>
                  </a:cubicBezTo>
                  <a:lnTo>
                    <a:pt x="460" y="229"/>
                  </a:lnTo>
                  <a:cubicBezTo>
                    <a:pt x="460" y="100"/>
                    <a:pt x="353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2599656" y="4363175"/>
              <a:ext cx="11500" cy="11700"/>
            </a:xfrm>
            <a:custGeom>
              <a:avLst/>
              <a:gdLst/>
              <a:ahLst/>
              <a:cxnLst/>
              <a:rect l="l" t="t" r="r" b="b"/>
              <a:pathLst>
                <a:path w="460" h="468" extrusionOk="0">
                  <a:moveTo>
                    <a:pt x="230" y="0"/>
                  </a:moveTo>
                  <a:cubicBezTo>
                    <a:pt x="214" y="0"/>
                    <a:pt x="198" y="2"/>
                    <a:pt x="181" y="6"/>
                  </a:cubicBezTo>
                  <a:cubicBezTo>
                    <a:pt x="74" y="33"/>
                    <a:pt x="0" y="128"/>
                    <a:pt x="3" y="238"/>
                  </a:cubicBezTo>
                  <a:cubicBezTo>
                    <a:pt x="0" y="365"/>
                    <a:pt x="103" y="468"/>
                    <a:pt x="230" y="468"/>
                  </a:cubicBezTo>
                  <a:cubicBezTo>
                    <a:pt x="355" y="468"/>
                    <a:pt x="460" y="368"/>
                    <a:pt x="460" y="241"/>
                  </a:cubicBezTo>
                  <a:lnTo>
                    <a:pt x="460" y="231"/>
                  </a:lnTo>
                  <a:cubicBezTo>
                    <a:pt x="460" y="101"/>
                    <a:pt x="353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0"/>
            <p:cNvSpPr/>
            <p:nvPr/>
          </p:nvSpPr>
          <p:spPr>
            <a:xfrm>
              <a:off x="2599656" y="4408300"/>
              <a:ext cx="11575" cy="11725"/>
            </a:xfrm>
            <a:custGeom>
              <a:avLst/>
              <a:gdLst/>
              <a:ahLst/>
              <a:cxnLst/>
              <a:rect l="l" t="t" r="r" b="b"/>
              <a:pathLst>
                <a:path w="463" h="469" extrusionOk="0">
                  <a:moveTo>
                    <a:pt x="233" y="0"/>
                  </a:moveTo>
                  <a:cubicBezTo>
                    <a:pt x="110" y="0"/>
                    <a:pt x="1" y="98"/>
                    <a:pt x="3" y="229"/>
                  </a:cubicBezTo>
                  <a:lnTo>
                    <a:pt x="3" y="239"/>
                  </a:lnTo>
                  <a:cubicBezTo>
                    <a:pt x="3" y="366"/>
                    <a:pt x="106" y="468"/>
                    <a:pt x="231" y="468"/>
                  </a:cubicBezTo>
                  <a:cubicBezTo>
                    <a:pt x="240" y="468"/>
                    <a:pt x="250" y="467"/>
                    <a:pt x="259" y="466"/>
                  </a:cubicBezTo>
                  <a:cubicBezTo>
                    <a:pt x="377" y="449"/>
                    <a:pt x="462" y="349"/>
                    <a:pt x="460" y="229"/>
                  </a:cubicBezTo>
                  <a:cubicBezTo>
                    <a:pt x="460" y="131"/>
                    <a:pt x="399" y="44"/>
                    <a:pt x="306" y="12"/>
                  </a:cubicBezTo>
                  <a:cubicBezTo>
                    <a:pt x="281" y="4"/>
                    <a:pt x="257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0"/>
            <p:cNvSpPr/>
            <p:nvPr/>
          </p:nvSpPr>
          <p:spPr>
            <a:xfrm>
              <a:off x="2599706" y="4429600"/>
              <a:ext cx="11525" cy="11725"/>
            </a:xfrm>
            <a:custGeom>
              <a:avLst/>
              <a:gdLst/>
              <a:ahLst/>
              <a:cxnLst/>
              <a:rect l="l" t="t" r="r" b="b"/>
              <a:pathLst>
                <a:path w="461" h="469" extrusionOk="0">
                  <a:moveTo>
                    <a:pt x="231" y="1"/>
                  </a:moveTo>
                  <a:cubicBezTo>
                    <a:pt x="108" y="1"/>
                    <a:pt x="1" y="99"/>
                    <a:pt x="1" y="230"/>
                  </a:cubicBezTo>
                  <a:lnTo>
                    <a:pt x="1" y="240"/>
                  </a:lnTo>
                  <a:cubicBezTo>
                    <a:pt x="1" y="369"/>
                    <a:pt x="104" y="469"/>
                    <a:pt x="228" y="469"/>
                  </a:cubicBezTo>
                  <a:cubicBezTo>
                    <a:pt x="238" y="469"/>
                    <a:pt x="247" y="468"/>
                    <a:pt x="257" y="467"/>
                  </a:cubicBezTo>
                  <a:cubicBezTo>
                    <a:pt x="375" y="450"/>
                    <a:pt x="460" y="350"/>
                    <a:pt x="458" y="233"/>
                  </a:cubicBezTo>
                  <a:cubicBezTo>
                    <a:pt x="460" y="132"/>
                    <a:pt x="397" y="44"/>
                    <a:pt x="304" y="13"/>
                  </a:cubicBezTo>
                  <a:cubicBezTo>
                    <a:pt x="279" y="5"/>
                    <a:pt x="255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0"/>
            <p:cNvSpPr/>
            <p:nvPr/>
          </p:nvSpPr>
          <p:spPr>
            <a:xfrm>
              <a:off x="2599656" y="4473575"/>
              <a:ext cx="11500" cy="11650"/>
            </a:xfrm>
            <a:custGeom>
              <a:avLst/>
              <a:gdLst/>
              <a:ahLst/>
              <a:cxnLst/>
              <a:rect l="l" t="t" r="r" b="b"/>
              <a:pathLst>
                <a:path w="460" h="466" extrusionOk="0">
                  <a:moveTo>
                    <a:pt x="231" y="0"/>
                  </a:moveTo>
                  <a:cubicBezTo>
                    <a:pt x="215" y="0"/>
                    <a:pt x="198" y="2"/>
                    <a:pt x="181" y="6"/>
                  </a:cubicBezTo>
                  <a:cubicBezTo>
                    <a:pt x="74" y="30"/>
                    <a:pt x="0" y="126"/>
                    <a:pt x="3" y="235"/>
                  </a:cubicBezTo>
                  <a:cubicBezTo>
                    <a:pt x="0" y="363"/>
                    <a:pt x="103" y="465"/>
                    <a:pt x="230" y="465"/>
                  </a:cubicBezTo>
                  <a:cubicBezTo>
                    <a:pt x="231" y="465"/>
                    <a:pt x="233" y="465"/>
                    <a:pt x="234" y="465"/>
                  </a:cubicBezTo>
                  <a:cubicBezTo>
                    <a:pt x="359" y="465"/>
                    <a:pt x="460" y="364"/>
                    <a:pt x="460" y="238"/>
                  </a:cubicBezTo>
                  <a:lnTo>
                    <a:pt x="460" y="228"/>
                  </a:lnTo>
                  <a:cubicBezTo>
                    <a:pt x="460" y="99"/>
                    <a:pt x="353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2599656" y="4494825"/>
              <a:ext cx="11500" cy="11725"/>
            </a:xfrm>
            <a:custGeom>
              <a:avLst/>
              <a:gdLst/>
              <a:ahLst/>
              <a:cxnLst/>
              <a:rect l="l" t="t" r="r" b="b"/>
              <a:pathLst>
                <a:path w="460" h="469" extrusionOk="0">
                  <a:moveTo>
                    <a:pt x="231" y="1"/>
                  </a:moveTo>
                  <a:cubicBezTo>
                    <a:pt x="215" y="1"/>
                    <a:pt x="198" y="2"/>
                    <a:pt x="181" y="6"/>
                  </a:cubicBezTo>
                  <a:cubicBezTo>
                    <a:pt x="74" y="31"/>
                    <a:pt x="0" y="128"/>
                    <a:pt x="3" y="238"/>
                  </a:cubicBezTo>
                  <a:cubicBezTo>
                    <a:pt x="0" y="363"/>
                    <a:pt x="103" y="466"/>
                    <a:pt x="230" y="468"/>
                  </a:cubicBezTo>
                  <a:cubicBezTo>
                    <a:pt x="357" y="468"/>
                    <a:pt x="460" y="365"/>
                    <a:pt x="460" y="238"/>
                  </a:cubicBezTo>
                  <a:lnTo>
                    <a:pt x="460" y="229"/>
                  </a:lnTo>
                  <a:cubicBezTo>
                    <a:pt x="460" y="99"/>
                    <a:pt x="353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0"/>
            <p:cNvSpPr/>
            <p:nvPr/>
          </p:nvSpPr>
          <p:spPr>
            <a:xfrm>
              <a:off x="2706981" y="4227675"/>
              <a:ext cx="11650" cy="11450"/>
            </a:xfrm>
            <a:custGeom>
              <a:avLst/>
              <a:gdLst/>
              <a:ahLst/>
              <a:cxnLst/>
              <a:rect l="l" t="t" r="r" b="b"/>
              <a:pathLst>
                <a:path w="466" h="458" extrusionOk="0">
                  <a:moveTo>
                    <a:pt x="229" y="1"/>
                  </a:moveTo>
                  <a:cubicBezTo>
                    <a:pt x="104" y="1"/>
                    <a:pt x="3" y="103"/>
                    <a:pt x="3" y="228"/>
                  </a:cubicBezTo>
                  <a:cubicBezTo>
                    <a:pt x="1" y="353"/>
                    <a:pt x="104" y="458"/>
                    <a:pt x="231" y="458"/>
                  </a:cubicBezTo>
                  <a:lnTo>
                    <a:pt x="233" y="458"/>
                  </a:lnTo>
                  <a:cubicBezTo>
                    <a:pt x="360" y="458"/>
                    <a:pt x="463" y="358"/>
                    <a:pt x="463" y="231"/>
                  </a:cubicBezTo>
                  <a:cubicBezTo>
                    <a:pt x="465" y="103"/>
                    <a:pt x="363" y="1"/>
                    <a:pt x="235" y="1"/>
                  </a:cubicBezTo>
                  <a:lnTo>
                    <a:pt x="233" y="1"/>
                  </a:lnTo>
                  <a:cubicBezTo>
                    <a:pt x="232" y="1"/>
                    <a:pt x="230" y="1"/>
                    <a:pt x="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0"/>
            <p:cNvSpPr/>
            <p:nvPr/>
          </p:nvSpPr>
          <p:spPr>
            <a:xfrm>
              <a:off x="2675231" y="4401550"/>
              <a:ext cx="60200" cy="48475"/>
            </a:xfrm>
            <a:custGeom>
              <a:avLst/>
              <a:gdLst/>
              <a:ahLst/>
              <a:cxnLst/>
              <a:rect l="l" t="t" r="r" b="b"/>
              <a:pathLst>
                <a:path w="2408" h="1939" extrusionOk="0">
                  <a:moveTo>
                    <a:pt x="1205" y="1"/>
                  </a:moveTo>
                  <a:cubicBezTo>
                    <a:pt x="1097" y="1"/>
                    <a:pt x="1026" y="59"/>
                    <a:pt x="992" y="172"/>
                  </a:cubicBezTo>
                  <a:lnTo>
                    <a:pt x="657" y="1284"/>
                  </a:lnTo>
                  <a:lnTo>
                    <a:pt x="430" y="204"/>
                  </a:lnTo>
                  <a:cubicBezTo>
                    <a:pt x="398" y="69"/>
                    <a:pt x="325" y="3"/>
                    <a:pt x="213" y="3"/>
                  </a:cubicBezTo>
                  <a:cubicBezTo>
                    <a:pt x="154" y="3"/>
                    <a:pt x="100" y="25"/>
                    <a:pt x="61" y="64"/>
                  </a:cubicBezTo>
                  <a:cubicBezTo>
                    <a:pt x="22" y="106"/>
                    <a:pt x="0" y="160"/>
                    <a:pt x="0" y="218"/>
                  </a:cubicBezTo>
                  <a:cubicBezTo>
                    <a:pt x="0" y="233"/>
                    <a:pt x="3" y="248"/>
                    <a:pt x="7" y="262"/>
                  </a:cubicBezTo>
                  <a:lnTo>
                    <a:pt x="345" y="1706"/>
                  </a:lnTo>
                  <a:cubicBezTo>
                    <a:pt x="381" y="1860"/>
                    <a:pt x="474" y="1939"/>
                    <a:pt x="626" y="1939"/>
                  </a:cubicBezTo>
                  <a:cubicBezTo>
                    <a:pt x="772" y="1939"/>
                    <a:pt x="868" y="1868"/>
                    <a:pt x="909" y="1724"/>
                  </a:cubicBezTo>
                  <a:lnTo>
                    <a:pt x="1202" y="746"/>
                  </a:lnTo>
                  <a:lnTo>
                    <a:pt x="1498" y="1724"/>
                  </a:lnTo>
                  <a:cubicBezTo>
                    <a:pt x="1542" y="1868"/>
                    <a:pt x="1635" y="1939"/>
                    <a:pt x="1777" y="1939"/>
                  </a:cubicBezTo>
                  <a:cubicBezTo>
                    <a:pt x="1928" y="1939"/>
                    <a:pt x="2021" y="1860"/>
                    <a:pt x="2058" y="1706"/>
                  </a:cubicBezTo>
                  <a:lnTo>
                    <a:pt x="2400" y="262"/>
                  </a:lnTo>
                  <a:cubicBezTo>
                    <a:pt x="2405" y="248"/>
                    <a:pt x="2405" y="233"/>
                    <a:pt x="2405" y="218"/>
                  </a:cubicBezTo>
                  <a:cubicBezTo>
                    <a:pt x="2407" y="160"/>
                    <a:pt x="2383" y="106"/>
                    <a:pt x="2341" y="64"/>
                  </a:cubicBezTo>
                  <a:cubicBezTo>
                    <a:pt x="2302" y="25"/>
                    <a:pt x="2248" y="3"/>
                    <a:pt x="2195" y="3"/>
                  </a:cubicBezTo>
                  <a:cubicBezTo>
                    <a:pt x="2077" y="3"/>
                    <a:pt x="2004" y="69"/>
                    <a:pt x="1977" y="204"/>
                  </a:cubicBezTo>
                  <a:lnTo>
                    <a:pt x="1747" y="1284"/>
                  </a:lnTo>
                  <a:lnTo>
                    <a:pt x="1420" y="172"/>
                  </a:lnTo>
                  <a:cubicBezTo>
                    <a:pt x="1386" y="59"/>
                    <a:pt x="1315" y="1"/>
                    <a:pt x="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2747006" y="4401750"/>
              <a:ext cx="27525" cy="48150"/>
            </a:xfrm>
            <a:custGeom>
              <a:avLst/>
              <a:gdLst/>
              <a:ahLst/>
              <a:cxnLst/>
              <a:rect l="l" t="t" r="r" b="b"/>
              <a:pathLst>
                <a:path w="1101" h="1926" extrusionOk="0">
                  <a:moveTo>
                    <a:pt x="220" y="0"/>
                  </a:moveTo>
                  <a:cubicBezTo>
                    <a:pt x="162" y="0"/>
                    <a:pt x="106" y="24"/>
                    <a:pt x="67" y="68"/>
                  </a:cubicBezTo>
                  <a:cubicBezTo>
                    <a:pt x="25" y="110"/>
                    <a:pt x="3" y="166"/>
                    <a:pt x="3" y="225"/>
                  </a:cubicBezTo>
                  <a:lnTo>
                    <a:pt x="3" y="1703"/>
                  </a:lnTo>
                  <a:cubicBezTo>
                    <a:pt x="1" y="1762"/>
                    <a:pt x="23" y="1818"/>
                    <a:pt x="62" y="1862"/>
                  </a:cubicBezTo>
                  <a:cubicBezTo>
                    <a:pt x="98" y="1904"/>
                    <a:pt x="150" y="1926"/>
                    <a:pt x="206" y="1926"/>
                  </a:cubicBezTo>
                  <a:lnTo>
                    <a:pt x="849" y="1926"/>
                  </a:lnTo>
                  <a:cubicBezTo>
                    <a:pt x="912" y="1926"/>
                    <a:pt x="973" y="1892"/>
                    <a:pt x="1005" y="1835"/>
                  </a:cubicBezTo>
                  <a:cubicBezTo>
                    <a:pt x="1017" y="1813"/>
                    <a:pt x="1027" y="1789"/>
                    <a:pt x="1029" y="1767"/>
                  </a:cubicBezTo>
                  <a:cubicBezTo>
                    <a:pt x="1034" y="1728"/>
                    <a:pt x="1029" y="1686"/>
                    <a:pt x="1017" y="1650"/>
                  </a:cubicBezTo>
                  <a:cubicBezTo>
                    <a:pt x="1007" y="1628"/>
                    <a:pt x="993" y="1608"/>
                    <a:pt x="978" y="1588"/>
                  </a:cubicBezTo>
                  <a:cubicBezTo>
                    <a:pt x="946" y="1552"/>
                    <a:pt x="897" y="1530"/>
                    <a:pt x="849" y="1527"/>
                  </a:cubicBezTo>
                  <a:lnTo>
                    <a:pt x="401" y="1527"/>
                  </a:lnTo>
                  <a:lnTo>
                    <a:pt x="401" y="1161"/>
                  </a:lnTo>
                  <a:lnTo>
                    <a:pt x="853" y="1161"/>
                  </a:lnTo>
                  <a:cubicBezTo>
                    <a:pt x="907" y="1153"/>
                    <a:pt x="956" y="1129"/>
                    <a:pt x="998" y="1092"/>
                  </a:cubicBezTo>
                  <a:cubicBezTo>
                    <a:pt x="1073" y="1019"/>
                    <a:pt x="1073" y="897"/>
                    <a:pt x="998" y="824"/>
                  </a:cubicBezTo>
                  <a:cubicBezTo>
                    <a:pt x="960" y="786"/>
                    <a:pt x="912" y="765"/>
                    <a:pt x="864" y="765"/>
                  </a:cubicBezTo>
                  <a:cubicBezTo>
                    <a:pt x="861" y="765"/>
                    <a:pt x="858" y="765"/>
                    <a:pt x="856" y="765"/>
                  </a:cubicBezTo>
                  <a:lnTo>
                    <a:pt x="431" y="765"/>
                  </a:lnTo>
                  <a:lnTo>
                    <a:pt x="431" y="398"/>
                  </a:lnTo>
                  <a:lnTo>
                    <a:pt x="905" y="398"/>
                  </a:lnTo>
                  <a:cubicBezTo>
                    <a:pt x="956" y="398"/>
                    <a:pt x="1005" y="376"/>
                    <a:pt x="1042" y="340"/>
                  </a:cubicBezTo>
                  <a:cubicBezTo>
                    <a:pt x="1081" y="296"/>
                    <a:pt x="1100" y="235"/>
                    <a:pt x="1095" y="176"/>
                  </a:cubicBezTo>
                  <a:cubicBezTo>
                    <a:pt x="1090" y="137"/>
                    <a:pt x="1076" y="98"/>
                    <a:pt x="1049" y="68"/>
                  </a:cubicBezTo>
                  <a:cubicBezTo>
                    <a:pt x="1015" y="24"/>
                    <a:pt x="961" y="0"/>
                    <a:pt x="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0"/>
            <p:cNvSpPr/>
            <p:nvPr/>
          </p:nvSpPr>
          <p:spPr>
            <a:xfrm>
              <a:off x="2786706" y="4401800"/>
              <a:ext cx="35225" cy="47375"/>
            </a:xfrm>
            <a:custGeom>
              <a:avLst/>
              <a:gdLst/>
              <a:ahLst/>
              <a:cxnLst/>
              <a:rect l="l" t="t" r="r" b="b"/>
              <a:pathLst>
                <a:path w="1409" h="1895" extrusionOk="0">
                  <a:moveTo>
                    <a:pt x="636" y="396"/>
                  </a:moveTo>
                  <a:cubicBezTo>
                    <a:pt x="688" y="396"/>
                    <a:pt x="739" y="416"/>
                    <a:pt x="776" y="453"/>
                  </a:cubicBezTo>
                  <a:cubicBezTo>
                    <a:pt x="810" y="484"/>
                    <a:pt x="832" y="531"/>
                    <a:pt x="832" y="582"/>
                  </a:cubicBezTo>
                  <a:cubicBezTo>
                    <a:pt x="832" y="631"/>
                    <a:pt x="810" y="677"/>
                    <a:pt x="771" y="709"/>
                  </a:cubicBezTo>
                  <a:cubicBezTo>
                    <a:pt x="732" y="743"/>
                    <a:pt x="683" y="763"/>
                    <a:pt x="631" y="763"/>
                  </a:cubicBezTo>
                  <a:lnTo>
                    <a:pt x="431" y="763"/>
                  </a:lnTo>
                  <a:lnTo>
                    <a:pt x="431" y="396"/>
                  </a:lnTo>
                  <a:close/>
                  <a:moveTo>
                    <a:pt x="751" y="1129"/>
                  </a:moveTo>
                  <a:cubicBezTo>
                    <a:pt x="864" y="1129"/>
                    <a:pt x="954" y="1220"/>
                    <a:pt x="956" y="1332"/>
                  </a:cubicBezTo>
                  <a:cubicBezTo>
                    <a:pt x="954" y="1386"/>
                    <a:pt x="932" y="1435"/>
                    <a:pt x="895" y="1469"/>
                  </a:cubicBezTo>
                  <a:cubicBezTo>
                    <a:pt x="854" y="1508"/>
                    <a:pt x="803" y="1528"/>
                    <a:pt x="749" y="1528"/>
                  </a:cubicBezTo>
                  <a:lnTo>
                    <a:pt x="431" y="1528"/>
                  </a:lnTo>
                  <a:lnTo>
                    <a:pt x="431" y="1129"/>
                  </a:lnTo>
                  <a:close/>
                  <a:moveTo>
                    <a:pt x="212" y="0"/>
                  </a:moveTo>
                  <a:cubicBezTo>
                    <a:pt x="157" y="0"/>
                    <a:pt x="104" y="22"/>
                    <a:pt x="65" y="62"/>
                  </a:cubicBezTo>
                  <a:cubicBezTo>
                    <a:pt x="23" y="101"/>
                    <a:pt x="1" y="157"/>
                    <a:pt x="1" y="216"/>
                  </a:cubicBezTo>
                  <a:lnTo>
                    <a:pt x="1" y="1674"/>
                  </a:lnTo>
                  <a:cubicBezTo>
                    <a:pt x="1" y="1733"/>
                    <a:pt x="23" y="1789"/>
                    <a:pt x="65" y="1833"/>
                  </a:cubicBezTo>
                  <a:cubicBezTo>
                    <a:pt x="106" y="1873"/>
                    <a:pt x="161" y="1895"/>
                    <a:pt x="217" y="1895"/>
                  </a:cubicBezTo>
                  <a:cubicBezTo>
                    <a:pt x="220" y="1895"/>
                    <a:pt x="223" y="1895"/>
                    <a:pt x="226" y="1894"/>
                  </a:cubicBezTo>
                  <a:lnTo>
                    <a:pt x="810" y="1894"/>
                  </a:lnTo>
                  <a:cubicBezTo>
                    <a:pt x="983" y="1894"/>
                    <a:pt x="1128" y="1841"/>
                    <a:pt x="1238" y="1736"/>
                  </a:cubicBezTo>
                  <a:cubicBezTo>
                    <a:pt x="1347" y="1630"/>
                    <a:pt x="1409" y="1484"/>
                    <a:pt x="1404" y="1332"/>
                  </a:cubicBezTo>
                  <a:cubicBezTo>
                    <a:pt x="1404" y="1078"/>
                    <a:pt x="1277" y="924"/>
                    <a:pt x="1022" y="866"/>
                  </a:cubicBezTo>
                  <a:cubicBezTo>
                    <a:pt x="1071" y="844"/>
                    <a:pt x="1115" y="812"/>
                    <a:pt x="1154" y="775"/>
                  </a:cubicBezTo>
                  <a:cubicBezTo>
                    <a:pt x="1184" y="741"/>
                    <a:pt x="1206" y="702"/>
                    <a:pt x="1220" y="658"/>
                  </a:cubicBezTo>
                  <a:cubicBezTo>
                    <a:pt x="1238" y="607"/>
                    <a:pt x="1247" y="550"/>
                    <a:pt x="1247" y="497"/>
                  </a:cubicBezTo>
                  <a:cubicBezTo>
                    <a:pt x="1252" y="357"/>
                    <a:pt x="1194" y="225"/>
                    <a:pt x="1091" y="135"/>
                  </a:cubicBezTo>
                  <a:cubicBezTo>
                    <a:pt x="986" y="44"/>
                    <a:pt x="847" y="0"/>
                    <a:pt x="671" y="0"/>
                  </a:cubicBezTo>
                  <a:lnTo>
                    <a:pt x="221" y="0"/>
                  </a:lnTo>
                  <a:cubicBezTo>
                    <a:pt x="218" y="0"/>
                    <a:pt x="215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0"/>
            <p:cNvSpPr/>
            <p:nvPr/>
          </p:nvSpPr>
          <p:spPr>
            <a:xfrm>
              <a:off x="2574656" y="4137200"/>
              <a:ext cx="352125" cy="390600"/>
            </a:xfrm>
            <a:custGeom>
              <a:avLst/>
              <a:gdLst/>
              <a:ahLst/>
              <a:cxnLst/>
              <a:rect l="l" t="t" r="r" b="b"/>
              <a:pathLst>
                <a:path w="14085" h="15624" extrusionOk="0">
                  <a:moveTo>
                    <a:pt x="2596" y="470"/>
                  </a:moveTo>
                  <a:cubicBezTo>
                    <a:pt x="2660" y="470"/>
                    <a:pt x="2719" y="518"/>
                    <a:pt x="2752" y="604"/>
                  </a:cubicBezTo>
                  <a:lnTo>
                    <a:pt x="2816" y="778"/>
                  </a:lnTo>
                  <a:lnTo>
                    <a:pt x="2374" y="778"/>
                  </a:lnTo>
                  <a:lnTo>
                    <a:pt x="2437" y="599"/>
                  </a:lnTo>
                  <a:cubicBezTo>
                    <a:pt x="2471" y="504"/>
                    <a:pt x="2540" y="470"/>
                    <a:pt x="2591" y="470"/>
                  </a:cubicBezTo>
                  <a:cubicBezTo>
                    <a:pt x="2593" y="470"/>
                    <a:pt x="2594" y="470"/>
                    <a:pt x="2596" y="470"/>
                  </a:cubicBezTo>
                  <a:close/>
                  <a:moveTo>
                    <a:pt x="2982" y="1237"/>
                  </a:moveTo>
                  <a:lnTo>
                    <a:pt x="3248" y="1970"/>
                  </a:lnTo>
                  <a:lnTo>
                    <a:pt x="1946" y="1970"/>
                  </a:lnTo>
                  <a:lnTo>
                    <a:pt x="2212" y="1237"/>
                  </a:lnTo>
                  <a:close/>
                  <a:moveTo>
                    <a:pt x="8461" y="719"/>
                  </a:moveTo>
                  <a:lnTo>
                    <a:pt x="8461" y="719"/>
                  </a:lnTo>
                  <a:cubicBezTo>
                    <a:pt x="8446" y="1000"/>
                    <a:pt x="8459" y="1413"/>
                    <a:pt x="8727" y="1809"/>
                  </a:cubicBezTo>
                  <a:cubicBezTo>
                    <a:pt x="8724" y="1809"/>
                    <a:pt x="8721" y="1809"/>
                    <a:pt x="8718" y="1809"/>
                  </a:cubicBezTo>
                  <a:cubicBezTo>
                    <a:pt x="8470" y="1809"/>
                    <a:pt x="8256" y="1908"/>
                    <a:pt x="8075" y="1992"/>
                  </a:cubicBezTo>
                  <a:cubicBezTo>
                    <a:pt x="7887" y="2078"/>
                    <a:pt x="7742" y="2138"/>
                    <a:pt x="7596" y="2138"/>
                  </a:cubicBezTo>
                  <a:cubicBezTo>
                    <a:pt x="7534" y="2138"/>
                    <a:pt x="7471" y="2127"/>
                    <a:pt x="7405" y="2102"/>
                  </a:cubicBezTo>
                  <a:cubicBezTo>
                    <a:pt x="7442" y="2002"/>
                    <a:pt x="7483" y="1904"/>
                    <a:pt x="7532" y="1809"/>
                  </a:cubicBezTo>
                  <a:cubicBezTo>
                    <a:pt x="7765" y="1362"/>
                    <a:pt x="8036" y="1044"/>
                    <a:pt x="8461" y="719"/>
                  </a:cubicBezTo>
                  <a:close/>
                  <a:moveTo>
                    <a:pt x="8718" y="2257"/>
                  </a:moveTo>
                  <a:cubicBezTo>
                    <a:pt x="8833" y="2257"/>
                    <a:pt x="8950" y="2300"/>
                    <a:pt x="9089" y="2413"/>
                  </a:cubicBezTo>
                  <a:cubicBezTo>
                    <a:pt x="9272" y="2809"/>
                    <a:pt x="9355" y="3195"/>
                    <a:pt x="9285" y="3429"/>
                  </a:cubicBezTo>
                  <a:cubicBezTo>
                    <a:pt x="9265" y="3510"/>
                    <a:pt x="9209" y="3581"/>
                    <a:pt x="9133" y="3620"/>
                  </a:cubicBezTo>
                  <a:lnTo>
                    <a:pt x="7498" y="3620"/>
                  </a:lnTo>
                  <a:cubicBezTo>
                    <a:pt x="7256" y="3368"/>
                    <a:pt x="7207" y="2958"/>
                    <a:pt x="7281" y="2537"/>
                  </a:cubicBezTo>
                  <a:lnTo>
                    <a:pt x="7281" y="2537"/>
                  </a:lnTo>
                  <a:cubicBezTo>
                    <a:pt x="7381" y="2571"/>
                    <a:pt x="7488" y="2589"/>
                    <a:pt x="7593" y="2589"/>
                  </a:cubicBezTo>
                  <a:cubicBezTo>
                    <a:pt x="7850" y="2589"/>
                    <a:pt x="8072" y="2488"/>
                    <a:pt x="8265" y="2400"/>
                  </a:cubicBezTo>
                  <a:cubicBezTo>
                    <a:pt x="8441" y="2320"/>
                    <a:pt x="8579" y="2257"/>
                    <a:pt x="8718" y="2257"/>
                  </a:cubicBezTo>
                  <a:close/>
                  <a:moveTo>
                    <a:pt x="8945" y="4109"/>
                  </a:moveTo>
                  <a:lnTo>
                    <a:pt x="8945" y="4504"/>
                  </a:lnTo>
                  <a:lnTo>
                    <a:pt x="7630" y="4504"/>
                  </a:lnTo>
                  <a:lnTo>
                    <a:pt x="7630" y="4109"/>
                  </a:lnTo>
                  <a:close/>
                  <a:moveTo>
                    <a:pt x="5279" y="2364"/>
                  </a:moveTo>
                  <a:lnTo>
                    <a:pt x="5279" y="3165"/>
                  </a:lnTo>
                  <a:cubicBezTo>
                    <a:pt x="5277" y="3283"/>
                    <a:pt x="5362" y="3383"/>
                    <a:pt x="5480" y="3402"/>
                  </a:cubicBezTo>
                  <a:cubicBezTo>
                    <a:pt x="5488" y="3403"/>
                    <a:pt x="5496" y="3404"/>
                    <a:pt x="5505" y="3404"/>
                  </a:cubicBezTo>
                  <a:cubicBezTo>
                    <a:pt x="5631" y="3404"/>
                    <a:pt x="5736" y="3301"/>
                    <a:pt x="5736" y="3173"/>
                  </a:cubicBezTo>
                  <a:lnTo>
                    <a:pt x="5736" y="2418"/>
                  </a:lnTo>
                  <a:lnTo>
                    <a:pt x="6174" y="3576"/>
                  </a:lnTo>
                  <a:lnTo>
                    <a:pt x="6179" y="3588"/>
                  </a:lnTo>
                  <a:cubicBezTo>
                    <a:pt x="6359" y="3989"/>
                    <a:pt x="6357" y="4016"/>
                    <a:pt x="6284" y="4194"/>
                  </a:cubicBezTo>
                  <a:lnTo>
                    <a:pt x="6010" y="4871"/>
                  </a:lnTo>
                  <a:lnTo>
                    <a:pt x="4998" y="4871"/>
                  </a:lnTo>
                  <a:lnTo>
                    <a:pt x="4720" y="4182"/>
                  </a:lnTo>
                  <a:cubicBezTo>
                    <a:pt x="4649" y="4006"/>
                    <a:pt x="4646" y="3977"/>
                    <a:pt x="4827" y="3576"/>
                  </a:cubicBezTo>
                  <a:lnTo>
                    <a:pt x="4834" y="3561"/>
                  </a:lnTo>
                  <a:lnTo>
                    <a:pt x="5279" y="2364"/>
                  </a:lnTo>
                  <a:close/>
                  <a:moveTo>
                    <a:pt x="4676" y="5330"/>
                  </a:moveTo>
                  <a:cubicBezTo>
                    <a:pt x="4676" y="5340"/>
                    <a:pt x="4678" y="5350"/>
                    <a:pt x="4683" y="5360"/>
                  </a:cubicBezTo>
                  <a:lnTo>
                    <a:pt x="6369" y="5360"/>
                  </a:lnTo>
                  <a:cubicBezTo>
                    <a:pt x="6374" y="5360"/>
                    <a:pt x="6376" y="5365"/>
                    <a:pt x="6379" y="5370"/>
                  </a:cubicBezTo>
                  <a:lnTo>
                    <a:pt x="6379" y="7315"/>
                  </a:lnTo>
                  <a:lnTo>
                    <a:pt x="4668" y="7315"/>
                  </a:lnTo>
                  <a:lnTo>
                    <a:pt x="4668" y="5330"/>
                  </a:lnTo>
                  <a:close/>
                  <a:moveTo>
                    <a:pt x="8608" y="4964"/>
                  </a:moveTo>
                  <a:lnTo>
                    <a:pt x="8608" y="7315"/>
                  </a:lnTo>
                  <a:lnTo>
                    <a:pt x="7906" y="7315"/>
                  </a:lnTo>
                  <a:lnTo>
                    <a:pt x="7906" y="4964"/>
                  </a:lnTo>
                  <a:close/>
                  <a:moveTo>
                    <a:pt x="12210" y="472"/>
                  </a:moveTo>
                  <a:cubicBezTo>
                    <a:pt x="12261" y="472"/>
                    <a:pt x="12303" y="514"/>
                    <a:pt x="12305" y="568"/>
                  </a:cubicBezTo>
                  <a:lnTo>
                    <a:pt x="12305" y="1237"/>
                  </a:lnTo>
                  <a:lnTo>
                    <a:pt x="11914" y="1237"/>
                  </a:lnTo>
                  <a:cubicBezTo>
                    <a:pt x="11912" y="1237"/>
                    <a:pt x="11911" y="1237"/>
                    <a:pt x="11909" y="1237"/>
                  </a:cubicBezTo>
                  <a:cubicBezTo>
                    <a:pt x="11784" y="1237"/>
                    <a:pt x="11682" y="1334"/>
                    <a:pt x="11675" y="1460"/>
                  </a:cubicBezTo>
                  <a:cubicBezTo>
                    <a:pt x="11672" y="1589"/>
                    <a:pt x="11775" y="1694"/>
                    <a:pt x="11904" y="1694"/>
                  </a:cubicBezTo>
                  <a:lnTo>
                    <a:pt x="12305" y="1694"/>
                  </a:lnTo>
                  <a:lnTo>
                    <a:pt x="12305" y="2549"/>
                  </a:lnTo>
                  <a:lnTo>
                    <a:pt x="11907" y="2549"/>
                  </a:lnTo>
                  <a:cubicBezTo>
                    <a:pt x="11905" y="2549"/>
                    <a:pt x="11904" y="2549"/>
                    <a:pt x="11902" y="2549"/>
                  </a:cubicBezTo>
                  <a:cubicBezTo>
                    <a:pt x="11777" y="2549"/>
                    <a:pt x="11674" y="2649"/>
                    <a:pt x="11667" y="2772"/>
                  </a:cubicBezTo>
                  <a:cubicBezTo>
                    <a:pt x="11665" y="2901"/>
                    <a:pt x="11767" y="3009"/>
                    <a:pt x="11897" y="3009"/>
                  </a:cubicBezTo>
                  <a:lnTo>
                    <a:pt x="12305" y="3009"/>
                  </a:lnTo>
                  <a:lnTo>
                    <a:pt x="12305" y="3803"/>
                  </a:lnTo>
                  <a:lnTo>
                    <a:pt x="11907" y="3803"/>
                  </a:lnTo>
                  <a:cubicBezTo>
                    <a:pt x="11905" y="3803"/>
                    <a:pt x="11903" y="3803"/>
                    <a:pt x="11902" y="3803"/>
                  </a:cubicBezTo>
                  <a:cubicBezTo>
                    <a:pt x="11787" y="3803"/>
                    <a:pt x="11686" y="3888"/>
                    <a:pt x="11670" y="4004"/>
                  </a:cubicBezTo>
                  <a:cubicBezTo>
                    <a:pt x="11653" y="4138"/>
                    <a:pt x="11760" y="4260"/>
                    <a:pt x="11897" y="4260"/>
                  </a:cubicBezTo>
                  <a:lnTo>
                    <a:pt x="12305" y="4260"/>
                  </a:lnTo>
                  <a:lnTo>
                    <a:pt x="12305" y="5115"/>
                  </a:lnTo>
                  <a:lnTo>
                    <a:pt x="11907" y="5115"/>
                  </a:lnTo>
                  <a:cubicBezTo>
                    <a:pt x="11905" y="5115"/>
                    <a:pt x="11904" y="5115"/>
                    <a:pt x="11902" y="5115"/>
                  </a:cubicBezTo>
                  <a:cubicBezTo>
                    <a:pt x="11777" y="5115"/>
                    <a:pt x="11674" y="5215"/>
                    <a:pt x="11667" y="5338"/>
                  </a:cubicBezTo>
                  <a:cubicBezTo>
                    <a:pt x="11665" y="5467"/>
                    <a:pt x="11767" y="5575"/>
                    <a:pt x="11897" y="5575"/>
                  </a:cubicBezTo>
                  <a:lnTo>
                    <a:pt x="12305" y="5575"/>
                  </a:lnTo>
                  <a:lnTo>
                    <a:pt x="12305" y="6369"/>
                  </a:lnTo>
                  <a:lnTo>
                    <a:pt x="11907" y="6369"/>
                  </a:lnTo>
                  <a:cubicBezTo>
                    <a:pt x="11905" y="6369"/>
                    <a:pt x="11904" y="6369"/>
                    <a:pt x="11902" y="6369"/>
                  </a:cubicBezTo>
                  <a:cubicBezTo>
                    <a:pt x="11777" y="6369"/>
                    <a:pt x="11674" y="6466"/>
                    <a:pt x="11667" y="6591"/>
                  </a:cubicBezTo>
                  <a:cubicBezTo>
                    <a:pt x="11665" y="6721"/>
                    <a:pt x="11767" y="6826"/>
                    <a:pt x="11897" y="6826"/>
                  </a:cubicBezTo>
                  <a:lnTo>
                    <a:pt x="12305" y="6826"/>
                  </a:lnTo>
                  <a:lnTo>
                    <a:pt x="12305" y="7315"/>
                  </a:lnTo>
                  <a:lnTo>
                    <a:pt x="10472" y="7315"/>
                  </a:lnTo>
                  <a:lnTo>
                    <a:pt x="10472" y="568"/>
                  </a:lnTo>
                  <a:cubicBezTo>
                    <a:pt x="10472" y="514"/>
                    <a:pt x="10514" y="472"/>
                    <a:pt x="10565" y="472"/>
                  </a:cubicBezTo>
                  <a:close/>
                  <a:moveTo>
                    <a:pt x="2865" y="10401"/>
                  </a:moveTo>
                  <a:lnTo>
                    <a:pt x="2865" y="12539"/>
                  </a:lnTo>
                  <a:lnTo>
                    <a:pt x="778" y="12539"/>
                  </a:lnTo>
                  <a:cubicBezTo>
                    <a:pt x="597" y="12537"/>
                    <a:pt x="450" y="12393"/>
                    <a:pt x="453" y="12212"/>
                  </a:cubicBezTo>
                  <a:lnTo>
                    <a:pt x="453" y="10726"/>
                  </a:lnTo>
                  <a:cubicBezTo>
                    <a:pt x="450" y="10545"/>
                    <a:pt x="597" y="10401"/>
                    <a:pt x="778" y="10401"/>
                  </a:cubicBezTo>
                  <a:close/>
                  <a:moveTo>
                    <a:pt x="13290" y="10401"/>
                  </a:moveTo>
                  <a:cubicBezTo>
                    <a:pt x="13471" y="10401"/>
                    <a:pt x="13617" y="10548"/>
                    <a:pt x="13617" y="10729"/>
                  </a:cubicBezTo>
                  <a:lnTo>
                    <a:pt x="13617" y="12210"/>
                  </a:lnTo>
                  <a:cubicBezTo>
                    <a:pt x="13617" y="12390"/>
                    <a:pt x="13471" y="12539"/>
                    <a:pt x="13290" y="12539"/>
                  </a:cubicBezTo>
                  <a:lnTo>
                    <a:pt x="11022" y="12539"/>
                  </a:lnTo>
                  <a:lnTo>
                    <a:pt x="11022" y="10401"/>
                  </a:lnTo>
                  <a:close/>
                  <a:moveTo>
                    <a:pt x="13290" y="7774"/>
                  </a:moveTo>
                  <a:cubicBezTo>
                    <a:pt x="13471" y="7774"/>
                    <a:pt x="13617" y="7921"/>
                    <a:pt x="13617" y="8102"/>
                  </a:cubicBezTo>
                  <a:lnTo>
                    <a:pt x="13617" y="9583"/>
                  </a:lnTo>
                  <a:cubicBezTo>
                    <a:pt x="13617" y="9763"/>
                    <a:pt x="13471" y="9912"/>
                    <a:pt x="13290" y="9912"/>
                  </a:cubicBezTo>
                  <a:lnTo>
                    <a:pt x="11022" y="9912"/>
                  </a:lnTo>
                  <a:lnTo>
                    <a:pt x="11022" y="9732"/>
                  </a:lnTo>
                  <a:cubicBezTo>
                    <a:pt x="11020" y="9240"/>
                    <a:pt x="10624" y="8842"/>
                    <a:pt x="10132" y="8842"/>
                  </a:cubicBezTo>
                  <a:lnTo>
                    <a:pt x="7469" y="8842"/>
                  </a:lnTo>
                  <a:cubicBezTo>
                    <a:pt x="7467" y="8842"/>
                    <a:pt x="7466" y="8842"/>
                    <a:pt x="7464" y="8842"/>
                  </a:cubicBezTo>
                  <a:cubicBezTo>
                    <a:pt x="7339" y="8842"/>
                    <a:pt x="7237" y="8941"/>
                    <a:pt x="7229" y="9064"/>
                  </a:cubicBezTo>
                  <a:cubicBezTo>
                    <a:pt x="7227" y="9194"/>
                    <a:pt x="7330" y="9302"/>
                    <a:pt x="7459" y="9302"/>
                  </a:cubicBezTo>
                  <a:lnTo>
                    <a:pt x="10130" y="9302"/>
                  </a:lnTo>
                  <a:cubicBezTo>
                    <a:pt x="10370" y="9302"/>
                    <a:pt x="10563" y="9495"/>
                    <a:pt x="10563" y="9734"/>
                  </a:cubicBezTo>
                  <a:lnTo>
                    <a:pt x="10563" y="13326"/>
                  </a:lnTo>
                  <a:cubicBezTo>
                    <a:pt x="10563" y="13566"/>
                    <a:pt x="10370" y="13759"/>
                    <a:pt x="10130" y="13761"/>
                  </a:cubicBezTo>
                  <a:lnTo>
                    <a:pt x="3757" y="13761"/>
                  </a:lnTo>
                  <a:cubicBezTo>
                    <a:pt x="3517" y="13761"/>
                    <a:pt x="3324" y="13566"/>
                    <a:pt x="3324" y="13326"/>
                  </a:cubicBezTo>
                  <a:lnTo>
                    <a:pt x="3324" y="9732"/>
                  </a:lnTo>
                  <a:cubicBezTo>
                    <a:pt x="3324" y="9495"/>
                    <a:pt x="3515" y="9302"/>
                    <a:pt x="3754" y="9302"/>
                  </a:cubicBezTo>
                  <a:lnTo>
                    <a:pt x="6440" y="9302"/>
                  </a:lnTo>
                  <a:cubicBezTo>
                    <a:pt x="6557" y="9302"/>
                    <a:pt x="6657" y="9216"/>
                    <a:pt x="6675" y="9099"/>
                  </a:cubicBezTo>
                  <a:cubicBezTo>
                    <a:pt x="6692" y="8964"/>
                    <a:pt x="6587" y="8842"/>
                    <a:pt x="6447" y="8842"/>
                  </a:cubicBezTo>
                  <a:lnTo>
                    <a:pt x="3759" y="8842"/>
                  </a:lnTo>
                  <a:cubicBezTo>
                    <a:pt x="3266" y="8842"/>
                    <a:pt x="2865" y="9243"/>
                    <a:pt x="2865" y="9737"/>
                  </a:cubicBezTo>
                  <a:lnTo>
                    <a:pt x="2865" y="9912"/>
                  </a:lnTo>
                  <a:lnTo>
                    <a:pt x="778" y="9912"/>
                  </a:lnTo>
                  <a:cubicBezTo>
                    <a:pt x="597" y="9910"/>
                    <a:pt x="453" y="9766"/>
                    <a:pt x="453" y="9585"/>
                  </a:cubicBezTo>
                  <a:lnTo>
                    <a:pt x="453" y="8099"/>
                  </a:lnTo>
                  <a:cubicBezTo>
                    <a:pt x="453" y="7918"/>
                    <a:pt x="597" y="7774"/>
                    <a:pt x="778" y="7774"/>
                  </a:cubicBezTo>
                  <a:close/>
                  <a:moveTo>
                    <a:pt x="13290" y="12996"/>
                  </a:moveTo>
                  <a:cubicBezTo>
                    <a:pt x="13471" y="12996"/>
                    <a:pt x="13617" y="13143"/>
                    <a:pt x="13617" y="13324"/>
                  </a:cubicBezTo>
                  <a:lnTo>
                    <a:pt x="13617" y="14810"/>
                  </a:lnTo>
                  <a:cubicBezTo>
                    <a:pt x="13617" y="14991"/>
                    <a:pt x="13471" y="15135"/>
                    <a:pt x="13290" y="15135"/>
                  </a:cubicBezTo>
                  <a:lnTo>
                    <a:pt x="778" y="15135"/>
                  </a:lnTo>
                  <a:cubicBezTo>
                    <a:pt x="597" y="15135"/>
                    <a:pt x="450" y="14988"/>
                    <a:pt x="453" y="14807"/>
                  </a:cubicBezTo>
                  <a:lnTo>
                    <a:pt x="453" y="13324"/>
                  </a:lnTo>
                  <a:cubicBezTo>
                    <a:pt x="453" y="13143"/>
                    <a:pt x="599" y="12996"/>
                    <a:pt x="778" y="12996"/>
                  </a:cubicBezTo>
                  <a:lnTo>
                    <a:pt x="2865" y="12996"/>
                  </a:lnTo>
                  <a:lnTo>
                    <a:pt x="2865" y="13324"/>
                  </a:lnTo>
                  <a:cubicBezTo>
                    <a:pt x="2865" y="13818"/>
                    <a:pt x="3266" y="14218"/>
                    <a:pt x="3759" y="14218"/>
                  </a:cubicBezTo>
                  <a:lnTo>
                    <a:pt x="10128" y="14218"/>
                  </a:lnTo>
                  <a:cubicBezTo>
                    <a:pt x="10129" y="14218"/>
                    <a:pt x="10131" y="14218"/>
                    <a:pt x="10132" y="14218"/>
                  </a:cubicBezTo>
                  <a:cubicBezTo>
                    <a:pt x="10621" y="14218"/>
                    <a:pt x="11017" y="13821"/>
                    <a:pt x="11022" y="13334"/>
                  </a:cubicBezTo>
                  <a:lnTo>
                    <a:pt x="11022" y="12996"/>
                  </a:lnTo>
                  <a:close/>
                  <a:moveTo>
                    <a:pt x="2593" y="1"/>
                  </a:moveTo>
                  <a:cubicBezTo>
                    <a:pt x="2589" y="1"/>
                    <a:pt x="2585" y="1"/>
                    <a:pt x="2581" y="1"/>
                  </a:cubicBezTo>
                  <a:cubicBezTo>
                    <a:pt x="2320" y="6"/>
                    <a:pt x="2095" y="174"/>
                    <a:pt x="2002" y="433"/>
                  </a:cubicBezTo>
                  <a:lnTo>
                    <a:pt x="1386" y="2124"/>
                  </a:lnTo>
                  <a:cubicBezTo>
                    <a:pt x="1386" y="2127"/>
                    <a:pt x="1386" y="2127"/>
                    <a:pt x="1386" y="2129"/>
                  </a:cubicBezTo>
                  <a:cubicBezTo>
                    <a:pt x="1386" y="2134"/>
                    <a:pt x="1384" y="2139"/>
                    <a:pt x="1381" y="2141"/>
                  </a:cubicBezTo>
                  <a:cubicBezTo>
                    <a:pt x="1381" y="2146"/>
                    <a:pt x="1379" y="2149"/>
                    <a:pt x="1379" y="2151"/>
                  </a:cubicBezTo>
                  <a:cubicBezTo>
                    <a:pt x="1379" y="2156"/>
                    <a:pt x="1377" y="2161"/>
                    <a:pt x="1377" y="2163"/>
                  </a:cubicBezTo>
                  <a:lnTo>
                    <a:pt x="1374" y="2176"/>
                  </a:lnTo>
                  <a:lnTo>
                    <a:pt x="1374" y="2185"/>
                  </a:lnTo>
                  <a:lnTo>
                    <a:pt x="1374" y="2200"/>
                  </a:lnTo>
                  <a:cubicBezTo>
                    <a:pt x="1374" y="2200"/>
                    <a:pt x="1374" y="2202"/>
                    <a:pt x="1374" y="2202"/>
                  </a:cubicBezTo>
                  <a:lnTo>
                    <a:pt x="1374" y="4612"/>
                  </a:lnTo>
                  <a:cubicBezTo>
                    <a:pt x="1374" y="4732"/>
                    <a:pt x="1460" y="4832"/>
                    <a:pt x="1574" y="4849"/>
                  </a:cubicBezTo>
                  <a:cubicBezTo>
                    <a:pt x="1584" y="4850"/>
                    <a:pt x="1594" y="4851"/>
                    <a:pt x="1603" y="4851"/>
                  </a:cubicBezTo>
                  <a:cubicBezTo>
                    <a:pt x="1728" y="4851"/>
                    <a:pt x="1834" y="4749"/>
                    <a:pt x="1834" y="4622"/>
                  </a:cubicBezTo>
                  <a:lnTo>
                    <a:pt x="1834" y="2427"/>
                  </a:lnTo>
                  <a:lnTo>
                    <a:pt x="3361" y="2427"/>
                  </a:lnTo>
                  <a:lnTo>
                    <a:pt x="3361" y="7315"/>
                  </a:lnTo>
                  <a:lnTo>
                    <a:pt x="1834" y="7315"/>
                  </a:lnTo>
                  <a:lnTo>
                    <a:pt x="1834" y="5641"/>
                  </a:lnTo>
                  <a:cubicBezTo>
                    <a:pt x="1836" y="5521"/>
                    <a:pt x="1750" y="5421"/>
                    <a:pt x="1633" y="5404"/>
                  </a:cubicBezTo>
                  <a:cubicBezTo>
                    <a:pt x="1623" y="5403"/>
                    <a:pt x="1614" y="5402"/>
                    <a:pt x="1604" y="5402"/>
                  </a:cubicBezTo>
                  <a:cubicBezTo>
                    <a:pt x="1480" y="5402"/>
                    <a:pt x="1374" y="5504"/>
                    <a:pt x="1374" y="5631"/>
                  </a:cubicBezTo>
                  <a:lnTo>
                    <a:pt x="1374" y="7315"/>
                  </a:lnTo>
                  <a:lnTo>
                    <a:pt x="788" y="7315"/>
                  </a:lnTo>
                  <a:cubicBezTo>
                    <a:pt x="353" y="7315"/>
                    <a:pt x="1" y="7669"/>
                    <a:pt x="1" y="8104"/>
                  </a:cubicBezTo>
                  <a:lnTo>
                    <a:pt x="1" y="9602"/>
                  </a:lnTo>
                  <a:cubicBezTo>
                    <a:pt x="311" y="9910"/>
                    <a:pt x="311" y="10411"/>
                    <a:pt x="1" y="10721"/>
                  </a:cubicBezTo>
                  <a:lnTo>
                    <a:pt x="1" y="12217"/>
                  </a:lnTo>
                  <a:cubicBezTo>
                    <a:pt x="311" y="12527"/>
                    <a:pt x="311" y="13028"/>
                    <a:pt x="1" y="13336"/>
                  </a:cubicBezTo>
                  <a:lnTo>
                    <a:pt x="1" y="14837"/>
                  </a:lnTo>
                  <a:cubicBezTo>
                    <a:pt x="1" y="15272"/>
                    <a:pt x="353" y="15623"/>
                    <a:pt x="790" y="15623"/>
                  </a:cubicBezTo>
                  <a:lnTo>
                    <a:pt x="13295" y="15623"/>
                  </a:lnTo>
                  <a:cubicBezTo>
                    <a:pt x="13730" y="15623"/>
                    <a:pt x="14082" y="15269"/>
                    <a:pt x="14084" y="14834"/>
                  </a:cubicBezTo>
                  <a:lnTo>
                    <a:pt x="14084" y="13336"/>
                  </a:lnTo>
                  <a:cubicBezTo>
                    <a:pt x="13774" y="13028"/>
                    <a:pt x="13774" y="12527"/>
                    <a:pt x="14084" y="12217"/>
                  </a:cubicBezTo>
                  <a:lnTo>
                    <a:pt x="14084" y="10721"/>
                  </a:lnTo>
                  <a:cubicBezTo>
                    <a:pt x="13774" y="10411"/>
                    <a:pt x="13774" y="9910"/>
                    <a:pt x="14084" y="9602"/>
                  </a:cubicBezTo>
                  <a:lnTo>
                    <a:pt x="14077" y="8104"/>
                  </a:lnTo>
                  <a:cubicBezTo>
                    <a:pt x="14077" y="7669"/>
                    <a:pt x="13722" y="7315"/>
                    <a:pt x="13287" y="7315"/>
                  </a:cubicBezTo>
                  <a:lnTo>
                    <a:pt x="12762" y="7315"/>
                  </a:lnTo>
                  <a:lnTo>
                    <a:pt x="12762" y="570"/>
                  </a:lnTo>
                  <a:cubicBezTo>
                    <a:pt x="12762" y="264"/>
                    <a:pt x="12515" y="15"/>
                    <a:pt x="12212" y="15"/>
                  </a:cubicBezTo>
                  <a:cubicBezTo>
                    <a:pt x="12210" y="15"/>
                    <a:pt x="12209" y="15"/>
                    <a:pt x="12207" y="15"/>
                  </a:cubicBezTo>
                  <a:lnTo>
                    <a:pt x="10567" y="15"/>
                  </a:lnTo>
                  <a:cubicBezTo>
                    <a:pt x="10262" y="15"/>
                    <a:pt x="10013" y="262"/>
                    <a:pt x="10013" y="570"/>
                  </a:cubicBezTo>
                  <a:lnTo>
                    <a:pt x="10013" y="7315"/>
                  </a:lnTo>
                  <a:lnTo>
                    <a:pt x="9067" y="7315"/>
                  </a:lnTo>
                  <a:lnTo>
                    <a:pt x="9067" y="4944"/>
                  </a:lnTo>
                  <a:cubicBezTo>
                    <a:pt x="9258" y="4905"/>
                    <a:pt x="9402" y="4751"/>
                    <a:pt x="9402" y="4566"/>
                  </a:cubicBezTo>
                  <a:lnTo>
                    <a:pt x="9402" y="4001"/>
                  </a:lnTo>
                  <a:cubicBezTo>
                    <a:pt x="9556" y="3903"/>
                    <a:pt x="9671" y="3749"/>
                    <a:pt x="9720" y="3573"/>
                  </a:cubicBezTo>
                  <a:cubicBezTo>
                    <a:pt x="9893" y="3002"/>
                    <a:pt x="9544" y="2161"/>
                    <a:pt x="9123" y="1577"/>
                  </a:cubicBezTo>
                  <a:cubicBezTo>
                    <a:pt x="8876" y="1237"/>
                    <a:pt x="8906" y="868"/>
                    <a:pt x="8925" y="621"/>
                  </a:cubicBezTo>
                  <a:cubicBezTo>
                    <a:pt x="8940" y="448"/>
                    <a:pt x="8950" y="309"/>
                    <a:pt x="8852" y="201"/>
                  </a:cubicBezTo>
                  <a:cubicBezTo>
                    <a:pt x="8798" y="145"/>
                    <a:pt x="8722" y="113"/>
                    <a:pt x="8647" y="113"/>
                  </a:cubicBezTo>
                  <a:cubicBezTo>
                    <a:pt x="8532" y="113"/>
                    <a:pt x="8417" y="169"/>
                    <a:pt x="8192" y="340"/>
                  </a:cubicBezTo>
                  <a:cubicBezTo>
                    <a:pt x="7703" y="709"/>
                    <a:pt x="7383" y="1086"/>
                    <a:pt x="7119" y="1599"/>
                  </a:cubicBezTo>
                  <a:cubicBezTo>
                    <a:pt x="7031" y="1767"/>
                    <a:pt x="6961" y="1943"/>
                    <a:pt x="6904" y="2127"/>
                  </a:cubicBezTo>
                  <a:cubicBezTo>
                    <a:pt x="6897" y="2141"/>
                    <a:pt x="6892" y="2158"/>
                    <a:pt x="6890" y="2173"/>
                  </a:cubicBezTo>
                  <a:cubicBezTo>
                    <a:pt x="6706" y="2816"/>
                    <a:pt x="6733" y="3520"/>
                    <a:pt x="7171" y="3960"/>
                  </a:cubicBezTo>
                  <a:lnTo>
                    <a:pt x="7171" y="4566"/>
                  </a:lnTo>
                  <a:cubicBezTo>
                    <a:pt x="7176" y="4734"/>
                    <a:pt x="7286" y="4881"/>
                    <a:pt x="7447" y="4930"/>
                  </a:cubicBezTo>
                  <a:lnTo>
                    <a:pt x="7447" y="7315"/>
                  </a:lnTo>
                  <a:lnTo>
                    <a:pt x="6865" y="7315"/>
                  </a:lnTo>
                  <a:lnTo>
                    <a:pt x="6865" y="5345"/>
                  </a:lnTo>
                  <a:cubicBezTo>
                    <a:pt x="6865" y="5133"/>
                    <a:pt x="6723" y="4949"/>
                    <a:pt x="6521" y="4893"/>
                  </a:cubicBezTo>
                  <a:lnTo>
                    <a:pt x="6733" y="4375"/>
                  </a:lnTo>
                  <a:cubicBezTo>
                    <a:pt x="6882" y="4013"/>
                    <a:pt x="6811" y="3828"/>
                    <a:pt x="6621" y="3415"/>
                  </a:cubicBezTo>
                  <a:lnTo>
                    <a:pt x="6105" y="2061"/>
                  </a:lnTo>
                  <a:cubicBezTo>
                    <a:pt x="6105" y="2058"/>
                    <a:pt x="6103" y="2056"/>
                    <a:pt x="6103" y="2053"/>
                  </a:cubicBezTo>
                  <a:cubicBezTo>
                    <a:pt x="5995" y="1797"/>
                    <a:pt x="5773" y="1636"/>
                    <a:pt x="5521" y="1633"/>
                  </a:cubicBezTo>
                  <a:lnTo>
                    <a:pt x="5516" y="1633"/>
                  </a:lnTo>
                  <a:cubicBezTo>
                    <a:pt x="5265" y="1633"/>
                    <a:pt x="5035" y="1792"/>
                    <a:pt x="4918" y="2049"/>
                  </a:cubicBezTo>
                  <a:lnTo>
                    <a:pt x="4910" y="2063"/>
                  </a:lnTo>
                  <a:lnTo>
                    <a:pt x="4409" y="3402"/>
                  </a:lnTo>
                  <a:cubicBezTo>
                    <a:pt x="4219" y="3818"/>
                    <a:pt x="4150" y="4004"/>
                    <a:pt x="4297" y="4363"/>
                  </a:cubicBezTo>
                  <a:lnTo>
                    <a:pt x="4519" y="4905"/>
                  </a:lnTo>
                  <a:cubicBezTo>
                    <a:pt x="4333" y="4971"/>
                    <a:pt x="4209" y="5147"/>
                    <a:pt x="4209" y="5345"/>
                  </a:cubicBezTo>
                  <a:lnTo>
                    <a:pt x="4209" y="7315"/>
                  </a:lnTo>
                  <a:lnTo>
                    <a:pt x="3811" y="7315"/>
                  </a:lnTo>
                  <a:lnTo>
                    <a:pt x="3811" y="2202"/>
                  </a:lnTo>
                  <a:lnTo>
                    <a:pt x="3811" y="2200"/>
                  </a:lnTo>
                  <a:lnTo>
                    <a:pt x="3811" y="2185"/>
                  </a:lnTo>
                  <a:lnTo>
                    <a:pt x="3811" y="2176"/>
                  </a:lnTo>
                  <a:cubicBezTo>
                    <a:pt x="3811" y="2171"/>
                    <a:pt x="3811" y="2168"/>
                    <a:pt x="3811" y="2163"/>
                  </a:cubicBezTo>
                  <a:cubicBezTo>
                    <a:pt x="3808" y="2158"/>
                    <a:pt x="3808" y="2156"/>
                    <a:pt x="3808" y="2151"/>
                  </a:cubicBezTo>
                  <a:cubicBezTo>
                    <a:pt x="3806" y="2149"/>
                    <a:pt x="3806" y="2146"/>
                    <a:pt x="3806" y="2141"/>
                  </a:cubicBezTo>
                  <a:cubicBezTo>
                    <a:pt x="3803" y="2139"/>
                    <a:pt x="3803" y="2134"/>
                    <a:pt x="3801" y="2129"/>
                  </a:cubicBezTo>
                  <a:cubicBezTo>
                    <a:pt x="3801" y="2127"/>
                    <a:pt x="3801" y="2127"/>
                    <a:pt x="3801" y="2124"/>
                  </a:cubicBezTo>
                  <a:lnTo>
                    <a:pt x="3182" y="433"/>
                  </a:lnTo>
                  <a:lnTo>
                    <a:pt x="3180" y="426"/>
                  </a:lnTo>
                  <a:cubicBezTo>
                    <a:pt x="3072" y="163"/>
                    <a:pt x="2849" y="1"/>
                    <a:pt x="2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1" name="Google Shape;1091;p40"/>
          <p:cNvGrpSpPr/>
          <p:nvPr/>
        </p:nvGrpSpPr>
        <p:grpSpPr>
          <a:xfrm>
            <a:off x="1542853" y="3109389"/>
            <a:ext cx="389500" cy="390300"/>
            <a:chOff x="5469173" y="2736869"/>
            <a:chExt cx="389500" cy="390300"/>
          </a:xfrm>
        </p:grpSpPr>
        <p:sp>
          <p:nvSpPr>
            <p:cNvPr id="1092" name="Google Shape;1092;p40"/>
            <p:cNvSpPr/>
            <p:nvPr/>
          </p:nvSpPr>
          <p:spPr>
            <a:xfrm>
              <a:off x="5605098" y="3037944"/>
              <a:ext cx="126300" cy="74125"/>
            </a:xfrm>
            <a:custGeom>
              <a:avLst/>
              <a:gdLst/>
              <a:ahLst/>
              <a:cxnLst/>
              <a:rect l="l" t="t" r="r" b="b"/>
              <a:pathLst>
                <a:path w="5052" h="2965" extrusionOk="0">
                  <a:moveTo>
                    <a:pt x="4722" y="731"/>
                  </a:moveTo>
                  <a:lnTo>
                    <a:pt x="2444" y="0"/>
                  </a:lnTo>
                  <a:lnTo>
                    <a:pt x="330" y="731"/>
                  </a:lnTo>
                  <a:lnTo>
                    <a:pt x="1" y="1990"/>
                  </a:lnTo>
                  <a:lnTo>
                    <a:pt x="2444" y="2965"/>
                  </a:lnTo>
                  <a:lnTo>
                    <a:pt x="5052" y="19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5561598" y="3087419"/>
              <a:ext cx="213850" cy="33625"/>
            </a:xfrm>
            <a:custGeom>
              <a:avLst/>
              <a:gdLst/>
              <a:ahLst/>
              <a:cxnLst/>
              <a:rect l="l" t="t" r="r" b="b"/>
              <a:pathLst>
                <a:path w="8554" h="1345" extrusionOk="0">
                  <a:moveTo>
                    <a:pt x="6802" y="1"/>
                  </a:moveTo>
                  <a:lnTo>
                    <a:pt x="665" y="1"/>
                  </a:lnTo>
                  <a:cubicBezTo>
                    <a:pt x="296" y="1"/>
                    <a:pt x="1" y="297"/>
                    <a:pt x="1" y="666"/>
                  </a:cubicBezTo>
                  <a:lnTo>
                    <a:pt x="1" y="680"/>
                  </a:lnTo>
                  <a:cubicBezTo>
                    <a:pt x="1" y="1047"/>
                    <a:pt x="296" y="1343"/>
                    <a:pt x="665" y="1345"/>
                  </a:cubicBezTo>
                  <a:lnTo>
                    <a:pt x="7889" y="1345"/>
                  </a:lnTo>
                  <a:cubicBezTo>
                    <a:pt x="8256" y="1343"/>
                    <a:pt x="8551" y="1047"/>
                    <a:pt x="8554" y="680"/>
                  </a:cubicBezTo>
                  <a:lnTo>
                    <a:pt x="8554" y="666"/>
                  </a:lnTo>
                  <a:cubicBezTo>
                    <a:pt x="8551" y="297"/>
                    <a:pt x="8256" y="1"/>
                    <a:pt x="7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5605048" y="3056094"/>
              <a:ext cx="122275" cy="32100"/>
            </a:xfrm>
            <a:custGeom>
              <a:avLst/>
              <a:gdLst/>
              <a:ahLst/>
              <a:cxnLst/>
              <a:rect l="l" t="t" r="r" b="b"/>
              <a:pathLst>
                <a:path w="4891" h="1284" extrusionOk="0">
                  <a:moveTo>
                    <a:pt x="1562" y="643"/>
                  </a:moveTo>
                  <a:lnTo>
                    <a:pt x="4890" y="643"/>
                  </a:lnTo>
                  <a:lnTo>
                    <a:pt x="4724" y="0"/>
                  </a:lnTo>
                  <a:lnTo>
                    <a:pt x="335" y="0"/>
                  </a:lnTo>
                  <a:lnTo>
                    <a:pt x="166" y="643"/>
                  </a:lnTo>
                  <a:lnTo>
                    <a:pt x="0" y="1283"/>
                  </a:lnTo>
                  <a:lnTo>
                    <a:pt x="763" y="1283"/>
                  </a:lnTo>
                  <a:lnTo>
                    <a:pt x="858" y="926"/>
                  </a:lnTo>
                  <a:cubicBezTo>
                    <a:pt x="992" y="619"/>
                    <a:pt x="992" y="643"/>
                    <a:pt x="1562" y="643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5475273" y="2998719"/>
              <a:ext cx="378075" cy="57400"/>
            </a:xfrm>
            <a:custGeom>
              <a:avLst/>
              <a:gdLst/>
              <a:ahLst/>
              <a:cxnLst/>
              <a:rect l="l" t="t" r="r" b="b"/>
              <a:pathLst>
                <a:path w="15123" h="2296" extrusionOk="0">
                  <a:moveTo>
                    <a:pt x="15123" y="685"/>
                  </a:moveTo>
                  <a:lnTo>
                    <a:pt x="7659" y="1"/>
                  </a:lnTo>
                  <a:lnTo>
                    <a:pt x="1" y="685"/>
                  </a:lnTo>
                  <a:lnTo>
                    <a:pt x="1" y="1499"/>
                  </a:lnTo>
                  <a:cubicBezTo>
                    <a:pt x="3" y="1938"/>
                    <a:pt x="360" y="2295"/>
                    <a:pt x="800" y="2295"/>
                  </a:cubicBezTo>
                  <a:lnTo>
                    <a:pt x="14323" y="2295"/>
                  </a:lnTo>
                  <a:cubicBezTo>
                    <a:pt x="14763" y="2293"/>
                    <a:pt x="15120" y="1938"/>
                    <a:pt x="15123" y="14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0"/>
            <p:cNvSpPr/>
            <p:nvPr/>
          </p:nvSpPr>
          <p:spPr>
            <a:xfrm>
              <a:off x="5475273" y="2767419"/>
              <a:ext cx="378075" cy="248250"/>
            </a:xfrm>
            <a:custGeom>
              <a:avLst/>
              <a:gdLst/>
              <a:ahLst/>
              <a:cxnLst/>
              <a:rect l="l" t="t" r="r" b="b"/>
              <a:pathLst>
                <a:path w="15123" h="9930" extrusionOk="0">
                  <a:moveTo>
                    <a:pt x="14323" y="1"/>
                  </a:moveTo>
                  <a:lnTo>
                    <a:pt x="800" y="1"/>
                  </a:lnTo>
                  <a:cubicBezTo>
                    <a:pt x="360" y="1"/>
                    <a:pt x="1" y="360"/>
                    <a:pt x="1" y="800"/>
                  </a:cubicBezTo>
                  <a:lnTo>
                    <a:pt x="1" y="9929"/>
                  </a:lnTo>
                  <a:lnTo>
                    <a:pt x="15123" y="9929"/>
                  </a:lnTo>
                  <a:lnTo>
                    <a:pt x="15123" y="800"/>
                  </a:lnTo>
                  <a:cubicBezTo>
                    <a:pt x="15120" y="360"/>
                    <a:pt x="14763" y="1"/>
                    <a:pt x="14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0"/>
            <p:cNvSpPr/>
            <p:nvPr/>
          </p:nvSpPr>
          <p:spPr>
            <a:xfrm>
              <a:off x="5474548" y="3015644"/>
              <a:ext cx="67400" cy="40475"/>
            </a:xfrm>
            <a:custGeom>
              <a:avLst/>
              <a:gdLst/>
              <a:ahLst/>
              <a:cxnLst/>
              <a:rect l="l" t="t" r="r" b="b"/>
              <a:pathLst>
                <a:path w="2696" h="1619" extrusionOk="0">
                  <a:moveTo>
                    <a:pt x="1894" y="817"/>
                  </a:moveTo>
                  <a:lnTo>
                    <a:pt x="1894" y="0"/>
                  </a:lnTo>
                  <a:lnTo>
                    <a:pt x="0" y="0"/>
                  </a:lnTo>
                  <a:lnTo>
                    <a:pt x="0" y="817"/>
                  </a:lnTo>
                  <a:cubicBezTo>
                    <a:pt x="0" y="1259"/>
                    <a:pt x="360" y="1618"/>
                    <a:pt x="802" y="1618"/>
                  </a:cubicBezTo>
                  <a:lnTo>
                    <a:pt x="2696" y="1618"/>
                  </a:lnTo>
                  <a:cubicBezTo>
                    <a:pt x="2253" y="1618"/>
                    <a:pt x="1894" y="1259"/>
                    <a:pt x="1894" y="817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5504298" y="2796444"/>
              <a:ext cx="320025" cy="190200"/>
            </a:xfrm>
            <a:custGeom>
              <a:avLst/>
              <a:gdLst/>
              <a:ahLst/>
              <a:cxnLst/>
              <a:rect l="l" t="t" r="r" b="b"/>
              <a:pathLst>
                <a:path w="12801" h="7608" extrusionOk="0">
                  <a:moveTo>
                    <a:pt x="12630" y="7608"/>
                  </a:moveTo>
                  <a:cubicBezTo>
                    <a:pt x="12723" y="7608"/>
                    <a:pt x="12798" y="7530"/>
                    <a:pt x="12801" y="7437"/>
                  </a:cubicBezTo>
                  <a:lnTo>
                    <a:pt x="12801" y="171"/>
                  </a:lnTo>
                  <a:cubicBezTo>
                    <a:pt x="12801" y="76"/>
                    <a:pt x="12723" y="0"/>
                    <a:pt x="12630" y="0"/>
                  </a:cubicBezTo>
                  <a:lnTo>
                    <a:pt x="171" y="0"/>
                  </a:lnTo>
                  <a:cubicBezTo>
                    <a:pt x="76" y="0"/>
                    <a:pt x="0" y="76"/>
                    <a:pt x="0" y="171"/>
                  </a:cubicBezTo>
                  <a:lnTo>
                    <a:pt x="0" y="7437"/>
                  </a:lnTo>
                  <a:cubicBezTo>
                    <a:pt x="0" y="7530"/>
                    <a:pt x="76" y="7608"/>
                    <a:pt x="171" y="76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5474548" y="2767419"/>
              <a:ext cx="47375" cy="248250"/>
            </a:xfrm>
            <a:custGeom>
              <a:avLst/>
              <a:gdLst/>
              <a:ahLst/>
              <a:cxnLst/>
              <a:rect l="l" t="t" r="r" b="b"/>
              <a:pathLst>
                <a:path w="1895" h="9930" extrusionOk="0">
                  <a:moveTo>
                    <a:pt x="1161" y="8598"/>
                  </a:moveTo>
                  <a:lnTo>
                    <a:pt x="1161" y="1332"/>
                  </a:lnTo>
                  <a:cubicBezTo>
                    <a:pt x="1161" y="1237"/>
                    <a:pt x="1237" y="1161"/>
                    <a:pt x="1330" y="1161"/>
                  </a:cubicBezTo>
                  <a:lnTo>
                    <a:pt x="1894" y="1161"/>
                  </a:lnTo>
                  <a:lnTo>
                    <a:pt x="1894" y="1"/>
                  </a:lnTo>
                  <a:lnTo>
                    <a:pt x="799" y="1"/>
                  </a:lnTo>
                  <a:cubicBezTo>
                    <a:pt x="357" y="1"/>
                    <a:pt x="0" y="360"/>
                    <a:pt x="0" y="800"/>
                  </a:cubicBezTo>
                  <a:lnTo>
                    <a:pt x="0" y="9929"/>
                  </a:lnTo>
                  <a:lnTo>
                    <a:pt x="1894" y="9929"/>
                  </a:lnTo>
                  <a:lnTo>
                    <a:pt x="1894" y="8769"/>
                  </a:lnTo>
                  <a:lnTo>
                    <a:pt x="1330" y="8769"/>
                  </a:lnTo>
                  <a:cubicBezTo>
                    <a:pt x="1237" y="8769"/>
                    <a:pt x="1161" y="8691"/>
                    <a:pt x="1161" y="8598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5503573" y="2796444"/>
              <a:ext cx="18350" cy="190200"/>
            </a:xfrm>
            <a:custGeom>
              <a:avLst/>
              <a:gdLst/>
              <a:ahLst/>
              <a:cxnLst/>
              <a:rect l="l" t="t" r="r" b="b"/>
              <a:pathLst>
                <a:path w="734" h="7608" extrusionOk="0">
                  <a:moveTo>
                    <a:pt x="733" y="7608"/>
                  </a:moveTo>
                  <a:lnTo>
                    <a:pt x="733" y="0"/>
                  </a:lnTo>
                  <a:lnTo>
                    <a:pt x="169" y="0"/>
                  </a:lnTo>
                  <a:cubicBezTo>
                    <a:pt x="76" y="0"/>
                    <a:pt x="0" y="76"/>
                    <a:pt x="0" y="171"/>
                  </a:cubicBezTo>
                  <a:lnTo>
                    <a:pt x="0" y="7437"/>
                  </a:lnTo>
                  <a:cubicBezTo>
                    <a:pt x="0" y="7530"/>
                    <a:pt x="76" y="7605"/>
                    <a:pt x="169" y="7608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5540223" y="2742194"/>
              <a:ext cx="248175" cy="54275"/>
            </a:xfrm>
            <a:custGeom>
              <a:avLst/>
              <a:gdLst/>
              <a:ahLst/>
              <a:cxnLst/>
              <a:rect l="l" t="t" r="r" b="b"/>
              <a:pathLst>
                <a:path w="9927" h="2171" extrusionOk="0">
                  <a:moveTo>
                    <a:pt x="0" y="1557"/>
                  </a:moveTo>
                  <a:lnTo>
                    <a:pt x="4812" y="2170"/>
                  </a:lnTo>
                  <a:lnTo>
                    <a:pt x="9927" y="1557"/>
                  </a:lnTo>
                  <a:lnTo>
                    <a:pt x="9927" y="433"/>
                  </a:lnTo>
                  <a:cubicBezTo>
                    <a:pt x="9927" y="193"/>
                    <a:pt x="9734" y="3"/>
                    <a:pt x="9497" y="0"/>
                  </a:cubicBezTo>
                  <a:lnTo>
                    <a:pt x="428" y="0"/>
                  </a:lnTo>
                  <a:cubicBezTo>
                    <a:pt x="191" y="3"/>
                    <a:pt x="0" y="196"/>
                    <a:pt x="0" y="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5540223" y="2781169"/>
              <a:ext cx="248175" cy="155800"/>
            </a:xfrm>
            <a:custGeom>
              <a:avLst/>
              <a:gdLst/>
              <a:ahLst/>
              <a:cxnLst/>
              <a:rect l="l" t="t" r="r" b="b"/>
              <a:pathLst>
                <a:path w="9927" h="6232" extrusionOk="0">
                  <a:moveTo>
                    <a:pt x="4812" y="0"/>
                  </a:moveTo>
                  <a:lnTo>
                    <a:pt x="0" y="0"/>
                  </a:lnTo>
                  <a:lnTo>
                    <a:pt x="0" y="5802"/>
                  </a:lnTo>
                  <a:cubicBezTo>
                    <a:pt x="0" y="6039"/>
                    <a:pt x="191" y="6232"/>
                    <a:pt x="428" y="6232"/>
                  </a:cubicBezTo>
                  <a:lnTo>
                    <a:pt x="9497" y="6232"/>
                  </a:lnTo>
                  <a:cubicBezTo>
                    <a:pt x="9734" y="6232"/>
                    <a:pt x="9927" y="6039"/>
                    <a:pt x="9927" y="5802"/>
                  </a:cubicBezTo>
                  <a:lnTo>
                    <a:pt x="99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5660523" y="3030119"/>
              <a:ext cx="11625" cy="11525"/>
            </a:xfrm>
            <a:custGeom>
              <a:avLst/>
              <a:gdLst/>
              <a:ahLst/>
              <a:cxnLst/>
              <a:rect l="l" t="t" r="r" b="b"/>
              <a:pathLst>
                <a:path w="465" h="461" extrusionOk="0">
                  <a:moveTo>
                    <a:pt x="230" y="1"/>
                  </a:moveTo>
                  <a:cubicBezTo>
                    <a:pt x="103" y="1"/>
                    <a:pt x="0" y="103"/>
                    <a:pt x="3" y="230"/>
                  </a:cubicBezTo>
                  <a:cubicBezTo>
                    <a:pt x="3" y="357"/>
                    <a:pt x="105" y="460"/>
                    <a:pt x="232" y="460"/>
                  </a:cubicBezTo>
                  <a:lnTo>
                    <a:pt x="237" y="460"/>
                  </a:lnTo>
                  <a:cubicBezTo>
                    <a:pt x="364" y="458"/>
                    <a:pt x="464" y="355"/>
                    <a:pt x="464" y="228"/>
                  </a:cubicBezTo>
                  <a:cubicBezTo>
                    <a:pt x="464" y="103"/>
                    <a:pt x="362" y="1"/>
                    <a:pt x="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5539423" y="2742194"/>
              <a:ext cx="32275" cy="39000"/>
            </a:xfrm>
            <a:custGeom>
              <a:avLst/>
              <a:gdLst/>
              <a:ahLst/>
              <a:cxnLst/>
              <a:rect l="l" t="t" r="r" b="b"/>
              <a:pathLst>
                <a:path w="1291" h="1560" extrusionOk="0">
                  <a:moveTo>
                    <a:pt x="856" y="1010"/>
                  </a:moveTo>
                  <a:lnTo>
                    <a:pt x="856" y="433"/>
                  </a:lnTo>
                  <a:cubicBezTo>
                    <a:pt x="858" y="193"/>
                    <a:pt x="1051" y="0"/>
                    <a:pt x="1291" y="3"/>
                  </a:cubicBezTo>
                  <a:lnTo>
                    <a:pt x="436" y="3"/>
                  </a:lnTo>
                  <a:cubicBezTo>
                    <a:pt x="196" y="3"/>
                    <a:pt x="3" y="193"/>
                    <a:pt x="1" y="433"/>
                  </a:cubicBezTo>
                  <a:lnTo>
                    <a:pt x="1" y="1559"/>
                  </a:lnTo>
                  <a:lnTo>
                    <a:pt x="856" y="1559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5539423" y="2781169"/>
              <a:ext cx="32225" cy="155800"/>
            </a:xfrm>
            <a:custGeom>
              <a:avLst/>
              <a:gdLst/>
              <a:ahLst/>
              <a:cxnLst/>
              <a:rect l="l" t="t" r="r" b="b"/>
              <a:pathLst>
                <a:path w="1289" h="6232" extrusionOk="0">
                  <a:moveTo>
                    <a:pt x="856" y="0"/>
                  </a:moveTo>
                  <a:lnTo>
                    <a:pt x="1" y="0"/>
                  </a:lnTo>
                  <a:lnTo>
                    <a:pt x="1" y="5802"/>
                  </a:lnTo>
                  <a:cubicBezTo>
                    <a:pt x="1" y="5919"/>
                    <a:pt x="47" y="6029"/>
                    <a:pt x="133" y="6110"/>
                  </a:cubicBezTo>
                  <a:cubicBezTo>
                    <a:pt x="213" y="6188"/>
                    <a:pt x="321" y="6232"/>
                    <a:pt x="433" y="6232"/>
                  </a:cubicBezTo>
                  <a:lnTo>
                    <a:pt x="1288" y="6232"/>
                  </a:lnTo>
                  <a:cubicBezTo>
                    <a:pt x="1051" y="6232"/>
                    <a:pt x="856" y="6041"/>
                    <a:pt x="856" y="5802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0"/>
            <p:cNvSpPr/>
            <p:nvPr/>
          </p:nvSpPr>
          <p:spPr>
            <a:xfrm>
              <a:off x="5560798" y="3087369"/>
              <a:ext cx="44400" cy="33675"/>
            </a:xfrm>
            <a:custGeom>
              <a:avLst/>
              <a:gdLst/>
              <a:ahLst/>
              <a:cxnLst/>
              <a:rect l="l" t="t" r="r" b="b"/>
              <a:pathLst>
                <a:path w="1776" h="1347" extrusionOk="0">
                  <a:moveTo>
                    <a:pt x="1201" y="1029"/>
                  </a:moveTo>
                  <a:cubicBezTo>
                    <a:pt x="1135" y="927"/>
                    <a:pt x="1101" y="807"/>
                    <a:pt x="1101" y="682"/>
                  </a:cubicBezTo>
                  <a:lnTo>
                    <a:pt x="1101" y="665"/>
                  </a:lnTo>
                  <a:cubicBezTo>
                    <a:pt x="1105" y="296"/>
                    <a:pt x="1406" y="0"/>
                    <a:pt x="1775" y="3"/>
                  </a:cubicBezTo>
                  <a:lnTo>
                    <a:pt x="666" y="3"/>
                  </a:lnTo>
                  <a:cubicBezTo>
                    <a:pt x="299" y="3"/>
                    <a:pt x="1" y="299"/>
                    <a:pt x="1" y="668"/>
                  </a:cubicBezTo>
                  <a:lnTo>
                    <a:pt x="1" y="682"/>
                  </a:lnTo>
                  <a:cubicBezTo>
                    <a:pt x="1" y="807"/>
                    <a:pt x="35" y="927"/>
                    <a:pt x="101" y="1029"/>
                  </a:cubicBezTo>
                  <a:cubicBezTo>
                    <a:pt x="226" y="1227"/>
                    <a:pt x="441" y="1347"/>
                    <a:pt x="675" y="1347"/>
                  </a:cubicBezTo>
                  <a:lnTo>
                    <a:pt x="1775" y="1347"/>
                  </a:lnTo>
                  <a:cubicBezTo>
                    <a:pt x="1543" y="1347"/>
                    <a:pt x="1325" y="1227"/>
                    <a:pt x="1201" y="1029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5561548" y="2755194"/>
              <a:ext cx="11575" cy="11525"/>
            </a:xfrm>
            <a:custGeom>
              <a:avLst/>
              <a:gdLst/>
              <a:ahLst/>
              <a:cxnLst/>
              <a:rect l="l" t="t" r="r" b="b"/>
              <a:pathLst>
                <a:path w="463" h="461" extrusionOk="0">
                  <a:moveTo>
                    <a:pt x="230" y="1"/>
                  </a:moveTo>
                  <a:cubicBezTo>
                    <a:pt x="103" y="1"/>
                    <a:pt x="0" y="103"/>
                    <a:pt x="0" y="228"/>
                  </a:cubicBezTo>
                  <a:cubicBezTo>
                    <a:pt x="0" y="355"/>
                    <a:pt x="103" y="458"/>
                    <a:pt x="227" y="460"/>
                  </a:cubicBezTo>
                  <a:lnTo>
                    <a:pt x="232" y="460"/>
                  </a:lnTo>
                  <a:cubicBezTo>
                    <a:pt x="359" y="460"/>
                    <a:pt x="462" y="358"/>
                    <a:pt x="462" y="231"/>
                  </a:cubicBezTo>
                  <a:cubicBezTo>
                    <a:pt x="462" y="103"/>
                    <a:pt x="359" y="1"/>
                    <a:pt x="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5580898" y="2755194"/>
              <a:ext cx="11575" cy="11525"/>
            </a:xfrm>
            <a:custGeom>
              <a:avLst/>
              <a:gdLst/>
              <a:ahLst/>
              <a:cxnLst/>
              <a:rect l="l" t="t" r="r" b="b"/>
              <a:pathLst>
                <a:path w="463" h="461" extrusionOk="0">
                  <a:moveTo>
                    <a:pt x="231" y="1"/>
                  </a:moveTo>
                  <a:cubicBezTo>
                    <a:pt x="106" y="1"/>
                    <a:pt x="3" y="103"/>
                    <a:pt x="1" y="228"/>
                  </a:cubicBezTo>
                  <a:cubicBezTo>
                    <a:pt x="1" y="355"/>
                    <a:pt x="104" y="458"/>
                    <a:pt x="231" y="460"/>
                  </a:cubicBezTo>
                  <a:lnTo>
                    <a:pt x="233" y="460"/>
                  </a:lnTo>
                  <a:cubicBezTo>
                    <a:pt x="360" y="460"/>
                    <a:pt x="463" y="358"/>
                    <a:pt x="463" y="231"/>
                  </a:cubicBezTo>
                  <a:cubicBezTo>
                    <a:pt x="463" y="103"/>
                    <a:pt x="360" y="1"/>
                    <a:pt x="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5600323" y="2755194"/>
              <a:ext cx="11525" cy="11525"/>
            </a:xfrm>
            <a:custGeom>
              <a:avLst/>
              <a:gdLst/>
              <a:ahLst/>
              <a:cxnLst/>
              <a:rect l="l" t="t" r="r" b="b"/>
              <a:pathLst>
                <a:path w="461" h="461" extrusionOk="0">
                  <a:moveTo>
                    <a:pt x="231" y="1"/>
                  </a:moveTo>
                  <a:cubicBezTo>
                    <a:pt x="104" y="1"/>
                    <a:pt x="1" y="103"/>
                    <a:pt x="1" y="228"/>
                  </a:cubicBezTo>
                  <a:cubicBezTo>
                    <a:pt x="1" y="355"/>
                    <a:pt x="101" y="458"/>
                    <a:pt x="228" y="460"/>
                  </a:cubicBezTo>
                  <a:lnTo>
                    <a:pt x="231" y="460"/>
                  </a:lnTo>
                  <a:cubicBezTo>
                    <a:pt x="358" y="460"/>
                    <a:pt x="460" y="358"/>
                    <a:pt x="460" y="231"/>
                  </a:cubicBezTo>
                  <a:cubicBezTo>
                    <a:pt x="460" y="103"/>
                    <a:pt x="360" y="1"/>
                    <a:pt x="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5644998" y="2812469"/>
              <a:ext cx="34175" cy="80750"/>
            </a:xfrm>
            <a:custGeom>
              <a:avLst/>
              <a:gdLst/>
              <a:ahLst/>
              <a:cxnLst/>
              <a:rect l="l" t="t" r="r" b="b"/>
              <a:pathLst>
                <a:path w="1367" h="3230" extrusionOk="0">
                  <a:moveTo>
                    <a:pt x="1109" y="1"/>
                  </a:moveTo>
                  <a:cubicBezTo>
                    <a:pt x="1013" y="1"/>
                    <a:pt x="924" y="64"/>
                    <a:pt x="892" y="161"/>
                  </a:cubicBezTo>
                  <a:lnTo>
                    <a:pt x="37" y="2932"/>
                  </a:lnTo>
                  <a:cubicBezTo>
                    <a:pt x="0" y="3054"/>
                    <a:pt x="69" y="3181"/>
                    <a:pt x="191" y="3218"/>
                  </a:cubicBezTo>
                  <a:cubicBezTo>
                    <a:pt x="214" y="3226"/>
                    <a:pt x="237" y="3229"/>
                    <a:pt x="260" y="3229"/>
                  </a:cubicBezTo>
                  <a:cubicBezTo>
                    <a:pt x="357" y="3229"/>
                    <a:pt x="447" y="3166"/>
                    <a:pt x="477" y="3069"/>
                  </a:cubicBezTo>
                  <a:lnTo>
                    <a:pt x="1330" y="298"/>
                  </a:lnTo>
                  <a:cubicBezTo>
                    <a:pt x="1366" y="176"/>
                    <a:pt x="1300" y="48"/>
                    <a:pt x="1178" y="12"/>
                  </a:cubicBezTo>
                  <a:cubicBezTo>
                    <a:pt x="1155" y="4"/>
                    <a:pt x="1132" y="1"/>
                    <a:pt x="1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5689773" y="2823719"/>
              <a:ext cx="35950" cy="63175"/>
            </a:xfrm>
            <a:custGeom>
              <a:avLst/>
              <a:gdLst/>
              <a:ahLst/>
              <a:cxnLst/>
              <a:rect l="l" t="t" r="r" b="b"/>
              <a:pathLst>
                <a:path w="1438" h="2527" extrusionOk="0">
                  <a:moveTo>
                    <a:pt x="252" y="1"/>
                  </a:moveTo>
                  <a:cubicBezTo>
                    <a:pt x="193" y="1"/>
                    <a:pt x="134" y="23"/>
                    <a:pt x="89" y="68"/>
                  </a:cubicBezTo>
                  <a:cubicBezTo>
                    <a:pt x="1" y="158"/>
                    <a:pt x="1" y="302"/>
                    <a:pt x="89" y="390"/>
                  </a:cubicBezTo>
                  <a:lnTo>
                    <a:pt x="907" y="1209"/>
                  </a:lnTo>
                  <a:cubicBezTo>
                    <a:pt x="937" y="1238"/>
                    <a:pt x="937" y="1287"/>
                    <a:pt x="907" y="1319"/>
                  </a:cubicBezTo>
                  <a:lnTo>
                    <a:pt x="89" y="2135"/>
                  </a:lnTo>
                  <a:cubicBezTo>
                    <a:pt x="1" y="2226"/>
                    <a:pt x="1" y="2370"/>
                    <a:pt x="89" y="2460"/>
                  </a:cubicBezTo>
                  <a:cubicBezTo>
                    <a:pt x="134" y="2504"/>
                    <a:pt x="192" y="2526"/>
                    <a:pt x="251" y="2526"/>
                  </a:cubicBezTo>
                  <a:cubicBezTo>
                    <a:pt x="309" y="2526"/>
                    <a:pt x="367" y="2504"/>
                    <a:pt x="411" y="2460"/>
                  </a:cubicBezTo>
                  <a:lnTo>
                    <a:pt x="1230" y="1641"/>
                  </a:lnTo>
                  <a:cubicBezTo>
                    <a:pt x="1438" y="1434"/>
                    <a:pt x="1438" y="1094"/>
                    <a:pt x="1230" y="884"/>
                  </a:cubicBezTo>
                  <a:lnTo>
                    <a:pt x="414" y="68"/>
                  </a:lnTo>
                  <a:cubicBezTo>
                    <a:pt x="369" y="23"/>
                    <a:pt x="311" y="1"/>
                    <a:pt x="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0"/>
            <p:cNvSpPr/>
            <p:nvPr/>
          </p:nvSpPr>
          <p:spPr>
            <a:xfrm>
              <a:off x="5594948" y="2824119"/>
              <a:ext cx="36025" cy="63100"/>
            </a:xfrm>
            <a:custGeom>
              <a:avLst/>
              <a:gdLst/>
              <a:ahLst/>
              <a:cxnLst/>
              <a:rect l="l" t="t" r="r" b="b"/>
              <a:pathLst>
                <a:path w="1441" h="2524" extrusionOk="0">
                  <a:moveTo>
                    <a:pt x="1190" y="1"/>
                  </a:moveTo>
                  <a:cubicBezTo>
                    <a:pt x="1132" y="1"/>
                    <a:pt x="1074" y="24"/>
                    <a:pt x="1030" y="69"/>
                  </a:cubicBezTo>
                  <a:lnTo>
                    <a:pt x="211" y="885"/>
                  </a:lnTo>
                  <a:cubicBezTo>
                    <a:pt x="1" y="1095"/>
                    <a:pt x="1" y="1432"/>
                    <a:pt x="211" y="1643"/>
                  </a:cubicBezTo>
                  <a:lnTo>
                    <a:pt x="1027" y="2461"/>
                  </a:lnTo>
                  <a:cubicBezTo>
                    <a:pt x="1072" y="2503"/>
                    <a:pt x="1128" y="2524"/>
                    <a:pt x="1185" y="2524"/>
                  </a:cubicBezTo>
                  <a:cubicBezTo>
                    <a:pt x="1244" y="2524"/>
                    <a:pt x="1303" y="2501"/>
                    <a:pt x="1347" y="2456"/>
                  </a:cubicBezTo>
                  <a:cubicBezTo>
                    <a:pt x="1435" y="2368"/>
                    <a:pt x="1438" y="2227"/>
                    <a:pt x="1352" y="2136"/>
                  </a:cubicBezTo>
                  <a:lnTo>
                    <a:pt x="534" y="1320"/>
                  </a:lnTo>
                  <a:cubicBezTo>
                    <a:pt x="504" y="1288"/>
                    <a:pt x="504" y="1239"/>
                    <a:pt x="534" y="1210"/>
                  </a:cubicBezTo>
                  <a:lnTo>
                    <a:pt x="1352" y="391"/>
                  </a:lnTo>
                  <a:cubicBezTo>
                    <a:pt x="1440" y="303"/>
                    <a:pt x="1440" y="157"/>
                    <a:pt x="1352" y="69"/>
                  </a:cubicBezTo>
                  <a:cubicBezTo>
                    <a:pt x="1307" y="24"/>
                    <a:pt x="1248" y="1"/>
                    <a:pt x="1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0"/>
            <p:cNvSpPr/>
            <p:nvPr/>
          </p:nvSpPr>
          <p:spPr>
            <a:xfrm>
              <a:off x="5469173" y="2736869"/>
              <a:ext cx="389500" cy="390300"/>
            </a:xfrm>
            <a:custGeom>
              <a:avLst/>
              <a:gdLst/>
              <a:ahLst/>
              <a:cxnLst/>
              <a:rect l="l" t="t" r="r" b="b"/>
              <a:pathLst>
                <a:path w="15580" h="15612" extrusionOk="0">
                  <a:moveTo>
                    <a:pt x="12324" y="460"/>
                  </a:moveTo>
                  <a:cubicBezTo>
                    <a:pt x="12434" y="460"/>
                    <a:pt x="12524" y="548"/>
                    <a:pt x="12524" y="661"/>
                  </a:cubicBezTo>
                  <a:lnTo>
                    <a:pt x="12524" y="1560"/>
                  </a:lnTo>
                  <a:lnTo>
                    <a:pt x="7781" y="1560"/>
                  </a:lnTo>
                  <a:cubicBezTo>
                    <a:pt x="7779" y="1560"/>
                    <a:pt x="7778" y="1560"/>
                    <a:pt x="7776" y="1560"/>
                  </a:cubicBezTo>
                  <a:cubicBezTo>
                    <a:pt x="7668" y="1560"/>
                    <a:pt x="7575" y="1632"/>
                    <a:pt x="7551" y="1736"/>
                  </a:cubicBezTo>
                  <a:cubicBezTo>
                    <a:pt x="7517" y="1880"/>
                    <a:pt x="7627" y="2017"/>
                    <a:pt x="7774" y="2017"/>
                  </a:cubicBezTo>
                  <a:lnTo>
                    <a:pt x="12524" y="2017"/>
                  </a:lnTo>
                  <a:lnTo>
                    <a:pt x="12524" y="7589"/>
                  </a:lnTo>
                  <a:cubicBezTo>
                    <a:pt x="12524" y="7701"/>
                    <a:pt x="12434" y="7789"/>
                    <a:pt x="12324" y="7791"/>
                  </a:cubicBezTo>
                  <a:lnTo>
                    <a:pt x="3258" y="7791"/>
                  </a:lnTo>
                  <a:cubicBezTo>
                    <a:pt x="3145" y="7789"/>
                    <a:pt x="3055" y="7701"/>
                    <a:pt x="3055" y="7589"/>
                  </a:cubicBezTo>
                  <a:lnTo>
                    <a:pt x="3055" y="2017"/>
                  </a:lnTo>
                  <a:lnTo>
                    <a:pt x="6728" y="2017"/>
                  </a:lnTo>
                  <a:cubicBezTo>
                    <a:pt x="6730" y="2017"/>
                    <a:pt x="6731" y="2017"/>
                    <a:pt x="6733" y="2017"/>
                  </a:cubicBezTo>
                  <a:cubicBezTo>
                    <a:pt x="6838" y="2017"/>
                    <a:pt x="6934" y="1942"/>
                    <a:pt x="6958" y="1838"/>
                  </a:cubicBezTo>
                  <a:cubicBezTo>
                    <a:pt x="6989" y="1694"/>
                    <a:pt x="6882" y="1560"/>
                    <a:pt x="6735" y="1560"/>
                  </a:cubicBezTo>
                  <a:lnTo>
                    <a:pt x="3055" y="1560"/>
                  </a:lnTo>
                  <a:lnTo>
                    <a:pt x="3055" y="661"/>
                  </a:lnTo>
                  <a:cubicBezTo>
                    <a:pt x="3055" y="548"/>
                    <a:pt x="3145" y="460"/>
                    <a:pt x="3258" y="460"/>
                  </a:cubicBezTo>
                  <a:close/>
                  <a:moveTo>
                    <a:pt x="14553" y="1467"/>
                  </a:moveTo>
                  <a:cubicBezTo>
                    <a:pt x="14866" y="1467"/>
                    <a:pt x="15120" y="1721"/>
                    <a:pt x="15122" y="2036"/>
                  </a:cubicBezTo>
                  <a:lnTo>
                    <a:pt x="15122" y="10936"/>
                  </a:lnTo>
                  <a:lnTo>
                    <a:pt x="460" y="10936"/>
                  </a:lnTo>
                  <a:lnTo>
                    <a:pt x="460" y="2036"/>
                  </a:lnTo>
                  <a:cubicBezTo>
                    <a:pt x="457" y="1721"/>
                    <a:pt x="714" y="1467"/>
                    <a:pt x="1029" y="1467"/>
                  </a:cubicBezTo>
                  <a:lnTo>
                    <a:pt x="2598" y="1467"/>
                  </a:lnTo>
                  <a:lnTo>
                    <a:pt x="2598" y="2171"/>
                  </a:lnTo>
                  <a:lnTo>
                    <a:pt x="1562" y="2171"/>
                  </a:lnTo>
                  <a:cubicBezTo>
                    <a:pt x="1560" y="2171"/>
                    <a:pt x="1559" y="2171"/>
                    <a:pt x="1557" y="2171"/>
                  </a:cubicBezTo>
                  <a:cubicBezTo>
                    <a:pt x="1337" y="2171"/>
                    <a:pt x="1161" y="2351"/>
                    <a:pt x="1161" y="2569"/>
                  </a:cubicBezTo>
                  <a:lnTo>
                    <a:pt x="1161" y="9993"/>
                  </a:lnTo>
                  <a:cubicBezTo>
                    <a:pt x="1161" y="10128"/>
                    <a:pt x="1269" y="10235"/>
                    <a:pt x="1401" y="10235"/>
                  </a:cubicBezTo>
                  <a:lnTo>
                    <a:pt x="7441" y="10235"/>
                  </a:lnTo>
                  <a:cubicBezTo>
                    <a:pt x="7485" y="10235"/>
                    <a:pt x="7525" y="10216"/>
                    <a:pt x="7551" y="10181"/>
                  </a:cubicBezTo>
                  <a:cubicBezTo>
                    <a:pt x="7708" y="9991"/>
                    <a:pt x="7576" y="9776"/>
                    <a:pt x="7393" y="9776"/>
                  </a:cubicBezTo>
                  <a:lnTo>
                    <a:pt x="1620" y="9776"/>
                  </a:lnTo>
                  <a:lnTo>
                    <a:pt x="1620" y="2628"/>
                  </a:lnTo>
                  <a:lnTo>
                    <a:pt x="2598" y="2628"/>
                  </a:lnTo>
                  <a:lnTo>
                    <a:pt x="2598" y="7589"/>
                  </a:lnTo>
                  <a:cubicBezTo>
                    <a:pt x="2598" y="7953"/>
                    <a:pt x="2891" y="8248"/>
                    <a:pt x="3255" y="8248"/>
                  </a:cubicBezTo>
                  <a:lnTo>
                    <a:pt x="12324" y="8248"/>
                  </a:lnTo>
                  <a:cubicBezTo>
                    <a:pt x="12688" y="8248"/>
                    <a:pt x="12984" y="7953"/>
                    <a:pt x="12981" y="7589"/>
                  </a:cubicBezTo>
                  <a:lnTo>
                    <a:pt x="12981" y="2628"/>
                  </a:lnTo>
                  <a:lnTo>
                    <a:pt x="13959" y="2628"/>
                  </a:lnTo>
                  <a:lnTo>
                    <a:pt x="13959" y="9776"/>
                  </a:lnTo>
                  <a:lnTo>
                    <a:pt x="8443" y="9776"/>
                  </a:lnTo>
                  <a:cubicBezTo>
                    <a:pt x="8442" y="9776"/>
                    <a:pt x="8440" y="9776"/>
                    <a:pt x="8438" y="9776"/>
                  </a:cubicBezTo>
                  <a:cubicBezTo>
                    <a:pt x="8333" y="9776"/>
                    <a:pt x="8240" y="9851"/>
                    <a:pt x="8214" y="9954"/>
                  </a:cubicBezTo>
                  <a:cubicBezTo>
                    <a:pt x="8182" y="10098"/>
                    <a:pt x="8289" y="10233"/>
                    <a:pt x="8439" y="10235"/>
                  </a:cubicBezTo>
                  <a:lnTo>
                    <a:pt x="14020" y="10235"/>
                  </a:lnTo>
                  <a:cubicBezTo>
                    <a:pt x="14240" y="10235"/>
                    <a:pt x="14418" y="10054"/>
                    <a:pt x="14418" y="9834"/>
                  </a:cubicBezTo>
                  <a:lnTo>
                    <a:pt x="14418" y="2569"/>
                  </a:lnTo>
                  <a:cubicBezTo>
                    <a:pt x="14418" y="2349"/>
                    <a:pt x="14240" y="2171"/>
                    <a:pt x="14020" y="2171"/>
                  </a:cubicBezTo>
                  <a:lnTo>
                    <a:pt x="12984" y="2171"/>
                  </a:lnTo>
                  <a:lnTo>
                    <a:pt x="12984" y="1467"/>
                  </a:lnTo>
                  <a:close/>
                  <a:moveTo>
                    <a:pt x="15122" y="11396"/>
                  </a:moveTo>
                  <a:lnTo>
                    <a:pt x="15122" y="11987"/>
                  </a:lnTo>
                  <a:cubicBezTo>
                    <a:pt x="15122" y="12300"/>
                    <a:pt x="14866" y="12557"/>
                    <a:pt x="14553" y="12557"/>
                  </a:cubicBezTo>
                  <a:lnTo>
                    <a:pt x="1029" y="12557"/>
                  </a:lnTo>
                  <a:cubicBezTo>
                    <a:pt x="714" y="12554"/>
                    <a:pt x="457" y="12298"/>
                    <a:pt x="460" y="11982"/>
                  </a:cubicBezTo>
                  <a:lnTo>
                    <a:pt x="460" y="11396"/>
                  </a:lnTo>
                  <a:close/>
                  <a:moveTo>
                    <a:pt x="9966" y="13014"/>
                  </a:moveTo>
                  <a:lnTo>
                    <a:pt x="10174" y="13808"/>
                  </a:lnTo>
                  <a:lnTo>
                    <a:pt x="5753" y="13808"/>
                  </a:lnTo>
                  <a:lnTo>
                    <a:pt x="5961" y="13014"/>
                  </a:lnTo>
                  <a:close/>
                  <a:moveTo>
                    <a:pt x="11573" y="14267"/>
                  </a:moveTo>
                  <a:cubicBezTo>
                    <a:pt x="11813" y="14267"/>
                    <a:pt x="12006" y="14462"/>
                    <a:pt x="12006" y="14702"/>
                  </a:cubicBezTo>
                  <a:lnTo>
                    <a:pt x="12006" y="14717"/>
                  </a:lnTo>
                  <a:cubicBezTo>
                    <a:pt x="12006" y="14956"/>
                    <a:pt x="11811" y="15152"/>
                    <a:pt x="11569" y="15152"/>
                  </a:cubicBezTo>
                  <a:lnTo>
                    <a:pt x="4348" y="15152"/>
                  </a:lnTo>
                  <a:cubicBezTo>
                    <a:pt x="4106" y="15152"/>
                    <a:pt x="3910" y="14956"/>
                    <a:pt x="3910" y="14717"/>
                  </a:cubicBezTo>
                  <a:lnTo>
                    <a:pt x="3910" y="14702"/>
                  </a:lnTo>
                  <a:cubicBezTo>
                    <a:pt x="3910" y="14460"/>
                    <a:pt x="4106" y="14267"/>
                    <a:pt x="4348" y="14267"/>
                  </a:cubicBezTo>
                  <a:lnTo>
                    <a:pt x="11569" y="14267"/>
                  </a:lnTo>
                  <a:cubicBezTo>
                    <a:pt x="11570" y="14267"/>
                    <a:pt x="11572" y="14267"/>
                    <a:pt x="11573" y="14267"/>
                  </a:cubicBezTo>
                  <a:close/>
                  <a:moveTo>
                    <a:pt x="3243" y="1"/>
                  </a:moveTo>
                  <a:cubicBezTo>
                    <a:pt x="2886" y="1"/>
                    <a:pt x="2598" y="289"/>
                    <a:pt x="2598" y="648"/>
                  </a:cubicBezTo>
                  <a:lnTo>
                    <a:pt x="2598" y="1010"/>
                  </a:lnTo>
                  <a:lnTo>
                    <a:pt x="1010" y="1010"/>
                  </a:lnTo>
                  <a:cubicBezTo>
                    <a:pt x="452" y="1010"/>
                    <a:pt x="0" y="1460"/>
                    <a:pt x="0" y="2017"/>
                  </a:cubicBezTo>
                  <a:lnTo>
                    <a:pt x="0" y="11997"/>
                  </a:lnTo>
                  <a:cubicBezTo>
                    <a:pt x="0" y="12559"/>
                    <a:pt x="457" y="13014"/>
                    <a:pt x="1019" y="13014"/>
                  </a:cubicBezTo>
                  <a:lnTo>
                    <a:pt x="5418" y="13014"/>
                  </a:lnTo>
                  <a:lnTo>
                    <a:pt x="5210" y="13808"/>
                  </a:lnTo>
                  <a:lnTo>
                    <a:pt x="4345" y="13808"/>
                  </a:lnTo>
                  <a:cubicBezTo>
                    <a:pt x="3852" y="13808"/>
                    <a:pt x="3451" y="14209"/>
                    <a:pt x="3451" y="14702"/>
                  </a:cubicBezTo>
                  <a:lnTo>
                    <a:pt x="3451" y="14717"/>
                  </a:lnTo>
                  <a:cubicBezTo>
                    <a:pt x="3451" y="15211"/>
                    <a:pt x="3852" y="15611"/>
                    <a:pt x="4345" y="15611"/>
                  </a:cubicBezTo>
                  <a:lnTo>
                    <a:pt x="11569" y="15611"/>
                  </a:lnTo>
                  <a:cubicBezTo>
                    <a:pt x="12063" y="15611"/>
                    <a:pt x="12463" y="15211"/>
                    <a:pt x="12463" y="14717"/>
                  </a:cubicBezTo>
                  <a:lnTo>
                    <a:pt x="12463" y="14358"/>
                  </a:lnTo>
                  <a:cubicBezTo>
                    <a:pt x="12463" y="14055"/>
                    <a:pt x="12217" y="13808"/>
                    <a:pt x="11914" y="13808"/>
                  </a:cubicBezTo>
                  <a:lnTo>
                    <a:pt x="10662" y="13808"/>
                  </a:lnTo>
                  <a:lnTo>
                    <a:pt x="10455" y="13014"/>
                  </a:lnTo>
                  <a:lnTo>
                    <a:pt x="14946" y="13014"/>
                  </a:lnTo>
                  <a:cubicBezTo>
                    <a:pt x="15296" y="13014"/>
                    <a:pt x="15579" y="12730"/>
                    <a:pt x="15579" y="12381"/>
                  </a:cubicBezTo>
                  <a:lnTo>
                    <a:pt x="15579" y="2039"/>
                  </a:lnTo>
                  <a:cubicBezTo>
                    <a:pt x="15579" y="1469"/>
                    <a:pt x="15120" y="1010"/>
                    <a:pt x="14550" y="1010"/>
                  </a:cubicBezTo>
                  <a:lnTo>
                    <a:pt x="12984" y="1010"/>
                  </a:lnTo>
                  <a:lnTo>
                    <a:pt x="12984" y="661"/>
                  </a:lnTo>
                  <a:cubicBezTo>
                    <a:pt x="12984" y="296"/>
                    <a:pt x="12688" y="1"/>
                    <a:pt x="12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114;p40"/>
          <p:cNvGrpSpPr/>
          <p:nvPr/>
        </p:nvGrpSpPr>
        <p:grpSpPr>
          <a:xfrm>
            <a:off x="8532838" y="4045338"/>
            <a:ext cx="453750" cy="641500"/>
            <a:chOff x="214563" y="991475"/>
            <a:chExt cx="453750" cy="641500"/>
          </a:xfrm>
        </p:grpSpPr>
        <p:grpSp>
          <p:nvGrpSpPr>
            <p:cNvPr id="1115" name="Google Shape;1115;p40"/>
            <p:cNvGrpSpPr/>
            <p:nvPr/>
          </p:nvGrpSpPr>
          <p:grpSpPr>
            <a:xfrm>
              <a:off x="214563" y="991475"/>
              <a:ext cx="297900" cy="257400"/>
              <a:chOff x="214563" y="991475"/>
              <a:chExt cx="297900" cy="257400"/>
            </a:xfrm>
          </p:grpSpPr>
          <p:sp>
            <p:nvSpPr>
              <p:cNvPr id="1116" name="Google Shape;1116;p40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0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8" name="Google Shape;1118;p40"/>
            <p:cNvGrpSpPr/>
            <p:nvPr/>
          </p:nvGrpSpPr>
          <p:grpSpPr>
            <a:xfrm>
              <a:off x="370413" y="1375575"/>
              <a:ext cx="297900" cy="257400"/>
              <a:chOff x="370413" y="1375575"/>
              <a:chExt cx="297900" cy="257400"/>
            </a:xfrm>
          </p:grpSpPr>
          <p:sp>
            <p:nvSpPr>
              <p:cNvPr id="1119" name="Google Shape;1119;p40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0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1" name="Google Shape;1121;p40"/>
          <p:cNvGrpSpPr/>
          <p:nvPr/>
        </p:nvGrpSpPr>
        <p:grpSpPr>
          <a:xfrm>
            <a:off x="1138545" y="992750"/>
            <a:ext cx="1216200" cy="192855"/>
            <a:chOff x="4657600" y="639650"/>
            <a:chExt cx="1216200" cy="192855"/>
          </a:xfrm>
        </p:grpSpPr>
        <p:sp>
          <p:nvSpPr>
            <p:cNvPr id="1122" name="Google Shape;1122;p40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4" name="Google Shape;1124;p40"/>
          <p:cNvGrpSpPr/>
          <p:nvPr/>
        </p:nvGrpSpPr>
        <p:grpSpPr>
          <a:xfrm>
            <a:off x="7628391" y="744799"/>
            <a:ext cx="467366" cy="554802"/>
            <a:chOff x="8095816" y="2964049"/>
            <a:chExt cx="467366" cy="554802"/>
          </a:xfrm>
        </p:grpSpPr>
        <p:sp>
          <p:nvSpPr>
            <p:cNvPr id="1125" name="Google Shape;1125;p40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0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72727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40"/>
          <p:cNvGrpSpPr/>
          <p:nvPr/>
        </p:nvGrpSpPr>
        <p:grpSpPr>
          <a:xfrm>
            <a:off x="3204750" y="4646500"/>
            <a:ext cx="1216200" cy="192855"/>
            <a:chOff x="3204750" y="4646500"/>
            <a:chExt cx="1216200" cy="192855"/>
          </a:xfrm>
        </p:grpSpPr>
        <p:sp>
          <p:nvSpPr>
            <p:cNvPr id="1128" name="Google Shape;1128;p40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0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7CFF76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40"/>
          <p:cNvGrpSpPr/>
          <p:nvPr/>
        </p:nvGrpSpPr>
        <p:grpSpPr>
          <a:xfrm rot="10800000" flipH="1">
            <a:off x="288501" y="4252239"/>
            <a:ext cx="515050" cy="554792"/>
            <a:chOff x="1092050" y="3983462"/>
            <a:chExt cx="687467" cy="740513"/>
          </a:xfrm>
        </p:grpSpPr>
        <p:grpSp>
          <p:nvGrpSpPr>
            <p:cNvPr id="1131" name="Google Shape;1131;p40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1132" name="Google Shape;1132;p4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4" name="Google Shape;1134;p40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1135" name="Google Shape;1135;p4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7" name="Google Shape;1137;p40"/>
          <p:cNvGrpSpPr/>
          <p:nvPr/>
        </p:nvGrpSpPr>
        <p:grpSpPr>
          <a:xfrm>
            <a:off x="8308124" y="1185601"/>
            <a:ext cx="515050" cy="554792"/>
            <a:chOff x="1092050" y="3983462"/>
            <a:chExt cx="687467" cy="740513"/>
          </a:xfrm>
        </p:grpSpPr>
        <p:grpSp>
          <p:nvGrpSpPr>
            <p:cNvPr id="1138" name="Google Shape;1138;p40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1139" name="Google Shape;1139;p4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1" name="Google Shape;1141;p40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1142" name="Google Shape;1142;p4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" name="Google Shape;393;p30">
            <a:extLst>
              <a:ext uri="{FF2B5EF4-FFF2-40B4-BE49-F238E27FC236}">
                <a16:creationId xmlns:a16="http://schemas.microsoft.com/office/drawing/2014/main" id="{3A1CE2C2-DAA5-694A-34DB-643E0217BCD2}"/>
              </a:ext>
            </a:extLst>
          </p:cNvPr>
          <p:cNvGrpSpPr/>
          <p:nvPr/>
        </p:nvGrpSpPr>
        <p:grpSpPr>
          <a:xfrm>
            <a:off x="349462" y="667038"/>
            <a:ext cx="602400" cy="602404"/>
            <a:chOff x="2467075" y="3034689"/>
            <a:chExt cx="602400" cy="602404"/>
          </a:xfrm>
        </p:grpSpPr>
        <p:sp>
          <p:nvSpPr>
            <p:cNvPr id="9" name="Google Shape;394;p30">
              <a:extLst>
                <a:ext uri="{FF2B5EF4-FFF2-40B4-BE49-F238E27FC236}">
                  <a16:creationId xmlns:a16="http://schemas.microsoft.com/office/drawing/2014/main" id="{317397A1-86A1-1A09-7921-9861EE49BA60}"/>
                </a:ext>
              </a:extLst>
            </p:cNvPr>
            <p:cNvSpPr/>
            <p:nvPr/>
          </p:nvSpPr>
          <p:spPr>
            <a:xfrm>
              <a:off x="2467075" y="3034689"/>
              <a:ext cx="602400" cy="602400"/>
            </a:xfrm>
            <a:prstGeom prst="ellipse">
              <a:avLst/>
            </a:pr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" name="Google Shape;395;p30">
              <a:extLst>
                <a:ext uri="{FF2B5EF4-FFF2-40B4-BE49-F238E27FC236}">
                  <a16:creationId xmlns:a16="http://schemas.microsoft.com/office/drawing/2014/main" id="{6434900E-0A0C-85D4-5169-D4F0003D4C53}"/>
                </a:ext>
              </a:extLst>
            </p:cNvPr>
            <p:cNvSpPr/>
            <p:nvPr/>
          </p:nvSpPr>
          <p:spPr>
            <a:xfrm>
              <a:off x="2467075" y="3034693"/>
              <a:ext cx="602400" cy="602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1" name="Google Shape;409;p30">
            <a:extLst>
              <a:ext uri="{FF2B5EF4-FFF2-40B4-BE49-F238E27FC236}">
                <a16:creationId xmlns:a16="http://schemas.microsoft.com/office/drawing/2014/main" id="{E74076F9-FE8B-5992-EE19-AAD7756304E5}"/>
              </a:ext>
            </a:extLst>
          </p:cNvPr>
          <p:cNvSpPr txBox="1">
            <a:spLocks/>
          </p:cNvSpPr>
          <p:nvPr/>
        </p:nvSpPr>
        <p:spPr>
          <a:xfrm>
            <a:off x="349462" y="731992"/>
            <a:ext cx="6024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25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9pPr>
          </a:lstStyle>
          <a:p>
            <a:r>
              <a:rPr lang="en" dirty="0"/>
              <a:t>06</a:t>
            </a:r>
          </a:p>
        </p:txBody>
      </p:sp>
      <p:grpSp>
        <p:nvGrpSpPr>
          <p:cNvPr id="12" name="Google Shape;2124;p55">
            <a:extLst>
              <a:ext uri="{FF2B5EF4-FFF2-40B4-BE49-F238E27FC236}">
                <a16:creationId xmlns:a16="http://schemas.microsoft.com/office/drawing/2014/main" id="{80F0C905-C059-B249-BA20-18CAE6881498}"/>
              </a:ext>
            </a:extLst>
          </p:cNvPr>
          <p:cNvGrpSpPr/>
          <p:nvPr/>
        </p:nvGrpSpPr>
        <p:grpSpPr>
          <a:xfrm>
            <a:off x="8530192" y="2365982"/>
            <a:ext cx="402925" cy="329950"/>
            <a:chOff x="6326425" y="3624175"/>
            <a:chExt cx="402925" cy="329950"/>
          </a:xfrm>
        </p:grpSpPr>
        <p:sp>
          <p:nvSpPr>
            <p:cNvPr id="13" name="Google Shape;2125;p55">
              <a:extLst>
                <a:ext uri="{FF2B5EF4-FFF2-40B4-BE49-F238E27FC236}">
                  <a16:creationId xmlns:a16="http://schemas.microsoft.com/office/drawing/2014/main" id="{C740A521-FD8D-F47A-B4C8-F4047A7F951C}"/>
                </a:ext>
              </a:extLst>
            </p:cNvPr>
            <p:cNvSpPr/>
            <p:nvPr/>
          </p:nvSpPr>
          <p:spPr>
            <a:xfrm>
              <a:off x="6448725" y="3874900"/>
              <a:ext cx="113550" cy="58375"/>
            </a:xfrm>
            <a:custGeom>
              <a:avLst/>
              <a:gdLst/>
              <a:ahLst/>
              <a:cxnLst/>
              <a:rect l="l" t="t" r="r" b="b"/>
              <a:pathLst>
                <a:path w="4542" h="2335" extrusionOk="0">
                  <a:moveTo>
                    <a:pt x="4245" y="595"/>
                  </a:moveTo>
                  <a:lnTo>
                    <a:pt x="2271" y="1"/>
                  </a:lnTo>
                  <a:lnTo>
                    <a:pt x="296" y="595"/>
                  </a:lnTo>
                  <a:lnTo>
                    <a:pt x="1" y="1726"/>
                  </a:lnTo>
                  <a:lnTo>
                    <a:pt x="2347" y="2335"/>
                  </a:lnTo>
                  <a:lnTo>
                    <a:pt x="4541" y="172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26;p55">
              <a:extLst>
                <a:ext uri="{FF2B5EF4-FFF2-40B4-BE49-F238E27FC236}">
                  <a16:creationId xmlns:a16="http://schemas.microsoft.com/office/drawing/2014/main" id="{A93BDBF3-1992-D563-6E45-4D0BF4E3E23F}"/>
                </a:ext>
              </a:extLst>
            </p:cNvPr>
            <p:cNvSpPr/>
            <p:nvPr/>
          </p:nvSpPr>
          <p:spPr>
            <a:xfrm>
              <a:off x="6331800" y="3838250"/>
              <a:ext cx="339825" cy="51725"/>
            </a:xfrm>
            <a:custGeom>
              <a:avLst/>
              <a:gdLst/>
              <a:ahLst/>
              <a:cxnLst/>
              <a:rect l="l" t="t" r="r" b="b"/>
              <a:pathLst>
                <a:path w="13593" h="2069" extrusionOk="0">
                  <a:moveTo>
                    <a:pt x="13592" y="617"/>
                  </a:moveTo>
                  <a:lnTo>
                    <a:pt x="6884" y="1"/>
                  </a:lnTo>
                  <a:lnTo>
                    <a:pt x="0" y="617"/>
                  </a:lnTo>
                  <a:lnTo>
                    <a:pt x="0" y="1350"/>
                  </a:lnTo>
                  <a:cubicBezTo>
                    <a:pt x="0" y="1746"/>
                    <a:pt x="320" y="2066"/>
                    <a:pt x="716" y="2068"/>
                  </a:cubicBezTo>
                  <a:lnTo>
                    <a:pt x="12874" y="2068"/>
                  </a:lnTo>
                  <a:cubicBezTo>
                    <a:pt x="13270" y="2066"/>
                    <a:pt x="13592" y="1746"/>
                    <a:pt x="13592" y="135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27;p55">
              <a:extLst>
                <a:ext uri="{FF2B5EF4-FFF2-40B4-BE49-F238E27FC236}">
                  <a16:creationId xmlns:a16="http://schemas.microsoft.com/office/drawing/2014/main" id="{C527478A-518F-F396-AF4C-683C5AE7B453}"/>
                </a:ext>
              </a:extLst>
            </p:cNvPr>
            <p:cNvSpPr/>
            <p:nvPr/>
          </p:nvSpPr>
          <p:spPr>
            <a:xfrm>
              <a:off x="6331725" y="3629500"/>
              <a:ext cx="339900" cy="223800"/>
            </a:xfrm>
            <a:custGeom>
              <a:avLst/>
              <a:gdLst/>
              <a:ahLst/>
              <a:cxnLst/>
              <a:rect l="l" t="t" r="r" b="b"/>
              <a:pathLst>
                <a:path w="13596" h="8952" extrusionOk="0">
                  <a:moveTo>
                    <a:pt x="12877" y="0"/>
                  </a:moveTo>
                  <a:lnTo>
                    <a:pt x="719" y="0"/>
                  </a:lnTo>
                  <a:cubicBezTo>
                    <a:pt x="323" y="3"/>
                    <a:pt x="1" y="323"/>
                    <a:pt x="1" y="721"/>
                  </a:cubicBezTo>
                  <a:lnTo>
                    <a:pt x="1" y="8952"/>
                  </a:lnTo>
                  <a:lnTo>
                    <a:pt x="13595" y="8952"/>
                  </a:lnTo>
                  <a:lnTo>
                    <a:pt x="13595" y="721"/>
                  </a:lnTo>
                  <a:cubicBezTo>
                    <a:pt x="13593" y="323"/>
                    <a:pt x="13273" y="3"/>
                    <a:pt x="128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28;p55">
              <a:extLst>
                <a:ext uri="{FF2B5EF4-FFF2-40B4-BE49-F238E27FC236}">
                  <a16:creationId xmlns:a16="http://schemas.microsoft.com/office/drawing/2014/main" id="{677836F6-2EEB-8561-740A-A190144DD417}"/>
                </a:ext>
              </a:extLst>
            </p:cNvPr>
            <p:cNvSpPr/>
            <p:nvPr/>
          </p:nvSpPr>
          <p:spPr>
            <a:xfrm>
              <a:off x="6357750" y="3656250"/>
              <a:ext cx="287900" cy="171100"/>
            </a:xfrm>
            <a:custGeom>
              <a:avLst/>
              <a:gdLst/>
              <a:ahLst/>
              <a:cxnLst/>
              <a:rect l="l" t="t" r="r" b="b"/>
              <a:pathLst>
                <a:path w="11516" h="6844" extrusionOk="0">
                  <a:moveTo>
                    <a:pt x="11516" y="6689"/>
                  </a:moveTo>
                  <a:lnTo>
                    <a:pt x="11516" y="152"/>
                  </a:lnTo>
                  <a:cubicBezTo>
                    <a:pt x="11516" y="67"/>
                    <a:pt x="11447" y="1"/>
                    <a:pt x="11364" y="1"/>
                  </a:cubicBezTo>
                  <a:lnTo>
                    <a:pt x="152" y="1"/>
                  </a:lnTo>
                  <a:cubicBezTo>
                    <a:pt x="67" y="1"/>
                    <a:pt x="1" y="67"/>
                    <a:pt x="1" y="152"/>
                  </a:cubicBezTo>
                  <a:lnTo>
                    <a:pt x="1" y="6689"/>
                  </a:lnTo>
                  <a:cubicBezTo>
                    <a:pt x="1" y="6775"/>
                    <a:pt x="67" y="6843"/>
                    <a:pt x="152" y="6843"/>
                  </a:cubicBezTo>
                  <a:lnTo>
                    <a:pt x="11364" y="6843"/>
                  </a:lnTo>
                  <a:cubicBezTo>
                    <a:pt x="11447" y="6843"/>
                    <a:pt x="11516" y="6775"/>
                    <a:pt x="11516" y="66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29;p55">
              <a:extLst>
                <a:ext uri="{FF2B5EF4-FFF2-40B4-BE49-F238E27FC236}">
                  <a16:creationId xmlns:a16="http://schemas.microsoft.com/office/drawing/2014/main" id="{F527306E-4294-0FA1-E672-F670A73F1628}"/>
                </a:ext>
              </a:extLst>
            </p:cNvPr>
            <p:cNvSpPr/>
            <p:nvPr/>
          </p:nvSpPr>
          <p:spPr>
            <a:xfrm>
              <a:off x="6393625" y="3682950"/>
              <a:ext cx="215375" cy="50000"/>
            </a:xfrm>
            <a:custGeom>
              <a:avLst/>
              <a:gdLst/>
              <a:ahLst/>
              <a:cxnLst/>
              <a:rect l="l" t="t" r="r" b="b"/>
              <a:pathLst>
                <a:path w="8615" h="2000" extrusionOk="0">
                  <a:moveTo>
                    <a:pt x="0" y="1289"/>
                  </a:moveTo>
                  <a:cubicBezTo>
                    <a:pt x="2280" y="577"/>
                    <a:pt x="4152" y="2000"/>
                    <a:pt x="7591" y="1289"/>
                  </a:cubicBezTo>
                  <a:cubicBezTo>
                    <a:pt x="7957" y="1215"/>
                    <a:pt x="8307" y="1066"/>
                    <a:pt x="8615" y="851"/>
                  </a:cubicBezTo>
                  <a:lnTo>
                    <a:pt x="8615" y="155"/>
                  </a:lnTo>
                  <a:cubicBezTo>
                    <a:pt x="8615" y="72"/>
                    <a:pt x="8546" y="1"/>
                    <a:pt x="8463" y="1"/>
                  </a:cubicBezTo>
                  <a:lnTo>
                    <a:pt x="154" y="1"/>
                  </a:lnTo>
                  <a:cubicBezTo>
                    <a:pt x="69" y="1"/>
                    <a:pt x="0" y="69"/>
                    <a:pt x="0" y="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30;p55">
              <a:extLst>
                <a:ext uri="{FF2B5EF4-FFF2-40B4-BE49-F238E27FC236}">
                  <a16:creationId xmlns:a16="http://schemas.microsoft.com/office/drawing/2014/main" id="{806847D5-2FDA-8EB4-3B7C-A1C6D974BAD7}"/>
                </a:ext>
              </a:extLst>
            </p:cNvPr>
            <p:cNvSpPr/>
            <p:nvPr/>
          </p:nvSpPr>
          <p:spPr>
            <a:xfrm>
              <a:off x="6393625" y="3688825"/>
              <a:ext cx="215375" cy="41575"/>
            </a:xfrm>
            <a:custGeom>
              <a:avLst/>
              <a:gdLst/>
              <a:ahLst/>
              <a:cxnLst/>
              <a:rect l="l" t="t" r="r" b="b"/>
              <a:pathLst>
                <a:path w="8615" h="1663" extrusionOk="0">
                  <a:moveTo>
                    <a:pt x="7591" y="714"/>
                  </a:moveTo>
                  <a:cubicBezTo>
                    <a:pt x="4152" y="1423"/>
                    <a:pt x="2280" y="0"/>
                    <a:pt x="0" y="714"/>
                  </a:cubicBezTo>
                  <a:lnTo>
                    <a:pt x="0" y="1508"/>
                  </a:lnTo>
                  <a:cubicBezTo>
                    <a:pt x="0" y="1591"/>
                    <a:pt x="69" y="1662"/>
                    <a:pt x="154" y="1662"/>
                  </a:cubicBezTo>
                  <a:lnTo>
                    <a:pt x="8461" y="1662"/>
                  </a:lnTo>
                  <a:cubicBezTo>
                    <a:pt x="8546" y="1662"/>
                    <a:pt x="8615" y="1591"/>
                    <a:pt x="8615" y="1506"/>
                  </a:cubicBezTo>
                  <a:lnTo>
                    <a:pt x="8615" y="274"/>
                  </a:lnTo>
                  <a:cubicBezTo>
                    <a:pt x="8307" y="489"/>
                    <a:pt x="7957" y="638"/>
                    <a:pt x="7591" y="7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31;p55">
              <a:extLst>
                <a:ext uri="{FF2B5EF4-FFF2-40B4-BE49-F238E27FC236}">
                  <a16:creationId xmlns:a16="http://schemas.microsoft.com/office/drawing/2014/main" id="{9B1DCB3A-9FF0-2F6B-CE16-5632FCF9F5B7}"/>
                </a:ext>
              </a:extLst>
            </p:cNvPr>
            <p:cNvSpPr/>
            <p:nvPr/>
          </p:nvSpPr>
          <p:spPr>
            <a:xfrm>
              <a:off x="6393625" y="3751675"/>
              <a:ext cx="215375" cy="75675"/>
            </a:xfrm>
            <a:custGeom>
              <a:avLst/>
              <a:gdLst/>
              <a:ahLst/>
              <a:cxnLst/>
              <a:rect l="l" t="t" r="r" b="b"/>
              <a:pathLst>
                <a:path w="8615" h="3027" extrusionOk="0">
                  <a:moveTo>
                    <a:pt x="8417" y="1"/>
                  </a:moveTo>
                  <a:lnTo>
                    <a:pt x="198" y="1"/>
                  </a:lnTo>
                  <a:cubicBezTo>
                    <a:pt x="88" y="1"/>
                    <a:pt x="0" y="89"/>
                    <a:pt x="0" y="199"/>
                  </a:cubicBezTo>
                  <a:lnTo>
                    <a:pt x="0" y="3026"/>
                  </a:lnTo>
                  <a:lnTo>
                    <a:pt x="8615" y="3026"/>
                  </a:lnTo>
                  <a:lnTo>
                    <a:pt x="8615" y="199"/>
                  </a:lnTo>
                  <a:cubicBezTo>
                    <a:pt x="8615" y="89"/>
                    <a:pt x="8527" y="1"/>
                    <a:pt x="8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32;p55">
              <a:extLst>
                <a:ext uri="{FF2B5EF4-FFF2-40B4-BE49-F238E27FC236}">
                  <a16:creationId xmlns:a16="http://schemas.microsoft.com/office/drawing/2014/main" id="{4DD9DAF6-2E1D-4408-C44C-66A74AA1789E}"/>
                </a:ext>
              </a:extLst>
            </p:cNvPr>
            <p:cNvSpPr/>
            <p:nvPr/>
          </p:nvSpPr>
          <p:spPr>
            <a:xfrm>
              <a:off x="6408900" y="3918175"/>
              <a:ext cx="192475" cy="30550"/>
            </a:xfrm>
            <a:custGeom>
              <a:avLst/>
              <a:gdLst/>
              <a:ahLst/>
              <a:cxnLst/>
              <a:rect l="l" t="t" r="r" b="b"/>
              <a:pathLst>
                <a:path w="7699" h="1222" extrusionOk="0">
                  <a:moveTo>
                    <a:pt x="6122" y="0"/>
                  </a:moveTo>
                  <a:lnTo>
                    <a:pt x="599" y="0"/>
                  </a:lnTo>
                  <a:cubicBezTo>
                    <a:pt x="269" y="0"/>
                    <a:pt x="0" y="269"/>
                    <a:pt x="0" y="599"/>
                  </a:cubicBezTo>
                  <a:lnTo>
                    <a:pt x="0" y="618"/>
                  </a:lnTo>
                  <a:cubicBezTo>
                    <a:pt x="0" y="951"/>
                    <a:pt x="269" y="1220"/>
                    <a:pt x="599" y="1222"/>
                  </a:cubicBezTo>
                  <a:lnTo>
                    <a:pt x="7099" y="1222"/>
                  </a:lnTo>
                  <a:cubicBezTo>
                    <a:pt x="7432" y="1220"/>
                    <a:pt x="7698" y="951"/>
                    <a:pt x="7698" y="618"/>
                  </a:cubicBezTo>
                  <a:lnTo>
                    <a:pt x="7698" y="604"/>
                  </a:lnTo>
                  <a:cubicBezTo>
                    <a:pt x="7698" y="271"/>
                    <a:pt x="7432" y="3"/>
                    <a:pt x="70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33;p55">
              <a:extLst>
                <a:ext uri="{FF2B5EF4-FFF2-40B4-BE49-F238E27FC236}">
                  <a16:creationId xmlns:a16="http://schemas.microsoft.com/office/drawing/2014/main" id="{58083141-1381-70BB-FEA2-FD82819E53B0}"/>
                </a:ext>
              </a:extLst>
            </p:cNvPr>
            <p:cNvSpPr/>
            <p:nvPr/>
          </p:nvSpPr>
          <p:spPr>
            <a:xfrm>
              <a:off x="6409700" y="3918175"/>
              <a:ext cx="39425" cy="30550"/>
            </a:xfrm>
            <a:custGeom>
              <a:avLst/>
              <a:gdLst/>
              <a:ahLst/>
              <a:cxnLst/>
              <a:rect l="l" t="t" r="r" b="b"/>
              <a:pathLst>
                <a:path w="1577" h="1222" extrusionOk="0">
                  <a:moveTo>
                    <a:pt x="978" y="604"/>
                  </a:moveTo>
                  <a:cubicBezTo>
                    <a:pt x="978" y="271"/>
                    <a:pt x="1241" y="5"/>
                    <a:pt x="1571" y="0"/>
                  </a:cubicBezTo>
                  <a:lnTo>
                    <a:pt x="596" y="0"/>
                  </a:lnTo>
                  <a:cubicBezTo>
                    <a:pt x="266" y="0"/>
                    <a:pt x="0" y="269"/>
                    <a:pt x="0" y="599"/>
                  </a:cubicBezTo>
                  <a:lnTo>
                    <a:pt x="0" y="618"/>
                  </a:lnTo>
                  <a:cubicBezTo>
                    <a:pt x="0" y="951"/>
                    <a:pt x="266" y="1220"/>
                    <a:pt x="599" y="1222"/>
                  </a:cubicBezTo>
                  <a:lnTo>
                    <a:pt x="1576" y="1222"/>
                  </a:lnTo>
                  <a:cubicBezTo>
                    <a:pt x="1244" y="1220"/>
                    <a:pt x="978" y="951"/>
                    <a:pt x="978" y="618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34;p55">
              <a:extLst>
                <a:ext uri="{FF2B5EF4-FFF2-40B4-BE49-F238E27FC236}">
                  <a16:creationId xmlns:a16="http://schemas.microsoft.com/office/drawing/2014/main" id="{2C3FB0EB-E3B0-604D-85C7-DA37C74418EC}"/>
                </a:ext>
              </a:extLst>
            </p:cNvPr>
            <p:cNvSpPr/>
            <p:nvPr/>
          </p:nvSpPr>
          <p:spPr>
            <a:xfrm>
              <a:off x="6331725" y="3629500"/>
              <a:ext cx="42075" cy="223800"/>
            </a:xfrm>
            <a:custGeom>
              <a:avLst/>
              <a:gdLst/>
              <a:ahLst/>
              <a:cxnLst/>
              <a:rect l="l" t="t" r="r" b="b"/>
              <a:pathLst>
                <a:path w="1683" h="8952" extrusionOk="0">
                  <a:moveTo>
                    <a:pt x="1042" y="7759"/>
                  </a:moveTo>
                  <a:lnTo>
                    <a:pt x="1042" y="1222"/>
                  </a:lnTo>
                  <a:cubicBezTo>
                    <a:pt x="1042" y="1137"/>
                    <a:pt x="1108" y="1071"/>
                    <a:pt x="1193" y="1071"/>
                  </a:cubicBezTo>
                  <a:lnTo>
                    <a:pt x="1682" y="1071"/>
                  </a:lnTo>
                  <a:lnTo>
                    <a:pt x="1682" y="0"/>
                  </a:lnTo>
                  <a:lnTo>
                    <a:pt x="714" y="0"/>
                  </a:lnTo>
                  <a:cubicBezTo>
                    <a:pt x="319" y="3"/>
                    <a:pt x="1" y="325"/>
                    <a:pt x="3" y="721"/>
                  </a:cubicBezTo>
                  <a:lnTo>
                    <a:pt x="3" y="8952"/>
                  </a:lnTo>
                  <a:lnTo>
                    <a:pt x="1682" y="8952"/>
                  </a:lnTo>
                  <a:lnTo>
                    <a:pt x="1682" y="7913"/>
                  </a:lnTo>
                  <a:lnTo>
                    <a:pt x="1191" y="7913"/>
                  </a:lnTo>
                  <a:cubicBezTo>
                    <a:pt x="1108" y="7911"/>
                    <a:pt x="1039" y="7842"/>
                    <a:pt x="1042" y="7759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35;p55">
              <a:extLst>
                <a:ext uri="{FF2B5EF4-FFF2-40B4-BE49-F238E27FC236}">
                  <a16:creationId xmlns:a16="http://schemas.microsoft.com/office/drawing/2014/main" id="{B0453872-0AD6-8BEE-1E44-9B6FE1DCEE20}"/>
                </a:ext>
              </a:extLst>
            </p:cNvPr>
            <p:cNvSpPr/>
            <p:nvPr/>
          </p:nvSpPr>
          <p:spPr>
            <a:xfrm>
              <a:off x="6357750" y="3656250"/>
              <a:ext cx="16050" cy="171100"/>
            </a:xfrm>
            <a:custGeom>
              <a:avLst/>
              <a:gdLst/>
              <a:ahLst/>
              <a:cxnLst/>
              <a:rect l="l" t="t" r="r" b="b"/>
              <a:pathLst>
                <a:path w="642" h="6844" extrusionOk="0">
                  <a:moveTo>
                    <a:pt x="641" y="6843"/>
                  </a:moveTo>
                  <a:lnTo>
                    <a:pt x="641" y="1"/>
                  </a:lnTo>
                  <a:lnTo>
                    <a:pt x="152" y="1"/>
                  </a:lnTo>
                  <a:cubicBezTo>
                    <a:pt x="67" y="1"/>
                    <a:pt x="1" y="67"/>
                    <a:pt x="1" y="152"/>
                  </a:cubicBezTo>
                  <a:lnTo>
                    <a:pt x="1" y="6689"/>
                  </a:lnTo>
                  <a:cubicBezTo>
                    <a:pt x="1" y="6775"/>
                    <a:pt x="67" y="6843"/>
                    <a:pt x="152" y="6843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36;p55">
              <a:extLst>
                <a:ext uri="{FF2B5EF4-FFF2-40B4-BE49-F238E27FC236}">
                  <a16:creationId xmlns:a16="http://schemas.microsoft.com/office/drawing/2014/main" id="{6F87E4B8-1C4B-5117-7454-C7B3A7A07279}"/>
                </a:ext>
              </a:extLst>
            </p:cNvPr>
            <p:cNvSpPr/>
            <p:nvPr/>
          </p:nvSpPr>
          <p:spPr>
            <a:xfrm>
              <a:off x="6393625" y="3682950"/>
              <a:ext cx="18350" cy="23725"/>
            </a:xfrm>
            <a:custGeom>
              <a:avLst/>
              <a:gdLst/>
              <a:ahLst/>
              <a:cxnLst/>
              <a:rect l="l" t="t" r="r" b="b"/>
              <a:pathLst>
                <a:path w="734" h="949" extrusionOk="0">
                  <a:moveTo>
                    <a:pt x="0" y="949"/>
                  </a:moveTo>
                  <a:cubicBezTo>
                    <a:pt x="240" y="873"/>
                    <a:pt x="484" y="817"/>
                    <a:pt x="733" y="785"/>
                  </a:cubicBezTo>
                  <a:lnTo>
                    <a:pt x="733" y="1"/>
                  </a:lnTo>
                  <a:lnTo>
                    <a:pt x="154" y="1"/>
                  </a:lnTo>
                  <a:cubicBezTo>
                    <a:pt x="69" y="1"/>
                    <a:pt x="0" y="69"/>
                    <a:pt x="0" y="155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37;p55">
              <a:extLst>
                <a:ext uri="{FF2B5EF4-FFF2-40B4-BE49-F238E27FC236}">
                  <a16:creationId xmlns:a16="http://schemas.microsoft.com/office/drawing/2014/main" id="{7FA82765-BFDA-D5C5-0487-67077FC67ABB}"/>
                </a:ext>
              </a:extLst>
            </p:cNvPr>
            <p:cNvSpPr/>
            <p:nvPr/>
          </p:nvSpPr>
          <p:spPr>
            <a:xfrm>
              <a:off x="6393625" y="3702575"/>
              <a:ext cx="18350" cy="27825"/>
            </a:xfrm>
            <a:custGeom>
              <a:avLst/>
              <a:gdLst/>
              <a:ahLst/>
              <a:cxnLst/>
              <a:rect l="l" t="t" r="r" b="b"/>
              <a:pathLst>
                <a:path w="734" h="1113" extrusionOk="0">
                  <a:moveTo>
                    <a:pt x="733" y="340"/>
                  </a:moveTo>
                  <a:lnTo>
                    <a:pt x="733" y="0"/>
                  </a:lnTo>
                  <a:cubicBezTo>
                    <a:pt x="484" y="32"/>
                    <a:pt x="240" y="86"/>
                    <a:pt x="0" y="161"/>
                  </a:cubicBezTo>
                  <a:lnTo>
                    <a:pt x="0" y="956"/>
                  </a:lnTo>
                  <a:cubicBezTo>
                    <a:pt x="0" y="1041"/>
                    <a:pt x="69" y="1112"/>
                    <a:pt x="154" y="1110"/>
                  </a:cubicBezTo>
                  <a:lnTo>
                    <a:pt x="733" y="1110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38;p55">
              <a:extLst>
                <a:ext uri="{FF2B5EF4-FFF2-40B4-BE49-F238E27FC236}">
                  <a16:creationId xmlns:a16="http://schemas.microsoft.com/office/drawing/2014/main" id="{DAC797EF-3A51-96A6-D821-A9C9EC853FD3}"/>
                </a:ext>
              </a:extLst>
            </p:cNvPr>
            <p:cNvSpPr/>
            <p:nvPr/>
          </p:nvSpPr>
          <p:spPr>
            <a:xfrm>
              <a:off x="6393625" y="3751675"/>
              <a:ext cx="18350" cy="75675"/>
            </a:xfrm>
            <a:custGeom>
              <a:avLst/>
              <a:gdLst/>
              <a:ahLst/>
              <a:cxnLst/>
              <a:rect l="l" t="t" r="r" b="b"/>
              <a:pathLst>
                <a:path w="734" h="3027" extrusionOk="0">
                  <a:moveTo>
                    <a:pt x="733" y="3026"/>
                  </a:moveTo>
                  <a:lnTo>
                    <a:pt x="733" y="1"/>
                  </a:lnTo>
                  <a:lnTo>
                    <a:pt x="198" y="1"/>
                  </a:lnTo>
                  <a:cubicBezTo>
                    <a:pt x="88" y="1"/>
                    <a:pt x="0" y="89"/>
                    <a:pt x="0" y="199"/>
                  </a:cubicBezTo>
                  <a:lnTo>
                    <a:pt x="0" y="3026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39;p55">
              <a:extLst>
                <a:ext uri="{FF2B5EF4-FFF2-40B4-BE49-F238E27FC236}">
                  <a16:creationId xmlns:a16="http://schemas.microsoft.com/office/drawing/2014/main" id="{543D3FCC-D701-DA11-5179-4484EE85EBAF}"/>
                </a:ext>
              </a:extLst>
            </p:cNvPr>
            <p:cNvSpPr/>
            <p:nvPr/>
          </p:nvSpPr>
          <p:spPr>
            <a:xfrm>
              <a:off x="6448725" y="3889950"/>
              <a:ext cx="109925" cy="28250"/>
            </a:xfrm>
            <a:custGeom>
              <a:avLst/>
              <a:gdLst/>
              <a:ahLst/>
              <a:cxnLst/>
              <a:rect l="l" t="t" r="r" b="b"/>
              <a:pathLst>
                <a:path w="4397" h="1130" extrusionOk="0">
                  <a:moveTo>
                    <a:pt x="1384" y="579"/>
                  </a:moveTo>
                  <a:lnTo>
                    <a:pt x="4397" y="579"/>
                  </a:lnTo>
                  <a:lnTo>
                    <a:pt x="4243" y="0"/>
                  </a:lnTo>
                  <a:lnTo>
                    <a:pt x="296" y="0"/>
                  </a:lnTo>
                  <a:lnTo>
                    <a:pt x="150" y="565"/>
                  </a:lnTo>
                  <a:lnTo>
                    <a:pt x="1" y="1129"/>
                  </a:lnTo>
                  <a:lnTo>
                    <a:pt x="702" y="1129"/>
                  </a:lnTo>
                  <a:lnTo>
                    <a:pt x="780" y="824"/>
                  </a:lnTo>
                  <a:cubicBezTo>
                    <a:pt x="897" y="560"/>
                    <a:pt x="897" y="579"/>
                    <a:pt x="1384" y="579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40;p55">
              <a:extLst>
                <a:ext uri="{FF2B5EF4-FFF2-40B4-BE49-F238E27FC236}">
                  <a16:creationId xmlns:a16="http://schemas.microsoft.com/office/drawing/2014/main" id="{35952951-853A-097D-2CA3-85FDD281C13E}"/>
                </a:ext>
              </a:extLst>
            </p:cNvPr>
            <p:cNvSpPr/>
            <p:nvPr/>
          </p:nvSpPr>
          <p:spPr>
            <a:xfrm>
              <a:off x="6331675" y="3853275"/>
              <a:ext cx="59950" cy="36700"/>
            </a:xfrm>
            <a:custGeom>
              <a:avLst/>
              <a:gdLst/>
              <a:ahLst/>
              <a:cxnLst/>
              <a:rect l="l" t="t" r="r" b="b"/>
              <a:pathLst>
                <a:path w="2398" h="1468" extrusionOk="0">
                  <a:moveTo>
                    <a:pt x="1684" y="739"/>
                  </a:moveTo>
                  <a:lnTo>
                    <a:pt x="1684" y="1"/>
                  </a:lnTo>
                  <a:lnTo>
                    <a:pt x="5" y="1"/>
                  </a:lnTo>
                  <a:lnTo>
                    <a:pt x="5" y="739"/>
                  </a:lnTo>
                  <a:cubicBezTo>
                    <a:pt x="0" y="1137"/>
                    <a:pt x="321" y="1462"/>
                    <a:pt x="716" y="1467"/>
                  </a:cubicBezTo>
                  <a:lnTo>
                    <a:pt x="2398" y="1467"/>
                  </a:lnTo>
                  <a:cubicBezTo>
                    <a:pt x="1999" y="1462"/>
                    <a:pt x="1682" y="1137"/>
                    <a:pt x="1684" y="739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41;p55">
              <a:extLst>
                <a:ext uri="{FF2B5EF4-FFF2-40B4-BE49-F238E27FC236}">
                  <a16:creationId xmlns:a16="http://schemas.microsoft.com/office/drawing/2014/main" id="{D12A9361-DFB4-8301-D8A3-1A3CA59554EF}"/>
                </a:ext>
              </a:extLst>
            </p:cNvPr>
            <p:cNvSpPr/>
            <p:nvPr/>
          </p:nvSpPr>
          <p:spPr>
            <a:xfrm>
              <a:off x="6577575" y="3791525"/>
              <a:ext cx="132900" cy="132950"/>
            </a:xfrm>
            <a:custGeom>
              <a:avLst/>
              <a:gdLst/>
              <a:ahLst/>
              <a:cxnLst/>
              <a:rect l="l" t="t" r="r" b="b"/>
              <a:pathLst>
                <a:path w="5316" h="5318" extrusionOk="0">
                  <a:moveTo>
                    <a:pt x="2762" y="3"/>
                  </a:moveTo>
                  <a:cubicBezTo>
                    <a:pt x="1726" y="0"/>
                    <a:pt x="792" y="623"/>
                    <a:pt x="396" y="1579"/>
                  </a:cubicBezTo>
                  <a:cubicBezTo>
                    <a:pt x="0" y="2534"/>
                    <a:pt x="218" y="3634"/>
                    <a:pt x="949" y="4367"/>
                  </a:cubicBezTo>
                  <a:cubicBezTo>
                    <a:pt x="1679" y="5098"/>
                    <a:pt x="2779" y="5318"/>
                    <a:pt x="3737" y="4922"/>
                  </a:cubicBezTo>
                  <a:cubicBezTo>
                    <a:pt x="4692" y="4526"/>
                    <a:pt x="5316" y="3593"/>
                    <a:pt x="5316" y="2559"/>
                  </a:cubicBezTo>
                  <a:cubicBezTo>
                    <a:pt x="5316" y="1146"/>
                    <a:pt x="4172" y="3"/>
                    <a:pt x="2762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42;p55">
              <a:extLst>
                <a:ext uri="{FF2B5EF4-FFF2-40B4-BE49-F238E27FC236}">
                  <a16:creationId xmlns:a16="http://schemas.microsoft.com/office/drawing/2014/main" id="{3CE29133-9C14-95DD-5D92-2418B3D158FA}"/>
                </a:ext>
              </a:extLst>
            </p:cNvPr>
            <p:cNvSpPr/>
            <p:nvPr/>
          </p:nvSpPr>
          <p:spPr>
            <a:xfrm>
              <a:off x="6582100" y="3791525"/>
              <a:ext cx="75175" cy="127950"/>
            </a:xfrm>
            <a:custGeom>
              <a:avLst/>
              <a:gdLst/>
              <a:ahLst/>
              <a:cxnLst/>
              <a:rect l="l" t="t" r="r" b="b"/>
              <a:pathLst>
                <a:path w="3007" h="5118" extrusionOk="0">
                  <a:moveTo>
                    <a:pt x="875" y="2559"/>
                  </a:moveTo>
                  <a:cubicBezTo>
                    <a:pt x="875" y="1525"/>
                    <a:pt x="1496" y="594"/>
                    <a:pt x="2449" y="196"/>
                  </a:cubicBezTo>
                  <a:cubicBezTo>
                    <a:pt x="2627" y="122"/>
                    <a:pt x="2816" y="69"/>
                    <a:pt x="3006" y="37"/>
                  </a:cubicBezTo>
                  <a:cubicBezTo>
                    <a:pt x="2864" y="12"/>
                    <a:pt x="2723" y="0"/>
                    <a:pt x="2581" y="3"/>
                  </a:cubicBezTo>
                  <a:cubicBezTo>
                    <a:pt x="2537" y="3"/>
                    <a:pt x="2493" y="3"/>
                    <a:pt x="2449" y="5"/>
                  </a:cubicBezTo>
                  <a:cubicBezTo>
                    <a:pt x="1225" y="69"/>
                    <a:pt x="218" y="992"/>
                    <a:pt x="49" y="2207"/>
                  </a:cubicBezTo>
                  <a:cubicBezTo>
                    <a:pt x="0" y="2576"/>
                    <a:pt x="30" y="2950"/>
                    <a:pt x="137" y="3309"/>
                  </a:cubicBezTo>
                  <a:cubicBezTo>
                    <a:pt x="308" y="3869"/>
                    <a:pt x="670" y="4355"/>
                    <a:pt x="1156" y="4682"/>
                  </a:cubicBezTo>
                  <a:cubicBezTo>
                    <a:pt x="1577" y="4966"/>
                    <a:pt x="2073" y="5117"/>
                    <a:pt x="2581" y="5117"/>
                  </a:cubicBezTo>
                  <a:cubicBezTo>
                    <a:pt x="2723" y="5117"/>
                    <a:pt x="2864" y="5105"/>
                    <a:pt x="3004" y="5081"/>
                  </a:cubicBezTo>
                  <a:cubicBezTo>
                    <a:pt x="2051" y="4919"/>
                    <a:pt x="1269" y="4233"/>
                    <a:pt x="988" y="3309"/>
                  </a:cubicBezTo>
                  <a:cubicBezTo>
                    <a:pt x="968" y="3248"/>
                    <a:pt x="951" y="3187"/>
                    <a:pt x="939" y="3126"/>
                  </a:cubicBezTo>
                  <a:cubicBezTo>
                    <a:pt x="897" y="2940"/>
                    <a:pt x="875" y="2749"/>
                    <a:pt x="875" y="2559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43;p55">
              <a:extLst>
                <a:ext uri="{FF2B5EF4-FFF2-40B4-BE49-F238E27FC236}">
                  <a16:creationId xmlns:a16="http://schemas.microsoft.com/office/drawing/2014/main" id="{63371324-A5FA-BEF7-888D-01095409DB01}"/>
                </a:ext>
              </a:extLst>
            </p:cNvPr>
            <p:cNvSpPr/>
            <p:nvPr/>
          </p:nvSpPr>
          <p:spPr>
            <a:xfrm>
              <a:off x="6498025" y="3865500"/>
              <a:ext cx="11575" cy="11450"/>
            </a:xfrm>
            <a:custGeom>
              <a:avLst/>
              <a:gdLst/>
              <a:ahLst/>
              <a:cxnLst/>
              <a:rect l="l" t="t" r="r" b="b"/>
              <a:pathLst>
                <a:path w="463" h="458" extrusionOk="0">
                  <a:moveTo>
                    <a:pt x="228" y="1"/>
                  </a:moveTo>
                  <a:cubicBezTo>
                    <a:pt x="103" y="1"/>
                    <a:pt x="1" y="102"/>
                    <a:pt x="1" y="225"/>
                  </a:cubicBezTo>
                  <a:cubicBezTo>
                    <a:pt x="1" y="353"/>
                    <a:pt x="101" y="458"/>
                    <a:pt x="228" y="458"/>
                  </a:cubicBezTo>
                  <a:lnTo>
                    <a:pt x="230" y="458"/>
                  </a:lnTo>
                  <a:cubicBezTo>
                    <a:pt x="358" y="458"/>
                    <a:pt x="460" y="357"/>
                    <a:pt x="463" y="230"/>
                  </a:cubicBezTo>
                  <a:cubicBezTo>
                    <a:pt x="463" y="103"/>
                    <a:pt x="362" y="1"/>
                    <a:pt x="235" y="1"/>
                  </a:cubicBezTo>
                  <a:lnTo>
                    <a:pt x="233" y="1"/>
                  </a:lnTo>
                  <a:cubicBezTo>
                    <a:pt x="231" y="1"/>
                    <a:pt x="230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44;p55">
              <a:extLst>
                <a:ext uri="{FF2B5EF4-FFF2-40B4-BE49-F238E27FC236}">
                  <a16:creationId xmlns:a16="http://schemas.microsoft.com/office/drawing/2014/main" id="{25D63A4D-3FB6-FB1D-F1BC-4149EE01936F}"/>
                </a:ext>
              </a:extLst>
            </p:cNvPr>
            <p:cNvSpPr/>
            <p:nvPr/>
          </p:nvSpPr>
          <p:spPr>
            <a:xfrm>
              <a:off x="6388300" y="3676850"/>
              <a:ext cx="226800" cy="58850"/>
            </a:xfrm>
            <a:custGeom>
              <a:avLst/>
              <a:gdLst/>
              <a:ahLst/>
              <a:cxnLst/>
              <a:rect l="l" t="t" r="r" b="b"/>
              <a:pathLst>
                <a:path w="9072" h="2354" extrusionOk="0">
                  <a:moveTo>
                    <a:pt x="8615" y="460"/>
                  </a:moveTo>
                  <a:lnTo>
                    <a:pt x="8615" y="616"/>
                  </a:lnTo>
                  <a:cubicBezTo>
                    <a:pt x="8356" y="775"/>
                    <a:pt x="8070" y="887"/>
                    <a:pt x="7774" y="951"/>
                  </a:cubicBezTo>
                  <a:cubicBezTo>
                    <a:pt x="7068" y="1096"/>
                    <a:pt x="6427" y="1150"/>
                    <a:pt x="5835" y="1150"/>
                  </a:cubicBezTo>
                  <a:cubicBezTo>
                    <a:pt x="4964" y="1150"/>
                    <a:pt x="4199" y="1034"/>
                    <a:pt x="3490" y="927"/>
                  </a:cubicBezTo>
                  <a:cubicBezTo>
                    <a:pt x="2862" y="832"/>
                    <a:pt x="2253" y="741"/>
                    <a:pt x="1638" y="741"/>
                  </a:cubicBezTo>
                  <a:cubicBezTo>
                    <a:pt x="1249" y="741"/>
                    <a:pt x="858" y="777"/>
                    <a:pt x="458" y="873"/>
                  </a:cubicBezTo>
                  <a:lnTo>
                    <a:pt x="458" y="460"/>
                  </a:lnTo>
                  <a:close/>
                  <a:moveTo>
                    <a:pt x="8613" y="1144"/>
                  </a:moveTo>
                  <a:lnTo>
                    <a:pt x="8615" y="1894"/>
                  </a:lnTo>
                  <a:lnTo>
                    <a:pt x="458" y="1894"/>
                  </a:lnTo>
                  <a:lnTo>
                    <a:pt x="458" y="1349"/>
                  </a:lnTo>
                  <a:cubicBezTo>
                    <a:pt x="857" y="1242"/>
                    <a:pt x="1246" y="1202"/>
                    <a:pt x="1638" y="1202"/>
                  </a:cubicBezTo>
                  <a:cubicBezTo>
                    <a:pt x="2212" y="1202"/>
                    <a:pt x="2793" y="1289"/>
                    <a:pt x="3422" y="1384"/>
                  </a:cubicBezTo>
                  <a:cubicBezTo>
                    <a:pt x="4148" y="1493"/>
                    <a:pt x="4935" y="1613"/>
                    <a:pt x="5832" y="1613"/>
                  </a:cubicBezTo>
                  <a:cubicBezTo>
                    <a:pt x="6516" y="1613"/>
                    <a:pt x="7198" y="1542"/>
                    <a:pt x="7867" y="1403"/>
                  </a:cubicBezTo>
                  <a:cubicBezTo>
                    <a:pt x="8126" y="1349"/>
                    <a:pt x="8375" y="1261"/>
                    <a:pt x="8613" y="1144"/>
                  </a:cubicBezTo>
                  <a:close/>
                  <a:moveTo>
                    <a:pt x="384" y="0"/>
                  </a:moveTo>
                  <a:cubicBezTo>
                    <a:pt x="172" y="0"/>
                    <a:pt x="1" y="171"/>
                    <a:pt x="1" y="384"/>
                  </a:cubicBezTo>
                  <a:lnTo>
                    <a:pt x="1" y="1968"/>
                  </a:lnTo>
                  <a:cubicBezTo>
                    <a:pt x="1" y="2180"/>
                    <a:pt x="172" y="2354"/>
                    <a:pt x="384" y="2354"/>
                  </a:cubicBezTo>
                  <a:lnTo>
                    <a:pt x="8688" y="2354"/>
                  </a:lnTo>
                  <a:cubicBezTo>
                    <a:pt x="8901" y="2354"/>
                    <a:pt x="9072" y="2180"/>
                    <a:pt x="9072" y="1968"/>
                  </a:cubicBezTo>
                  <a:lnTo>
                    <a:pt x="9072" y="755"/>
                  </a:lnTo>
                  <a:cubicBezTo>
                    <a:pt x="9072" y="743"/>
                    <a:pt x="9072" y="731"/>
                    <a:pt x="9072" y="721"/>
                  </a:cubicBezTo>
                  <a:lnTo>
                    <a:pt x="9072" y="384"/>
                  </a:lnTo>
                  <a:cubicBezTo>
                    <a:pt x="9072" y="171"/>
                    <a:pt x="8898" y="0"/>
                    <a:pt x="86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45;p55">
              <a:extLst>
                <a:ext uri="{FF2B5EF4-FFF2-40B4-BE49-F238E27FC236}">
                  <a16:creationId xmlns:a16="http://schemas.microsoft.com/office/drawing/2014/main" id="{3BAF0D8A-27C4-5344-84FD-8A7B04F167CB}"/>
                </a:ext>
              </a:extLst>
            </p:cNvPr>
            <p:cNvSpPr/>
            <p:nvPr/>
          </p:nvSpPr>
          <p:spPr>
            <a:xfrm>
              <a:off x="6433950" y="3774600"/>
              <a:ext cx="144500" cy="11500"/>
            </a:xfrm>
            <a:custGeom>
              <a:avLst/>
              <a:gdLst/>
              <a:ahLst/>
              <a:cxnLst/>
              <a:rect l="l" t="t" r="r" b="b"/>
              <a:pathLst>
                <a:path w="5780" h="460" extrusionOk="0">
                  <a:moveTo>
                    <a:pt x="249" y="0"/>
                  </a:moveTo>
                  <a:cubicBezTo>
                    <a:pt x="134" y="0"/>
                    <a:pt x="37" y="85"/>
                    <a:pt x="20" y="201"/>
                  </a:cubicBezTo>
                  <a:cubicBezTo>
                    <a:pt x="0" y="338"/>
                    <a:pt x="108" y="457"/>
                    <a:pt x="247" y="460"/>
                  </a:cubicBezTo>
                  <a:lnTo>
                    <a:pt x="5538" y="460"/>
                  </a:lnTo>
                  <a:cubicBezTo>
                    <a:pt x="5665" y="460"/>
                    <a:pt x="5770" y="362"/>
                    <a:pt x="5777" y="235"/>
                  </a:cubicBezTo>
                  <a:cubicBezTo>
                    <a:pt x="5780" y="105"/>
                    <a:pt x="5677" y="0"/>
                    <a:pt x="5548" y="0"/>
                  </a:cubicBezTo>
                  <a:lnTo>
                    <a:pt x="254" y="0"/>
                  </a:lnTo>
                  <a:cubicBezTo>
                    <a:pt x="253" y="0"/>
                    <a:pt x="251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46;p55">
              <a:extLst>
                <a:ext uri="{FF2B5EF4-FFF2-40B4-BE49-F238E27FC236}">
                  <a16:creationId xmlns:a16="http://schemas.microsoft.com/office/drawing/2014/main" id="{04B9E989-358B-E2DD-BC28-43EEAAE305BD}"/>
                </a:ext>
              </a:extLst>
            </p:cNvPr>
            <p:cNvSpPr/>
            <p:nvPr/>
          </p:nvSpPr>
          <p:spPr>
            <a:xfrm>
              <a:off x="6423750" y="3795975"/>
              <a:ext cx="153125" cy="11525"/>
            </a:xfrm>
            <a:custGeom>
              <a:avLst/>
              <a:gdLst/>
              <a:ahLst/>
              <a:cxnLst/>
              <a:rect l="l" t="t" r="r" b="b"/>
              <a:pathLst>
                <a:path w="6125" h="461" extrusionOk="0">
                  <a:moveTo>
                    <a:pt x="240" y="1"/>
                  </a:moveTo>
                  <a:cubicBezTo>
                    <a:pt x="115" y="1"/>
                    <a:pt x="10" y="100"/>
                    <a:pt x="5" y="223"/>
                  </a:cubicBezTo>
                  <a:cubicBezTo>
                    <a:pt x="0" y="353"/>
                    <a:pt x="105" y="460"/>
                    <a:pt x="232" y="460"/>
                  </a:cubicBezTo>
                  <a:lnTo>
                    <a:pt x="5872" y="460"/>
                  </a:lnTo>
                  <a:cubicBezTo>
                    <a:pt x="5990" y="460"/>
                    <a:pt x="6090" y="375"/>
                    <a:pt x="6107" y="260"/>
                  </a:cubicBezTo>
                  <a:cubicBezTo>
                    <a:pt x="6124" y="123"/>
                    <a:pt x="6019" y="1"/>
                    <a:pt x="5880" y="1"/>
                  </a:cubicBezTo>
                  <a:lnTo>
                    <a:pt x="244" y="1"/>
                  </a:lnTo>
                  <a:cubicBezTo>
                    <a:pt x="243" y="1"/>
                    <a:pt x="241" y="1"/>
                    <a:pt x="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47;p55">
              <a:extLst>
                <a:ext uri="{FF2B5EF4-FFF2-40B4-BE49-F238E27FC236}">
                  <a16:creationId xmlns:a16="http://schemas.microsoft.com/office/drawing/2014/main" id="{7E671107-6BAD-497D-2B10-45A8BC0AC338}"/>
                </a:ext>
              </a:extLst>
            </p:cNvPr>
            <p:cNvSpPr/>
            <p:nvPr/>
          </p:nvSpPr>
          <p:spPr>
            <a:xfrm>
              <a:off x="6326425" y="3624175"/>
              <a:ext cx="402925" cy="329950"/>
            </a:xfrm>
            <a:custGeom>
              <a:avLst/>
              <a:gdLst/>
              <a:ahLst/>
              <a:cxnLst/>
              <a:rect l="l" t="t" r="r" b="b"/>
              <a:pathLst>
                <a:path w="16117" h="13198" extrusionOk="0">
                  <a:moveTo>
                    <a:pt x="12524" y="1496"/>
                  </a:moveTo>
                  <a:lnTo>
                    <a:pt x="12524" y="6465"/>
                  </a:lnTo>
                  <a:cubicBezTo>
                    <a:pt x="12182" y="6496"/>
                    <a:pt x="11852" y="6594"/>
                    <a:pt x="11547" y="6750"/>
                  </a:cubicBezTo>
                  <a:lnTo>
                    <a:pt x="11547" y="5287"/>
                  </a:lnTo>
                  <a:cubicBezTo>
                    <a:pt x="11547" y="5050"/>
                    <a:pt x="11356" y="4857"/>
                    <a:pt x="11119" y="4857"/>
                  </a:cubicBezTo>
                  <a:lnTo>
                    <a:pt x="2903" y="4857"/>
                  </a:lnTo>
                  <a:cubicBezTo>
                    <a:pt x="2666" y="4857"/>
                    <a:pt x="2473" y="5050"/>
                    <a:pt x="2476" y="5287"/>
                  </a:cubicBezTo>
                  <a:lnTo>
                    <a:pt x="2476" y="7882"/>
                  </a:lnTo>
                  <a:lnTo>
                    <a:pt x="1498" y="7882"/>
                  </a:lnTo>
                  <a:lnTo>
                    <a:pt x="1498" y="1496"/>
                  </a:lnTo>
                  <a:close/>
                  <a:moveTo>
                    <a:pt x="11090" y="5316"/>
                  </a:moveTo>
                  <a:lnTo>
                    <a:pt x="11090" y="7046"/>
                  </a:lnTo>
                  <a:cubicBezTo>
                    <a:pt x="10799" y="7276"/>
                    <a:pt x="10557" y="7559"/>
                    <a:pt x="10376" y="7882"/>
                  </a:cubicBezTo>
                  <a:lnTo>
                    <a:pt x="2933" y="7882"/>
                  </a:lnTo>
                  <a:lnTo>
                    <a:pt x="2933" y="5316"/>
                  </a:lnTo>
                  <a:close/>
                  <a:moveTo>
                    <a:pt x="13106" y="458"/>
                  </a:moveTo>
                  <a:cubicBezTo>
                    <a:pt x="13375" y="458"/>
                    <a:pt x="13595" y="678"/>
                    <a:pt x="13595" y="947"/>
                  </a:cubicBezTo>
                  <a:lnTo>
                    <a:pt x="13595" y="6572"/>
                  </a:lnTo>
                  <a:cubicBezTo>
                    <a:pt x="13404" y="6516"/>
                    <a:pt x="13209" y="6482"/>
                    <a:pt x="13013" y="6469"/>
                  </a:cubicBezTo>
                  <a:lnTo>
                    <a:pt x="13013" y="1423"/>
                  </a:lnTo>
                  <a:cubicBezTo>
                    <a:pt x="13013" y="1210"/>
                    <a:pt x="12840" y="1039"/>
                    <a:pt x="12630" y="1039"/>
                  </a:cubicBezTo>
                  <a:lnTo>
                    <a:pt x="1393" y="1039"/>
                  </a:lnTo>
                  <a:cubicBezTo>
                    <a:pt x="1392" y="1039"/>
                    <a:pt x="1390" y="1039"/>
                    <a:pt x="1389" y="1039"/>
                  </a:cubicBezTo>
                  <a:cubicBezTo>
                    <a:pt x="1178" y="1039"/>
                    <a:pt x="1009" y="1212"/>
                    <a:pt x="1009" y="1423"/>
                  </a:cubicBezTo>
                  <a:lnTo>
                    <a:pt x="1009" y="7987"/>
                  </a:lnTo>
                  <a:cubicBezTo>
                    <a:pt x="1009" y="8197"/>
                    <a:pt x="1181" y="8371"/>
                    <a:pt x="1393" y="8371"/>
                  </a:cubicBezTo>
                  <a:lnTo>
                    <a:pt x="10156" y="8371"/>
                  </a:lnTo>
                  <a:cubicBezTo>
                    <a:pt x="10090" y="8556"/>
                    <a:pt x="10046" y="8752"/>
                    <a:pt x="10024" y="8950"/>
                  </a:cubicBezTo>
                  <a:lnTo>
                    <a:pt x="460" y="8950"/>
                  </a:lnTo>
                  <a:lnTo>
                    <a:pt x="460" y="947"/>
                  </a:lnTo>
                  <a:cubicBezTo>
                    <a:pt x="460" y="678"/>
                    <a:pt x="677" y="458"/>
                    <a:pt x="948" y="458"/>
                  </a:cubicBezTo>
                  <a:close/>
                  <a:moveTo>
                    <a:pt x="10042" y="9409"/>
                  </a:moveTo>
                  <a:cubicBezTo>
                    <a:pt x="10059" y="9746"/>
                    <a:pt x="10139" y="10079"/>
                    <a:pt x="10281" y="10387"/>
                  </a:cubicBezTo>
                  <a:lnTo>
                    <a:pt x="948" y="10387"/>
                  </a:lnTo>
                  <a:cubicBezTo>
                    <a:pt x="680" y="10387"/>
                    <a:pt x="460" y="10172"/>
                    <a:pt x="460" y="9903"/>
                  </a:cubicBezTo>
                  <a:lnTo>
                    <a:pt x="460" y="9409"/>
                  </a:lnTo>
                  <a:close/>
                  <a:moveTo>
                    <a:pt x="12808" y="6926"/>
                  </a:moveTo>
                  <a:cubicBezTo>
                    <a:pt x="12871" y="6926"/>
                    <a:pt x="12933" y="6929"/>
                    <a:pt x="12996" y="6934"/>
                  </a:cubicBezTo>
                  <a:cubicBezTo>
                    <a:pt x="13368" y="6963"/>
                    <a:pt x="13727" y="7083"/>
                    <a:pt x="14042" y="7283"/>
                  </a:cubicBezTo>
                  <a:cubicBezTo>
                    <a:pt x="14919" y="7833"/>
                    <a:pt x="15327" y="8898"/>
                    <a:pt x="15042" y="9896"/>
                  </a:cubicBezTo>
                  <a:cubicBezTo>
                    <a:pt x="14756" y="10893"/>
                    <a:pt x="13844" y="11579"/>
                    <a:pt x="12808" y="11579"/>
                  </a:cubicBezTo>
                  <a:cubicBezTo>
                    <a:pt x="12170" y="11579"/>
                    <a:pt x="11559" y="11318"/>
                    <a:pt x="11122" y="10853"/>
                  </a:cubicBezTo>
                  <a:cubicBezTo>
                    <a:pt x="10990" y="10714"/>
                    <a:pt x="10875" y="10560"/>
                    <a:pt x="10782" y="10394"/>
                  </a:cubicBezTo>
                  <a:cubicBezTo>
                    <a:pt x="10609" y="10089"/>
                    <a:pt x="10508" y="9749"/>
                    <a:pt x="10486" y="9402"/>
                  </a:cubicBezTo>
                  <a:cubicBezTo>
                    <a:pt x="10484" y="9353"/>
                    <a:pt x="10481" y="9304"/>
                    <a:pt x="10481" y="9253"/>
                  </a:cubicBezTo>
                  <a:cubicBezTo>
                    <a:pt x="10481" y="9148"/>
                    <a:pt x="10489" y="9045"/>
                    <a:pt x="10503" y="8942"/>
                  </a:cubicBezTo>
                  <a:cubicBezTo>
                    <a:pt x="10555" y="8564"/>
                    <a:pt x="10699" y="8202"/>
                    <a:pt x="10921" y="7894"/>
                  </a:cubicBezTo>
                  <a:cubicBezTo>
                    <a:pt x="10973" y="7821"/>
                    <a:pt x="11029" y="7752"/>
                    <a:pt x="11090" y="7686"/>
                  </a:cubicBezTo>
                  <a:cubicBezTo>
                    <a:pt x="11466" y="7273"/>
                    <a:pt x="11979" y="7007"/>
                    <a:pt x="12534" y="6941"/>
                  </a:cubicBezTo>
                  <a:cubicBezTo>
                    <a:pt x="12625" y="6931"/>
                    <a:pt x="12717" y="6926"/>
                    <a:pt x="12808" y="6926"/>
                  </a:cubicBezTo>
                  <a:close/>
                  <a:moveTo>
                    <a:pt x="8961" y="10846"/>
                  </a:moveTo>
                  <a:lnTo>
                    <a:pt x="9135" y="11518"/>
                  </a:lnTo>
                  <a:lnTo>
                    <a:pt x="7830" y="11518"/>
                  </a:lnTo>
                  <a:cubicBezTo>
                    <a:pt x="7828" y="11518"/>
                    <a:pt x="7827" y="11518"/>
                    <a:pt x="7825" y="11518"/>
                  </a:cubicBezTo>
                  <a:cubicBezTo>
                    <a:pt x="7700" y="11518"/>
                    <a:pt x="7595" y="11615"/>
                    <a:pt x="7591" y="11741"/>
                  </a:cubicBezTo>
                  <a:cubicBezTo>
                    <a:pt x="7586" y="11870"/>
                    <a:pt x="7691" y="11975"/>
                    <a:pt x="7818" y="11975"/>
                  </a:cubicBezTo>
                  <a:lnTo>
                    <a:pt x="10418" y="11975"/>
                  </a:lnTo>
                  <a:cubicBezTo>
                    <a:pt x="10618" y="11975"/>
                    <a:pt x="10784" y="12139"/>
                    <a:pt x="10784" y="12342"/>
                  </a:cubicBezTo>
                  <a:lnTo>
                    <a:pt x="10784" y="12371"/>
                  </a:lnTo>
                  <a:cubicBezTo>
                    <a:pt x="10782" y="12574"/>
                    <a:pt x="10618" y="12740"/>
                    <a:pt x="10415" y="12740"/>
                  </a:cubicBezTo>
                  <a:lnTo>
                    <a:pt x="3913" y="12740"/>
                  </a:lnTo>
                  <a:cubicBezTo>
                    <a:pt x="3710" y="12740"/>
                    <a:pt x="3544" y="12574"/>
                    <a:pt x="3544" y="12371"/>
                  </a:cubicBezTo>
                  <a:lnTo>
                    <a:pt x="3544" y="12344"/>
                  </a:lnTo>
                  <a:cubicBezTo>
                    <a:pt x="3544" y="12141"/>
                    <a:pt x="3710" y="11978"/>
                    <a:pt x="3913" y="11975"/>
                  </a:cubicBezTo>
                  <a:lnTo>
                    <a:pt x="6686" y="11975"/>
                  </a:lnTo>
                  <a:cubicBezTo>
                    <a:pt x="6688" y="11975"/>
                    <a:pt x="6690" y="11975"/>
                    <a:pt x="6691" y="11975"/>
                  </a:cubicBezTo>
                  <a:cubicBezTo>
                    <a:pt x="6809" y="11975"/>
                    <a:pt x="6906" y="11890"/>
                    <a:pt x="6923" y="11775"/>
                  </a:cubicBezTo>
                  <a:cubicBezTo>
                    <a:pt x="6940" y="11638"/>
                    <a:pt x="6833" y="11518"/>
                    <a:pt x="6696" y="11518"/>
                  </a:cubicBezTo>
                  <a:lnTo>
                    <a:pt x="5191" y="11518"/>
                  </a:lnTo>
                  <a:lnTo>
                    <a:pt x="5367" y="10846"/>
                  </a:lnTo>
                  <a:close/>
                  <a:moveTo>
                    <a:pt x="13108" y="1"/>
                  </a:moveTo>
                  <a:cubicBezTo>
                    <a:pt x="13107" y="1"/>
                    <a:pt x="13105" y="1"/>
                    <a:pt x="13104" y="1"/>
                  </a:cubicBezTo>
                  <a:lnTo>
                    <a:pt x="948" y="1"/>
                  </a:lnTo>
                  <a:cubicBezTo>
                    <a:pt x="423" y="1"/>
                    <a:pt x="0" y="426"/>
                    <a:pt x="0" y="949"/>
                  </a:cubicBezTo>
                  <a:lnTo>
                    <a:pt x="0" y="9893"/>
                  </a:lnTo>
                  <a:cubicBezTo>
                    <a:pt x="0" y="10418"/>
                    <a:pt x="425" y="10844"/>
                    <a:pt x="948" y="10844"/>
                  </a:cubicBezTo>
                  <a:lnTo>
                    <a:pt x="4910" y="10844"/>
                  </a:lnTo>
                  <a:lnTo>
                    <a:pt x="4734" y="11516"/>
                  </a:lnTo>
                  <a:lnTo>
                    <a:pt x="3915" y="11516"/>
                  </a:lnTo>
                  <a:cubicBezTo>
                    <a:pt x="3456" y="11516"/>
                    <a:pt x="3084" y="11890"/>
                    <a:pt x="3087" y="12347"/>
                  </a:cubicBezTo>
                  <a:lnTo>
                    <a:pt x="3087" y="12364"/>
                  </a:lnTo>
                  <a:cubicBezTo>
                    <a:pt x="3084" y="12823"/>
                    <a:pt x="3456" y="13195"/>
                    <a:pt x="3915" y="13197"/>
                  </a:cubicBezTo>
                  <a:lnTo>
                    <a:pt x="10413" y="13197"/>
                  </a:lnTo>
                  <a:cubicBezTo>
                    <a:pt x="10870" y="13195"/>
                    <a:pt x="11241" y="12823"/>
                    <a:pt x="11241" y="12364"/>
                  </a:cubicBezTo>
                  <a:lnTo>
                    <a:pt x="11241" y="12344"/>
                  </a:lnTo>
                  <a:cubicBezTo>
                    <a:pt x="11241" y="11887"/>
                    <a:pt x="10870" y="11516"/>
                    <a:pt x="10411" y="11516"/>
                  </a:cubicBezTo>
                  <a:lnTo>
                    <a:pt x="9611" y="11516"/>
                  </a:lnTo>
                  <a:lnTo>
                    <a:pt x="9438" y="10844"/>
                  </a:lnTo>
                  <a:lnTo>
                    <a:pt x="10530" y="10844"/>
                  </a:lnTo>
                  <a:cubicBezTo>
                    <a:pt x="11083" y="11631"/>
                    <a:pt x="11949" y="12033"/>
                    <a:pt x="12818" y="12033"/>
                  </a:cubicBezTo>
                  <a:cubicBezTo>
                    <a:pt x="13594" y="12033"/>
                    <a:pt x="14372" y="11713"/>
                    <a:pt x="14932" y="11061"/>
                  </a:cubicBezTo>
                  <a:cubicBezTo>
                    <a:pt x="16117" y="9680"/>
                    <a:pt x="15684" y="7550"/>
                    <a:pt x="14052" y="6743"/>
                  </a:cubicBezTo>
                  <a:lnTo>
                    <a:pt x="14052" y="949"/>
                  </a:lnTo>
                  <a:cubicBezTo>
                    <a:pt x="14052" y="425"/>
                    <a:pt x="13629" y="1"/>
                    <a:pt x="13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48;p55">
              <a:extLst>
                <a:ext uri="{FF2B5EF4-FFF2-40B4-BE49-F238E27FC236}">
                  <a16:creationId xmlns:a16="http://schemas.microsoft.com/office/drawing/2014/main" id="{9F700908-2161-763F-C81E-6E6B6A2848A0}"/>
                </a:ext>
              </a:extLst>
            </p:cNvPr>
            <p:cNvSpPr/>
            <p:nvPr/>
          </p:nvSpPr>
          <p:spPr>
            <a:xfrm>
              <a:off x="6614050" y="3828375"/>
              <a:ext cx="68275" cy="52150"/>
            </a:xfrm>
            <a:custGeom>
              <a:avLst/>
              <a:gdLst/>
              <a:ahLst/>
              <a:cxnLst/>
              <a:rect l="l" t="t" r="r" b="b"/>
              <a:pathLst>
                <a:path w="2731" h="2086" extrusionOk="0">
                  <a:moveTo>
                    <a:pt x="2476" y="0"/>
                  </a:moveTo>
                  <a:cubicBezTo>
                    <a:pt x="2417" y="0"/>
                    <a:pt x="2359" y="23"/>
                    <a:pt x="2315" y="68"/>
                  </a:cubicBezTo>
                  <a:lnTo>
                    <a:pt x="848" y="1534"/>
                  </a:lnTo>
                  <a:lnTo>
                    <a:pt x="413" y="1124"/>
                  </a:lnTo>
                  <a:cubicBezTo>
                    <a:pt x="369" y="1082"/>
                    <a:pt x="312" y="1061"/>
                    <a:pt x="255" y="1061"/>
                  </a:cubicBezTo>
                  <a:cubicBezTo>
                    <a:pt x="194" y="1061"/>
                    <a:pt x="133" y="1085"/>
                    <a:pt x="88" y="1134"/>
                  </a:cubicBezTo>
                  <a:cubicBezTo>
                    <a:pt x="0" y="1227"/>
                    <a:pt x="5" y="1373"/>
                    <a:pt x="98" y="1461"/>
                  </a:cubicBezTo>
                  <a:lnTo>
                    <a:pt x="694" y="2023"/>
                  </a:lnTo>
                  <a:cubicBezTo>
                    <a:pt x="739" y="2065"/>
                    <a:pt x="795" y="2086"/>
                    <a:pt x="852" y="2086"/>
                  </a:cubicBezTo>
                  <a:cubicBezTo>
                    <a:pt x="911" y="2086"/>
                    <a:pt x="970" y="2063"/>
                    <a:pt x="1015" y="2018"/>
                  </a:cubicBezTo>
                  <a:lnTo>
                    <a:pt x="2640" y="393"/>
                  </a:lnTo>
                  <a:cubicBezTo>
                    <a:pt x="2730" y="303"/>
                    <a:pt x="2730" y="159"/>
                    <a:pt x="2640" y="68"/>
                  </a:cubicBezTo>
                  <a:cubicBezTo>
                    <a:pt x="2594" y="23"/>
                    <a:pt x="2535" y="0"/>
                    <a:pt x="24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947;p40">
            <a:extLst>
              <a:ext uri="{FF2B5EF4-FFF2-40B4-BE49-F238E27FC236}">
                <a16:creationId xmlns:a16="http://schemas.microsoft.com/office/drawing/2014/main" id="{4F0C8886-6FE0-783A-9DA8-A8BEBCCD8367}"/>
              </a:ext>
            </a:extLst>
          </p:cNvPr>
          <p:cNvSpPr txBox="1">
            <a:spLocks/>
          </p:cNvSpPr>
          <p:nvPr/>
        </p:nvSpPr>
        <p:spPr>
          <a:xfrm>
            <a:off x="6664778" y="3567951"/>
            <a:ext cx="1764077" cy="1049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IN" b="1" dirty="0"/>
              <a:t>Latest Version:</a:t>
            </a:r>
            <a:r>
              <a:rPr lang="en-IN" dirty="0"/>
              <a:t> CSS3</a:t>
            </a:r>
            <a:endParaRPr lang="en-US" dirty="0"/>
          </a:p>
        </p:txBody>
      </p:sp>
      <p:grpSp>
        <p:nvGrpSpPr>
          <p:cNvPr id="916" name="Google Shape;3110;p55">
            <a:extLst>
              <a:ext uri="{FF2B5EF4-FFF2-40B4-BE49-F238E27FC236}">
                <a16:creationId xmlns:a16="http://schemas.microsoft.com/office/drawing/2014/main" id="{CED9A3EC-234E-123B-7C69-C7CFE410B3F7}"/>
              </a:ext>
            </a:extLst>
          </p:cNvPr>
          <p:cNvGrpSpPr/>
          <p:nvPr/>
        </p:nvGrpSpPr>
        <p:grpSpPr>
          <a:xfrm>
            <a:off x="7161917" y="3179501"/>
            <a:ext cx="390275" cy="358475"/>
            <a:chOff x="3260477" y="2752781"/>
            <a:chExt cx="390275" cy="358475"/>
          </a:xfrm>
        </p:grpSpPr>
        <p:sp>
          <p:nvSpPr>
            <p:cNvPr id="917" name="Google Shape;3111;p55">
              <a:extLst>
                <a:ext uri="{FF2B5EF4-FFF2-40B4-BE49-F238E27FC236}">
                  <a16:creationId xmlns:a16="http://schemas.microsoft.com/office/drawing/2014/main" id="{D9E26C73-801F-2BC1-6EE4-68AA282EAE96}"/>
                </a:ext>
              </a:extLst>
            </p:cNvPr>
            <p:cNvSpPr/>
            <p:nvPr/>
          </p:nvSpPr>
          <p:spPr>
            <a:xfrm>
              <a:off x="3266577" y="2758906"/>
              <a:ext cx="378800" cy="51950"/>
            </a:xfrm>
            <a:custGeom>
              <a:avLst/>
              <a:gdLst/>
              <a:ahLst/>
              <a:cxnLst/>
              <a:rect l="l" t="t" r="r" b="b"/>
              <a:pathLst>
                <a:path w="15152" h="2078" extrusionOk="0">
                  <a:moveTo>
                    <a:pt x="0" y="2077"/>
                  </a:moveTo>
                  <a:lnTo>
                    <a:pt x="15152" y="2077"/>
                  </a:lnTo>
                  <a:lnTo>
                    <a:pt x="15152" y="657"/>
                  </a:lnTo>
                  <a:cubicBezTo>
                    <a:pt x="15152" y="293"/>
                    <a:pt x="14858" y="0"/>
                    <a:pt x="14497" y="0"/>
                  </a:cubicBezTo>
                  <a:lnTo>
                    <a:pt x="658" y="0"/>
                  </a:lnTo>
                  <a:cubicBezTo>
                    <a:pt x="296" y="0"/>
                    <a:pt x="3" y="293"/>
                    <a:pt x="3" y="6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3112;p55">
              <a:extLst>
                <a:ext uri="{FF2B5EF4-FFF2-40B4-BE49-F238E27FC236}">
                  <a16:creationId xmlns:a16="http://schemas.microsoft.com/office/drawing/2014/main" id="{8E58D802-8095-634B-DB57-E6EA3F5F06CD}"/>
                </a:ext>
              </a:extLst>
            </p:cNvPr>
            <p:cNvSpPr/>
            <p:nvPr/>
          </p:nvSpPr>
          <p:spPr>
            <a:xfrm>
              <a:off x="3266577" y="2810831"/>
              <a:ext cx="378800" cy="244400"/>
            </a:xfrm>
            <a:custGeom>
              <a:avLst/>
              <a:gdLst/>
              <a:ahLst/>
              <a:cxnLst/>
              <a:rect l="l" t="t" r="r" b="b"/>
              <a:pathLst>
                <a:path w="15152" h="9776" extrusionOk="0">
                  <a:moveTo>
                    <a:pt x="15152" y="0"/>
                  </a:moveTo>
                  <a:lnTo>
                    <a:pt x="0" y="0"/>
                  </a:lnTo>
                  <a:lnTo>
                    <a:pt x="0" y="9120"/>
                  </a:lnTo>
                  <a:cubicBezTo>
                    <a:pt x="0" y="9482"/>
                    <a:pt x="294" y="9775"/>
                    <a:pt x="658" y="9775"/>
                  </a:cubicBezTo>
                  <a:lnTo>
                    <a:pt x="14494" y="9775"/>
                  </a:lnTo>
                  <a:cubicBezTo>
                    <a:pt x="14856" y="9775"/>
                    <a:pt x="15149" y="9482"/>
                    <a:pt x="15152" y="91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3113;p55">
              <a:extLst>
                <a:ext uri="{FF2B5EF4-FFF2-40B4-BE49-F238E27FC236}">
                  <a16:creationId xmlns:a16="http://schemas.microsoft.com/office/drawing/2014/main" id="{81870EC5-2400-B6EE-9876-E2349E2086B2}"/>
                </a:ext>
              </a:extLst>
            </p:cNvPr>
            <p:cNvSpPr/>
            <p:nvPr/>
          </p:nvSpPr>
          <p:spPr>
            <a:xfrm>
              <a:off x="3296377" y="2862756"/>
              <a:ext cx="319250" cy="62650"/>
            </a:xfrm>
            <a:custGeom>
              <a:avLst/>
              <a:gdLst/>
              <a:ahLst/>
              <a:cxnLst/>
              <a:rect l="l" t="t" r="r" b="b"/>
              <a:pathLst>
                <a:path w="12770" h="2506" extrusionOk="0">
                  <a:moveTo>
                    <a:pt x="12423" y="0"/>
                  </a:moveTo>
                  <a:lnTo>
                    <a:pt x="345" y="0"/>
                  </a:lnTo>
                  <a:cubicBezTo>
                    <a:pt x="155" y="0"/>
                    <a:pt x="1" y="154"/>
                    <a:pt x="1" y="345"/>
                  </a:cubicBezTo>
                  <a:lnTo>
                    <a:pt x="1" y="2161"/>
                  </a:lnTo>
                  <a:cubicBezTo>
                    <a:pt x="1" y="2351"/>
                    <a:pt x="155" y="2505"/>
                    <a:pt x="345" y="2505"/>
                  </a:cubicBezTo>
                  <a:lnTo>
                    <a:pt x="12423" y="2505"/>
                  </a:lnTo>
                  <a:cubicBezTo>
                    <a:pt x="12613" y="2505"/>
                    <a:pt x="12767" y="2351"/>
                    <a:pt x="12770" y="2161"/>
                  </a:cubicBezTo>
                  <a:lnTo>
                    <a:pt x="12770" y="345"/>
                  </a:lnTo>
                  <a:cubicBezTo>
                    <a:pt x="12767" y="154"/>
                    <a:pt x="12613" y="0"/>
                    <a:pt x="124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3114;p55">
              <a:extLst>
                <a:ext uri="{FF2B5EF4-FFF2-40B4-BE49-F238E27FC236}">
                  <a16:creationId xmlns:a16="http://schemas.microsoft.com/office/drawing/2014/main" id="{95046078-4444-0210-6EB4-182C2378E793}"/>
                </a:ext>
              </a:extLst>
            </p:cNvPr>
            <p:cNvSpPr/>
            <p:nvPr/>
          </p:nvSpPr>
          <p:spPr>
            <a:xfrm>
              <a:off x="3265852" y="2810831"/>
              <a:ext cx="37950" cy="244450"/>
            </a:xfrm>
            <a:custGeom>
              <a:avLst/>
              <a:gdLst/>
              <a:ahLst/>
              <a:cxnLst/>
              <a:rect l="l" t="t" r="r" b="b"/>
              <a:pathLst>
                <a:path w="1518" h="9778" extrusionOk="0">
                  <a:moveTo>
                    <a:pt x="855" y="9120"/>
                  </a:moveTo>
                  <a:lnTo>
                    <a:pt x="855" y="0"/>
                  </a:lnTo>
                  <a:lnTo>
                    <a:pt x="0" y="0"/>
                  </a:lnTo>
                  <a:lnTo>
                    <a:pt x="0" y="9120"/>
                  </a:lnTo>
                  <a:cubicBezTo>
                    <a:pt x="0" y="9482"/>
                    <a:pt x="293" y="9775"/>
                    <a:pt x="655" y="9775"/>
                  </a:cubicBezTo>
                  <a:lnTo>
                    <a:pt x="1518" y="9775"/>
                  </a:lnTo>
                  <a:cubicBezTo>
                    <a:pt x="1154" y="9778"/>
                    <a:pt x="858" y="9484"/>
                    <a:pt x="855" y="9120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3115;p55">
              <a:extLst>
                <a:ext uri="{FF2B5EF4-FFF2-40B4-BE49-F238E27FC236}">
                  <a16:creationId xmlns:a16="http://schemas.microsoft.com/office/drawing/2014/main" id="{04834703-495A-ED53-8B4A-72E03A29658E}"/>
                </a:ext>
              </a:extLst>
            </p:cNvPr>
            <p:cNvSpPr/>
            <p:nvPr/>
          </p:nvSpPr>
          <p:spPr>
            <a:xfrm>
              <a:off x="3265852" y="2758831"/>
              <a:ext cx="37950" cy="52025"/>
            </a:xfrm>
            <a:custGeom>
              <a:avLst/>
              <a:gdLst/>
              <a:ahLst/>
              <a:cxnLst/>
              <a:rect l="l" t="t" r="r" b="b"/>
              <a:pathLst>
                <a:path w="1518" h="2081" extrusionOk="0">
                  <a:moveTo>
                    <a:pt x="0" y="2080"/>
                  </a:moveTo>
                  <a:lnTo>
                    <a:pt x="855" y="2080"/>
                  </a:lnTo>
                  <a:lnTo>
                    <a:pt x="855" y="656"/>
                  </a:lnTo>
                  <a:cubicBezTo>
                    <a:pt x="858" y="294"/>
                    <a:pt x="1156" y="1"/>
                    <a:pt x="1518" y="3"/>
                  </a:cubicBezTo>
                  <a:lnTo>
                    <a:pt x="655" y="3"/>
                  </a:lnTo>
                  <a:cubicBezTo>
                    <a:pt x="293" y="3"/>
                    <a:pt x="0" y="296"/>
                    <a:pt x="0" y="660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3116;p55">
              <a:extLst>
                <a:ext uri="{FF2B5EF4-FFF2-40B4-BE49-F238E27FC236}">
                  <a16:creationId xmlns:a16="http://schemas.microsoft.com/office/drawing/2014/main" id="{16CA5A4B-29DF-DEA3-BF91-566F6363919C}"/>
                </a:ext>
              </a:extLst>
            </p:cNvPr>
            <p:cNvSpPr/>
            <p:nvPr/>
          </p:nvSpPr>
          <p:spPr>
            <a:xfrm>
              <a:off x="3500002" y="2962706"/>
              <a:ext cx="60650" cy="67225"/>
            </a:xfrm>
            <a:custGeom>
              <a:avLst/>
              <a:gdLst/>
              <a:ahLst/>
              <a:cxnLst/>
              <a:rect l="l" t="t" r="r" b="b"/>
              <a:pathLst>
                <a:path w="2426" h="2689" extrusionOk="0">
                  <a:moveTo>
                    <a:pt x="1" y="719"/>
                  </a:moveTo>
                  <a:lnTo>
                    <a:pt x="1509" y="2689"/>
                  </a:lnTo>
                  <a:cubicBezTo>
                    <a:pt x="1536" y="2659"/>
                    <a:pt x="1565" y="2632"/>
                    <a:pt x="1599" y="2608"/>
                  </a:cubicBezTo>
                  <a:lnTo>
                    <a:pt x="2323" y="2058"/>
                  </a:lnTo>
                  <a:cubicBezTo>
                    <a:pt x="2357" y="2034"/>
                    <a:pt x="2388" y="2012"/>
                    <a:pt x="2425" y="1992"/>
                  </a:cubicBezTo>
                  <a:lnTo>
                    <a:pt x="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3117;p55">
              <a:extLst>
                <a:ext uri="{FF2B5EF4-FFF2-40B4-BE49-F238E27FC236}">
                  <a16:creationId xmlns:a16="http://schemas.microsoft.com/office/drawing/2014/main" id="{933E1BE7-79DC-4F61-E074-363DBDA6690B}"/>
                </a:ext>
              </a:extLst>
            </p:cNvPr>
            <p:cNvSpPr/>
            <p:nvPr/>
          </p:nvSpPr>
          <p:spPr>
            <a:xfrm>
              <a:off x="3530927" y="3008331"/>
              <a:ext cx="92400" cy="99125"/>
            </a:xfrm>
            <a:custGeom>
              <a:avLst/>
              <a:gdLst/>
              <a:ahLst/>
              <a:cxnLst/>
              <a:rect l="l" t="t" r="r" b="b"/>
              <a:pathLst>
                <a:path w="3696" h="3965" extrusionOk="0">
                  <a:moveTo>
                    <a:pt x="1086" y="231"/>
                  </a:moveTo>
                  <a:lnTo>
                    <a:pt x="362" y="780"/>
                  </a:lnTo>
                  <a:cubicBezTo>
                    <a:pt x="59" y="1013"/>
                    <a:pt x="0" y="1445"/>
                    <a:pt x="230" y="1748"/>
                  </a:cubicBezTo>
                  <a:lnTo>
                    <a:pt x="330" y="1880"/>
                  </a:lnTo>
                  <a:lnTo>
                    <a:pt x="1643" y="3603"/>
                  </a:lnTo>
                  <a:cubicBezTo>
                    <a:pt x="1872" y="3906"/>
                    <a:pt x="2305" y="3965"/>
                    <a:pt x="2610" y="3735"/>
                  </a:cubicBezTo>
                  <a:lnTo>
                    <a:pt x="3334" y="3185"/>
                  </a:lnTo>
                  <a:cubicBezTo>
                    <a:pt x="3637" y="2955"/>
                    <a:pt x="3695" y="2523"/>
                    <a:pt x="3466" y="2220"/>
                  </a:cubicBezTo>
                  <a:lnTo>
                    <a:pt x="3209" y="1883"/>
                  </a:lnTo>
                  <a:lnTo>
                    <a:pt x="2053" y="363"/>
                  </a:lnTo>
                  <a:cubicBezTo>
                    <a:pt x="1824" y="60"/>
                    <a:pt x="1391" y="1"/>
                    <a:pt x="1086" y="2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3118;p55">
              <a:extLst>
                <a:ext uri="{FF2B5EF4-FFF2-40B4-BE49-F238E27FC236}">
                  <a16:creationId xmlns:a16="http://schemas.microsoft.com/office/drawing/2014/main" id="{7383CFF9-91AE-AA4B-D773-89038B7CBD3C}"/>
                </a:ext>
              </a:extLst>
            </p:cNvPr>
            <p:cNvSpPr/>
            <p:nvPr/>
          </p:nvSpPr>
          <p:spPr>
            <a:xfrm>
              <a:off x="3530927" y="3020981"/>
              <a:ext cx="85625" cy="86550"/>
            </a:xfrm>
            <a:custGeom>
              <a:avLst/>
              <a:gdLst/>
              <a:ahLst/>
              <a:cxnLst/>
              <a:rect l="l" t="t" r="r" b="b"/>
              <a:pathLst>
                <a:path w="3425" h="3462" extrusionOk="0">
                  <a:moveTo>
                    <a:pt x="2095" y="2745"/>
                  </a:moveTo>
                  <a:lnTo>
                    <a:pt x="1056" y="1379"/>
                  </a:lnTo>
                  <a:lnTo>
                    <a:pt x="782" y="1020"/>
                  </a:lnTo>
                  <a:lnTo>
                    <a:pt x="682" y="888"/>
                  </a:lnTo>
                  <a:cubicBezTo>
                    <a:pt x="636" y="827"/>
                    <a:pt x="602" y="761"/>
                    <a:pt x="577" y="690"/>
                  </a:cubicBezTo>
                  <a:cubicBezTo>
                    <a:pt x="497" y="450"/>
                    <a:pt x="553" y="189"/>
                    <a:pt x="724" y="1"/>
                  </a:cubicBezTo>
                  <a:lnTo>
                    <a:pt x="362" y="277"/>
                  </a:lnTo>
                  <a:cubicBezTo>
                    <a:pt x="59" y="509"/>
                    <a:pt x="0" y="942"/>
                    <a:pt x="230" y="1245"/>
                  </a:cubicBezTo>
                  <a:lnTo>
                    <a:pt x="330" y="1377"/>
                  </a:lnTo>
                  <a:lnTo>
                    <a:pt x="1643" y="3099"/>
                  </a:lnTo>
                  <a:cubicBezTo>
                    <a:pt x="1872" y="3402"/>
                    <a:pt x="2305" y="3461"/>
                    <a:pt x="2610" y="3231"/>
                  </a:cubicBezTo>
                  <a:lnTo>
                    <a:pt x="3334" y="2682"/>
                  </a:lnTo>
                  <a:cubicBezTo>
                    <a:pt x="3366" y="2657"/>
                    <a:pt x="3397" y="2630"/>
                    <a:pt x="3424" y="2601"/>
                  </a:cubicBezTo>
                  <a:lnTo>
                    <a:pt x="3062" y="2875"/>
                  </a:lnTo>
                  <a:cubicBezTo>
                    <a:pt x="2757" y="3104"/>
                    <a:pt x="2324" y="3046"/>
                    <a:pt x="2095" y="2745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3119;p55">
              <a:extLst>
                <a:ext uri="{FF2B5EF4-FFF2-40B4-BE49-F238E27FC236}">
                  <a16:creationId xmlns:a16="http://schemas.microsoft.com/office/drawing/2014/main" id="{4176EAA7-BABB-305D-4826-B59A88C29499}"/>
                </a:ext>
              </a:extLst>
            </p:cNvPr>
            <p:cNvSpPr/>
            <p:nvPr/>
          </p:nvSpPr>
          <p:spPr>
            <a:xfrm>
              <a:off x="3510277" y="2987256"/>
              <a:ext cx="37350" cy="42675"/>
            </a:xfrm>
            <a:custGeom>
              <a:avLst/>
              <a:gdLst/>
              <a:ahLst/>
              <a:cxnLst/>
              <a:rect l="l" t="t" r="r" b="b"/>
              <a:pathLst>
                <a:path w="1494" h="1707" extrusionOk="0">
                  <a:moveTo>
                    <a:pt x="1494" y="1394"/>
                  </a:moveTo>
                  <a:lnTo>
                    <a:pt x="421" y="1"/>
                  </a:lnTo>
                  <a:cubicBezTo>
                    <a:pt x="367" y="42"/>
                    <a:pt x="128" y="204"/>
                    <a:pt x="5" y="279"/>
                  </a:cubicBezTo>
                  <a:lnTo>
                    <a:pt x="0" y="282"/>
                  </a:lnTo>
                  <a:lnTo>
                    <a:pt x="1098" y="1707"/>
                  </a:lnTo>
                  <a:cubicBezTo>
                    <a:pt x="1125" y="1677"/>
                    <a:pt x="1154" y="1650"/>
                    <a:pt x="1188" y="1623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3120;p55">
              <a:extLst>
                <a:ext uri="{FF2B5EF4-FFF2-40B4-BE49-F238E27FC236}">
                  <a16:creationId xmlns:a16="http://schemas.microsoft.com/office/drawing/2014/main" id="{C674F5E4-C8DF-CC6E-5451-3D487FE4CF6C}"/>
                </a:ext>
              </a:extLst>
            </p:cNvPr>
            <p:cNvSpPr/>
            <p:nvPr/>
          </p:nvSpPr>
          <p:spPr>
            <a:xfrm>
              <a:off x="3317652" y="2770381"/>
              <a:ext cx="254425" cy="250025"/>
            </a:xfrm>
            <a:custGeom>
              <a:avLst/>
              <a:gdLst/>
              <a:ahLst/>
              <a:cxnLst/>
              <a:rect l="l" t="t" r="r" b="b"/>
              <a:pathLst>
                <a:path w="10177" h="10001" extrusionOk="0">
                  <a:moveTo>
                    <a:pt x="2451" y="1274"/>
                  </a:moveTo>
                  <a:cubicBezTo>
                    <a:pt x="3957" y="128"/>
                    <a:pt x="6005" y="1"/>
                    <a:pt x="7640" y="954"/>
                  </a:cubicBezTo>
                  <a:cubicBezTo>
                    <a:pt x="9274" y="1907"/>
                    <a:pt x="10176" y="3752"/>
                    <a:pt x="9920" y="5626"/>
                  </a:cubicBezTo>
                  <a:cubicBezTo>
                    <a:pt x="9665" y="7500"/>
                    <a:pt x="8307" y="9037"/>
                    <a:pt x="6476" y="9519"/>
                  </a:cubicBezTo>
                  <a:cubicBezTo>
                    <a:pt x="4646" y="10000"/>
                    <a:pt x="2708" y="9333"/>
                    <a:pt x="1562" y="7828"/>
                  </a:cubicBezTo>
                  <a:cubicBezTo>
                    <a:pt x="0" y="5770"/>
                    <a:pt x="399" y="2838"/>
                    <a:pt x="2451" y="12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3121;p55">
              <a:extLst>
                <a:ext uri="{FF2B5EF4-FFF2-40B4-BE49-F238E27FC236}">
                  <a16:creationId xmlns:a16="http://schemas.microsoft.com/office/drawing/2014/main" id="{321D358D-6D8B-5909-A82F-D5FB92E34F28}"/>
                </a:ext>
              </a:extLst>
            </p:cNvPr>
            <p:cNvSpPr/>
            <p:nvPr/>
          </p:nvSpPr>
          <p:spPr>
            <a:xfrm>
              <a:off x="3325602" y="2773306"/>
              <a:ext cx="141075" cy="243850"/>
            </a:xfrm>
            <a:custGeom>
              <a:avLst/>
              <a:gdLst/>
              <a:ahLst/>
              <a:cxnLst/>
              <a:rect l="l" t="t" r="r" b="b"/>
              <a:pathLst>
                <a:path w="5643" h="9754" extrusionOk="0">
                  <a:moveTo>
                    <a:pt x="3082" y="1496"/>
                  </a:moveTo>
                  <a:cubicBezTo>
                    <a:pt x="3209" y="1377"/>
                    <a:pt x="3341" y="1262"/>
                    <a:pt x="3480" y="1157"/>
                  </a:cubicBezTo>
                  <a:cubicBezTo>
                    <a:pt x="4110" y="675"/>
                    <a:pt x="4853" y="365"/>
                    <a:pt x="5638" y="250"/>
                  </a:cubicBezTo>
                  <a:cubicBezTo>
                    <a:pt x="3925" y="1"/>
                    <a:pt x="2214" y="717"/>
                    <a:pt x="1190" y="2112"/>
                  </a:cubicBezTo>
                  <a:cubicBezTo>
                    <a:pt x="169" y="3508"/>
                    <a:pt x="0" y="5355"/>
                    <a:pt x="753" y="6912"/>
                  </a:cubicBezTo>
                  <a:cubicBezTo>
                    <a:pt x="890" y="7195"/>
                    <a:pt x="1053" y="7462"/>
                    <a:pt x="1244" y="7711"/>
                  </a:cubicBezTo>
                  <a:cubicBezTo>
                    <a:pt x="2273" y="9065"/>
                    <a:pt x="3959" y="9754"/>
                    <a:pt x="5643" y="9507"/>
                  </a:cubicBezTo>
                  <a:cubicBezTo>
                    <a:pt x="1740" y="8945"/>
                    <a:pt x="308" y="4138"/>
                    <a:pt x="3082" y="1496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3122;p55">
              <a:extLst>
                <a:ext uri="{FF2B5EF4-FFF2-40B4-BE49-F238E27FC236}">
                  <a16:creationId xmlns:a16="http://schemas.microsoft.com/office/drawing/2014/main" id="{D14881D4-97D1-782A-A533-94B31F3A9FE0}"/>
                </a:ext>
              </a:extLst>
            </p:cNvPr>
            <p:cNvSpPr/>
            <p:nvPr/>
          </p:nvSpPr>
          <p:spPr>
            <a:xfrm>
              <a:off x="3331402" y="2844431"/>
              <a:ext cx="236750" cy="101625"/>
            </a:xfrm>
            <a:custGeom>
              <a:avLst/>
              <a:gdLst/>
              <a:ahLst/>
              <a:cxnLst/>
              <a:rect l="l" t="t" r="r" b="b"/>
              <a:pathLst>
                <a:path w="9470" h="4065" extrusionOk="0">
                  <a:moveTo>
                    <a:pt x="9255" y="3226"/>
                  </a:moveTo>
                  <a:cubicBezTo>
                    <a:pt x="9470" y="2403"/>
                    <a:pt x="9460" y="1540"/>
                    <a:pt x="9223" y="724"/>
                  </a:cubicBezTo>
                  <a:cubicBezTo>
                    <a:pt x="9150" y="474"/>
                    <a:pt x="9057" y="232"/>
                    <a:pt x="8944" y="0"/>
                  </a:cubicBezTo>
                  <a:lnTo>
                    <a:pt x="526" y="0"/>
                  </a:lnTo>
                  <a:cubicBezTo>
                    <a:pt x="413" y="232"/>
                    <a:pt x="320" y="474"/>
                    <a:pt x="249" y="724"/>
                  </a:cubicBezTo>
                  <a:cubicBezTo>
                    <a:pt x="12" y="1540"/>
                    <a:pt x="0" y="2403"/>
                    <a:pt x="215" y="3226"/>
                  </a:cubicBezTo>
                  <a:cubicBezTo>
                    <a:pt x="291" y="3514"/>
                    <a:pt x="396" y="3795"/>
                    <a:pt x="526" y="4064"/>
                  </a:cubicBezTo>
                  <a:lnTo>
                    <a:pt x="8944" y="4064"/>
                  </a:lnTo>
                  <a:cubicBezTo>
                    <a:pt x="9074" y="3793"/>
                    <a:pt x="9176" y="3514"/>
                    <a:pt x="9255" y="32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3123;p55">
              <a:extLst>
                <a:ext uri="{FF2B5EF4-FFF2-40B4-BE49-F238E27FC236}">
                  <a16:creationId xmlns:a16="http://schemas.microsoft.com/office/drawing/2014/main" id="{DAB82444-9E19-4057-E64F-60D00DF72689}"/>
                </a:ext>
              </a:extLst>
            </p:cNvPr>
            <p:cNvSpPr/>
            <p:nvPr/>
          </p:nvSpPr>
          <p:spPr>
            <a:xfrm>
              <a:off x="3331277" y="2844431"/>
              <a:ext cx="46625" cy="101625"/>
            </a:xfrm>
            <a:custGeom>
              <a:avLst/>
              <a:gdLst/>
              <a:ahLst/>
              <a:cxnLst/>
              <a:rect l="l" t="t" r="r" b="b"/>
              <a:pathLst>
                <a:path w="1865" h="4065" extrusionOk="0">
                  <a:moveTo>
                    <a:pt x="1420" y="1630"/>
                  </a:moveTo>
                  <a:cubicBezTo>
                    <a:pt x="1447" y="1322"/>
                    <a:pt x="1503" y="1019"/>
                    <a:pt x="1589" y="724"/>
                  </a:cubicBezTo>
                  <a:cubicBezTo>
                    <a:pt x="1660" y="474"/>
                    <a:pt x="1752" y="232"/>
                    <a:pt x="1865" y="0"/>
                  </a:cubicBezTo>
                  <a:lnTo>
                    <a:pt x="526" y="0"/>
                  </a:lnTo>
                  <a:cubicBezTo>
                    <a:pt x="413" y="232"/>
                    <a:pt x="320" y="474"/>
                    <a:pt x="250" y="724"/>
                  </a:cubicBezTo>
                  <a:cubicBezTo>
                    <a:pt x="13" y="1540"/>
                    <a:pt x="0" y="2403"/>
                    <a:pt x="215" y="3226"/>
                  </a:cubicBezTo>
                  <a:cubicBezTo>
                    <a:pt x="291" y="3514"/>
                    <a:pt x="396" y="3795"/>
                    <a:pt x="526" y="4064"/>
                  </a:cubicBezTo>
                  <a:lnTo>
                    <a:pt x="1865" y="4064"/>
                  </a:lnTo>
                  <a:cubicBezTo>
                    <a:pt x="1735" y="3795"/>
                    <a:pt x="1633" y="3514"/>
                    <a:pt x="1557" y="3226"/>
                  </a:cubicBezTo>
                  <a:cubicBezTo>
                    <a:pt x="1525" y="3106"/>
                    <a:pt x="1498" y="2987"/>
                    <a:pt x="1476" y="2867"/>
                  </a:cubicBezTo>
                  <a:cubicBezTo>
                    <a:pt x="1403" y="2459"/>
                    <a:pt x="1383" y="2043"/>
                    <a:pt x="1420" y="1630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3124;p55">
              <a:extLst>
                <a:ext uri="{FF2B5EF4-FFF2-40B4-BE49-F238E27FC236}">
                  <a16:creationId xmlns:a16="http://schemas.microsoft.com/office/drawing/2014/main" id="{88825D71-C0D7-EB69-E849-EFAF9FD9FB91}"/>
                </a:ext>
              </a:extLst>
            </p:cNvPr>
            <p:cNvSpPr/>
            <p:nvPr/>
          </p:nvSpPr>
          <p:spPr>
            <a:xfrm>
              <a:off x="3290027" y="2780281"/>
              <a:ext cx="12500" cy="11500"/>
            </a:xfrm>
            <a:custGeom>
              <a:avLst/>
              <a:gdLst/>
              <a:ahLst/>
              <a:cxnLst/>
              <a:rect l="l" t="t" r="r" b="b"/>
              <a:pathLst>
                <a:path w="500" h="460" extrusionOk="0">
                  <a:moveTo>
                    <a:pt x="250" y="0"/>
                  </a:moveTo>
                  <a:cubicBezTo>
                    <a:pt x="132" y="0"/>
                    <a:pt x="35" y="85"/>
                    <a:pt x="18" y="201"/>
                  </a:cubicBezTo>
                  <a:cubicBezTo>
                    <a:pt x="1" y="338"/>
                    <a:pt x="108" y="457"/>
                    <a:pt x="245" y="460"/>
                  </a:cubicBezTo>
                  <a:cubicBezTo>
                    <a:pt x="362" y="460"/>
                    <a:pt x="463" y="374"/>
                    <a:pt x="482" y="259"/>
                  </a:cubicBezTo>
                  <a:cubicBezTo>
                    <a:pt x="499" y="123"/>
                    <a:pt x="392" y="0"/>
                    <a:pt x="255" y="0"/>
                  </a:cubicBezTo>
                  <a:cubicBezTo>
                    <a:pt x="253" y="0"/>
                    <a:pt x="252" y="0"/>
                    <a:pt x="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3125;p55">
              <a:extLst>
                <a:ext uri="{FF2B5EF4-FFF2-40B4-BE49-F238E27FC236}">
                  <a16:creationId xmlns:a16="http://schemas.microsoft.com/office/drawing/2014/main" id="{B2B0C94C-D94A-DE43-D2E7-1E0EFB3E5162}"/>
                </a:ext>
              </a:extLst>
            </p:cNvPr>
            <p:cNvSpPr/>
            <p:nvPr/>
          </p:nvSpPr>
          <p:spPr>
            <a:xfrm>
              <a:off x="3314177" y="2780281"/>
              <a:ext cx="12475" cy="11500"/>
            </a:xfrm>
            <a:custGeom>
              <a:avLst/>
              <a:gdLst/>
              <a:ahLst/>
              <a:cxnLst/>
              <a:rect l="l" t="t" r="r" b="b"/>
              <a:pathLst>
                <a:path w="499" h="460" extrusionOk="0">
                  <a:moveTo>
                    <a:pt x="249" y="0"/>
                  </a:moveTo>
                  <a:cubicBezTo>
                    <a:pt x="134" y="0"/>
                    <a:pt x="34" y="85"/>
                    <a:pt x="17" y="201"/>
                  </a:cubicBezTo>
                  <a:cubicBezTo>
                    <a:pt x="0" y="338"/>
                    <a:pt x="108" y="457"/>
                    <a:pt x="244" y="460"/>
                  </a:cubicBezTo>
                  <a:cubicBezTo>
                    <a:pt x="364" y="460"/>
                    <a:pt x="464" y="374"/>
                    <a:pt x="481" y="259"/>
                  </a:cubicBezTo>
                  <a:cubicBezTo>
                    <a:pt x="499" y="120"/>
                    <a:pt x="391" y="0"/>
                    <a:pt x="254" y="0"/>
                  </a:cubicBezTo>
                  <a:cubicBezTo>
                    <a:pt x="253" y="0"/>
                    <a:pt x="251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3126;p55">
              <a:extLst>
                <a:ext uri="{FF2B5EF4-FFF2-40B4-BE49-F238E27FC236}">
                  <a16:creationId xmlns:a16="http://schemas.microsoft.com/office/drawing/2014/main" id="{5BE6B87C-6159-9417-A277-7FFF0B4B8C68}"/>
                </a:ext>
              </a:extLst>
            </p:cNvPr>
            <p:cNvSpPr/>
            <p:nvPr/>
          </p:nvSpPr>
          <p:spPr>
            <a:xfrm>
              <a:off x="3338777" y="2781081"/>
              <a:ext cx="11650" cy="11450"/>
            </a:xfrm>
            <a:custGeom>
              <a:avLst/>
              <a:gdLst/>
              <a:ahLst/>
              <a:cxnLst/>
              <a:rect l="l" t="t" r="r" b="b"/>
              <a:pathLst>
                <a:path w="466" h="458" extrusionOk="0">
                  <a:moveTo>
                    <a:pt x="229" y="0"/>
                  </a:moveTo>
                  <a:cubicBezTo>
                    <a:pt x="104" y="0"/>
                    <a:pt x="3" y="102"/>
                    <a:pt x="3" y="227"/>
                  </a:cubicBezTo>
                  <a:cubicBezTo>
                    <a:pt x="1" y="352"/>
                    <a:pt x="104" y="457"/>
                    <a:pt x="231" y="457"/>
                  </a:cubicBezTo>
                  <a:lnTo>
                    <a:pt x="233" y="457"/>
                  </a:lnTo>
                  <a:cubicBezTo>
                    <a:pt x="360" y="457"/>
                    <a:pt x="463" y="357"/>
                    <a:pt x="465" y="230"/>
                  </a:cubicBezTo>
                  <a:cubicBezTo>
                    <a:pt x="465" y="103"/>
                    <a:pt x="363" y="0"/>
                    <a:pt x="238" y="0"/>
                  </a:cubicBezTo>
                  <a:lnTo>
                    <a:pt x="233" y="0"/>
                  </a:lnTo>
                  <a:cubicBezTo>
                    <a:pt x="232" y="0"/>
                    <a:pt x="230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3127;p55">
              <a:extLst>
                <a:ext uri="{FF2B5EF4-FFF2-40B4-BE49-F238E27FC236}">
                  <a16:creationId xmlns:a16="http://schemas.microsoft.com/office/drawing/2014/main" id="{9C8CE48B-93E4-D852-64B0-1BDAECE936AC}"/>
                </a:ext>
              </a:extLst>
            </p:cNvPr>
            <p:cNvSpPr/>
            <p:nvPr/>
          </p:nvSpPr>
          <p:spPr>
            <a:xfrm>
              <a:off x="3483952" y="2874306"/>
              <a:ext cx="59575" cy="41925"/>
            </a:xfrm>
            <a:custGeom>
              <a:avLst/>
              <a:gdLst/>
              <a:ahLst/>
              <a:cxnLst/>
              <a:rect l="l" t="t" r="r" b="b"/>
              <a:pathLst>
                <a:path w="2383" h="1677" extrusionOk="0">
                  <a:moveTo>
                    <a:pt x="1185" y="0"/>
                  </a:moveTo>
                  <a:cubicBezTo>
                    <a:pt x="1075" y="0"/>
                    <a:pt x="997" y="74"/>
                    <a:pt x="953" y="218"/>
                  </a:cubicBezTo>
                  <a:lnTo>
                    <a:pt x="709" y="978"/>
                  </a:lnTo>
                  <a:lnTo>
                    <a:pt x="460" y="179"/>
                  </a:lnTo>
                  <a:cubicBezTo>
                    <a:pt x="421" y="61"/>
                    <a:pt x="345" y="3"/>
                    <a:pt x="230" y="3"/>
                  </a:cubicBezTo>
                  <a:cubicBezTo>
                    <a:pt x="227" y="3"/>
                    <a:pt x="224" y="3"/>
                    <a:pt x="222" y="3"/>
                  </a:cubicBezTo>
                  <a:cubicBezTo>
                    <a:pt x="163" y="3"/>
                    <a:pt x="106" y="27"/>
                    <a:pt x="66" y="71"/>
                  </a:cubicBezTo>
                  <a:cubicBezTo>
                    <a:pt x="22" y="115"/>
                    <a:pt x="0" y="174"/>
                    <a:pt x="0" y="235"/>
                  </a:cubicBezTo>
                  <a:cubicBezTo>
                    <a:pt x="0" y="269"/>
                    <a:pt x="5" y="301"/>
                    <a:pt x="17" y="333"/>
                  </a:cubicBezTo>
                  <a:lnTo>
                    <a:pt x="433" y="1442"/>
                  </a:lnTo>
                  <a:cubicBezTo>
                    <a:pt x="494" y="1599"/>
                    <a:pt x="587" y="1677"/>
                    <a:pt x="714" y="1677"/>
                  </a:cubicBezTo>
                  <a:cubicBezTo>
                    <a:pt x="834" y="1677"/>
                    <a:pt x="917" y="1606"/>
                    <a:pt x="963" y="1464"/>
                  </a:cubicBezTo>
                  <a:lnTo>
                    <a:pt x="1190" y="792"/>
                  </a:lnTo>
                  <a:lnTo>
                    <a:pt x="1418" y="1464"/>
                  </a:lnTo>
                  <a:cubicBezTo>
                    <a:pt x="1469" y="1606"/>
                    <a:pt x="1552" y="1677"/>
                    <a:pt x="1669" y="1677"/>
                  </a:cubicBezTo>
                  <a:cubicBezTo>
                    <a:pt x="1796" y="1677"/>
                    <a:pt x="1892" y="1599"/>
                    <a:pt x="1950" y="1442"/>
                  </a:cubicBezTo>
                  <a:lnTo>
                    <a:pt x="2363" y="333"/>
                  </a:lnTo>
                  <a:cubicBezTo>
                    <a:pt x="2376" y="301"/>
                    <a:pt x="2380" y="269"/>
                    <a:pt x="2383" y="235"/>
                  </a:cubicBezTo>
                  <a:cubicBezTo>
                    <a:pt x="2383" y="174"/>
                    <a:pt x="2358" y="113"/>
                    <a:pt x="2314" y="69"/>
                  </a:cubicBezTo>
                  <a:cubicBezTo>
                    <a:pt x="2272" y="27"/>
                    <a:pt x="2217" y="3"/>
                    <a:pt x="2157" y="3"/>
                  </a:cubicBezTo>
                  <a:cubicBezTo>
                    <a:pt x="2154" y="3"/>
                    <a:pt x="2151" y="3"/>
                    <a:pt x="2148" y="3"/>
                  </a:cubicBezTo>
                  <a:cubicBezTo>
                    <a:pt x="2033" y="3"/>
                    <a:pt x="1958" y="61"/>
                    <a:pt x="1921" y="179"/>
                  </a:cubicBezTo>
                  <a:lnTo>
                    <a:pt x="1674" y="978"/>
                  </a:lnTo>
                  <a:lnTo>
                    <a:pt x="1432" y="218"/>
                  </a:lnTo>
                  <a:cubicBezTo>
                    <a:pt x="1383" y="74"/>
                    <a:pt x="1300" y="0"/>
                    <a:pt x="1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3128;p55">
              <a:extLst>
                <a:ext uri="{FF2B5EF4-FFF2-40B4-BE49-F238E27FC236}">
                  <a16:creationId xmlns:a16="http://schemas.microsoft.com/office/drawing/2014/main" id="{1B6CCD76-88F9-17D3-2F23-11EB22EEBDCE}"/>
                </a:ext>
              </a:extLst>
            </p:cNvPr>
            <p:cNvSpPr/>
            <p:nvPr/>
          </p:nvSpPr>
          <p:spPr>
            <a:xfrm>
              <a:off x="3353502" y="2875031"/>
              <a:ext cx="59650" cy="42000"/>
            </a:xfrm>
            <a:custGeom>
              <a:avLst/>
              <a:gdLst/>
              <a:ahLst/>
              <a:cxnLst/>
              <a:rect l="l" t="t" r="r" b="b"/>
              <a:pathLst>
                <a:path w="2386" h="1680" extrusionOk="0">
                  <a:moveTo>
                    <a:pt x="1186" y="1"/>
                  </a:moveTo>
                  <a:cubicBezTo>
                    <a:pt x="1076" y="1"/>
                    <a:pt x="1000" y="74"/>
                    <a:pt x="954" y="221"/>
                  </a:cubicBezTo>
                  <a:lnTo>
                    <a:pt x="710" y="981"/>
                  </a:lnTo>
                  <a:lnTo>
                    <a:pt x="460" y="179"/>
                  </a:lnTo>
                  <a:cubicBezTo>
                    <a:pt x="421" y="64"/>
                    <a:pt x="345" y="6"/>
                    <a:pt x="231" y="6"/>
                  </a:cubicBezTo>
                  <a:cubicBezTo>
                    <a:pt x="228" y="5"/>
                    <a:pt x="225" y="5"/>
                    <a:pt x="222" y="5"/>
                  </a:cubicBezTo>
                  <a:cubicBezTo>
                    <a:pt x="164" y="5"/>
                    <a:pt x="106" y="30"/>
                    <a:pt x="67" y="74"/>
                  </a:cubicBezTo>
                  <a:cubicBezTo>
                    <a:pt x="23" y="115"/>
                    <a:pt x="1" y="177"/>
                    <a:pt x="1" y="238"/>
                  </a:cubicBezTo>
                  <a:cubicBezTo>
                    <a:pt x="1" y="269"/>
                    <a:pt x="8" y="304"/>
                    <a:pt x="18" y="333"/>
                  </a:cubicBezTo>
                  <a:lnTo>
                    <a:pt x="433" y="1442"/>
                  </a:lnTo>
                  <a:cubicBezTo>
                    <a:pt x="494" y="1599"/>
                    <a:pt x="587" y="1679"/>
                    <a:pt x="714" y="1679"/>
                  </a:cubicBezTo>
                  <a:cubicBezTo>
                    <a:pt x="834" y="1679"/>
                    <a:pt x="917" y="1606"/>
                    <a:pt x="966" y="1464"/>
                  </a:cubicBezTo>
                  <a:lnTo>
                    <a:pt x="1191" y="795"/>
                  </a:lnTo>
                  <a:lnTo>
                    <a:pt x="1418" y="1464"/>
                  </a:lnTo>
                  <a:cubicBezTo>
                    <a:pt x="1470" y="1606"/>
                    <a:pt x="1553" y="1679"/>
                    <a:pt x="1670" y="1679"/>
                  </a:cubicBezTo>
                  <a:cubicBezTo>
                    <a:pt x="1799" y="1679"/>
                    <a:pt x="1892" y="1599"/>
                    <a:pt x="1951" y="1442"/>
                  </a:cubicBezTo>
                  <a:lnTo>
                    <a:pt x="2364" y="333"/>
                  </a:lnTo>
                  <a:cubicBezTo>
                    <a:pt x="2376" y="304"/>
                    <a:pt x="2383" y="269"/>
                    <a:pt x="2383" y="238"/>
                  </a:cubicBezTo>
                  <a:cubicBezTo>
                    <a:pt x="2386" y="111"/>
                    <a:pt x="2285" y="5"/>
                    <a:pt x="2160" y="5"/>
                  </a:cubicBezTo>
                  <a:cubicBezTo>
                    <a:pt x="2157" y="5"/>
                    <a:pt x="2154" y="5"/>
                    <a:pt x="2151" y="6"/>
                  </a:cubicBezTo>
                  <a:lnTo>
                    <a:pt x="2149" y="6"/>
                  </a:lnTo>
                  <a:cubicBezTo>
                    <a:pt x="2036" y="6"/>
                    <a:pt x="1958" y="64"/>
                    <a:pt x="1922" y="179"/>
                  </a:cubicBezTo>
                  <a:lnTo>
                    <a:pt x="1675" y="981"/>
                  </a:lnTo>
                  <a:lnTo>
                    <a:pt x="1433" y="221"/>
                  </a:lnTo>
                  <a:cubicBezTo>
                    <a:pt x="1384" y="74"/>
                    <a:pt x="1303" y="1"/>
                    <a:pt x="1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3129;p55">
              <a:extLst>
                <a:ext uri="{FF2B5EF4-FFF2-40B4-BE49-F238E27FC236}">
                  <a16:creationId xmlns:a16="http://schemas.microsoft.com/office/drawing/2014/main" id="{A8F8E7BC-AB5B-B42F-BC78-AFC5C399CB35}"/>
                </a:ext>
              </a:extLst>
            </p:cNvPr>
            <p:cNvSpPr/>
            <p:nvPr/>
          </p:nvSpPr>
          <p:spPr>
            <a:xfrm>
              <a:off x="3418327" y="2875031"/>
              <a:ext cx="59650" cy="42000"/>
            </a:xfrm>
            <a:custGeom>
              <a:avLst/>
              <a:gdLst/>
              <a:ahLst/>
              <a:cxnLst/>
              <a:rect l="l" t="t" r="r" b="b"/>
              <a:pathLst>
                <a:path w="2386" h="1680" extrusionOk="0">
                  <a:moveTo>
                    <a:pt x="1186" y="1"/>
                  </a:moveTo>
                  <a:cubicBezTo>
                    <a:pt x="1076" y="1"/>
                    <a:pt x="1000" y="74"/>
                    <a:pt x="954" y="221"/>
                  </a:cubicBezTo>
                  <a:lnTo>
                    <a:pt x="709" y="981"/>
                  </a:lnTo>
                  <a:lnTo>
                    <a:pt x="460" y="181"/>
                  </a:lnTo>
                  <a:cubicBezTo>
                    <a:pt x="423" y="64"/>
                    <a:pt x="345" y="6"/>
                    <a:pt x="230" y="6"/>
                  </a:cubicBezTo>
                  <a:cubicBezTo>
                    <a:pt x="228" y="5"/>
                    <a:pt x="225" y="5"/>
                    <a:pt x="222" y="5"/>
                  </a:cubicBezTo>
                  <a:cubicBezTo>
                    <a:pt x="164" y="5"/>
                    <a:pt x="106" y="30"/>
                    <a:pt x="67" y="74"/>
                  </a:cubicBezTo>
                  <a:cubicBezTo>
                    <a:pt x="23" y="115"/>
                    <a:pt x="1" y="177"/>
                    <a:pt x="1" y="238"/>
                  </a:cubicBezTo>
                  <a:cubicBezTo>
                    <a:pt x="1" y="269"/>
                    <a:pt x="6" y="304"/>
                    <a:pt x="20" y="333"/>
                  </a:cubicBezTo>
                  <a:lnTo>
                    <a:pt x="433" y="1442"/>
                  </a:lnTo>
                  <a:cubicBezTo>
                    <a:pt x="494" y="1599"/>
                    <a:pt x="590" y="1679"/>
                    <a:pt x="714" y="1679"/>
                  </a:cubicBezTo>
                  <a:cubicBezTo>
                    <a:pt x="834" y="1679"/>
                    <a:pt x="917" y="1606"/>
                    <a:pt x="966" y="1464"/>
                  </a:cubicBezTo>
                  <a:lnTo>
                    <a:pt x="1193" y="795"/>
                  </a:lnTo>
                  <a:lnTo>
                    <a:pt x="1418" y="1464"/>
                  </a:lnTo>
                  <a:cubicBezTo>
                    <a:pt x="1469" y="1606"/>
                    <a:pt x="1552" y="1679"/>
                    <a:pt x="1670" y="1679"/>
                  </a:cubicBezTo>
                  <a:cubicBezTo>
                    <a:pt x="1799" y="1679"/>
                    <a:pt x="1892" y="1599"/>
                    <a:pt x="1951" y="1442"/>
                  </a:cubicBezTo>
                  <a:lnTo>
                    <a:pt x="2366" y="333"/>
                  </a:lnTo>
                  <a:cubicBezTo>
                    <a:pt x="2376" y="304"/>
                    <a:pt x="2383" y="269"/>
                    <a:pt x="2383" y="238"/>
                  </a:cubicBezTo>
                  <a:cubicBezTo>
                    <a:pt x="2386" y="111"/>
                    <a:pt x="2285" y="5"/>
                    <a:pt x="2160" y="5"/>
                  </a:cubicBezTo>
                  <a:cubicBezTo>
                    <a:pt x="2157" y="5"/>
                    <a:pt x="2154" y="5"/>
                    <a:pt x="2151" y="6"/>
                  </a:cubicBezTo>
                  <a:cubicBezTo>
                    <a:pt x="2036" y="6"/>
                    <a:pt x="1961" y="64"/>
                    <a:pt x="1924" y="181"/>
                  </a:cubicBezTo>
                  <a:lnTo>
                    <a:pt x="1675" y="981"/>
                  </a:lnTo>
                  <a:lnTo>
                    <a:pt x="1433" y="221"/>
                  </a:lnTo>
                  <a:cubicBezTo>
                    <a:pt x="1386" y="74"/>
                    <a:pt x="1303" y="1"/>
                    <a:pt x="1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3130;p55">
              <a:extLst>
                <a:ext uri="{FF2B5EF4-FFF2-40B4-BE49-F238E27FC236}">
                  <a16:creationId xmlns:a16="http://schemas.microsoft.com/office/drawing/2014/main" id="{561C363E-85E5-5531-D20D-A8A93727E2A0}"/>
                </a:ext>
              </a:extLst>
            </p:cNvPr>
            <p:cNvSpPr/>
            <p:nvPr/>
          </p:nvSpPr>
          <p:spPr>
            <a:xfrm>
              <a:off x="3260477" y="2752781"/>
              <a:ext cx="390275" cy="358475"/>
            </a:xfrm>
            <a:custGeom>
              <a:avLst/>
              <a:gdLst/>
              <a:ahLst/>
              <a:cxnLst/>
              <a:rect l="l" t="t" r="r" b="b"/>
              <a:pathLst>
                <a:path w="15611" h="14339" extrusionOk="0">
                  <a:moveTo>
                    <a:pt x="14726" y="460"/>
                  </a:moveTo>
                  <a:cubicBezTo>
                    <a:pt x="14961" y="460"/>
                    <a:pt x="15151" y="651"/>
                    <a:pt x="15151" y="888"/>
                  </a:cubicBezTo>
                  <a:lnTo>
                    <a:pt x="15151" y="2078"/>
                  </a:lnTo>
                  <a:lnTo>
                    <a:pt x="10897" y="2078"/>
                  </a:lnTo>
                  <a:cubicBezTo>
                    <a:pt x="9973" y="1232"/>
                    <a:pt x="8776" y="791"/>
                    <a:pt x="7567" y="791"/>
                  </a:cubicBezTo>
                  <a:cubicBezTo>
                    <a:pt x="6531" y="791"/>
                    <a:pt x="5486" y="1116"/>
                    <a:pt x="4599" y="1787"/>
                  </a:cubicBezTo>
                  <a:cubicBezTo>
                    <a:pt x="4477" y="1878"/>
                    <a:pt x="4360" y="1975"/>
                    <a:pt x="4247" y="2078"/>
                  </a:cubicBezTo>
                  <a:lnTo>
                    <a:pt x="459" y="2078"/>
                  </a:lnTo>
                  <a:lnTo>
                    <a:pt x="459" y="885"/>
                  </a:lnTo>
                  <a:cubicBezTo>
                    <a:pt x="459" y="648"/>
                    <a:pt x="648" y="460"/>
                    <a:pt x="885" y="460"/>
                  </a:cubicBezTo>
                  <a:close/>
                  <a:moveTo>
                    <a:pt x="2779" y="4614"/>
                  </a:moveTo>
                  <a:cubicBezTo>
                    <a:pt x="2749" y="4751"/>
                    <a:pt x="2722" y="4891"/>
                    <a:pt x="2703" y="5032"/>
                  </a:cubicBezTo>
                  <a:cubicBezTo>
                    <a:pt x="2629" y="5572"/>
                    <a:pt x="2647" y="6125"/>
                    <a:pt x="2752" y="6660"/>
                  </a:cubicBezTo>
                  <a:lnTo>
                    <a:pt x="1767" y="6660"/>
                  </a:lnTo>
                  <a:cubicBezTo>
                    <a:pt x="1703" y="6660"/>
                    <a:pt x="1652" y="6609"/>
                    <a:pt x="1652" y="6545"/>
                  </a:cubicBezTo>
                  <a:lnTo>
                    <a:pt x="1652" y="4727"/>
                  </a:lnTo>
                  <a:cubicBezTo>
                    <a:pt x="1652" y="4663"/>
                    <a:pt x="1703" y="4614"/>
                    <a:pt x="1767" y="4614"/>
                  </a:cubicBezTo>
                  <a:close/>
                  <a:moveTo>
                    <a:pt x="13846" y="4614"/>
                  </a:moveTo>
                  <a:cubicBezTo>
                    <a:pt x="13910" y="4614"/>
                    <a:pt x="13961" y="4663"/>
                    <a:pt x="13961" y="4727"/>
                  </a:cubicBezTo>
                  <a:lnTo>
                    <a:pt x="13961" y="6545"/>
                  </a:lnTo>
                  <a:cubicBezTo>
                    <a:pt x="13961" y="6609"/>
                    <a:pt x="13910" y="6660"/>
                    <a:pt x="13846" y="6660"/>
                  </a:cubicBezTo>
                  <a:lnTo>
                    <a:pt x="12392" y="6660"/>
                  </a:lnTo>
                  <a:cubicBezTo>
                    <a:pt x="12412" y="6560"/>
                    <a:pt x="12429" y="6460"/>
                    <a:pt x="12444" y="6357"/>
                  </a:cubicBezTo>
                  <a:cubicBezTo>
                    <a:pt x="12522" y="5775"/>
                    <a:pt x="12497" y="5186"/>
                    <a:pt x="12368" y="4614"/>
                  </a:cubicBezTo>
                  <a:close/>
                  <a:moveTo>
                    <a:pt x="7568" y="1252"/>
                  </a:moveTo>
                  <a:cubicBezTo>
                    <a:pt x="8903" y="1252"/>
                    <a:pt x="10223" y="1853"/>
                    <a:pt x="11095" y="2997"/>
                  </a:cubicBezTo>
                  <a:cubicBezTo>
                    <a:pt x="11197" y="3131"/>
                    <a:pt x="11293" y="3273"/>
                    <a:pt x="11381" y="3422"/>
                  </a:cubicBezTo>
                  <a:lnTo>
                    <a:pt x="8218" y="3422"/>
                  </a:lnTo>
                  <a:cubicBezTo>
                    <a:pt x="8217" y="3422"/>
                    <a:pt x="8215" y="3422"/>
                    <a:pt x="8214" y="3422"/>
                  </a:cubicBezTo>
                  <a:cubicBezTo>
                    <a:pt x="8089" y="3422"/>
                    <a:pt x="7986" y="3519"/>
                    <a:pt x="7979" y="3644"/>
                  </a:cubicBezTo>
                  <a:cubicBezTo>
                    <a:pt x="7976" y="3774"/>
                    <a:pt x="8079" y="3881"/>
                    <a:pt x="8209" y="3881"/>
                  </a:cubicBezTo>
                  <a:lnTo>
                    <a:pt x="11674" y="3881"/>
                  </a:lnTo>
                  <a:cubicBezTo>
                    <a:pt x="11752" y="4057"/>
                    <a:pt x="11818" y="4238"/>
                    <a:pt x="11874" y="4424"/>
                  </a:cubicBezTo>
                  <a:cubicBezTo>
                    <a:pt x="11877" y="4436"/>
                    <a:pt x="11879" y="4448"/>
                    <a:pt x="11886" y="4463"/>
                  </a:cubicBezTo>
                  <a:cubicBezTo>
                    <a:pt x="12172" y="5472"/>
                    <a:pt x="12097" y="6552"/>
                    <a:pt x="11674" y="7515"/>
                  </a:cubicBezTo>
                  <a:lnTo>
                    <a:pt x="3473" y="7515"/>
                  </a:lnTo>
                  <a:cubicBezTo>
                    <a:pt x="3377" y="7303"/>
                    <a:pt x="3302" y="7083"/>
                    <a:pt x="3240" y="6860"/>
                  </a:cubicBezTo>
                  <a:cubicBezTo>
                    <a:pt x="3238" y="6848"/>
                    <a:pt x="3236" y="6836"/>
                    <a:pt x="3231" y="6826"/>
                  </a:cubicBezTo>
                  <a:cubicBezTo>
                    <a:pt x="3084" y="6262"/>
                    <a:pt x="3050" y="5673"/>
                    <a:pt x="3130" y="5093"/>
                  </a:cubicBezTo>
                  <a:cubicBezTo>
                    <a:pt x="3160" y="4878"/>
                    <a:pt x="3204" y="4663"/>
                    <a:pt x="3265" y="4453"/>
                  </a:cubicBezTo>
                  <a:cubicBezTo>
                    <a:pt x="3267" y="4446"/>
                    <a:pt x="3270" y="4436"/>
                    <a:pt x="3272" y="4429"/>
                  </a:cubicBezTo>
                  <a:cubicBezTo>
                    <a:pt x="3326" y="4241"/>
                    <a:pt x="3394" y="4057"/>
                    <a:pt x="3473" y="3879"/>
                  </a:cubicBezTo>
                  <a:lnTo>
                    <a:pt x="7106" y="3879"/>
                  </a:lnTo>
                  <a:cubicBezTo>
                    <a:pt x="7108" y="3879"/>
                    <a:pt x="7110" y="3879"/>
                    <a:pt x="7112" y="3879"/>
                  </a:cubicBezTo>
                  <a:cubicBezTo>
                    <a:pt x="7219" y="3879"/>
                    <a:pt x="7315" y="3804"/>
                    <a:pt x="7339" y="3701"/>
                  </a:cubicBezTo>
                  <a:cubicBezTo>
                    <a:pt x="7370" y="3556"/>
                    <a:pt x="7263" y="3422"/>
                    <a:pt x="7116" y="3422"/>
                  </a:cubicBezTo>
                  <a:lnTo>
                    <a:pt x="3763" y="3422"/>
                  </a:lnTo>
                  <a:cubicBezTo>
                    <a:pt x="3969" y="3075"/>
                    <a:pt x="4220" y="2757"/>
                    <a:pt x="4514" y="2479"/>
                  </a:cubicBezTo>
                  <a:cubicBezTo>
                    <a:pt x="4516" y="2476"/>
                    <a:pt x="4518" y="2471"/>
                    <a:pt x="4523" y="2469"/>
                  </a:cubicBezTo>
                  <a:cubicBezTo>
                    <a:pt x="4641" y="2359"/>
                    <a:pt x="4765" y="2251"/>
                    <a:pt x="4895" y="2154"/>
                  </a:cubicBezTo>
                  <a:cubicBezTo>
                    <a:pt x="5695" y="1545"/>
                    <a:pt x="6636" y="1252"/>
                    <a:pt x="7568" y="1252"/>
                  </a:cubicBezTo>
                  <a:close/>
                  <a:moveTo>
                    <a:pt x="11405" y="7975"/>
                  </a:moveTo>
                  <a:cubicBezTo>
                    <a:pt x="11227" y="8275"/>
                    <a:pt x="11012" y="8554"/>
                    <a:pt x="10767" y="8806"/>
                  </a:cubicBezTo>
                  <a:cubicBezTo>
                    <a:pt x="10762" y="8810"/>
                    <a:pt x="10757" y="8815"/>
                    <a:pt x="10752" y="8820"/>
                  </a:cubicBezTo>
                  <a:cubicBezTo>
                    <a:pt x="10601" y="8974"/>
                    <a:pt x="10437" y="9116"/>
                    <a:pt x="10264" y="9248"/>
                  </a:cubicBezTo>
                  <a:cubicBezTo>
                    <a:pt x="10146" y="9336"/>
                    <a:pt x="10027" y="9419"/>
                    <a:pt x="9902" y="9495"/>
                  </a:cubicBezTo>
                  <a:lnTo>
                    <a:pt x="9900" y="9495"/>
                  </a:lnTo>
                  <a:cubicBezTo>
                    <a:pt x="9203" y="9925"/>
                    <a:pt x="8397" y="10154"/>
                    <a:pt x="7578" y="10154"/>
                  </a:cubicBezTo>
                  <a:cubicBezTo>
                    <a:pt x="7575" y="10154"/>
                    <a:pt x="7573" y="10154"/>
                    <a:pt x="7570" y="10154"/>
                  </a:cubicBezTo>
                  <a:cubicBezTo>
                    <a:pt x="6183" y="10154"/>
                    <a:pt x="4874" y="9507"/>
                    <a:pt x="4032" y="8402"/>
                  </a:cubicBezTo>
                  <a:cubicBezTo>
                    <a:pt x="3927" y="8263"/>
                    <a:pt x="3832" y="8121"/>
                    <a:pt x="3744" y="7975"/>
                  </a:cubicBezTo>
                  <a:close/>
                  <a:moveTo>
                    <a:pt x="10899" y="9311"/>
                  </a:moveTo>
                  <a:lnTo>
                    <a:pt x="11679" y="10335"/>
                  </a:lnTo>
                  <a:lnTo>
                    <a:pt x="11129" y="10756"/>
                  </a:lnTo>
                  <a:lnTo>
                    <a:pt x="10357" y="9741"/>
                  </a:lnTo>
                  <a:cubicBezTo>
                    <a:pt x="10420" y="9697"/>
                    <a:pt x="10484" y="9653"/>
                    <a:pt x="10545" y="9607"/>
                  </a:cubicBezTo>
                  <a:cubicBezTo>
                    <a:pt x="10667" y="9512"/>
                    <a:pt x="10787" y="9414"/>
                    <a:pt x="10899" y="9311"/>
                  </a:cubicBezTo>
                  <a:close/>
                  <a:moveTo>
                    <a:pt x="15151" y="2537"/>
                  </a:moveTo>
                  <a:lnTo>
                    <a:pt x="15151" y="11428"/>
                  </a:lnTo>
                  <a:cubicBezTo>
                    <a:pt x="15151" y="11662"/>
                    <a:pt x="14961" y="11853"/>
                    <a:pt x="14726" y="11853"/>
                  </a:cubicBezTo>
                  <a:lnTo>
                    <a:pt x="14726" y="11855"/>
                  </a:lnTo>
                  <a:lnTo>
                    <a:pt x="14144" y="11855"/>
                  </a:lnTo>
                  <a:lnTo>
                    <a:pt x="13062" y="10431"/>
                  </a:lnTo>
                  <a:cubicBezTo>
                    <a:pt x="12886" y="10199"/>
                    <a:pt x="12613" y="10068"/>
                    <a:pt x="12331" y="10068"/>
                  </a:cubicBezTo>
                  <a:cubicBezTo>
                    <a:pt x="12253" y="10068"/>
                    <a:pt x="12174" y="10078"/>
                    <a:pt x="12097" y="10098"/>
                  </a:cubicBezTo>
                  <a:lnTo>
                    <a:pt x="11236" y="8969"/>
                  </a:lnTo>
                  <a:cubicBezTo>
                    <a:pt x="11718" y="8437"/>
                    <a:pt x="12075" y="7804"/>
                    <a:pt x="12280" y="7119"/>
                  </a:cubicBezTo>
                  <a:lnTo>
                    <a:pt x="13844" y="7119"/>
                  </a:lnTo>
                  <a:cubicBezTo>
                    <a:pt x="14159" y="7119"/>
                    <a:pt x="14416" y="6863"/>
                    <a:pt x="14418" y="6545"/>
                  </a:cubicBezTo>
                  <a:lnTo>
                    <a:pt x="14418" y="4732"/>
                  </a:lnTo>
                  <a:cubicBezTo>
                    <a:pt x="14418" y="4414"/>
                    <a:pt x="14162" y="4155"/>
                    <a:pt x="13844" y="4155"/>
                  </a:cubicBezTo>
                  <a:lnTo>
                    <a:pt x="12246" y="4155"/>
                  </a:lnTo>
                  <a:cubicBezTo>
                    <a:pt x="12075" y="3637"/>
                    <a:pt x="11820" y="3153"/>
                    <a:pt x="11491" y="2718"/>
                  </a:cubicBezTo>
                  <a:cubicBezTo>
                    <a:pt x="11444" y="2657"/>
                    <a:pt x="11395" y="2596"/>
                    <a:pt x="11346" y="2537"/>
                  </a:cubicBezTo>
                  <a:close/>
                  <a:moveTo>
                    <a:pt x="12323" y="10544"/>
                  </a:moveTo>
                  <a:cubicBezTo>
                    <a:pt x="12462" y="10544"/>
                    <a:pt x="12600" y="10606"/>
                    <a:pt x="12690" y="10724"/>
                  </a:cubicBezTo>
                  <a:lnTo>
                    <a:pt x="14103" y="12581"/>
                  </a:lnTo>
                  <a:cubicBezTo>
                    <a:pt x="14176" y="12679"/>
                    <a:pt x="14208" y="12801"/>
                    <a:pt x="14191" y="12923"/>
                  </a:cubicBezTo>
                  <a:cubicBezTo>
                    <a:pt x="14174" y="13043"/>
                    <a:pt x="14110" y="13153"/>
                    <a:pt x="14012" y="13229"/>
                  </a:cubicBezTo>
                  <a:lnTo>
                    <a:pt x="13289" y="13779"/>
                  </a:lnTo>
                  <a:cubicBezTo>
                    <a:pt x="13206" y="13841"/>
                    <a:pt x="13108" y="13871"/>
                    <a:pt x="13011" y="13871"/>
                  </a:cubicBezTo>
                  <a:cubicBezTo>
                    <a:pt x="12872" y="13871"/>
                    <a:pt x="12735" y="13809"/>
                    <a:pt x="12644" y="13691"/>
                  </a:cubicBezTo>
                  <a:lnTo>
                    <a:pt x="11334" y="11965"/>
                  </a:lnTo>
                  <a:lnTo>
                    <a:pt x="11327" y="11958"/>
                  </a:lnTo>
                  <a:lnTo>
                    <a:pt x="11231" y="11833"/>
                  </a:lnTo>
                  <a:cubicBezTo>
                    <a:pt x="11080" y="11630"/>
                    <a:pt x="11119" y="11342"/>
                    <a:pt x="11319" y="11188"/>
                  </a:cubicBezTo>
                  <a:lnTo>
                    <a:pt x="12045" y="10636"/>
                  </a:lnTo>
                  <a:cubicBezTo>
                    <a:pt x="12128" y="10574"/>
                    <a:pt x="12226" y="10544"/>
                    <a:pt x="12323" y="10544"/>
                  </a:cubicBezTo>
                  <a:close/>
                  <a:moveTo>
                    <a:pt x="887" y="1"/>
                  </a:moveTo>
                  <a:cubicBezTo>
                    <a:pt x="396" y="1"/>
                    <a:pt x="0" y="397"/>
                    <a:pt x="0" y="888"/>
                  </a:cubicBezTo>
                  <a:lnTo>
                    <a:pt x="0" y="12102"/>
                  </a:lnTo>
                  <a:cubicBezTo>
                    <a:pt x="0" y="12234"/>
                    <a:pt x="108" y="12342"/>
                    <a:pt x="239" y="12342"/>
                  </a:cubicBezTo>
                  <a:lnTo>
                    <a:pt x="5491" y="12342"/>
                  </a:lnTo>
                  <a:cubicBezTo>
                    <a:pt x="5508" y="12342"/>
                    <a:pt x="5523" y="12334"/>
                    <a:pt x="5535" y="12324"/>
                  </a:cubicBezTo>
                  <a:cubicBezTo>
                    <a:pt x="5738" y="12124"/>
                    <a:pt x="5601" y="11882"/>
                    <a:pt x="5406" y="11882"/>
                  </a:cubicBezTo>
                  <a:lnTo>
                    <a:pt x="574" y="11882"/>
                  </a:lnTo>
                  <a:cubicBezTo>
                    <a:pt x="511" y="11882"/>
                    <a:pt x="459" y="11831"/>
                    <a:pt x="459" y="11767"/>
                  </a:cubicBezTo>
                  <a:lnTo>
                    <a:pt x="459" y="2537"/>
                  </a:lnTo>
                  <a:lnTo>
                    <a:pt x="3795" y="2537"/>
                  </a:lnTo>
                  <a:cubicBezTo>
                    <a:pt x="3397" y="3014"/>
                    <a:pt x="3094" y="3564"/>
                    <a:pt x="2901" y="4155"/>
                  </a:cubicBezTo>
                  <a:lnTo>
                    <a:pt x="1767" y="4155"/>
                  </a:lnTo>
                  <a:cubicBezTo>
                    <a:pt x="1447" y="4155"/>
                    <a:pt x="1190" y="4414"/>
                    <a:pt x="1193" y="4732"/>
                  </a:cubicBezTo>
                  <a:lnTo>
                    <a:pt x="1193" y="6545"/>
                  </a:lnTo>
                  <a:cubicBezTo>
                    <a:pt x="1193" y="6863"/>
                    <a:pt x="1449" y="7119"/>
                    <a:pt x="1767" y="7119"/>
                  </a:cubicBezTo>
                  <a:lnTo>
                    <a:pt x="2862" y="7119"/>
                  </a:lnTo>
                  <a:cubicBezTo>
                    <a:pt x="3294" y="8534"/>
                    <a:pt x="4345" y="9678"/>
                    <a:pt x="5716" y="10233"/>
                  </a:cubicBezTo>
                  <a:cubicBezTo>
                    <a:pt x="6306" y="10470"/>
                    <a:pt x="6929" y="10588"/>
                    <a:pt x="7550" y="10588"/>
                  </a:cubicBezTo>
                  <a:cubicBezTo>
                    <a:pt x="8374" y="10588"/>
                    <a:pt x="9194" y="10381"/>
                    <a:pt x="9931" y="9971"/>
                  </a:cubicBezTo>
                  <a:lnTo>
                    <a:pt x="10770" y="11071"/>
                  </a:lnTo>
                  <a:cubicBezTo>
                    <a:pt x="10630" y="11308"/>
                    <a:pt x="10606" y="11594"/>
                    <a:pt x="10701" y="11853"/>
                  </a:cubicBezTo>
                  <a:lnTo>
                    <a:pt x="6539" y="11853"/>
                  </a:lnTo>
                  <a:cubicBezTo>
                    <a:pt x="6444" y="11853"/>
                    <a:pt x="6359" y="11909"/>
                    <a:pt x="6320" y="11997"/>
                  </a:cubicBezTo>
                  <a:cubicBezTo>
                    <a:pt x="6246" y="12158"/>
                    <a:pt x="6366" y="12342"/>
                    <a:pt x="6544" y="12342"/>
                  </a:cubicBezTo>
                  <a:lnTo>
                    <a:pt x="11036" y="12342"/>
                  </a:lnTo>
                  <a:lnTo>
                    <a:pt x="12277" y="13974"/>
                  </a:lnTo>
                  <a:cubicBezTo>
                    <a:pt x="12459" y="14213"/>
                    <a:pt x="12733" y="14338"/>
                    <a:pt x="13011" y="14338"/>
                  </a:cubicBezTo>
                  <a:cubicBezTo>
                    <a:pt x="13205" y="14338"/>
                    <a:pt x="13401" y="14277"/>
                    <a:pt x="13568" y="14150"/>
                  </a:cubicBezTo>
                  <a:lnTo>
                    <a:pt x="14291" y="13598"/>
                  </a:lnTo>
                  <a:cubicBezTo>
                    <a:pt x="14684" y="13300"/>
                    <a:pt x="14772" y="12747"/>
                    <a:pt x="14491" y="12342"/>
                  </a:cubicBezTo>
                  <a:lnTo>
                    <a:pt x="14724" y="12342"/>
                  </a:lnTo>
                  <a:cubicBezTo>
                    <a:pt x="15212" y="12342"/>
                    <a:pt x="15611" y="11946"/>
                    <a:pt x="15611" y="11455"/>
                  </a:cubicBezTo>
                  <a:lnTo>
                    <a:pt x="15611" y="888"/>
                  </a:lnTo>
                  <a:cubicBezTo>
                    <a:pt x="15611" y="397"/>
                    <a:pt x="15212" y="1"/>
                    <a:pt x="14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96325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4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Example of </a:t>
            </a:r>
            <a:r>
              <a:rPr lang="en-IN" dirty="0">
                <a:solidFill>
                  <a:schemeClr val="accent3"/>
                </a:solidFill>
              </a:rPr>
              <a:t>CSS</a:t>
            </a:r>
          </a:p>
        </p:txBody>
      </p:sp>
      <p:grpSp>
        <p:nvGrpSpPr>
          <p:cNvPr id="1114" name="Google Shape;1114;p40"/>
          <p:cNvGrpSpPr/>
          <p:nvPr/>
        </p:nvGrpSpPr>
        <p:grpSpPr>
          <a:xfrm>
            <a:off x="8532838" y="4045338"/>
            <a:ext cx="453750" cy="641500"/>
            <a:chOff x="214563" y="991475"/>
            <a:chExt cx="453750" cy="641500"/>
          </a:xfrm>
        </p:grpSpPr>
        <p:grpSp>
          <p:nvGrpSpPr>
            <p:cNvPr id="1115" name="Google Shape;1115;p40"/>
            <p:cNvGrpSpPr/>
            <p:nvPr/>
          </p:nvGrpSpPr>
          <p:grpSpPr>
            <a:xfrm>
              <a:off x="214563" y="991475"/>
              <a:ext cx="297900" cy="257400"/>
              <a:chOff x="214563" y="991475"/>
              <a:chExt cx="297900" cy="257400"/>
            </a:xfrm>
          </p:grpSpPr>
          <p:sp>
            <p:nvSpPr>
              <p:cNvPr id="1116" name="Google Shape;1116;p40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0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8" name="Google Shape;1118;p40"/>
            <p:cNvGrpSpPr/>
            <p:nvPr/>
          </p:nvGrpSpPr>
          <p:grpSpPr>
            <a:xfrm>
              <a:off x="370413" y="1375575"/>
              <a:ext cx="297900" cy="257400"/>
              <a:chOff x="370413" y="1375575"/>
              <a:chExt cx="297900" cy="257400"/>
            </a:xfrm>
          </p:grpSpPr>
          <p:sp>
            <p:nvSpPr>
              <p:cNvPr id="1119" name="Google Shape;1119;p40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0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1" name="Google Shape;1121;p40"/>
          <p:cNvGrpSpPr/>
          <p:nvPr/>
        </p:nvGrpSpPr>
        <p:grpSpPr>
          <a:xfrm>
            <a:off x="638673" y="980558"/>
            <a:ext cx="1216200" cy="192855"/>
            <a:chOff x="4657600" y="639650"/>
            <a:chExt cx="1216200" cy="192855"/>
          </a:xfrm>
        </p:grpSpPr>
        <p:sp>
          <p:nvSpPr>
            <p:cNvPr id="1122" name="Google Shape;1122;p40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4" name="Google Shape;1124;p40"/>
          <p:cNvGrpSpPr/>
          <p:nvPr/>
        </p:nvGrpSpPr>
        <p:grpSpPr>
          <a:xfrm>
            <a:off x="7628391" y="744799"/>
            <a:ext cx="467366" cy="554802"/>
            <a:chOff x="8095816" y="2964049"/>
            <a:chExt cx="467366" cy="554802"/>
          </a:xfrm>
        </p:grpSpPr>
        <p:sp>
          <p:nvSpPr>
            <p:cNvPr id="1125" name="Google Shape;1125;p40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0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72727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40"/>
          <p:cNvGrpSpPr/>
          <p:nvPr/>
        </p:nvGrpSpPr>
        <p:grpSpPr>
          <a:xfrm>
            <a:off x="3204750" y="4646500"/>
            <a:ext cx="1216200" cy="192855"/>
            <a:chOff x="3204750" y="4646500"/>
            <a:chExt cx="1216200" cy="192855"/>
          </a:xfrm>
        </p:grpSpPr>
        <p:sp>
          <p:nvSpPr>
            <p:cNvPr id="1128" name="Google Shape;1128;p40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0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7CFF76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40"/>
          <p:cNvGrpSpPr/>
          <p:nvPr/>
        </p:nvGrpSpPr>
        <p:grpSpPr>
          <a:xfrm rot="10800000" flipH="1">
            <a:off x="288501" y="4252239"/>
            <a:ext cx="515050" cy="554792"/>
            <a:chOff x="1092050" y="3983462"/>
            <a:chExt cx="687467" cy="740513"/>
          </a:xfrm>
        </p:grpSpPr>
        <p:grpSp>
          <p:nvGrpSpPr>
            <p:cNvPr id="1131" name="Google Shape;1131;p40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1132" name="Google Shape;1132;p4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4" name="Google Shape;1134;p40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1135" name="Google Shape;1135;p4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7" name="Google Shape;1137;p40"/>
          <p:cNvGrpSpPr/>
          <p:nvPr/>
        </p:nvGrpSpPr>
        <p:grpSpPr>
          <a:xfrm>
            <a:off x="8308124" y="1185601"/>
            <a:ext cx="515050" cy="554792"/>
            <a:chOff x="1092050" y="3983462"/>
            <a:chExt cx="687467" cy="740513"/>
          </a:xfrm>
        </p:grpSpPr>
        <p:grpSp>
          <p:nvGrpSpPr>
            <p:cNvPr id="1138" name="Google Shape;1138;p40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1139" name="Google Shape;1139;p4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1" name="Google Shape;1141;p40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1142" name="Google Shape;1142;p4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A76DD70-FD34-F944-8D7D-EFAC63DD6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24" y="1299601"/>
            <a:ext cx="3698625" cy="3284257"/>
          </a:xfrm>
          <a:ln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en-IN" sz="1400" dirty="0"/>
              <a:t>&lt;html&gt;</a:t>
            </a:r>
          </a:p>
          <a:p>
            <a:pPr algn="l"/>
            <a:r>
              <a:rPr lang="en-IN" sz="1400" dirty="0"/>
              <a:t>&lt;head&gt;</a:t>
            </a:r>
          </a:p>
          <a:p>
            <a:pPr algn="l"/>
            <a:r>
              <a:rPr lang="en-IN" sz="1400" dirty="0"/>
              <a:t>    &lt;title&gt;Page Title&lt;/title&gt;</a:t>
            </a:r>
          </a:p>
          <a:p>
            <a:pPr algn="l"/>
            <a:r>
              <a:rPr lang="en-IN" sz="1400" dirty="0"/>
              <a:t>    &lt;style&gt;</a:t>
            </a:r>
          </a:p>
          <a:p>
            <a:pPr algn="l"/>
            <a:r>
              <a:rPr lang="en-IN" sz="1400" dirty="0"/>
              <a:t>	body {</a:t>
            </a:r>
          </a:p>
          <a:p>
            <a:pPr algn="l"/>
            <a:r>
              <a:rPr lang="en-IN" sz="1400" dirty="0"/>
              <a:t>            background-</a:t>
            </a:r>
            <a:r>
              <a:rPr lang="en-IN" sz="1400" dirty="0" err="1"/>
              <a:t>color</a:t>
            </a:r>
            <a:r>
              <a:rPr lang="en-IN" sz="1400" dirty="0"/>
              <a:t>: </a:t>
            </a:r>
            <a:r>
              <a:rPr lang="en-IN" sz="1400" dirty="0" err="1"/>
              <a:t>lightblue</a:t>
            </a:r>
            <a:r>
              <a:rPr lang="en-IN" sz="1400" dirty="0"/>
              <a:t>;</a:t>
            </a:r>
          </a:p>
          <a:p>
            <a:pPr algn="l"/>
            <a:r>
              <a:rPr lang="en-IN" sz="1400" dirty="0"/>
              <a:t>        }</a:t>
            </a:r>
          </a:p>
          <a:p>
            <a:pPr algn="l"/>
            <a:r>
              <a:rPr lang="en-IN" sz="1400" dirty="0"/>
              <a:t>        h1 {</a:t>
            </a:r>
          </a:p>
          <a:p>
            <a:pPr algn="l"/>
            <a:r>
              <a:rPr lang="en-IN" sz="1400" dirty="0"/>
              <a:t>            </a:t>
            </a:r>
            <a:r>
              <a:rPr lang="en-IN" sz="1400" dirty="0" err="1"/>
              <a:t>color</a:t>
            </a:r>
            <a:r>
              <a:rPr lang="en-IN" sz="1400" dirty="0"/>
              <a:t>: navy;</a:t>
            </a:r>
          </a:p>
          <a:p>
            <a:pPr algn="l"/>
            <a:r>
              <a:rPr lang="en-IN" sz="1400" dirty="0"/>
              <a:t>            text-align: </a:t>
            </a:r>
            <a:r>
              <a:rPr lang="en-IN" sz="1400" dirty="0" err="1"/>
              <a:t>center</a:t>
            </a:r>
            <a:r>
              <a:rPr lang="en-IN" sz="1400" dirty="0"/>
              <a:t>;</a:t>
            </a:r>
          </a:p>
          <a:p>
            <a:pPr algn="l"/>
            <a:r>
              <a:rPr lang="en-IN" sz="1400" dirty="0"/>
              <a:t>            font-family: Arial, sans-serif;</a:t>
            </a:r>
          </a:p>
          <a:p>
            <a:pPr algn="l"/>
            <a:r>
              <a:rPr lang="en-IN" sz="1400" dirty="0"/>
              <a:t>        }</a:t>
            </a:r>
          </a:p>
          <a:p>
            <a:pPr algn="l"/>
            <a:endParaRPr lang="en-IN" sz="1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D43706-2452-504D-9F49-E7A5143340E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690546" y="1299601"/>
            <a:ext cx="3523814" cy="3284257"/>
          </a:xfrm>
          <a:ln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en-IN" sz="1600" dirty="0"/>
              <a:t> p {</a:t>
            </a:r>
          </a:p>
          <a:p>
            <a:pPr algn="l"/>
            <a:r>
              <a:rPr lang="en-IN" sz="1600" dirty="0"/>
              <a:t>            font-size: 18px;</a:t>
            </a:r>
          </a:p>
          <a:p>
            <a:pPr algn="l"/>
            <a:r>
              <a:rPr lang="en-IN" sz="1600" dirty="0"/>
              <a:t>            </a:t>
            </a:r>
            <a:r>
              <a:rPr lang="en-IN" sz="1600" dirty="0" err="1"/>
              <a:t>color</a:t>
            </a:r>
            <a:r>
              <a:rPr lang="en-IN" sz="1600" dirty="0"/>
              <a:t>: </a:t>
            </a:r>
            <a:r>
              <a:rPr lang="en-IN" sz="1600" dirty="0" err="1"/>
              <a:t>darkgreen</a:t>
            </a:r>
            <a:r>
              <a:rPr lang="en-IN" sz="1600" dirty="0"/>
              <a:t>;</a:t>
            </a:r>
          </a:p>
          <a:p>
            <a:pPr algn="l"/>
            <a:r>
              <a:rPr lang="en-IN" sz="1600" dirty="0"/>
              <a:t>            text-align: </a:t>
            </a:r>
            <a:r>
              <a:rPr lang="en-IN" sz="1600" dirty="0" err="1"/>
              <a:t>center</a:t>
            </a:r>
            <a:r>
              <a:rPr lang="en-IN" sz="1600" dirty="0"/>
              <a:t>;</a:t>
            </a:r>
          </a:p>
          <a:p>
            <a:pPr algn="l"/>
            <a:r>
              <a:rPr lang="en-IN" sz="1600" dirty="0"/>
              <a:t>        }</a:t>
            </a:r>
          </a:p>
          <a:p>
            <a:pPr algn="l"/>
            <a:r>
              <a:rPr lang="en-IN" sz="1600" dirty="0"/>
              <a:t>    &lt;/style&gt;</a:t>
            </a:r>
          </a:p>
          <a:p>
            <a:pPr algn="l"/>
            <a:r>
              <a:rPr lang="en-IN" sz="1600" dirty="0"/>
              <a:t>&lt;/head&gt;</a:t>
            </a:r>
          </a:p>
          <a:p>
            <a:pPr algn="l"/>
            <a:r>
              <a:rPr lang="en-IN" sz="1600" dirty="0"/>
              <a:t>&lt;body&gt;</a:t>
            </a:r>
          </a:p>
          <a:p>
            <a:pPr algn="l"/>
            <a:r>
              <a:rPr lang="en-IN" sz="1600" dirty="0"/>
              <a:t>    &lt;h1&gt;My First Heading&lt;/h1&gt;</a:t>
            </a:r>
          </a:p>
          <a:p>
            <a:pPr algn="l"/>
            <a:r>
              <a:rPr lang="en-IN" sz="1600" dirty="0"/>
              <a:t>    &lt;p&gt;My paragraph with CSS applied.&lt;/p&gt;</a:t>
            </a:r>
          </a:p>
          <a:p>
            <a:pPr algn="l"/>
            <a:r>
              <a:rPr lang="en-IN" sz="1600" dirty="0"/>
              <a:t>&lt;/body&gt;</a:t>
            </a:r>
          </a:p>
          <a:p>
            <a:pPr algn="l"/>
            <a:r>
              <a:rPr lang="en-IN" sz="1600" dirty="0"/>
              <a:t>&lt;/html&gt;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6786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4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 to </a:t>
            </a:r>
            <a:r>
              <a:rPr lang="en-IN" dirty="0" err="1">
                <a:solidFill>
                  <a:schemeClr val="accent3"/>
                </a:solidFill>
              </a:rPr>
              <a:t>Javascript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937" name="Google Shape;937;p40"/>
          <p:cNvSpPr txBox="1">
            <a:spLocks noGrp="1"/>
          </p:cNvSpPr>
          <p:nvPr>
            <p:ph type="subTitle" idx="1"/>
          </p:nvPr>
        </p:nvSpPr>
        <p:spPr>
          <a:xfrm>
            <a:off x="722325" y="1858525"/>
            <a:ext cx="2420700" cy="837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It is a programming language</a:t>
            </a:r>
            <a:endParaRPr sz="1400"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39" name="Google Shape;939;p40"/>
          <p:cNvSpPr txBox="1">
            <a:spLocks noGrp="1"/>
          </p:cNvSpPr>
          <p:nvPr>
            <p:ph type="subTitle" idx="4"/>
          </p:nvPr>
        </p:nvSpPr>
        <p:spPr>
          <a:xfrm>
            <a:off x="2964470" y="1858525"/>
            <a:ext cx="2420700" cy="837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It is used for adding interactivity to your website.</a:t>
            </a:r>
            <a:endParaRPr dirty="0"/>
          </a:p>
        </p:txBody>
      </p:sp>
      <p:sp>
        <p:nvSpPr>
          <p:cNvPr id="941" name="Google Shape;941;p40"/>
          <p:cNvSpPr txBox="1">
            <a:spLocks noGrp="1"/>
          </p:cNvSpPr>
          <p:nvPr>
            <p:ph type="subTitle" idx="6"/>
          </p:nvPr>
        </p:nvSpPr>
        <p:spPr>
          <a:xfrm>
            <a:off x="5385170" y="1854739"/>
            <a:ext cx="2710588" cy="841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Run directly in the browser, often for form validation, dynamic content updates etc.</a:t>
            </a:r>
            <a:endParaRPr b="1" i="1" dirty="0"/>
          </a:p>
        </p:txBody>
      </p:sp>
      <p:sp>
        <p:nvSpPr>
          <p:cNvPr id="943" name="Google Shape;943;p40"/>
          <p:cNvSpPr txBox="1">
            <a:spLocks noGrp="1"/>
          </p:cNvSpPr>
          <p:nvPr>
            <p:ph type="subTitle" idx="8"/>
          </p:nvPr>
        </p:nvSpPr>
        <p:spPr>
          <a:xfrm>
            <a:off x="1135626" y="3358570"/>
            <a:ext cx="3545390" cy="1083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/>
              <a:t>Javascript</a:t>
            </a:r>
            <a:r>
              <a:rPr lang="en-US" dirty="0"/>
              <a:t> can request the data from a server and display  the data  in the webpage without reloading the webpage</a:t>
            </a:r>
            <a:endParaRPr dirty="0"/>
          </a:p>
        </p:txBody>
      </p:sp>
      <p:sp>
        <p:nvSpPr>
          <p:cNvPr id="945" name="Google Shape;945;p40"/>
          <p:cNvSpPr txBox="1">
            <a:spLocks noGrp="1"/>
          </p:cNvSpPr>
          <p:nvPr>
            <p:ph type="subTitle" idx="13"/>
          </p:nvPr>
        </p:nvSpPr>
        <p:spPr>
          <a:xfrm>
            <a:off x="4993141" y="3366282"/>
            <a:ext cx="1849523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It can handle user input</a:t>
            </a:r>
            <a:endParaRPr dirty="0"/>
          </a:p>
        </p:txBody>
      </p:sp>
      <p:grpSp>
        <p:nvGrpSpPr>
          <p:cNvPr id="948" name="Google Shape;948;p40"/>
          <p:cNvGrpSpPr/>
          <p:nvPr/>
        </p:nvGrpSpPr>
        <p:grpSpPr>
          <a:xfrm>
            <a:off x="6584084" y="1409508"/>
            <a:ext cx="438122" cy="349810"/>
            <a:chOff x="5803423" y="940663"/>
            <a:chExt cx="391150" cy="349775"/>
          </a:xfrm>
        </p:grpSpPr>
        <p:sp>
          <p:nvSpPr>
            <p:cNvPr id="949" name="Google Shape;949;p40"/>
            <p:cNvSpPr/>
            <p:nvPr/>
          </p:nvSpPr>
          <p:spPr>
            <a:xfrm>
              <a:off x="5933748" y="1204713"/>
              <a:ext cx="120800" cy="56525"/>
            </a:xfrm>
            <a:custGeom>
              <a:avLst/>
              <a:gdLst/>
              <a:ahLst/>
              <a:cxnLst/>
              <a:rect l="l" t="t" r="r" b="b"/>
              <a:pathLst>
                <a:path w="4832" h="2261" extrusionOk="0">
                  <a:moveTo>
                    <a:pt x="4519" y="704"/>
                  </a:moveTo>
                  <a:lnTo>
                    <a:pt x="2266" y="0"/>
                  </a:lnTo>
                  <a:lnTo>
                    <a:pt x="313" y="704"/>
                  </a:lnTo>
                  <a:lnTo>
                    <a:pt x="0" y="1907"/>
                  </a:lnTo>
                  <a:lnTo>
                    <a:pt x="2266" y="2261"/>
                  </a:lnTo>
                  <a:lnTo>
                    <a:pt x="4832" y="190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0"/>
            <p:cNvSpPr/>
            <p:nvPr/>
          </p:nvSpPr>
          <p:spPr>
            <a:xfrm>
              <a:off x="5808823" y="1167563"/>
              <a:ext cx="362000" cy="54900"/>
            </a:xfrm>
            <a:custGeom>
              <a:avLst/>
              <a:gdLst/>
              <a:ahLst/>
              <a:cxnLst/>
              <a:rect l="l" t="t" r="r" b="b"/>
              <a:pathLst>
                <a:path w="14480" h="2196" extrusionOk="0">
                  <a:moveTo>
                    <a:pt x="14479" y="653"/>
                  </a:moveTo>
                  <a:lnTo>
                    <a:pt x="7334" y="1"/>
                  </a:lnTo>
                  <a:lnTo>
                    <a:pt x="0" y="653"/>
                  </a:lnTo>
                  <a:lnTo>
                    <a:pt x="0" y="1433"/>
                  </a:lnTo>
                  <a:cubicBezTo>
                    <a:pt x="0" y="1853"/>
                    <a:pt x="342" y="2193"/>
                    <a:pt x="762" y="2195"/>
                  </a:cubicBezTo>
                  <a:lnTo>
                    <a:pt x="13714" y="2195"/>
                  </a:lnTo>
                  <a:cubicBezTo>
                    <a:pt x="14135" y="2193"/>
                    <a:pt x="14477" y="1853"/>
                    <a:pt x="14479" y="14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5808823" y="945988"/>
              <a:ext cx="362000" cy="237550"/>
            </a:xfrm>
            <a:custGeom>
              <a:avLst/>
              <a:gdLst/>
              <a:ahLst/>
              <a:cxnLst/>
              <a:rect l="l" t="t" r="r" b="b"/>
              <a:pathLst>
                <a:path w="14480" h="9502" extrusionOk="0">
                  <a:moveTo>
                    <a:pt x="13714" y="0"/>
                  </a:moveTo>
                  <a:lnTo>
                    <a:pt x="762" y="0"/>
                  </a:lnTo>
                  <a:cubicBezTo>
                    <a:pt x="342" y="3"/>
                    <a:pt x="0" y="342"/>
                    <a:pt x="0" y="765"/>
                  </a:cubicBezTo>
                  <a:lnTo>
                    <a:pt x="0" y="9501"/>
                  </a:lnTo>
                  <a:lnTo>
                    <a:pt x="14479" y="9501"/>
                  </a:lnTo>
                  <a:lnTo>
                    <a:pt x="14479" y="765"/>
                  </a:lnTo>
                  <a:cubicBezTo>
                    <a:pt x="14477" y="342"/>
                    <a:pt x="14135" y="3"/>
                    <a:pt x="137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5837048" y="974213"/>
              <a:ext cx="306275" cy="181825"/>
            </a:xfrm>
            <a:custGeom>
              <a:avLst/>
              <a:gdLst/>
              <a:ahLst/>
              <a:cxnLst/>
              <a:rect l="l" t="t" r="r" b="b"/>
              <a:pathLst>
                <a:path w="12251" h="7273" extrusionOk="0">
                  <a:moveTo>
                    <a:pt x="12087" y="7273"/>
                  </a:moveTo>
                  <a:cubicBezTo>
                    <a:pt x="12177" y="7270"/>
                    <a:pt x="12248" y="7197"/>
                    <a:pt x="12251" y="7109"/>
                  </a:cubicBezTo>
                  <a:lnTo>
                    <a:pt x="12251" y="164"/>
                  </a:lnTo>
                  <a:cubicBezTo>
                    <a:pt x="12248" y="74"/>
                    <a:pt x="12177" y="3"/>
                    <a:pt x="12087" y="3"/>
                  </a:cubicBezTo>
                  <a:lnTo>
                    <a:pt x="164" y="3"/>
                  </a:lnTo>
                  <a:cubicBezTo>
                    <a:pt x="73" y="0"/>
                    <a:pt x="0" y="74"/>
                    <a:pt x="0" y="164"/>
                  </a:cubicBezTo>
                  <a:lnTo>
                    <a:pt x="0" y="7109"/>
                  </a:lnTo>
                  <a:cubicBezTo>
                    <a:pt x="0" y="7199"/>
                    <a:pt x="73" y="7273"/>
                    <a:pt x="164" y="72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5933748" y="1222438"/>
              <a:ext cx="116825" cy="29825"/>
            </a:xfrm>
            <a:custGeom>
              <a:avLst/>
              <a:gdLst/>
              <a:ahLst/>
              <a:cxnLst/>
              <a:rect l="l" t="t" r="r" b="b"/>
              <a:pathLst>
                <a:path w="4673" h="1193" extrusionOk="0">
                  <a:moveTo>
                    <a:pt x="1489" y="582"/>
                  </a:moveTo>
                  <a:lnTo>
                    <a:pt x="4673" y="582"/>
                  </a:lnTo>
                  <a:lnTo>
                    <a:pt x="4519" y="0"/>
                  </a:lnTo>
                  <a:lnTo>
                    <a:pt x="313" y="0"/>
                  </a:lnTo>
                  <a:lnTo>
                    <a:pt x="157" y="596"/>
                  </a:lnTo>
                  <a:lnTo>
                    <a:pt x="0" y="1193"/>
                  </a:lnTo>
                  <a:lnTo>
                    <a:pt x="729" y="1193"/>
                  </a:lnTo>
                  <a:lnTo>
                    <a:pt x="817" y="851"/>
                  </a:lnTo>
                  <a:cubicBezTo>
                    <a:pt x="946" y="560"/>
                    <a:pt x="946" y="582"/>
                    <a:pt x="1489" y="582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5809548" y="1184238"/>
              <a:ext cx="64175" cy="38225"/>
            </a:xfrm>
            <a:custGeom>
              <a:avLst/>
              <a:gdLst/>
              <a:ahLst/>
              <a:cxnLst/>
              <a:rect l="l" t="t" r="r" b="b"/>
              <a:pathLst>
                <a:path w="2567" h="1529" extrusionOk="0">
                  <a:moveTo>
                    <a:pt x="1804" y="773"/>
                  </a:moveTo>
                  <a:lnTo>
                    <a:pt x="1804" y="1"/>
                  </a:lnTo>
                  <a:lnTo>
                    <a:pt x="0" y="1"/>
                  </a:lnTo>
                  <a:lnTo>
                    <a:pt x="0" y="773"/>
                  </a:lnTo>
                  <a:cubicBezTo>
                    <a:pt x="5" y="1191"/>
                    <a:pt x="345" y="1528"/>
                    <a:pt x="765" y="1528"/>
                  </a:cubicBezTo>
                  <a:lnTo>
                    <a:pt x="2566" y="1528"/>
                  </a:lnTo>
                  <a:cubicBezTo>
                    <a:pt x="2148" y="1528"/>
                    <a:pt x="1806" y="1191"/>
                    <a:pt x="1804" y="773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5809548" y="945988"/>
              <a:ext cx="45100" cy="237550"/>
            </a:xfrm>
            <a:custGeom>
              <a:avLst/>
              <a:gdLst/>
              <a:ahLst/>
              <a:cxnLst/>
              <a:rect l="l" t="t" r="r" b="b"/>
              <a:pathLst>
                <a:path w="1804" h="9502" extrusionOk="0">
                  <a:moveTo>
                    <a:pt x="1100" y="8238"/>
                  </a:moveTo>
                  <a:lnTo>
                    <a:pt x="1100" y="1293"/>
                  </a:lnTo>
                  <a:cubicBezTo>
                    <a:pt x="1100" y="1203"/>
                    <a:pt x="1176" y="1129"/>
                    <a:pt x="1266" y="1132"/>
                  </a:cubicBezTo>
                  <a:lnTo>
                    <a:pt x="1804" y="1132"/>
                  </a:lnTo>
                  <a:lnTo>
                    <a:pt x="1804" y="0"/>
                  </a:lnTo>
                  <a:lnTo>
                    <a:pt x="765" y="0"/>
                  </a:lnTo>
                  <a:cubicBezTo>
                    <a:pt x="342" y="3"/>
                    <a:pt x="3" y="342"/>
                    <a:pt x="0" y="765"/>
                  </a:cubicBezTo>
                  <a:lnTo>
                    <a:pt x="0" y="9501"/>
                  </a:lnTo>
                  <a:lnTo>
                    <a:pt x="1804" y="9501"/>
                  </a:lnTo>
                  <a:lnTo>
                    <a:pt x="1804" y="8402"/>
                  </a:lnTo>
                  <a:lnTo>
                    <a:pt x="1264" y="8402"/>
                  </a:lnTo>
                  <a:cubicBezTo>
                    <a:pt x="1173" y="8399"/>
                    <a:pt x="1100" y="8328"/>
                    <a:pt x="1100" y="8238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5837048" y="974213"/>
              <a:ext cx="17600" cy="181825"/>
            </a:xfrm>
            <a:custGeom>
              <a:avLst/>
              <a:gdLst/>
              <a:ahLst/>
              <a:cxnLst/>
              <a:rect l="l" t="t" r="r" b="b"/>
              <a:pathLst>
                <a:path w="704" h="7273" extrusionOk="0">
                  <a:moveTo>
                    <a:pt x="704" y="7273"/>
                  </a:moveTo>
                  <a:lnTo>
                    <a:pt x="704" y="3"/>
                  </a:lnTo>
                  <a:lnTo>
                    <a:pt x="166" y="3"/>
                  </a:lnTo>
                  <a:cubicBezTo>
                    <a:pt x="76" y="0"/>
                    <a:pt x="0" y="74"/>
                    <a:pt x="0" y="164"/>
                  </a:cubicBezTo>
                  <a:lnTo>
                    <a:pt x="0" y="7109"/>
                  </a:lnTo>
                  <a:cubicBezTo>
                    <a:pt x="0" y="7199"/>
                    <a:pt x="76" y="7273"/>
                    <a:pt x="166" y="7273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5892023" y="1252188"/>
              <a:ext cx="204675" cy="32150"/>
            </a:xfrm>
            <a:custGeom>
              <a:avLst/>
              <a:gdLst/>
              <a:ahLst/>
              <a:cxnLst/>
              <a:rect l="l" t="t" r="r" b="b"/>
              <a:pathLst>
                <a:path w="8187" h="1286" extrusionOk="0">
                  <a:moveTo>
                    <a:pt x="6513" y="3"/>
                  </a:moveTo>
                  <a:lnTo>
                    <a:pt x="638" y="3"/>
                  </a:lnTo>
                  <a:cubicBezTo>
                    <a:pt x="286" y="0"/>
                    <a:pt x="3" y="284"/>
                    <a:pt x="0" y="636"/>
                  </a:cubicBezTo>
                  <a:lnTo>
                    <a:pt x="0" y="653"/>
                  </a:lnTo>
                  <a:cubicBezTo>
                    <a:pt x="3" y="1002"/>
                    <a:pt x="289" y="1286"/>
                    <a:pt x="638" y="1286"/>
                  </a:cubicBezTo>
                  <a:lnTo>
                    <a:pt x="7552" y="1286"/>
                  </a:lnTo>
                  <a:cubicBezTo>
                    <a:pt x="7901" y="1283"/>
                    <a:pt x="8185" y="1002"/>
                    <a:pt x="8187" y="653"/>
                  </a:cubicBezTo>
                  <a:lnTo>
                    <a:pt x="8187" y="636"/>
                  </a:lnTo>
                  <a:cubicBezTo>
                    <a:pt x="8185" y="284"/>
                    <a:pt x="7901" y="3"/>
                    <a:pt x="7552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5892023" y="1252188"/>
              <a:ext cx="41925" cy="32150"/>
            </a:xfrm>
            <a:custGeom>
              <a:avLst/>
              <a:gdLst/>
              <a:ahLst/>
              <a:cxnLst/>
              <a:rect l="l" t="t" r="r" b="b"/>
              <a:pathLst>
                <a:path w="1677" h="1286" extrusionOk="0">
                  <a:moveTo>
                    <a:pt x="638" y="3"/>
                  </a:moveTo>
                  <a:cubicBezTo>
                    <a:pt x="286" y="0"/>
                    <a:pt x="0" y="284"/>
                    <a:pt x="0" y="636"/>
                  </a:cubicBezTo>
                  <a:lnTo>
                    <a:pt x="0" y="653"/>
                  </a:lnTo>
                  <a:cubicBezTo>
                    <a:pt x="3" y="1002"/>
                    <a:pt x="286" y="1286"/>
                    <a:pt x="638" y="1286"/>
                  </a:cubicBezTo>
                  <a:lnTo>
                    <a:pt x="1677" y="1286"/>
                  </a:lnTo>
                  <a:cubicBezTo>
                    <a:pt x="1325" y="1286"/>
                    <a:pt x="1041" y="1002"/>
                    <a:pt x="1039" y="653"/>
                  </a:cubicBezTo>
                  <a:lnTo>
                    <a:pt x="1039" y="636"/>
                  </a:lnTo>
                  <a:cubicBezTo>
                    <a:pt x="1039" y="570"/>
                    <a:pt x="1049" y="506"/>
                    <a:pt x="1068" y="445"/>
                  </a:cubicBezTo>
                  <a:cubicBezTo>
                    <a:pt x="1151" y="181"/>
                    <a:pt x="1398" y="3"/>
                    <a:pt x="1674" y="3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6087273" y="1139763"/>
              <a:ext cx="101450" cy="101450"/>
            </a:xfrm>
            <a:custGeom>
              <a:avLst/>
              <a:gdLst/>
              <a:ahLst/>
              <a:cxnLst/>
              <a:rect l="l" t="t" r="r" b="b"/>
              <a:pathLst>
                <a:path w="4058" h="4058" extrusionOk="0">
                  <a:moveTo>
                    <a:pt x="2102" y="1"/>
                  </a:moveTo>
                  <a:cubicBezTo>
                    <a:pt x="1313" y="3"/>
                    <a:pt x="604" y="477"/>
                    <a:pt x="301" y="1208"/>
                  </a:cubicBezTo>
                  <a:cubicBezTo>
                    <a:pt x="1" y="1936"/>
                    <a:pt x="167" y="2774"/>
                    <a:pt x="726" y="3334"/>
                  </a:cubicBezTo>
                  <a:cubicBezTo>
                    <a:pt x="1284" y="3891"/>
                    <a:pt x="2122" y="4057"/>
                    <a:pt x="2852" y="3757"/>
                  </a:cubicBezTo>
                  <a:cubicBezTo>
                    <a:pt x="3581" y="3454"/>
                    <a:pt x="4055" y="2743"/>
                    <a:pt x="4057" y="1953"/>
                  </a:cubicBezTo>
                  <a:cubicBezTo>
                    <a:pt x="4055" y="876"/>
                    <a:pt x="3182" y="1"/>
                    <a:pt x="2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6086423" y="1139763"/>
              <a:ext cx="61550" cy="97650"/>
            </a:xfrm>
            <a:custGeom>
              <a:avLst/>
              <a:gdLst/>
              <a:ahLst/>
              <a:cxnLst/>
              <a:rect l="l" t="t" r="r" b="b"/>
              <a:pathLst>
                <a:path w="2462" h="3906" extrusionOk="0">
                  <a:moveTo>
                    <a:pt x="834" y="1953"/>
                  </a:moveTo>
                  <a:cubicBezTo>
                    <a:pt x="831" y="1000"/>
                    <a:pt x="1520" y="184"/>
                    <a:pt x="2461" y="30"/>
                  </a:cubicBezTo>
                  <a:cubicBezTo>
                    <a:pt x="2354" y="11"/>
                    <a:pt x="2246" y="1"/>
                    <a:pt x="2136" y="1"/>
                  </a:cubicBezTo>
                  <a:cubicBezTo>
                    <a:pt x="2104" y="1"/>
                    <a:pt x="2070" y="1"/>
                    <a:pt x="2038" y="3"/>
                  </a:cubicBezTo>
                  <a:cubicBezTo>
                    <a:pt x="858" y="62"/>
                    <a:pt x="0" y="1144"/>
                    <a:pt x="215" y="2305"/>
                  </a:cubicBezTo>
                  <a:cubicBezTo>
                    <a:pt x="228" y="2379"/>
                    <a:pt x="247" y="2452"/>
                    <a:pt x="269" y="2525"/>
                  </a:cubicBezTo>
                  <a:cubicBezTo>
                    <a:pt x="521" y="3344"/>
                    <a:pt x="1278" y="3906"/>
                    <a:pt x="2136" y="3903"/>
                  </a:cubicBezTo>
                  <a:cubicBezTo>
                    <a:pt x="2246" y="3903"/>
                    <a:pt x="2354" y="3896"/>
                    <a:pt x="2461" y="3877"/>
                  </a:cubicBezTo>
                  <a:cubicBezTo>
                    <a:pt x="1733" y="3754"/>
                    <a:pt x="1134" y="3231"/>
                    <a:pt x="919" y="2525"/>
                  </a:cubicBezTo>
                  <a:cubicBezTo>
                    <a:pt x="905" y="2479"/>
                    <a:pt x="892" y="2432"/>
                    <a:pt x="880" y="2386"/>
                  </a:cubicBezTo>
                  <a:cubicBezTo>
                    <a:pt x="848" y="2244"/>
                    <a:pt x="834" y="2097"/>
                    <a:pt x="834" y="1953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5865373" y="1019488"/>
              <a:ext cx="80425" cy="92275"/>
            </a:xfrm>
            <a:custGeom>
              <a:avLst/>
              <a:gdLst/>
              <a:ahLst/>
              <a:cxnLst/>
              <a:rect l="l" t="t" r="r" b="b"/>
              <a:pathLst>
                <a:path w="3217" h="3691" extrusionOk="0">
                  <a:moveTo>
                    <a:pt x="3178" y="3101"/>
                  </a:moveTo>
                  <a:lnTo>
                    <a:pt x="2200" y="447"/>
                  </a:lnTo>
                  <a:cubicBezTo>
                    <a:pt x="2090" y="149"/>
                    <a:pt x="1895" y="0"/>
                    <a:pt x="1616" y="0"/>
                  </a:cubicBezTo>
                  <a:cubicBezTo>
                    <a:pt x="1338" y="0"/>
                    <a:pt x="1142" y="149"/>
                    <a:pt x="1030" y="447"/>
                  </a:cubicBezTo>
                  <a:lnTo>
                    <a:pt x="38" y="3096"/>
                  </a:lnTo>
                  <a:cubicBezTo>
                    <a:pt x="13" y="3160"/>
                    <a:pt x="1" y="3226"/>
                    <a:pt x="3" y="3294"/>
                  </a:cubicBezTo>
                  <a:cubicBezTo>
                    <a:pt x="1" y="3399"/>
                    <a:pt x="42" y="3499"/>
                    <a:pt x="118" y="3573"/>
                  </a:cubicBezTo>
                  <a:cubicBezTo>
                    <a:pt x="192" y="3649"/>
                    <a:pt x="294" y="3690"/>
                    <a:pt x="402" y="3688"/>
                  </a:cubicBezTo>
                  <a:cubicBezTo>
                    <a:pt x="605" y="3688"/>
                    <a:pt x="734" y="3595"/>
                    <a:pt x="790" y="3409"/>
                  </a:cubicBezTo>
                  <a:lnTo>
                    <a:pt x="925" y="2957"/>
                  </a:lnTo>
                  <a:lnTo>
                    <a:pt x="2303" y="2957"/>
                  </a:lnTo>
                  <a:lnTo>
                    <a:pt x="2450" y="3409"/>
                  </a:lnTo>
                  <a:cubicBezTo>
                    <a:pt x="2511" y="3592"/>
                    <a:pt x="2635" y="3683"/>
                    <a:pt x="2816" y="3683"/>
                  </a:cubicBezTo>
                  <a:cubicBezTo>
                    <a:pt x="2919" y="3685"/>
                    <a:pt x="3019" y="3651"/>
                    <a:pt x="3095" y="3585"/>
                  </a:cubicBezTo>
                  <a:cubicBezTo>
                    <a:pt x="3175" y="3509"/>
                    <a:pt x="3214" y="3426"/>
                    <a:pt x="3214" y="3341"/>
                  </a:cubicBezTo>
                  <a:cubicBezTo>
                    <a:pt x="3217" y="3258"/>
                    <a:pt x="3205" y="3177"/>
                    <a:pt x="3178" y="3101"/>
                  </a:cubicBezTo>
                  <a:close/>
                  <a:moveTo>
                    <a:pt x="1154" y="2219"/>
                  </a:moveTo>
                  <a:lnTo>
                    <a:pt x="1616" y="826"/>
                  </a:lnTo>
                  <a:lnTo>
                    <a:pt x="2061" y="22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5962148" y="1020763"/>
              <a:ext cx="76575" cy="89525"/>
            </a:xfrm>
            <a:custGeom>
              <a:avLst/>
              <a:gdLst/>
              <a:ahLst/>
              <a:cxnLst/>
              <a:rect l="l" t="t" r="r" b="b"/>
              <a:pathLst>
                <a:path w="3063" h="3581" extrusionOk="0">
                  <a:moveTo>
                    <a:pt x="800" y="2845"/>
                  </a:moveTo>
                  <a:lnTo>
                    <a:pt x="800" y="707"/>
                  </a:lnTo>
                  <a:lnTo>
                    <a:pt x="1237" y="707"/>
                  </a:lnTo>
                  <a:cubicBezTo>
                    <a:pt x="1543" y="707"/>
                    <a:pt x="1787" y="799"/>
                    <a:pt x="1966" y="990"/>
                  </a:cubicBezTo>
                  <a:cubicBezTo>
                    <a:pt x="2146" y="1181"/>
                    <a:pt x="2234" y="1440"/>
                    <a:pt x="2234" y="1762"/>
                  </a:cubicBezTo>
                  <a:cubicBezTo>
                    <a:pt x="2234" y="2087"/>
                    <a:pt x="2146" y="2351"/>
                    <a:pt x="1973" y="2549"/>
                  </a:cubicBezTo>
                  <a:cubicBezTo>
                    <a:pt x="1799" y="2745"/>
                    <a:pt x="1567" y="2845"/>
                    <a:pt x="1281" y="2845"/>
                  </a:cubicBezTo>
                  <a:close/>
                  <a:moveTo>
                    <a:pt x="2481" y="3185"/>
                  </a:moveTo>
                  <a:cubicBezTo>
                    <a:pt x="2870" y="2833"/>
                    <a:pt x="3060" y="2363"/>
                    <a:pt x="3060" y="1779"/>
                  </a:cubicBezTo>
                  <a:cubicBezTo>
                    <a:pt x="3063" y="1491"/>
                    <a:pt x="3004" y="1205"/>
                    <a:pt x="2884" y="944"/>
                  </a:cubicBezTo>
                  <a:cubicBezTo>
                    <a:pt x="2774" y="697"/>
                    <a:pt x="2606" y="484"/>
                    <a:pt x="2388" y="325"/>
                  </a:cubicBezTo>
                  <a:cubicBezTo>
                    <a:pt x="2095" y="110"/>
                    <a:pt x="1716" y="3"/>
                    <a:pt x="1250" y="3"/>
                  </a:cubicBezTo>
                  <a:lnTo>
                    <a:pt x="419" y="3"/>
                  </a:lnTo>
                  <a:cubicBezTo>
                    <a:pt x="306" y="0"/>
                    <a:pt x="201" y="44"/>
                    <a:pt x="125" y="127"/>
                  </a:cubicBezTo>
                  <a:cubicBezTo>
                    <a:pt x="50" y="201"/>
                    <a:pt x="6" y="303"/>
                    <a:pt x="6" y="408"/>
                  </a:cubicBezTo>
                  <a:lnTo>
                    <a:pt x="6" y="3175"/>
                  </a:lnTo>
                  <a:cubicBezTo>
                    <a:pt x="1" y="3285"/>
                    <a:pt x="42" y="3390"/>
                    <a:pt x="121" y="3468"/>
                  </a:cubicBezTo>
                  <a:cubicBezTo>
                    <a:pt x="204" y="3541"/>
                    <a:pt x="311" y="3580"/>
                    <a:pt x="424" y="3578"/>
                  </a:cubicBezTo>
                  <a:lnTo>
                    <a:pt x="1318" y="3578"/>
                  </a:lnTo>
                  <a:cubicBezTo>
                    <a:pt x="1802" y="3578"/>
                    <a:pt x="2190" y="3448"/>
                    <a:pt x="2481" y="3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6053073" y="1018863"/>
              <a:ext cx="64175" cy="92525"/>
            </a:xfrm>
            <a:custGeom>
              <a:avLst/>
              <a:gdLst/>
              <a:ahLst/>
              <a:cxnLst/>
              <a:rect l="l" t="t" r="r" b="b"/>
              <a:pathLst>
                <a:path w="2567" h="3701" extrusionOk="0">
                  <a:moveTo>
                    <a:pt x="2566" y="2508"/>
                  </a:moveTo>
                  <a:cubicBezTo>
                    <a:pt x="2566" y="2134"/>
                    <a:pt x="2415" y="1860"/>
                    <a:pt x="2121" y="1677"/>
                  </a:cubicBezTo>
                  <a:cubicBezTo>
                    <a:pt x="1965" y="1582"/>
                    <a:pt x="1728" y="1486"/>
                    <a:pt x="1413" y="1398"/>
                  </a:cubicBezTo>
                  <a:cubicBezTo>
                    <a:pt x="1171" y="1332"/>
                    <a:pt x="1024" y="1276"/>
                    <a:pt x="975" y="1240"/>
                  </a:cubicBezTo>
                  <a:cubicBezTo>
                    <a:pt x="904" y="1186"/>
                    <a:pt x="870" y="1122"/>
                    <a:pt x="870" y="1056"/>
                  </a:cubicBezTo>
                  <a:cubicBezTo>
                    <a:pt x="870" y="968"/>
                    <a:pt x="914" y="888"/>
                    <a:pt x="987" y="841"/>
                  </a:cubicBezTo>
                  <a:cubicBezTo>
                    <a:pt x="1070" y="780"/>
                    <a:pt x="1171" y="751"/>
                    <a:pt x="1273" y="753"/>
                  </a:cubicBezTo>
                  <a:cubicBezTo>
                    <a:pt x="1371" y="753"/>
                    <a:pt x="1466" y="770"/>
                    <a:pt x="1557" y="805"/>
                  </a:cubicBezTo>
                  <a:lnTo>
                    <a:pt x="1703" y="853"/>
                  </a:lnTo>
                  <a:cubicBezTo>
                    <a:pt x="1786" y="885"/>
                    <a:pt x="1877" y="907"/>
                    <a:pt x="1967" y="912"/>
                  </a:cubicBezTo>
                  <a:cubicBezTo>
                    <a:pt x="2063" y="915"/>
                    <a:pt x="2155" y="873"/>
                    <a:pt x="2219" y="802"/>
                  </a:cubicBezTo>
                  <a:cubicBezTo>
                    <a:pt x="2285" y="729"/>
                    <a:pt x="2322" y="634"/>
                    <a:pt x="2319" y="536"/>
                  </a:cubicBezTo>
                  <a:cubicBezTo>
                    <a:pt x="2319" y="382"/>
                    <a:pt x="2226" y="255"/>
                    <a:pt x="2038" y="155"/>
                  </a:cubicBezTo>
                  <a:cubicBezTo>
                    <a:pt x="1852" y="52"/>
                    <a:pt x="1618" y="1"/>
                    <a:pt x="1339" y="1"/>
                  </a:cubicBezTo>
                  <a:cubicBezTo>
                    <a:pt x="958" y="1"/>
                    <a:pt x="640" y="106"/>
                    <a:pt x="394" y="318"/>
                  </a:cubicBezTo>
                  <a:cubicBezTo>
                    <a:pt x="149" y="519"/>
                    <a:pt x="12" y="817"/>
                    <a:pt x="20" y="1130"/>
                  </a:cubicBezTo>
                  <a:cubicBezTo>
                    <a:pt x="20" y="1457"/>
                    <a:pt x="142" y="1697"/>
                    <a:pt x="386" y="1858"/>
                  </a:cubicBezTo>
                  <a:cubicBezTo>
                    <a:pt x="513" y="1938"/>
                    <a:pt x="748" y="2026"/>
                    <a:pt x="1085" y="2127"/>
                  </a:cubicBezTo>
                  <a:cubicBezTo>
                    <a:pt x="1234" y="2166"/>
                    <a:pt x="1381" y="2217"/>
                    <a:pt x="1523" y="2276"/>
                  </a:cubicBezTo>
                  <a:cubicBezTo>
                    <a:pt x="1584" y="2298"/>
                    <a:pt x="1637" y="2339"/>
                    <a:pt x="1674" y="2395"/>
                  </a:cubicBezTo>
                  <a:cubicBezTo>
                    <a:pt x="1752" y="2545"/>
                    <a:pt x="1708" y="2730"/>
                    <a:pt x="1574" y="2833"/>
                  </a:cubicBezTo>
                  <a:cubicBezTo>
                    <a:pt x="1474" y="2904"/>
                    <a:pt x="1352" y="2940"/>
                    <a:pt x="1229" y="2936"/>
                  </a:cubicBezTo>
                  <a:cubicBezTo>
                    <a:pt x="1092" y="2936"/>
                    <a:pt x="919" y="2899"/>
                    <a:pt x="706" y="2823"/>
                  </a:cubicBezTo>
                  <a:cubicBezTo>
                    <a:pt x="530" y="2760"/>
                    <a:pt x="413" y="2728"/>
                    <a:pt x="352" y="2728"/>
                  </a:cubicBezTo>
                  <a:cubicBezTo>
                    <a:pt x="257" y="2725"/>
                    <a:pt x="166" y="2767"/>
                    <a:pt x="103" y="2838"/>
                  </a:cubicBezTo>
                  <a:cubicBezTo>
                    <a:pt x="37" y="2914"/>
                    <a:pt x="0" y="3011"/>
                    <a:pt x="5" y="3111"/>
                  </a:cubicBezTo>
                  <a:lnTo>
                    <a:pt x="5" y="3136"/>
                  </a:lnTo>
                  <a:cubicBezTo>
                    <a:pt x="5" y="3300"/>
                    <a:pt x="117" y="3434"/>
                    <a:pt x="342" y="3539"/>
                  </a:cubicBezTo>
                  <a:cubicBezTo>
                    <a:pt x="567" y="3647"/>
                    <a:pt x="851" y="3700"/>
                    <a:pt x="1190" y="3700"/>
                  </a:cubicBezTo>
                  <a:cubicBezTo>
                    <a:pt x="1606" y="3700"/>
                    <a:pt x="1938" y="3588"/>
                    <a:pt x="2187" y="3368"/>
                  </a:cubicBezTo>
                  <a:cubicBezTo>
                    <a:pt x="2439" y="3148"/>
                    <a:pt x="2564" y="2862"/>
                    <a:pt x="2566" y="25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0"/>
            <p:cNvSpPr/>
            <p:nvPr/>
          </p:nvSpPr>
          <p:spPr>
            <a:xfrm>
              <a:off x="5864898" y="1022713"/>
              <a:ext cx="58500" cy="89275"/>
            </a:xfrm>
            <a:custGeom>
              <a:avLst/>
              <a:gdLst/>
              <a:ahLst/>
              <a:cxnLst/>
              <a:rect l="l" t="t" r="r" b="b"/>
              <a:pathLst>
                <a:path w="2340" h="3571" extrusionOk="0">
                  <a:moveTo>
                    <a:pt x="2339" y="2828"/>
                  </a:moveTo>
                  <a:cubicBezTo>
                    <a:pt x="2151" y="2598"/>
                    <a:pt x="1985" y="2351"/>
                    <a:pt x="1841" y="2095"/>
                  </a:cubicBezTo>
                  <a:lnTo>
                    <a:pt x="1171" y="2090"/>
                  </a:lnTo>
                  <a:lnTo>
                    <a:pt x="1457" y="1227"/>
                  </a:lnTo>
                  <a:cubicBezTo>
                    <a:pt x="1325" y="829"/>
                    <a:pt x="1242" y="418"/>
                    <a:pt x="1210" y="1"/>
                  </a:cubicBezTo>
                  <a:cubicBezTo>
                    <a:pt x="1137" y="84"/>
                    <a:pt x="1081" y="179"/>
                    <a:pt x="1044" y="282"/>
                  </a:cubicBezTo>
                  <a:lnTo>
                    <a:pt x="37" y="2970"/>
                  </a:lnTo>
                  <a:cubicBezTo>
                    <a:pt x="15" y="3033"/>
                    <a:pt x="3" y="3102"/>
                    <a:pt x="3" y="3170"/>
                  </a:cubicBezTo>
                  <a:cubicBezTo>
                    <a:pt x="0" y="3278"/>
                    <a:pt x="42" y="3380"/>
                    <a:pt x="120" y="3454"/>
                  </a:cubicBezTo>
                  <a:cubicBezTo>
                    <a:pt x="196" y="3529"/>
                    <a:pt x="299" y="3571"/>
                    <a:pt x="406" y="3568"/>
                  </a:cubicBezTo>
                  <a:cubicBezTo>
                    <a:pt x="614" y="3568"/>
                    <a:pt x="743" y="3476"/>
                    <a:pt x="802" y="3287"/>
                  </a:cubicBezTo>
                  <a:lnTo>
                    <a:pt x="939" y="2828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0"/>
            <p:cNvSpPr/>
            <p:nvPr/>
          </p:nvSpPr>
          <p:spPr>
            <a:xfrm>
              <a:off x="5962273" y="1021738"/>
              <a:ext cx="48725" cy="88550"/>
            </a:xfrm>
            <a:custGeom>
              <a:avLst/>
              <a:gdLst/>
              <a:ahLst/>
              <a:cxnLst/>
              <a:rect l="l" t="t" r="r" b="b"/>
              <a:pathLst>
                <a:path w="1949" h="3542" extrusionOk="0">
                  <a:moveTo>
                    <a:pt x="795" y="2806"/>
                  </a:moveTo>
                  <a:lnTo>
                    <a:pt x="795" y="2031"/>
                  </a:lnTo>
                  <a:cubicBezTo>
                    <a:pt x="448" y="1406"/>
                    <a:pt x="235" y="714"/>
                    <a:pt x="172" y="0"/>
                  </a:cubicBezTo>
                  <a:cubicBezTo>
                    <a:pt x="152" y="15"/>
                    <a:pt x="135" y="32"/>
                    <a:pt x="118" y="49"/>
                  </a:cubicBezTo>
                  <a:cubicBezTo>
                    <a:pt x="42" y="125"/>
                    <a:pt x="1" y="228"/>
                    <a:pt x="1" y="335"/>
                  </a:cubicBezTo>
                  <a:lnTo>
                    <a:pt x="1" y="3131"/>
                  </a:lnTo>
                  <a:cubicBezTo>
                    <a:pt x="1" y="3253"/>
                    <a:pt x="35" y="3353"/>
                    <a:pt x="113" y="3427"/>
                  </a:cubicBezTo>
                  <a:cubicBezTo>
                    <a:pt x="194" y="3502"/>
                    <a:pt x="301" y="3541"/>
                    <a:pt x="414" y="3539"/>
                  </a:cubicBezTo>
                  <a:lnTo>
                    <a:pt x="1293" y="3539"/>
                  </a:lnTo>
                  <a:cubicBezTo>
                    <a:pt x="1516" y="3541"/>
                    <a:pt x="1738" y="3507"/>
                    <a:pt x="1948" y="3436"/>
                  </a:cubicBezTo>
                  <a:cubicBezTo>
                    <a:pt x="1721" y="3243"/>
                    <a:pt x="1513" y="3033"/>
                    <a:pt x="1323" y="2806"/>
                  </a:cubicBezTo>
                  <a:lnTo>
                    <a:pt x="1264" y="2806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6053298" y="1028338"/>
              <a:ext cx="25275" cy="43225"/>
            </a:xfrm>
            <a:custGeom>
              <a:avLst/>
              <a:gdLst/>
              <a:ahLst/>
              <a:cxnLst/>
              <a:rect l="l" t="t" r="r" b="b"/>
              <a:pathLst>
                <a:path w="1011" h="1729" extrusionOk="0">
                  <a:moveTo>
                    <a:pt x="1010" y="1728"/>
                  </a:moveTo>
                  <a:cubicBezTo>
                    <a:pt x="673" y="1200"/>
                    <a:pt x="438" y="614"/>
                    <a:pt x="316" y="0"/>
                  </a:cubicBezTo>
                  <a:cubicBezTo>
                    <a:pt x="113" y="196"/>
                    <a:pt x="1" y="470"/>
                    <a:pt x="8" y="751"/>
                  </a:cubicBezTo>
                  <a:cubicBezTo>
                    <a:pt x="8" y="1078"/>
                    <a:pt x="130" y="1318"/>
                    <a:pt x="377" y="1479"/>
                  </a:cubicBezTo>
                  <a:cubicBezTo>
                    <a:pt x="495" y="1555"/>
                    <a:pt x="707" y="1638"/>
                    <a:pt x="1010" y="1728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6053073" y="1087038"/>
              <a:ext cx="54450" cy="24350"/>
            </a:xfrm>
            <a:custGeom>
              <a:avLst/>
              <a:gdLst/>
              <a:ahLst/>
              <a:cxnLst/>
              <a:rect l="l" t="t" r="r" b="b"/>
              <a:pathLst>
                <a:path w="2178" h="974" extrusionOk="0">
                  <a:moveTo>
                    <a:pt x="2177" y="651"/>
                  </a:moveTo>
                  <a:cubicBezTo>
                    <a:pt x="1965" y="485"/>
                    <a:pt x="1764" y="299"/>
                    <a:pt x="1579" y="101"/>
                  </a:cubicBezTo>
                  <a:cubicBezTo>
                    <a:pt x="1579" y="103"/>
                    <a:pt x="1576" y="103"/>
                    <a:pt x="1574" y="106"/>
                  </a:cubicBezTo>
                  <a:cubicBezTo>
                    <a:pt x="1474" y="177"/>
                    <a:pt x="1352" y="213"/>
                    <a:pt x="1229" y="211"/>
                  </a:cubicBezTo>
                  <a:cubicBezTo>
                    <a:pt x="1092" y="211"/>
                    <a:pt x="919" y="172"/>
                    <a:pt x="706" y="96"/>
                  </a:cubicBezTo>
                  <a:cubicBezTo>
                    <a:pt x="530" y="33"/>
                    <a:pt x="413" y="1"/>
                    <a:pt x="352" y="1"/>
                  </a:cubicBezTo>
                  <a:cubicBezTo>
                    <a:pt x="257" y="1"/>
                    <a:pt x="166" y="40"/>
                    <a:pt x="103" y="111"/>
                  </a:cubicBezTo>
                  <a:cubicBezTo>
                    <a:pt x="37" y="187"/>
                    <a:pt x="0" y="284"/>
                    <a:pt x="5" y="387"/>
                  </a:cubicBezTo>
                  <a:lnTo>
                    <a:pt x="5" y="411"/>
                  </a:lnTo>
                  <a:cubicBezTo>
                    <a:pt x="5" y="573"/>
                    <a:pt x="117" y="707"/>
                    <a:pt x="342" y="812"/>
                  </a:cubicBezTo>
                  <a:cubicBezTo>
                    <a:pt x="567" y="920"/>
                    <a:pt x="851" y="973"/>
                    <a:pt x="1190" y="973"/>
                  </a:cubicBezTo>
                  <a:cubicBezTo>
                    <a:pt x="1598" y="971"/>
                    <a:pt x="1928" y="863"/>
                    <a:pt x="2177" y="65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5986523" y="1197263"/>
              <a:ext cx="11650" cy="11450"/>
            </a:xfrm>
            <a:custGeom>
              <a:avLst/>
              <a:gdLst/>
              <a:ahLst/>
              <a:cxnLst/>
              <a:rect l="l" t="t" r="r" b="b"/>
              <a:pathLst>
                <a:path w="466" h="458" extrusionOk="0">
                  <a:moveTo>
                    <a:pt x="229" y="0"/>
                  </a:moveTo>
                  <a:cubicBezTo>
                    <a:pt x="104" y="0"/>
                    <a:pt x="3" y="102"/>
                    <a:pt x="3" y="225"/>
                  </a:cubicBezTo>
                  <a:cubicBezTo>
                    <a:pt x="1" y="352"/>
                    <a:pt x="104" y="457"/>
                    <a:pt x="231" y="457"/>
                  </a:cubicBezTo>
                  <a:lnTo>
                    <a:pt x="233" y="457"/>
                  </a:lnTo>
                  <a:cubicBezTo>
                    <a:pt x="358" y="457"/>
                    <a:pt x="463" y="357"/>
                    <a:pt x="463" y="230"/>
                  </a:cubicBezTo>
                  <a:cubicBezTo>
                    <a:pt x="465" y="103"/>
                    <a:pt x="363" y="0"/>
                    <a:pt x="235" y="0"/>
                  </a:cubicBezTo>
                  <a:lnTo>
                    <a:pt x="233" y="0"/>
                  </a:lnTo>
                  <a:cubicBezTo>
                    <a:pt x="232" y="0"/>
                    <a:pt x="230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6113423" y="1166538"/>
              <a:ext cx="55250" cy="42575"/>
            </a:xfrm>
            <a:custGeom>
              <a:avLst/>
              <a:gdLst/>
              <a:ahLst/>
              <a:cxnLst/>
              <a:rect l="l" t="t" r="r" b="b"/>
              <a:pathLst>
                <a:path w="2210" h="1703" extrusionOk="0">
                  <a:moveTo>
                    <a:pt x="1956" y="1"/>
                  </a:moveTo>
                  <a:cubicBezTo>
                    <a:pt x="1896" y="1"/>
                    <a:pt x="1837" y="23"/>
                    <a:pt x="1792" y="69"/>
                  </a:cubicBezTo>
                  <a:lnTo>
                    <a:pt x="709" y="1149"/>
                  </a:lnTo>
                  <a:lnTo>
                    <a:pt x="416" y="873"/>
                  </a:lnTo>
                  <a:cubicBezTo>
                    <a:pt x="371" y="830"/>
                    <a:pt x="314" y="809"/>
                    <a:pt x="258" y="809"/>
                  </a:cubicBezTo>
                  <a:cubicBezTo>
                    <a:pt x="196" y="809"/>
                    <a:pt x="134" y="834"/>
                    <a:pt x="89" y="882"/>
                  </a:cubicBezTo>
                  <a:cubicBezTo>
                    <a:pt x="1" y="975"/>
                    <a:pt x="5" y="1122"/>
                    <a:pt x="98" y="1210"/>
                  </a:cubicBezTo>
                  <a:lnTo>
                    <a:pt x="555" y="1640"/>
                  </a:lnTo>
                  <a:cubicBezTo>
                    <a:pt x="600" y="1682"/>
                    <a:pt x="656" y="1702"/>
                    <a:pt x="713" y="1702"/>
                  </a:cubicBezTo>
                  <a:cubicBezTo>
                    <a:pt x="772" y="1702"/>
                    <a:pt x="830" y="1680"/>
                    <a:pt x="875" y="1635"/>
                  </a:cubicBezTo>
                  <a:lnTo>
                    <a:pt x="2119" y="394"/>
                  </a:lnTo>
                  <a:cubicBezTo>
                    <a:pt x="2207" y="306"/>
                    <a:pt x="2210" y="159"/>
                    <a:pt x="2119" y="69"/>
                  </a:cubicBezTo>
                  <a:cubicBezTo>
                    <a:pt x="2074" y="23"/>
                    <a:pt x="2015" y="1"/>
                    <a:pt x="19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5859648" y="1013313"/>
              <a:ext cx="91900" cy="103750"/>
            </a:xfrm>
            <a:custGeom>
              <a:avLst/>
              <a:gdLst/>
              <a:ahLst/>
              <a:cxnLst/>
              <a:rect l="l" t="t" r="r" b="b"/>
              <a:pathLst>
                <a:path w="3676" h="4150" extrusionOk="0">
                  <a:moveTo>
                    <a:pt x="1845" y="465"/>
                  </a:moveTo>
                  <a:cubicBezTo>
                    <a:pt x="1975" y="465"/>
                    <a:pt x="2116" y="501"/>
                    <a:pt x="2212" y="763"/>
                  </a:cubicBezTo>
                  <a:lnTo>
                    <a:pt x="3189" y="3412"/>
                  </a:lnTo>
                  <a:cubicBezTo>
                    <a:pt x="3206" y="3463"/>
                    <a:pt x="3216" y="3519"/>
                    <a:pt x="3216" y="3573"/>
                  </a:cubicBezTo>
                  <a:cubicBezTo>
                    <a:pt x="3209" y="3602"/>
                    <a:pt x="3194" y="3627"/>
                    <a:pt x="3170" y="3646"/>
                  </a:cubicBezTo>
                  <a:cubicBezTo>
                    <a:pt x="3138" y="3671"/>
                    <a:pt x="3098" y="3686"/>
                    <a:pt x="3057" y="3686"/>
                  </a:cubicBezTo>
                  <a:cubicBezTo>
                    <a:pt x="3054" y="3686"/>
                    <a:pt x="3051" y="3686"/>
                    <a:pt x="3048" y="3685"/>
                  </a:cubicBezTo>
                  <a:cubicBezTo>
                    <a:pt x="2977" y="3685"/>
                    <a:pt x="2933" y="3668"/>
                    <a:pt x="2898" y="3568"/>
                  </a:cubicBezTo>
                  <a:lnTo>
                    <a:pt x="2754" y="3118"/>
                  </a:lnTo>
                  <a:cubicBezTo>
                    <a:pt x="2725" y="3023"/>
                    <a:pt x="2635" y="2960"/>
                    <a:pt x="2534" y="2960"/>
                  </a:cubicBezTo>
                  <a:lnTo>
                    <a:pt x="1156" y="2960"/>
                  </a:lnTo>
                  <a:cubicBezTo>
                    <a:pt x="1053" y="2960"/>
                    <a:pt x="963" y="3026"/>
                    <a:pt x="934" y="3123"/>
                  </a:cubicBezTo>
                  <a:lnTo>
                    <a:pt x="799" y="3575"/>
                  </a:lnTo>
                  <a:cubicBezTo>
                    <a:pt x="777" y="3654"/>
                    <a:pt x="746" y="3690"/>
                    <a:pt x="633" y="3690"/>
                  </a:cubicBezTo>
                  <a:cubicBezTo>
                    <a:pt x="630" y="3690"/>
                    <a:pt x="627" y="3690"/>
                    <a:pt x="624" y="3690"/>
                  </a:cubicBezTo>
                  <a:cubicBezTo>
                    <a:pt x="581" y="3690"/>
                    <a:pt x="541" y="3674"/>
                    <a:pt x="511" y="3644"/>
                  </a:cubicBezTo>
                  <a:cubicBezTo>
                    <a:pt x="479" y="3614"/>
                    <a:pt x="462" y="3571"/>
                    <a:pt x="465" y="3529"/>
                  </a:cubicBezTo>
                  <a:cubicBezTo>
                    <a:pt x="462" y="3487"/>
                    <a:pt x="469" y="3448"/>
                    <a:pt x="484" y="3409"/>
                  </a:cubicBezTo>
                  <a:lnTo>
                    <a:pt x="1476" y="763"/>
                  </a:lnTo>
                  <a:cubicBezTo>
                    <a:pt x="1572" y="501"/>
                    <a:pt x="1716" y="465"/>
                    <a:pt x="1845" y="465"/>
                  </a:cubicBezTo>
                  <a:close/>
                  <a:moveTo>
                    <a:pt x="1845" y="0"/>
                  </a:moveTo>
                  <a:cubicBezTo>
                    <a:pt x="1581" y="0"/>
                    <a:pt x="1225" y="103"/>
                    <a:pt x="1041" y="596"/>
                  </a:cubicBezTo>
                  <a:lnTo>
                    <a:pt x="52" y="3243"/>
                  </a:lnTo>
                  <a:cubicBezTo>
                    <a:pt x="17" y="3333"/>
                    <a:pt x="0" y="3429"/>
                    <a:pt x="3" y="3524"/>
                  </a:cubicBezTo>
                  <a:cubicBezTo>
                    <a:pt x="0" y="3690"/>
                    <a:pt x="66" y="3849"/>
                    <a:pt x="186" y="3966"/>
                  </a:cubicBezTo>
                  <a:cubicBezTo>
                    <a:pt x="303" y="4086"/>
                    <a:pt x="465" y="4150"/>
                    <a:pt x="633" y="4150"/>
                  </a:cubicBezTo>
                  <a:cubicBezTo>
                    <a:pt x="939" y="4150"/>
                    <a:pt x="1156" y="3991"/>
                    <a:pt x="1244" y="3705"/>
                  </a:cubicBezTo>
                  <a:lnTo>
                    <a:pt x="1327" y="3417"/>
                  </a:lnTo>
                  <a:lnTo>
                    <a:pt x="2366" y="3417"/>
                  </a:lnTo>
                  <a:lnTo>
                    <a:pt x="2459" y="3710"/>
                  </a:lnTo>
                  <a:lnTo>
                    <a:pt x="2459" y="3712"/>
                  </a:lnTo>
                  <a:cubicBezTo>
                    <a:pt x="2554" y="3991"/>
                    <a:pt x="2762" y="4142"/>
                    <a:pt x="3045" y="4142"/>
                  </a:cubicBezTo>
                  <a:cubicBezTo>
                    <a:pt x="3049" y="4142"/>
                    <a:pt x="3052" y="4142"/>
                    <a:pt x="3055" y="4142"/>
                  </a:cubicBezTo>
                  <a:cubicBezTo>
                    <a:pt x="3211" y="4142"/>
                    <a:pt x="3358" y="4089"/>
                    <a:pt x="3475" y="3986"/>
                  </a:cubicBezTo>
                  <a:cubicBezTo>
                    <a:pt x="3478" y="3986"/>
                    <a:pt x="3480" y="3983"/>
                    <a:pt x="3483" y="3981"/>
                  </a:cubicBezTo>
                  <a:cubicBezTo>
                    <a:pt x="3641" y="3832"/>
                    <a:pt x="3676" y="3676"/>
                    <a:pt x="3676" y="3571"/>
                  </a:cubicBezTo>
                  <a:cubicBezTo>
                    <a:pt x="3676" y="3461"/>
                    <a:pt x="3658" y="3353"/>
                    <a:pt x="3622" y="3250"/>
                  </a:cubicBezTo>
                  <a:lnTo>
                    <a:pt x="2647" y="599"/>
                  </a:lnTo>
                  <a:cubicBezTo>
                    <a:pt x="2464" y="103"/>
                    <a:pt x="2112" y="0"/>
                    <a:pt x="1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6046948" y="1013063"/>
              <a:ext cx="75675" cy="104075"/>
            </a:xfrm>
            <a:custGeom>
              <a:avLst/>
              <a:gdLst/>
              <a:ahLst/>
              <a:cxnLst/>
              <a:rect l="l" t="t" r="r" b="b"/>
              <a:pathLst>
                <a:path w="3027" h="4163" extrusionOk="0">
                  <a:moveTo>
                    <a:pt x="1567" y="465"/>
                  </a:moveTo>
                  <a:cubicBezTo>
                    <a:pt x="1807" y="465"/>
                    <a:pt x="2005" y="506"/>
                    <a:pt x="2159" y="589"/>
                  </a:cubicBezTo>
                  <a:cubicBezTo>
                    <a:pt x="2317" y="675"/>
                    <a:pt x="2317" y="743"/>
                    <a:pt x="2317" y="765"/>
                  </a:cubicBezTo>
                  <a:cubicBezTo>
                    <a:pt x="2320" y="807"/>
                    <a:pt x="2305" y="846"/>
                    <a:pt x="2276" y="875"/>
                  </a:cubicBezTo>
                  <a:cubicBezTo>
                    <a:pt x="2256" y="902"/>
                    <a:pt x="2227" y="914"/>
                    <a:pt x="2195" y="914"/>
                  </a:cubicBezTo>
                  <a:cubicBezTo>
                    <a:pt x="2188" y="914"/>
                    <a:pt x="2137" y="914"/>
                    <a:pt x="2005" y="866"/>
                  </a:cubicBezTo>
                  <a:lnTo>
                    <a:pt x="1863" y="817"/>
                  </a:lnTo>
                  <a:cubicBezTo>
                    <a:pt x="1746" y="775"/>
                    <a:pt x="1623" y="756"/>
                    <a:pt x="1501" y="753"/>
                  </a:cubicBezTo>
                  <a:cubicBezTo>
                    <a:pt x="1497" y="753"/>
                    <a:pt x="1494" y="753"/>
                    <a:pt x="1490" y="753"/>
                  </a:cubicBezTo>
                  <a:cubicBezTo>
                    <a:pt x="1342" y="753"/>
                    <a:pt x="1197" y="799"/>
                    <a:pt x="1076" y="888"/>
                  </a:cubicBezTo>
                  <a:cubicBezTo>
                    <a:pt x="946" y="978"/>
                    <a:pt x="868" y="1129"/>
                    <a:pt x="868" y="1288"/>
                  </a:cubicBezTo>
                  <a:cubicBezTo>
                    <a:pt x="868" y="1428"/>
                    <a:pt x="937" y="1557"/>
                    <a:pt x="1061" y="1655"/>
                  </a:cubicBezTo>
                  <a:cubicBezTo>
                    <a:pt x="1118" y="1699"/>
                    <a:pt x="1220" y="1755"/>
                    <a:pt x="1579" y="1855"/>
                  </a:cubicBezTo>
                  <a:cubicBezTo>
                    <a:pt x="1870" y="1936"/>
                    <a:pt x="2088" y="2021"/>
                    <a:pt x="2229" y="2107"/>
                  </a:cubicBezTo>
                  <a:cubicBezTo>
                    <a:pt x="2457" y="2249"/>
                    <a:pt x="2562" y="2449"/>
                    <a:pt x="2562" y="2742"/>
                  </a:cubicBezTo>
                  <a:cubicBezTo>
                    <a:pt x="2562" y="3026"/>
                    <a:pt x="2464" y="3251"/>
                    <a:pt x="2264" y="3427"/>
                  </a:cubicBezTo>
                  <a:cubicBezTo>
                    <a:pt x="2056" y="3610"/>
                    <a:pt x="1777" y="3700"/>
                    <a:pt x="1418" y="3700"/>
                  </a:cubicBezTo>
                  <a:cubicBezTo>
                    <a:pt x="1115" y="3700"/>
                    <a:pt x="863" y="3654"/>
                    <a:pt x="668" y="3563"/>
                  </a:cubicBezTo>
                  <a:cubicBezTo>
                    <a:pt x="575" y="3519"/>
                    <a:pt x="463" y="3451"/>
                    <a:pt x="463" y="3370"/>
                  </a:cubicBezTo>
                  <a:lnTo>
                    <a:pt x="463" y="3343"/>
                  </a:lnTo>
                  <a:cubicBezTo>
                    <a:pt x="460" y="3299"/>
                    <a:pt x="472" y="3258"/>
                    <a:pt x="502" y="3226"/>
                  </a:cubicBezTo>
                  <a:cubicBezTo>
                    <a:pt x="520" y="3204"/>
                    <a:pt x="544" y="3192"/>
                    <a:pt x="572" y="3192"/>
                  </a:cubicBezTo>
                  <a:cubicBezTo>
                    <a:pt x="575" y="3192"/>
                    <a:pt x="577" y="3192"/>
                    <a:pt x="580" y="3192"/>
                  </a:cubicBezTo>
                  <a:cubicBezTo>
                    <a:pt x="585" y="3192"/>
                    <a:pt x="646" y="3197"/>
                    <a:pt x="856" y="3273"/>
                  </a:cubicBezTo>
                  <a:cubicBezTo>
                    <a:pt x="1098" y="3358"/>
                    <a:pt x="1293" y="3400"/>
                    <a:pt x="1457" y="3400"/>
                  </a:cubicBezTo>
                  <a:cubicBezTo>
                    <a:pt x="1464" y="3400"/>
                    <a:pt x="1472" y="3400"/>
                    <a:pt x="1479" y="3400"/>
                  </a:cubicBezTo>
                  <a:cubicBezTo>
                    <a:pt x="1645" y="3400"/>
                    <a:pt x="1805" y="3347"/>
                    <a:pt x="1939" y="3248"/>
                  </a:cubicBezTo>
                  <a:cubicBezTo>
                    <a:pt x="2168" y="3077"/>
                    <a:pt x="2239" y="2764"/>
                    <a:pt x="2102" y="2513"/>
                  </a:cubicBezTo>
                  <a:cubicBezTo>
                    <a:pt x="2049" y="2422"/>
                    <a:pt x="1968" y="2351"/>
                    <a:pt x="1846" y="2298"/>
                  </a:cubicBezTo>
                  <a:cubicBezTo>
                    <a:pt x="1694" y="2234"/>
                    <a:pt x="1538" y="2180"/>
                    <a:pt x="1379" y="2136"/>
                  </a:cubicBezTo>
                  <a:cubicBezTo>
                    <a:pt x="1059" y="2043"/>
                    <a:pt x="844" y="1963"/>
                    <a:pt x="741" y="1897"/>
                  </a:cubicBezTo>
                  <a:cubicBezTo>
                    <a:pt x="560" y="1779"/>
                    <a:pt x="477" y="1611"/>
                    <a:pt x="477" y="1364"/>
                  </a:cubicBezTo>
                  <a:cubicBezTo>
                    <a:pt x="472" y="1117"/>
                    <a:pt x="580" y="883"/>
                    <a:pt x="771" y="729"/>
                  </a:cubicBezTo>
                  <a:cubicBezTo>
                    <a:pt x="978" y="550"/>
                    <a:pt x="1240" y="465"/>
                    <a:pt x="1567" y="465"/>
                  </a:cubicBezTo>
                  <a:close/>
                  <a:moveTo>
                    <a:pt x="1572" y="0"/>
                  </a:moveTo>
                  <a:cubicBezTo>
                    <a:pt x="1135" y="0"/>
                    <a:pt x="766" y="128"/>
                    <a:pt x="475" y="374"/>
                  </a:cubicBezTo>
                  <a:cubicBezTo>
                    <a:pt x="179" y="616"/>
                    <a:pt x="13" y="980"/>
                    <a:pt x="20" y="1362"/>
                  </a:cubicBezTo>
                  <a:cubicBezTo>
                    <a:pt x="20" y="1762"/>
                    <a:pt x="184" y="2080"/>
                    <a:pt x="494" y="2283"/>
                  </a:cubicBezTo>
                  <a:cubicBezTo>
                    <a:pt x="639" y="2376"/>
                    <a:pt x="878" y="2471"/>
                    <a:pt x="1252" y="2579"/>
                  </a:cubicBezTo>
                  <a:cubicBezTo>
                    <a:pt x="1391" y="2615"/>
                    <a:pt x="1526" y="2662"/>
                    <a:pt x="1660" y="2715"/>
                  </a:cubicBezTo>
                  <a:cubicBezTo>
                    <a:pt x="1675" y="2723"/>
                    <a:pt x="1692" y="2733"/>
                    <a:pt x="1706" y="2745"/>
                  </a:cubicBezTo>
                  <a:cubicBezTo>
                    <a:pt x="1711" y="2759"/>
                    <a:pt x="1714" y="2774"/>
                    <a:pt x="1714" y="2789"/>
                  </a:cubicBezTo>
                  <a:cubicBezTo>
                    <a:pt x="1716" y="2825"/>
                    <a:pt x="1697" y="2860"/>
                    <a:pt x="1667" y="2879"/>
                  </a:cubicBezTo>
                  <a:cubicBezTo>
                    <a:pt x="1610" y="2918"/>
                    <a:pt x="1541" y="2938"/>
                    <a:pt x="1474" y="2938"/>
                  </a:cubicBezTo>
                  <a:cubicBezTo>
                    <a:pt x="1470" y="2938"/>
                    <a:pt x="1466" y="2938"/>
                    <a:pt x="1462" y="2938"/>
                  </a:cubicBezTo>
                  <a:cubicBezTo>
                    <a:pt x="1352" y="2938"/>
                    <a:pt x="1203" y="2904"/>
                    <a:pt x="1015" y="2835"/>
                  </a:cubicBezTo>
                  <a:cubicBezTo>
                    <a:pt x="751" y="2742"/>
                    <a:pt x="648" y="2728"/>
                    <a:pt x="585" y="2728"/>
                  </a:cubicBezTo>
                  <a:cubicBezTo>
                    <a:pt x="424" y="2728"/>
                    <a:pt x="270" y="2794"/>
                    <a:pt x="164" y="2913"/>
                  </a:cubicBezTo>
                  <a:cubicBezTo>
                    <a:pt x="57" y="3031"/>
                    <a:pt x="1" y="3185"/>
                    <a:pt x="6" y="3341"/>
                  </a:cubicBezTo>
                  <a:lnTo>
                    <a:pt x="6" y="3365"/>
                  </a:lnTo>
                  <a:cubicBezTo>
                    <a:pt x="6" y="3546"/>
                    <a:pt x="86" y="3798"/>
                    <a:pt x="475" y="3979"/>
                  </a:cubicBezTo>
                  <a:cubicBezTo>
                    <a:pt x="731" y="4101"/>
                    <a:pt x="1049" y="4162"/>
                    <a:pt x="1421" y="4162"/>
                  </a:cubicBezTo>
                  <a:cubicBezTo>
                    <a:pt x="1892" y="4162"/>
                    <a:pt x="2278" y="4033"/>
                    <a:pt x="2572" y="3774"/>
                  </a:cubicBezTo>
                  <a:cubicBezTo>
                    <a:pt x="2875" y="3510"/>
                    <a:pt x="3026" y="3160"/>
                    <a:pt x="3026" y="2742"/>
                  </a:cubicBezTo>
                  <a:cubicBezTo>
                    <a:pt x="3026" y="2285"/>
                    <a:pt x="2840" y="1941"/>
                    <a:pt x="2474" y="1713"/>
                  </a:cubicBezTo>
                  <a:cubicBezTo>
                    <a:pt x="2293" y="1604"/>
                    <a:pt x="2044" y="1503"/>
                    <a:pt x="1706" y="1408"/>
                  </a:cubicBezTo>
                  <a:cubicBezTo>
                    <a:pt x="1433" y="1332"/>
                    <a:pt x="1359" y="1293"/>
                    <a:pt x="1345" y="1286"/>
                  </a:cubicBezTo>
                  <a:cubicBezTo>
                    <a:pt x="1340" y="1283"/>
                    <a:pt x="1337" y="1279"/>
                    <a:pt x="1335" y="1276"/>
                  </a:cubicBezTo>
                  <a:cubicBezTo>
                    <a:pt x="1340" y="1269"/>
                    <a:pt x="1347" y="1261"/>
                    <a:pt x="1355" y="1257"/>
                  </a:cubicBezTo>
                  <a:cubicBezTo>
                    <a:pt x="1395" y="1229"/>
                    <a:pt x="1445" y="1215"/>
                    <a:pt x="1495" y="1215"/>
                  </a:cubicBezTo>
                  <a:cubicBezTo>
                    <a:pt x="1498" y="1215"/>
                    <a:pt x="1502" y="1215"/>
                    <a:pt x="1506" y="1215"/>
                  </a:cubicBezTo>
                  <a:cubicBezTo>
                    <a:pt x="1577" y="1215"/>
                    <a:pt x="1648" y="1227"/>
                    <a:pt x="1714" y="1252"/>
                  </a:cubicBezTo>
                  <a:lnTo>
                    <a:pt x="1858" y="1303"/>
                  </a:lnTo>
                  <a:cubicBezTo>
                    <a:pt x="1968" y="1344"/>
                    <a:pt x="2083" y="1369"/>
                    <a:pt x="2198" y="1374"/>
                  </a:cubicBezTo>
                  <a:cubicBezTo>
                    <a:pt x="2200" y="1374"/>
                    <a:pt x="2203" y="1374"/>
                    <a:pt x="2206" y="1374"/>
                  </a:cubicBezTo>
                  <a:cubicBezTo>
                    <a:pt x="2364" y="1374"/>
                    <a:pt x="2515" y="1306"/>
                    <a:pt x="2620" y="1186"/>
                  </a:cubicBezTo>
                  <a:cubicBezTo>
                    <a:pt x="2726" y="1071"/>
                    <a:pt x="2784" y="922"/>
                    <a:pt x="2782" y="765"/>
                  </a:cubicBezTo>
                  <a:cubicBezTo>
                    <a:pt x="2782" y="597"/>
                    <a:pt x="2713" y="360"/>
                    <a:pt x="2381" y="181"/>
                  </a:cubicBezTo>
                  <a:cubicBezTo>
                    <a:pt x="2159" y="62"/>
                    <a:pt x="1887" y="0"/>
                    <a:pt x="1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5956773" y="1014713"/>
              <a:ext cx="88125" cy="100825"/>
            </a:xfrm>
            <a:custGeom>
              <a:avLst/>
              <a:gdLst/>
              <a:ahLst/>
              <a:cxnLst/>
              <a:rect l="l" t="t" r="r" b="b"/>
              <a:pathLst>
                <a:path w="3525" h="4033" extrusionOk="0">
                  <a:moveTo>
                    <a:pt x="634" y="459"/>
                  </a:moveTo>
                  <a:cubicBezTo>
                    <a:pt x="638" y="459"/>
                    <a:pt x="643" y="459"/>
                    <a:pt x="648" y="460"/>
                  </a:cubicBezTo>
                  <a:lnTo>
                    <a:pt x="1479" y="460"/>
                  </a:lnTo>
                  <a:cubicBezTo>
                    <a:pt x="1895" y="460"/>
                    <a:pt x="2234" y="553"/>
                    <a:pt x="2488" y="736"/>
                  </a:cubicBezTo>
                  <a:cubicBezTo>
                    <a:pt x="2672" y="873"/>
                    <a:pt x="2816" y="1056"/>
                    <a:pt x="2909" y="1266"/>
                  </a:cubicBezTo>
                  <a:cubicBezTo>
                    <a:pt x="3014" y="1498"/>
                    <a:pt x="3068" y="1750"/>
                    <a:pt x="3065" y="2007"/>
                  </a:cubicBezTo>
                  <a:cubicBezTo>
                    <a:pt x="3065" y="2530"/>
                    <a:pt x="2899" y="2933"/>
                    <a:pt x="2559" y="3243"/>
                  </a:cubicBezTo>
                  <a:cubicBezTo>
                    <a:pt x="2313" y="3466"/>
                    <a:pt x="1980" y="3576"/>
                    <a:pt x="1548" y="3576"/>
                  </a:cubicBezTo>
                  <a:lnTo>
                    <a:pt x="653" y="3576"/>
                  </a:lnTo>
                  <a:cubicBezTo>
                    <a:pt x="558" y="3576"/>
                    <a:pt x="519" y="3539"/>
                    <a:pt x="507" y="3529"/>
                  </a:cubicBezTo>
                  <a:cubicBezTo>
                    <a:pt x="497" y="3517"/>
                    <a:pt x="465" y="3490"/>
                    <a:pt x="465" y="3402"/>
                  </a:cubicBezTo>
                  <a:lnTo>
                    <a:pt x="465" y="636"/>
                  </a:lnTo>
                  <a:cubicBezTo>
                    <a:pt x="465" y="587"/>
                    <a:pt x="485" y="543"/>
                    <a:pt x="521" y="511"/>
                  </a:cubicBezTo>
                  <a:cubicBezTo>
                    <a:pt x="550" y="478"/>
                    <a:pt x="590" y="459"/>
                    <a:pt x="634" y="459"/>
                  </a:cubicBezTo>
                  <a:close/>
                  <a:moveTo>
                    <a:pt x="640" y="0"/>
                  </a:moveTo>
                  <a:cubicBezTo>
                    <a:pt x="469" y="0"/>
                    <a:pt x="307" y="71"/>
                    <a:pt x="191" y="193"/>
                  </a:cubicBezTo>
                  <a:cubicBezTo>
                    <a:pt x="74" y="311"/>
                    <a:pt x="8" y="472"/>
                    <a:pt x="8" y="638"/>
                  </a:cubicBezTo>
                  <a:lnTo>
                    <a:pt x="8" y="3400"/>
                  </a:lnTo>
                  <a:cubicBezTo>
                    <a:pt x="1" y="3573"/>
                    <a:pt x="69" y="3742"/>
                    <a:pt x="194" y="3862"/>
                  </a:cubicBezTo>
                  <a:cubicBezTo>
                    <a:pt x="314" y="3972"/>
                    <a:pt x="472" y="4033"/>
                    <a:pt x="634" y="4033"/>
                  </a:cubicBezTo>
                  <a:cubicBezTo>
                    <a:pt x="641" y="4033"/>
                    <a:pt x="647" y="4033"/>
                    <a:pt x="653" y="4033"/>
                  </a:cubicBezTo>
                  <a:lnTo>
                    <a:pt x="1548" y="4033"/>
                  </a:lnTo>
                  <a:cubicBezTo>
                    <a:pt x="2093" y="4033"/>
                    <a:pt x="2535" y="3881"/>
                    <a:pt x="2865" y="3580"/>
                  </a:cubicBezTo>
                  <a:cubicBezTo>
                    <a:pt x="3300" y="3187"/>
                    <a:pt x="3522" y="2657"/>
                    <a:pt x="3522" y="2007"/>
                  </a:cubicBezTo>
                  <a:cubicBezTo>
                    <a:pt x="3525" y="1684"/>
                    <a:pt x="3456" y="1366"/>
                    <a:pt x="3324" y="1073"/>
                  </a:cubicBezTo>
                  <a:cubicBezTo>
                    <a:pt x="3200" y="792"/>
                    <a:pt x="3004" y="550"/>
                    <a:pt x="2757" y="367"/>
                  </a:cubicBezTo>
                  <a:cubicBezTo>
                    <a:pt x="2423" y="125"/>
                    <a:pt x="1992" y="0"/>
                    <a:pt x="1479" y="0"/>
                  </a:cubicBezTo>
                  <a:lnTo>
                    <a:pt x="648" y="0"/>
                  </a:lnTo>
                  <a:cubicBezTo>
                    <a:pt x="645" y="0"/>
                    <a:pt x="643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5976748" y="1033038"/>
              <a:ext cx="47450" cy="64975"/>
            </a:xfrm>
            <a:custGeom>
              <a:avLst/>
              <a:gdLst/>
              <a:ahLst/>
              <a:cxnLst/>
              <a:rect l="l" t="t" r="r" b="b"/>
              <a:pathLst>
                <a:path w="1898" h="2599" extrusionOk="0">
                  <a:moveTo>
                    <a:pt x="661" y="460"/>
                  </a:moveTo>
                  <a:cubicBezTo>
                    <a:pt x="900" y="460"/>
                    <a:pt x="1081" y="528"/>
                    <a:pt x="1213" y="668"/>
                  </a:cubicBezTo>
                  <a:cubicBezTo>
                    <a:pt x="1350" y="814"/>
                    <a:pt x="1416" y="1010"/>
                    <a:pt x="1416" y="1271"/>
                  </a:cubicBezTo>
                  <a:cubicBezTo>
                    <a:pt x="1416" y="1540"/>
                    <a:pt x="1350" y="1743"/>
                    <a:pt x="1215" y="1894"/>
                  </a:cubicBezTo>
                  <a:cubicBezTo>
                    <a:pt x="1088" y="2039"/>
                    <a:pt x="922" y="2109"/>
                    <a:pt x="705" y="2109"/>
                  </a:cubicBezTo>
                  <a:lnTo>
                    <a:pt x="460" y="2109"/>
                  </a:lnTo>
                  <a:lnTo>
                    <a:pt x="460" y="460"/>
                  </a:lnTo>
                  <a:close/>
                  <a:moveTo>
                    <a:pt x="233" y="1"/>
                  </a:moveTo>
                  <a:cubicBezTo>
                    <a:pt x="106" y="1"/>
                    <a:pt x="1" y="103"/>
                    <a:pt x="1" y="233"/>
                  </a:cubicBezTo>
                  <a:lnTo>
                    <a:pt x="1" y="2366"/>
                  </a:lnTo>
                  <a:cubicBezTo>
                    <a:pt x="1" y="2493"/>
                    <a:pt x="106" y="2598"/>
                    <a:pt x="233" y="2598"/>
                  </a:cubicBezTo>
                  <a:lnTo>
                    <a:pt x="714" y="2598"/>
                  </a:lnTo>
                  <a:cubicBezTo>
                    <a:pt x="1069" y="2598"/>
                    <a:pt x="1360" y="2471"/>
                    <a:pt x="1577" y="2224"/>
                  </a:cubicBezTo>
                  <a:cubicBezTo>
                    <a:pt x="1790" y="1985"/>
                    <a:pt x="1897" y="1670"/>
                    <a:pt x="1897" y="1286"/>
                  </a:cubicBezTo>
                  <a:cubicBezTo>
                    <a:pt x="1897" y="905"/>
                    <a:pt x="1785" y="592"/>
                    <a:pt x="1565" y="357"/>
                  </a:cubicBezTo>
                  <a:cubicBezTo>
                    <a:pt x="1347" y="125"/>
                    <a:pt x="1042" y="1"/>
                    <a:pt x="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5887448" y="1033838"/>
              <a:ext cx="36300" cy="47375"/>
            </a:xfrm>
            <a:custGeom>
              <a:avLst/>
              <a:gdLst/>
              <a:ahLst/>
              <a:cxnLst/>
              <a:rect l="l" t="t" r="r" b="b"/>
              <a:pathLst>
                <a:path w="1452" h="1895" extrusionOk="0">
                  <a:moveTo>
                    <a:pt x="728" y="988"/>
                  </a:moveTo>
                  <a:lnTo>
                    <a:pt x="863" y="1405"/>
                  </a:lnTo>
                  <a:lnTo>
                    <a:pt x="591" y="1405"/>
                  </a:lnTo>
                  <a:lnTo>
                    <a:pt x="728" y="988"/>
                  </a:lnTo>
                  <a:close/>
                  <a:moveTo>
                    <a:pt x="730" y="0"/>
                  </a:moveTo>
                  <a:cubicBezTo>
                    <a:pt x="632" y="0"/>
                    <a:pt x="547" y="66"/>
                    <a:pt x="516" y="159"/>
                  </a:cubicBezTo>
                  <a:lnTo>
                    <a:pt x="51" y="1557"/>
                  </a:lnTo>
                  <a:cubicBezTo>
                    <a:pt x="0" y="1706"/>
                    <a:pt x="113" y="1862"/>
                    <a:pt x="269" y="1862"/>
                  </a:cubicBezTo>
                  <a:lnTo>
                    <a:pt x="1178" y="1894"/>
                  </a:lnTo>
                  <a:lnTo>
                    <a:pt x="1180" y="1894"/>
                  </a:lnTo>
                  <a:cubicBezTo>
                    <a:pt x="1339" y="1892"/>
                    <a:pt x="1452" y="1738"/>
                    <a:pt x="1405" y="1589"/>
                  </a:cubicBezTo>
                  <a:lnTo>
                    <a:pt x="953" y="164"/>
                  </a:lnTo>
                  <a:cubicBezTo>
                    <a:pt x="921" y="66"/>
                    <a:pt x="831" y="0"/>
                    <a:pt x="728" y="0"/>
                  </a:cubicBezTo>
                  <a:lnTo>
                    <a:pt x="736" y="0"/>
                  </a:lnTo>
                  <a:cubicBezTo>
                    <a:pt x="734" y="0"/>
                    <a:pt x="732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5803423" y="940663"/>
              <a:ext cx="391150" cy="349775"/>
            </a:xfrm>
            <a:custGeom>
              <a:avLst/>
              <a:gdLst/>
              <a:ahLst/>
              <a:cxnLst/>
              <a:rect l="l" t="t" r="r" b="b"/>
              <a:pathLst>
                <a:path w="15646" h="13991" extrusionOk="0">
                  <a:moveTo>
                    <a:pt x="13955" y="458"/>
                  </a:moveTo>
                  <a:cubicBezTo>
                    <a:pt x="14248" y="460"/>
                    <a:pt x="14483" y="697"/>
                    <a:pt x="14480" y="990"/>
                  </a:cubicBezTo>
                  <a:lnTo>
                    <a:pt x="14480" y="7984"/>
                  </a:lnTo>
                  <a:cubicBezTo>
                    <a:pt x="14280" y="7874"/>
                    <a:pt x="14062" y="7801"/>
                    <a:pt x="13840" y="7762"/>
                  </a:cubicBezTo>
                  <a:lnTo>
                    <a:pt x="13840" y="1491"/>
                  </a:lnTo>
                  <a:cubicBezTo>
                    <a:pt x="13840" y="1276"/>
                    <a:pt x="13662" y="1100"/>
                    <a:pt x="13446" y="1100"/>
                  </a:cubicBezTo>
                  <a:lnTo>
                    <a:pt x="1497" y="1100"/>
                  </a:lnTo>
                  <a:cubicBezTo>
                    <a:pt x="1495" y="1100"/>
                    <a:pt x="1494" y="1100"/>
                    <a:pt x="1492" y="1100"/>
                  </a:cubicBezTo>
                  <a:cubicBezTo>
                    <a:pt x="1277" y="1100"/>
                    <a:pt x="1101" y="1275"/>
                    <a:pt x="1101" y="1491"/>
                  </a:cubicBezTo>
                  <a:lnTo>
                    <a:pt x="1101" y="8588"/>
                  </a:lnTo>
                  <a:cubicBezTo>
                    <a:pt x="1101" y="8720"/>
                    <a:pt x="1208" y="8827"/>
                    <a:pt x="1340" y="8827"/>
                  </a:cubicBezTo>
                  <a:lnTo>
                    <a:pt x="7039" y="8827"/>
                  </a:lnTo>
                  <a:cubicBezTo>
                    <a:pt x="7083" y="8827"/>
                    <a:pt x="7124" y="8808"/>
                    <a:pt x="7151" y="8774"/>
                  </a:cubicBezTo>
                  <a:cubicBezTo>
                    <a:pt x="7305" y="8583"/>
                    <a:pt x="7173" y="8370"/>
                    <a:pt x="6990" y="8370"/>
                  </a:cubicBezTo>
                  <a:lnTo>
                    <a:pt x="1560" y="8370"/>
                  </a:lnTo>
                  <a:lnTo>
                    <a:pt x="1560" y="1557"/>
                  </a:lnTo>
                  <a:lnTo>
                    <a:pt x="13351" y="1557"/>
                  </a:lnTo>
                  <a:lnTo>
                    <a:pt x="13351" y="7728"/>
                  </a:lnTo>
                  <a:cubicBezTo>
                    <a:pt x="12806" y="7752"/>
                    <a:pt x="12291" y="7982"/>
                    <a:pt x="11907" y="8370"/>
                  </a:cubicBezTo>
                  <a:lnTo>
                    <a:pt x="8136" y="8370"/>
                  </a:lnTo>
                  <a:cubicBezTo>
                    <a:pt x="8135" y="8370"/>
                    <a:pt x="8133" y="8370"/>
                    <a:pt x="8131" y="8370"/>
                  </a:cubicBezTo>
                  <a:cubicBezTo>
                    <a:pt x="8016" y="8370"/>
                    <a:pt x="7916" y="8455"/>
                    <a:pt x="7899" y="8571"/>
                  </a:cubicBezTo>
                  <a:cubicBezTo>
                    <a:pt x="7882" y="8708"/>
                    <a:pt x="7990" y="8827"/>
                    <a:pt x="8126" y="8827"/>
                  </a:cubicBezTo>
                  <a:lnTo>
                    <a:pt x="11560" y="8827"/>
                  </a:lnTo>
                  <a:cubicBezTo>
                    <a:pt x="11440" y="9038"/>
                    <a:pt x="11357" y="9262"/>
                    <a:pt x="11311" y="9499"/>
                  </a:cubicBezTo>
                  <a:lnTo>
                    <a:pt x="460" y="9499"/>
                  </a:lnTo>
                  <a:lnTo>
                    <a:pt x="460" y="990"/>
                  </a:lnTo>
                  <a:cubicBezTo>
                    <a:pt x="460" y="697"/>
                    <a:pt x="700" y="458"/>
                    <a:pt x="993" y="458"/>
                  </a:cubicBezTo>
                  <a:close/>
                  <a:moveTo>
                    <a:pt x="11269" y="9959"/>
                  </a:moveTo>
                  <a:cubicBezTo>
                    <a:pt x="11276" y="10335"/>
                    <a:pt x="11381" y="10704"/>
                    <a:pt x="11579" y="11027"/>
                  </a:cubicBezTo>
                  <a:lnTo>
                    <a:pt x="993" y="11027"/>
                  </a:lnTo>
                  <a:cubicBezTo>
                    <a:pt x="992" y="11027"/>
                    <a:pt x="990" y="11027"/>
                    <a:pt x="989" y="11027"/>
                  </a:cubicBezTo>
                  <a:cubicBezTo>
                    <a:pt x="697" y="11027"/>
                    <a:pt x="460" y="10791"/>
                    <a:pt x="460" y="10499"/>
                  </a:cubicBezTo>
                  <a:lnTo>
                    <a:pt x="460" y="9959"/>
                  </a:lnTo>
                  <a:close/>
                  <a:moveTo>
                    <a:pt x="13446" y="8192"/>
                  </a:moveTo>
                  <a:cubicBezTo>
                    <a:pt x="13923" y="8192"/>
                    <a:pt x="14388" y="8391"/>
                    <a:pt x="14720" y="8757"/>
                  </a:cubicBezTo>
                  <a:cubicBezTo>
                    <a:pt x="15179" y="9262"/>
                    <a:pt x="15296" y="9988"/>
                    <a:pt x="15020" y="10611"/>
                  </a:cubicBezTo>
                  <a:cubicBezTo>
                    <a:pt x="14744" y="11234"/>
                    <a:pt x="14128" y="11638"/>
                    <a:pt x="13446" y="11638"/>
                  </a:cubicBezTo>
                  <a:cubicBezTo>
                    <a:pt x="12496" y="11638"/>
                    <a:pt x="11724" y="10868"/>
                    <a:pt x="11724" y="9917"/>
                  </a:cubicBezTo>
                  <a:cubicBezTo>
                    <a:pt x="11724" y="9861"/>
                    <a:pt x="11726" y="9805"/>
                    <a:pt x="11731" y="9749"/>
                  </a:cubicBezTo>
                  <a:cubicBezTo>
                    <a:pt x="11797" y="9069"/>
                    <a:pt x="12256" y="8495"/>
                    <a:pt x="12904" y="8280"/>
                  </a:cubicBezTo>
                  <a:cubicBezTo>
                    <a:pt x="13082" y="8221"/>
                    <a:pt x="13265" y="8192"/>
                    <a:pt x="13446" y="8192"/>
                  </a:cubicBezTo>
                  <a:close/>
                  <a:moveTo>
                    <a:pt x="9532" y="11515"/>
                  </a:moveTo>
                  <a:lnTo>
                    <a:pt x="9722" y="12249"/>
                  </a:lnTo>
                  <a:lnTo>
                    <a:pt x="8158" y="12249"/>
                  </a:lnTo>
                  <a:cubicBezTo>
                    <a:pt x="8157" y="12249"/>
                    <a:pt x="8155" y="12249"/>
                    <a:pt x="8154" y="12249"/>
                  </a:cubicBezTo>
                  <a:cubicBezTo>
                    <a:pt x="8028" y="12249"/>
                    <a:pt x="7923" y="12345"/>
                    <a:pt x="7916" y="12471"/>
                  </a:cubicBezTo>
                  <a:cubicBezTo>
                    <a:pt x="7914" y="12601"/>
                    <a:pt x="8016" y="12708"/>
                    <a:pt x="8146" y="12708"/>
                  </a:cubicBezTo>
                  <a:lnTo>
                    <a:pt x="11083" y="12708"/>
                  </a:lnTo>
                  <a:cubicBezTo>
                    <a:pt x="11306" y="12708"/>
                    <a:pt x="11487" y="12889"/>
                    <a:pt x="11487" y="13111"/>
                  </a:cubicBezTo>
                  <a:lnTo>
                    <a:pt x="11487" y="13128"/>
                  </a:lnTo>
                  <a:cubicBezTo>
                    <a:pt x="11487" y="13351"/>
                    <a:pt x="11303" y="13532"/>
                    <a:pt x="11081" y="13532"/>
                  </a:cubicBezTo>
                  <a:lnTo>
                    <a:pt x="4165" y="13532"/>
                  </a:lnTo>
                  <a:cubicBezTo>
                    <a:pt x="3940" y="13532"/>
                    <a:pt x="3759" y="13353"/>
                    <a:pt x="3759" y="13128"/>
                  </a:cubicBezTo>
                  <a:lnTo>
                    <a:pt x="3759" y="13109"/>
                  </a:lnTo>
                  <a:cubicBezTo>
                    <a:pt x="3759" y="12886"/>
                    <a:pt x="3938" y="12708"/>
                    <a:pt x="4160" y="12708"/>
                  </a:cubicBezTo>
                  <a:lnTo>
                    <a:pt x="7046" y="12708"/>
                  </a:lnTo>
                  <a:cubicBezTo>
                    <a:pt x="7173" y="12708"/>
                    <a:pt x="7281" y="12610"/>
                    <a:pt x="7286" y="12483"/>
                  </a:cubicBezTo>
                  <a:cubicBezTo>
                    <a:pt x="7291" y="12354"/>
                    <a:pt x="7186" y="12249"/>
                    <a:pt x="7058" y="12249"/>
                  </a:cubicBezTo>
                  <a:lnTo>
                    <a:pt x="5536" y="12249"/>
                  </a:lnTo>
                  <a:lnTo>
                    <a:pt x="5727" y="11515"/>
                  </a:lnTo>
                  <a:close/>
                  <a:moveTo>
                    <a:pt x="996" y="1"/>
                  </a:moveTo>
                  <a:cubicBezTo>
                    <a:pt x="448" y="1"/>
                    <a:pt x="1" y="445"/>
                    <a:pt x="1" y="993"/>
                  </a:cubicBezTo>
                  <a:lnTo>
                    <a:pt x="1" y="10533"/>
                  </a:lnTo>
                  <a:cubicBezTo>
                    <a:pt x="1" y="11076"/>
                    <a:pt x="441" y="11515"/>
                    <a:pt x="986" y="11515"/>
                  </a:cubicBezTo>
                  <a:lnTo>
                    <a:pt x="5167" y="11515"/>
                  </a:lnTo>
                  <a:lnTo>
                    <a:pt x="4976" y="12249"/>
                  </a:lnTo>
                  <a:lnTo>
                    <a:pt x="4168" y="12249"/>
                  </a:lnTo>
                  <a:cubicBezTo>
                    <a:pt x="3691" y="12249"/>
                    <a:pt x="3302" y="12632"/>
                    <a:pt x="3300" y="13111"/>
                  </a:cubicBezTo>
                  <a:lnTo>
                    <a:pt x="3300" y="13128"/>
                  </a:lnTo>
                  <a:cubicBezTo>
                    <a:pt x="3302" y="13605"/>
                    <a:pt x="3691" y="13991"/>
                    <a:pt x="4168" y="13991"/>
                  </a:cubicBezTo>
                  <a:lnTo>
                    <a:pt x="11078" y="13991"/>
                  </a:lnTo>
                  <a:cubicBezTo>
                    <a:pt x="11555" y="13991"/>
                    <a:pt x="11944" y="13605"/>
                    <a:pt x="11946" y="13128"/>
                  </a:cubicBezTo>
                  <a:lnTo>
                    <a:pt x="11946" y="13116"/>
                  </a:lnTo>
                  <a:cubicBezTo>
                    <a:pt x="11946" y="12637"/>
                    <a:pt x="11557" y="12249"/>
                    <a:pt x="11078" y="12249"/>
                  </a:cubicBezTo>
                  <a:lnTo>
                    <a:pt x="10213" y="12249"/>
                  </a:lnTo>
                  <a:lnTo>
                    <a:pt x="10018" y="11515"/>
                  </a:lnTo>
                  <a:lnTo>
                    <a:pt x="11946" y="11515"/>
                  </a:lnTo>
                  <a:cubicBezTo>
                    <a:pt x="12357" y="11899"/>
                    <a:pt x="12897" y="12112"/>
                    <a:pt x="13456" y="12112"/>
                  </a:cubicBezTo>
                  <a:cubicBezTo>
                    <a:pt x="14663" y="12112"/>
                    <a:pt x="15646" y="11144"/>
                    <a:pt x="15646" y="9954"/>
                  </a:cubicBezTo>
                  <a:cubicBezTo>
                    <a:pt x="15646" y="9348"/>
                    <a:pt x="15389" y="8771"/>
                    <a:pt x="14940" y="8368"/>
                  </a:cubicBezTo>
                  <a:lnTo>
                    <a:pt x="14940" y="993"/>
                  </a:lnTo>
                  <a:cubicBezTo>
                    <a:pt x="14937" y="445"/>
                    <a:pt x="14492" y="1"/>
                    <a:pt x="1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6" name="Google Shape;976;p40"/>
          <p:cNvGrpSpPr/>
          <p:nvPr/>
        </p:nvGrpSpPr>
        <p:grpSpPr>
          <a:xfrm>
            <a:off x="5755428" y="3081496"/>
            <a:ext cx="391025" cy="366575"/>
            <a:chOff x="6217250" y="2986500"/>
            <a:chExt cx="391025" cy="366575"/>
          </a:xfrm>
        </p:grpSpPr>
        <p:sp>
          <p:nvSpPr>
            <p:cNvPr id="977" name="Google Shape;977;p40"/>
            <p:cNvSpPr/>
            <p:nvPr/>
          </p:nvSpPr>
          <p:spPr>
            <a:xfrm>
              <a:off x="6353975" y="3262625"/>
              <a:ext cx="126675" cy="71825"/>
            </a:xfrm>
            <a:custGeom>
              <a:avLst/>
              <a:gdLst/>
              <a:ahLst/>
              <a:cxnLst/>
              <a:rect l="l" t="t" r="r" b="b"/>
              <a:pathLst>
                <a:path w="5067" h="2873" extrusionOk="0">
                  <a:moveTo>
                    <a:pt x="4739" y="778"/>
                  </a:moveTo>
                  <a:lnTo>
                    <a:pt x="2535" y="1"/>
                  </a:lnTo>
                  <a:lnTo>
                    <a:pt x="328" y="778"/>
                  </a:lnTo>
                  <a:lnTo>
                    <a:pt x="0" y="2041"/>
                  </a:lnTo>
                  <a:lnTo>
                    <a:pt x="2532" y="2872"/>
                  </a:lnTo>
                  <a:lnTo>
                    <a:pt x="5066" y="204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6223350" y="3224400"/>
              <a:ext cx="379550" cy="57675"/>
            </a:xfrm>
            <a:custGeom>
              <a:avLst/>
              <a:gdLst/>
              <a:ahLst/>
              <a:cxnLst/>
              <a:rect l="l" t="t" r="r" b="b"/>
              <a:pathLst>
                <a:path w="15182" h="2307" extrusionOk="0">
                  <a:moveTo>
                    <a:pt x="15181" y="687"/>
                  </a:moveTo>
                  <a:lnTo>
                    <a:pt x="7689" y="0"/>
                  </a:lnTo>
                  <a:lnTo>
                    <a:pt x="1" y="687"/>
                  </a:lnTo>
                  <a:lnTo>
                    <a:pt x="1" y="1503"/>
                  </a:lnTo>
                  <a:cubicBezTo>
                    <a:pt x="1" y="1945"/>
                    <a:pt x="360" y="2304"/>
                    <a:pt x="802" y="2307"/>
                  </a:cubicBezTo>
                  <a:lnTo>
                    <a:pt x="14380" y="2307"/>
                  </a:lnTo>
                  <a:cubicBezTo>
                    <a:pt x="14822" y="2304"/>
                    <a:pt x="15181" y="1945"/>
                    <a:pt x="15181" y="15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6223350" y="2992600"/>
              <a:ext cx="379550" cy="248975"/>
            </a:xfrm>
            <a:custGeom>
              <a:avLst/>
              <a:gdLst/>
              <a:ahLst/>
              <a:cxnLst/>
              <a:rect l="l" t="t" r="r" b="b"/>
              <a:pathLst>
                <a:path w="15182" h="9959" extrusionOk="0">
                  <a:moveTo>
                    <a:pt x="14380" y="0"/>
                  </a:moveTo>
                  <a:lnTo>
                    <a:pt x="802" y="0"/>
                  </a:lnTo>
                  <a:cubicBezTo>
                    <a:pt x="360" y="0"/>
                    <a:pt x="1" y="360"/>
                    <a:pt x="1" y="802"/>
                  </a:cubicBezTo>
                  <a:lnTo>
                    <a:pt x="1" y="9959"/>
                  </a:lnTo>
                  <a:lnTo>
                    <a:pt x="15181" y="9959"/>
                  </a:lnTo>
                  <a:lnTo>
                    <a:pt x="15181" y="802"/>
                  </a:lnTo>
                  <a:cubicBezTo>
                    <a:pt x="15181" y="360"/>
                    <a:pt x="14822" y="0"/>
                    <a:pt x="143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6252375" y="3021625"/>
              <a:ext cx="321500" cy="190825"/>
            </a:xfrm>
            <a:custGeom>
              <a:avLst/>
              <a:gdLst/>
              <a:ahLst/>
              <a:cxnLst/>
              <a:rect l="l" t="t" r="r" b="b"/>
              <a:pathLst>
                <a:path w="12860" h="7633" extrusionOk="0">
                  <a:moveTo>
                    <a:pt x="12688" y="7632"/>
                  </a:moveTo>
                  <a:cubicBezTo>
                    <a:pt x="12781" y="7632"/>
                    <a:pt x="12859" y="7554"/>
                    <a:pt x="12859" y="7461"/>
                  </a:cubicBezTo>
                  <a:lnTo>
                    <a:pt x="12859" y="171"/>
                  </a:lnTo>
                  <a:cubicBezTo>
                    <a:pt x="12859" y="76"/>
                    <a:pt x="12784" y="0"/>
                    <a:pt x="12688" y="0"/>
                  </a:cubicBezTo>
                  <a:lnTo>
                    <a:pt x="171" y="0"/>
                  </a:lnTo>
                  <a:cubicBezTo>
                    <a:pt x="76" y="0"/>
                    <a:pt x="0" y="76"/>
                    <a:pt x="0" y="171"/>
                  </a:cubicBezTo>
                  <a:lnTo>
                    <a:pt x="0" y="7461"/>
                  </a:lnTo>
                  <a:cubicBezTo>
                    <a:pt x="0" y="7554"/>
                    <a:pt x="76" y="7632"/>
                    <a:pt x="171" y="76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6310400" y="3314125"/>
              <a:ext cx="214600" cy="33625"/>
            </a:xfrm>
            <a:custGeom>
              <a:avLst/>
              <a:gdLst/>
              <a:ahLst/>
              <a:cxnLst/>
              <a:rect l="l" t="t" r="r" b="b"/>
              <a:pathLst>
                <a:path w="8584" h="1345" extrusionOk="0">
                  <a:moveTo>
                    <a:pt x="6826" y="1"/>
                  </a:moveTo>
                  <a:lnTo>
                    <a:pt x="668" y="1"/>
                  </a:lnTo>
                  <a:cubicBezTo>
                    <a:pt x="299" y="1"/>
                    <a:pt x="1" y="299"/>
                    <a:pt x="1" y="668"/>
                  </a:cubicBezTo>
                  <a:lnTo>
                    <a:pt x="1" y="680"/>
                  </a:lnTo>
                  <a:cubicBezTo>
                    <a:pt x="3" y="1047"/>
                    <a:pt x="302" y="1345"/>
                    <a:pt x="668" y="1345"/>
                  </a:cubicBezTo>
                  <a:lnTo>
                    <a:pt x="7916" y="1345"/>
                  </a:lnTo>
                  <a:cubicBezTo>
                    <a:pt x="8283" y="1345"/>
                    <a:pt x="8581" y="1047"/>
                    <a:pt x="8583" y="680"/>
                  </a:cubicBezTo>
                  <a:lnTo>
                    <a:pt x="8583" y="668"/>
                  </a:lnTo>
                  <a:cubicBezTo>
                    <a:pt x="8583" y="299"/>
                    <a:pt x="8285" y="1"/>
                    <a:pt x="79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6309625" y="3314075"/>
              <a:ext cx="44375" cy="33675"/>
            </a:xfrm>
            <a:custGeom>
              <a:avLst/>
              <a:gdLst/>
              <a:ahLst/>
              <a:cxnLst/>
              <a:rect l="l" t="t" r="r" b="b"/>
              <a:pathLst>
                <a:path w="1775" h="1347" extrusionOk="0">
                  <a:moveTo>
                    <a:pt x="1100" y="665"/>
                  </a:moveTo>
                  <a:cubicBezTo>
                    <a:pt x="1105" y="296"/>
                    <a:pt x="1403" y="0"/>
                    <a:pt x="1769" y="3"/>
                  </a:cubicBezTo>
                  <a:lnTo>
                    <a:pt x="667" y="3"/>
                  </a:lnTo>
                  <a:cubicBezTo>
                    <a:pt x="298" y="3"/>
                    <a:pt x="0" y="301"/>
                    <a:pt x="0" y="670"/>
                  </a:cubicBezTo>
                  <a:lnTo>
                    <a:pt x="0" y="682"/>
                  </a:lnTo>
                  <a:cubicBezTo>
                    <a:pt x="5" y="1051"/>
                    <a:pt x="306" y="1347"/>
                    <a:pt x="675" y="1347"/>
                  </a:cubicBezTo>
                  <a:lnTo>
                    <a:pt x="1774" y="1347"/>
                  </a:lnTo>
                  <a:cubicBezTo>
                    <a:pt x="1405" y="1347"/>
                    <a:pt x="1105" y="1051"/>
                    <a:pt x="1100" y="682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6223350" y="2992600"/>
              <a:ext cx="47375" cy="248975"/>
            </a:xfrm>
            <a:custGeom>
              <a:avLst/>
              <a:gdLst/>
              <a:ahLst/>
              <a:cxnLst/>
              <a:rect l="l" t="t" r="r" b="b"/>
              <a:pathLst>
                <a:path w="1895" h="9959" extrusionOk="0">
                  <a:moveTo>
                    <a:pt x="1161" y="8627"/>
                  </a:moveTo>
                  <a:lnTo>
                    <a:pt x="1161" y="1332"/>
                  </a:lnTo>
                  <a:cubicBezTo>
                    <a:pt x="1161" y="1237"/>
                    <a:pt x="1237" y="1161"/>
                    <a:pt x="1332" y="1161"/>
                  </a:cubicBezTo>
                  <a:lnTo>
                    <a:pt x="1895" y="1161"/>
                  </a:lnTo>
                  <a:lnTo>
                    <a:pt x="1895" y="0"/>
                  </a:lnTo>
                  <a:lnTo>
                    <a:pt x="802" y="0"/>
                  </a:lnTo>
                  <a:cubicBezTo>
                    <a:pt x="360" y="0"/>
                    <a:pt x="1" y="360"/>
                    <a:pt x="1" y="802"/>
                  </a:cubicBezTo>
                  <a:lnTo>
                    <a:pt x="1" y="9959"/>
                  </a:lnTo>
                  <a:lnTo>
                    <a:pt x="1895" y="9959"/>
                  </a:lnTo>
                  <a:lnTo>
                    <a:pt x="1895" y="8798"/>
                  </a:lnTo>
                  <a:lnTo>
                    <a:pt x="1332" y="8798"/>
                  </a:lnTo>
                  <a:cubicBezTo>
                    <a:pt x="1237" y="8798"/>
                    <a:pt x="1161" y="8722"/>
                    <a:pt x="1161" y="8627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6252300" y="3021625"/>
              <a:ext cx="18425" cy="190925"/>
            </a:xfrm>
            <a:custGeom>
              <a:avLst/>
              <a:gdLst/>
              <a:ahLst/>
              <a:cxnLst/>
              <a:rect l="l" t="t" r="r" b="b"/>
              <a:pathLst>
                <a:path w="737" h="7637" extrusionOk="0">
                  <a:moveTo>
                    <a:pt x="737" y="7637"/>
                  </a:moveTo>
                  <a:lnTo>
                    <a:pt x="737" y="0"/>
                  </a:lnTo>
                  <a:lnTo>
                    <a:pt x="174" y="0"/>
                  </a:lnTo>
                  <a:cubicBezTo>
                    <a:pt x="79" y="0"/>
                    <a:pt x="3" y="76"/>
                    <a:pt x="3" y="171"/>
                  </a:cubicBezTo>
                  <a:lnTo>
                    <a:pt x="3" y="7466"/>
                  </a:lnTo>
                  <a:cubicBezTo>
                    <a:pt x="1" y="7561"/>
                    <a:pt x="79" y="7637"/>
                    <a:pt x="174" y="7637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6353900" y="3282050"/>
              <a:ext cx="122700" cy="32100"/>
            </a:xfrm>
            <a:custGeom>
              <a:avLst/>
              <a:gdLst/>
              <a:ahLst/>
              <a:cxnLst/>
              <a:rect l="l" t="t" r="r" b="b"/>
              <a:pathLst>
                <a:path w="4908" h="1284" extrusionOk="0">
                  <a:moveTo>
                    <a:pt x="1565" y="641"/>
                  </a:moveTo>
                  <a:lnTo>
                    <a:pt x="4908" y="641"/>
                  </a:lnTo>
                  <a:lnTo>
                    <a:pt x="4742" y="1"/>
                  </a:lnTo>
                  <a:lnTo>
                    <a:pt x="336" y="1"/>
                  </a:lnTo>
                  <a:lnTo>
                    <a:pt x="167" y="641"/>
                  </a:lnTo>
                  <a:lnTo>
                    <a:pt x="1" y="1284"/>
                  </a:lnTo>
                  <a:lnTo>
                    <a:pt x="766" y="1284"/>
                  </a:lnTo>
                  <a:lnTo>
                    <a:pt x="861" y="925"/>
                  </a:lnTo>
                  <a:cubicBezTo>
                    <a:pt x="996" y="619"/>
                    <a:pt x="996" y="641"/>
                    <a:pt x="1565" y="64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6223350" y="3241550"/>
              <a:ext cx="67425" cy="40525"/>
            </a:xfrm>
            <a:custGeom>
              <a:avLst/>
              <a:gdLst/>
              <a:ahLst/>
              <a:cxnLst/>
              <a:rect l="l" t="t" r="r" b="b"/>
              <a:pathLst>
                <a:path w="2697" h="1621" extrusionOk="0">
                  <a:moveTo>
                    <a:pt x="1895" y="817"/>
                  </a:moveTo>
                  <a:lnTo>
                    <a:pt x="1895" y="1"/>
                  </a:lnTo>
                  <a:lnTo>
                    <a:pt x="1" y="1"/>
                  </a:lnTo>
                  <a:lnTo>
                    <a:pt x="1" y="817"/>
                  </a:lnTo>
                  <a:cubicBezTo>
                    <a:pt x="1" y="1259"/>
                    <a:pt x="360" y="1618"/>
                    <a:pt x="802" y="1621"/>
                  </a:cubicBezTo>
                  <a:lnTo>
                    <a:pt x="2696" y="1621"/>
                  </a:lnTo>
                  <a:cubicBezTo>
                    <a:pt x="2254" y="1618"/>
                    <a:pt x="1895" y="1262"/>
                    <a:pt x="1895" y="817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6389825" y="3153775"/>
              <a:ext cx="52700" cy="58775"/>
            </a:xfrm>
            <a:custGeom>
              <a:avLst/>
              <a:gdLst/>
              <a:ahLst/>
              <a:cxnLst/>
              <a:rect l="l" t="t" r="r" b="b"/>
              <a:pathLst>
                <a:path w="2108" h="2351" extrusionOk="0">
                  <a:moveTo>
                    <a:pt x="1" y="230"/>
                  </a:moveTo>
                  <a:lnTo>
                    <a:pt x="1" y="2351"/>
                  </a:lnTo>
                  <a:lnTo>
                    <a:pt x="2107" y="2351"/>
                  </a:lnTo>
                  <a:lnTo>
                    <a:pt x="2107" y="227"/>
                  </a:lnTo>
                  <a:cubicBezTo>
                    <a:pt x="2107" y="103"/>
                    <a:pt x="2005" y="0"/>
                    <a:pt x="1878" y="0"/>
                  </a:cubicBezTo>
                  <a:lnTo>
                    <a:pt x="228" y="0"/>
                  </a:lnTo>
                  <a:cubicBezTo>
                    <a:pt x="101" y="0"/>
                    <a:pt x="1" y="103"/>
                    <a:pt x="1" y="2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6398075" y="3051200"/>
              <a:ext cx="32050" cy="34475"/>
            </a:xfrm>
            <a:custGeom>
              <a:avLst/>
              <a:gdLst/>
              <a:ahLst/>
              <a:cxnLst/>
              <a:rect l="l" t="t" r="r" b="b"/>
              <a:pathLst>
                <a:path w="1282" h="1379" extrusionOk="0">
                  <a:moveTo>
                    <a:pt x="460" y="1200"/>
                  </a:moveTo>
                  <a:cubicBezTo>
                    <a:pt x="844" y="1378"/>
                    <a:pt x="1281" y="1085"/>
                    <a:pt x="1259" y="660"/>
                  </a:cubicBezTo>
                  <a:lnTo>
                    <a:pt x="1259" y="660"/>
                  </a:lnTo>
                  <a:cubicBezTo>
                    <a:pt x="1259" y="391"/>
                    <a:pt x="1081" y="154"/>
                    <a:pt x="819" y="86"/>
                  </a:cubicBezTo>
                  <a:cubicBezTo>
                    <a:pt x="514" y="0"/>
                    <a:pt x="196" y="174"/>
                    <a:pt x="98" y="474"/>
                  </a:cubicBezTo>
                  <a:cubicBezTo>
                    <a:pt x="1" y="777"/>
                    <a:pt x="157" y="1102"/>
                    <a:pt x="453" y="12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6484350" y="3047775"/>
              <a:ext cx="34775" cy="34775"/>
            </a:xfrm>
            <a:custGeom>
              <a:avLst/>
              <a:gdLst/>
              <a:ahLst/>
              <a:cxnLst/>
              <a:rect l="l" t="t" r="r" b="b"/>
              <a:pathLst>
                <a:path w="1391" h="1391" extrusionOk="0">
                  <a:moveTo>
                    <a:pt x="594" y="1391"/>
                  </a:moveTo>
                  <a:cubicBezTo>
                    <a:pt x="1124" y="1391"/>
                    <a:pt x="1391" y="750"/>
                    <a:pt x="1017" y="377"/>
                  </a:cubicBezTo>
                  <a:cubicBezTo>
                    <a:pt x="643" y="0"/>
                    <a:pt x="3" y="267"/>
                    <a:pt x="0" y="794"/>
                  </a:cubicBezTo>
                  <a:cubicBezTo>
                    <a:pt x="0" y="1124"/>
                    <a:pt x="267" y="1388"/>
                    <a:pt x="594" y="13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6315675" y="3047775"/>
              <a:ext cx="34775" cy="34775"/>
            </a:xfrm>
            <a:custGeom>
              <a:avLst/>
              <a:gdLst/>
              <a:ahLst/>
              <a:cxnLst/>
              <a:rect l="l" t="t" r="r" b="b"/>
              <a:pathLst>
                <a:path w="1391" h="1391" extrusionOk="0">
                  <a:moveTo>
                    <a:pt x="594" y="1391"/>
                  </a:moveTo>
                  <a:cubicBezTo>
                    <a:pt x="1124" y="1391"/>
                    <a:pt x="1391" y="750"/>
                    <a:pt x="1017" y="377"/>
                  </a:cubicBezTo>
                  <a:cubicBezTo>
                    <a:pt x="643" y="0"/>
                    <a:pt x="3" y="267"/>
                    <a:pt x="3" y="794"/>
                  </a:cubicBezTo>
                  <a:cubicBezTo>
                    <a:pt x="0" y="1124"/>
                    <a:pt x="266" y="1388"/>
                    <a:pt x="594" y="13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6322625" y="3143800"/>
              <a:ext cx="34375" cy="32900"/>
            </a:xfrm>
            <a:custGeom>
              <a:avLst/>
              <a:gdLst/>
              <a:ahLst/>
              <a:cxnLst/>
              <a:rect l="l" t="t" r="r" b="b"/>
              <a:pathLst>
                <a:path w="1375" h="1316" extrusionOk="0">
                  <a:moveTo>
                    <a:pt x="1049" y="1"/>
                  </a:moveTo>
                  <a:lnTo>
                    <a:pt x="323" y="1"/>
                  </a:lnTo>
                  <a:cubicBezTo>
                    <a:pt x="145" y="1"/>
                    <a:pt x="1" y="147"/>
                    <a:pt x="1" y="326"/>
                  </a:cubicBezTo>
                  <a:lnTo>
                    <a:pt x="1" y="990"/>
                  </a:lnTo>
                  <a:cubicBezTo>
                    <a:pt x="1" y="1169"/>
                    <a:pt x="145" y="1313"/>
                    <a:pt x="323" y="1315"/>
                  </a:cubicBezTo>
                  <a:lnTo>
                    <a:pt x="1049" y="1315"/>
                  </a:lnTo>
                  <a:cubicBezTo>
                    <a:pt x="1227" y="1313"/>
                    <a:pt x="1374" y="1169"/>
                    <a:pt x="1374" y="990"/>
                  </a:cubicBezTo>
                  <a:lnTo>
                    <a:pt x="1374" y="326"/>
                  </a:lnTo>
                  <a:cubicBezTo>
                    <a:pt x="1374" y="147"/>
                    <a:pt x="1227" y="1"/>
                    <a:pt x="10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6476100" y="3143800"/>
              <a:ext cx="34425" cy="32900"/>
            </a:xfrm>
            <a:custGeom>
              <a:avLst/>
              <a:gdLst/>
              <a:ahLst/>
              <a:cxnLst/>
              <a:rect l="l" t="t" r="r" b="b"/>
              <a:pathLst>
                <a:path w="1377" h="1316" extrusionOk="0">
                  <a:moveTo>
                    <a:pt x="0" y="326"/>
                  </a:moveTo>
                  <a:lnTo>
                    <a:pt x="0" y="990"/>
                  </a:lnTo>
                  <a:cubicBezTo>
                    <a:pt x="0" y="1169"/>
                    <a:pt x="147" y="1313"/>
                    <a:pt x="325" y="1315"/>
                  </a:cubicBezTo>
                  <a:lnTo>
                    <a:pt x="1051" y="1315"/>
                  </a:lnTo>
                  <a:cubicBezTo>
                    <a:pt x="1230" y="1313"/>
                    <a:pt x="1374" y="1169"/>
                    <a:pt x="1376" y="990"/>
                  </a:cubicBezTo>
                  <a:lnTo>
                    <a:pt x="1376" y="326"/>
                  </a:lnTo>
                  <a:cubicBezTo>
                    <a:pt x="1374" y="147"/>
                    <a:pt x="1230" y="1"/>
                    <a:pt x="1051" y="1"/>
                  </a:cubicBezTo>
                  <a:lnTo>
                    <a:pt x="325" y="1"/>
                  </a:lnTo>
                  <a:cubicBezTo>
                    <a:pt x="147" y="1"/>
                    <a:pt x="0" y="147"/>
                    <a:pt x="0" y="3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6322625" y="3143800"/>
              <a:ext cx="18900" cy="32900"/>
            </a:xfrm>
            <a:custGeom>
              <a:avLst/>
              <a:gdLst/>
              <a:ahLst/>
              <a:cxnLst/>
              <a:rect l="l" t="t" r="r" b="b"/>
              <a:pathLst>
                <a:path w="756" h="1316" extrusionOk="0">
                  <a:moveTo>
                    <a:pt x="428" y="988"/>
                  </a:moveTo>
                  <a:lnTo>
                    <a:pt x="428" y="328"/>
                  </a:lnTo>
                  <a:cubicBezTo>
                    <a:pt x="428" y="147"/>
                    <a:pt x="575" y="1"/>
                    <a:pt x="756" y="1"/>
                  </a:cubicBezTo>
                  <a:lnTo>
                    <a:pt x="323" y="1"/>
                  </a:lnTo>
                  <a:cubicBezTo>
                    <a:pt x="145" y="1"/>
                    <a:pt x="1" y="147"/>
                    <a:pt x="1" y="326"/>
                  </a:cubicBezTo>
                  <a:lnTo>
                    <a:pt x="1" y="990"/>
                  </a:lnTo>
                  <a:cubicBezTo>
                    <a:pt x="1" y="1169"/>
                    <a:pt x="145" y="1313"/>
                    <a:pt x="323" y="1315"/>
                  </a:cubicBezTo>
                  <a:lnTo>
                    <a:pt x="756" y="1315"/>
                  </a:lnTo>
                  <a:cubicBezTo>
                    <a:pt x="575" y="1315"/>
                    <a:pt x="428" y="1169"/>
                    <a:pt x="428" y="988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6476100" y="3143800"/>
              <a:ext cx="18900" cy="32900"/>
            </a:xfrm>
            <a:custGeom>
              <a:avLst/>
              <a:gdLst/>
              <a:ahLst/>
              <a:cxnLst/>
              <a:rect l="l" t="t" r="r" b="b"/>
              <a:pathLst>
                <a:path w="756" h="1316" extrusionOk="0">
                  <a:moveTo>
                    <a:pt x="428" y="988"/>
                  </a:moveTo>
                  <a:lnTo>
                    <a:pt x="428" y="328"/>
                  </a:lnTo>
                  <a:cubicBezTo>
                    <a:pt x="428" y="147"/>
                    <a:pt x="575" y="1"/>
                    <a:pt x="756" y="1"/>
                  </a:cubicBezTo>
                  <a:lnTo>
                    <a:pt x="325" y="1"/>
                  </a:lnTo>
                  <a:cubicBezTo>
                    <a:pt x="147" y="1"/>
                    <a:pt x="0" y="147"/>
                    <a:pt x="0" y="326"/>
                  </a:cubicBezTo>
                  <a:lnTo>
                    <a:pt x="0" y="990"/>
                  </a:lnTo>
                  <a:cubicBezTo>
                    <a:pt x="0" y="1169"/>
                    <a:pt x="147" y="1313"/>
                    <a:pt x="325" y="1315"/>
                  </a:cubicBezTo>
                  <a:lnTo>
                    <a:pt x="756" y="1315"/>
                  </a:lnTo>
                  <a:cubicBezTo>
                    <a:pt x="575" y="1315"/>
                    <a:pt x="428" y="1169"/>
                    <a:pt x="428" y="988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6314150" y="3052775"/>
              <a:ext cx="22200" cy="32225"/>
            </a:xfrm>
            <a:custGeom>
              <a:avLst/>
              <a:gdLst/>
              <a:ahLst/>
              <a:cxnLst/>
              <a:rect l="l" t="t" r="r" b="b"/>
              <a:pathLst>
                <a:path w="888" h="1289" extrusionOk="0">
                  <a:moveTo>
                    <a:pt x="523" y="594"/>
                  </a:moveTo>
                  <a:cubicBezTo>
                    <a:pt x="523" y="355"/>
                    <a:pt x="665" y="140"/>
                    <a:pt x="887" y="47"/>
                  </a:cubicBezTo>
                  <a:cubicBezTo>
                    <a:pt x="814" y="18"/>
                    <a:pt x="736" y="1"/>
                    <a:pt x="657" y="1"/>
                  </a:cubicBezTo>
                  <a:cubicBezTo>
                    <a:pt x="281" y="1"/>
                    <a:pt x="0" y="345"/>
                    <a:pt x="73" y="712"/>
                  </a:cubicBezTo>
                  <a:cubicBezTo>
                    <a:pt x="147" y="1081"/>
                    <a:pt x="540" y="1288"/>
                    <a:pt x="887" y="1144"/>
                  </a:cubicBezTo>
                  <a:cubicBezTo>
                    <a:pt x="665" y="1051"/>
                    <a:pt x="521" y="834"/>
                    <a:pt x="523" y="594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6399975" y="3049775"/>
              <a:ext cx="20675" cy="35700"/>
            </a:xfrm>
            <a:custGeom>
              <a:avLst/>
              <a:gdLst/>
              <a:ahLst/>
              <a:cxnLst/>
              <a:rect l="l" t="t" r="r" b="b"/>
              <a:pathLst>
                <a:path w="827" h="1428" extrusionOk="0">
                  <a:moveTo>
                    <a:pt x="460" y="714"/>
                  </a:moveTo>
                  <a:cubicBezTo>
                    <a:pt x="460" y="475"/>
                    <a:pt x="607" y="260"/>
                    <a:pt x="826" y="167"/>
                  </a:cubicBezTo>
                  <a:cubicBezTo>
                    <a:pt x="435" y="1"/>
                    <a:pt x="1" y="289"/>
                    <a:pt x="1" y="714"/>
                  </a:cubicBezTo>
                  <a:cubicBezTo>
                    <a:pt x="1" y="1140"/>
                    <a:pt x="435" y="1428"/>
                    <a:pt x="826" y="1264"/>
                  </a:cubicBezTo>
                  <a:cubicBezTo>
                    <a:pt x="604" y="1171"/>
                    <a:pt x="460" y="956"/>
                    <a:pt x="460" y="714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6484275" y="3049775"/>
              <a:ext cx="20675" cy="35700"/>
            </a:xfrm>
            <a:custGeom>
              <a:avLst/>
              <a:gdLst/>
              <a:ahLst/>
              <a:cxnLst/>
              <a:rect l="l" t="t" r="r" b="b"/>
              <a:pathLst>
                <a:path w="827" h="1428" extrusionOk="0">
                  <a:moveTo>
                    <a:pt x="463" y="714"/>
                  </a:moveTo>
                  <a:cubicBezTo>
                    <a:pt x="463" y="475"/>
                    <a:pt x="607" y="260"/>
                    <a:pt x="827" y="167"/>
                  </a:cubicBezTo>
                  <a:cubicBezTo>
                    <a:pt x="436" y="1"/>
                    <a:pt x="1" y="289"/>
                    <a:pt x="1" y="714"/>
                  </a:cubicBezTo>
                  <a:cubicBezTo>
                    <a:pt x="1" y="1140"/>
                    <a:pt x="436" y="1428"/>
                    <a:pt x="827" y="1264"/>
                  </a:cubicBezTo>
                  <a:cubicBezTo>
                    <a:pt x="607" y="1171"/>
                    <a:pt x="463" y="954"/>
                    <a:pt x="463" y="714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6389100" y="3080275"/>
              <a:ext cx="53250" cy="73450"/>
            </a:xfrm>
            <a:custGeom>
              <a:avLst/>
              <a:gdLst/>
              <a:ahLst/>
              <a:cxnLst/>
              <a:rect l="l" t="t" r="r" b="b"/>
              <a:pathLst>
                <a:path w="2130" h="2938" extrusionOk="0">
                  <a:moveTo>
                    <a:pt x="1916" y="1398"/>
                  </a:moveTo>
                  <a:lnTo>
                    <a:pt x="1335" y="0"/>
                  </a:lnTo>
                  <a:cubicBezTo>
                    <a:pt x="1249" y="52"/>
                    <a:pt x="1152" y="78"/>
                    <a:pt x="1051" y="83"/>
                  </a:cubicBezTo>
                  <a:lnTo>
                    <a:pt x="1032" y="83"/>
                  </a:lnTo>
                  <a:cubicBezTo>
                    <a:pt x="958" y="83"/>
                    <a:pt x="888" y="69"/>
                    <a:pt x="822" y="44"/>
                  </a:cubicBezTo>
                  <a:cubicBezTo>
                    <a:pt x="807" y="39"/>
                    <a:pt x="790" y="32"/>
                    <a:pt x="775" y="25"/>
                  </a:cubicBezTo>
                  <a:lnTo>
                    <a:pt x="213" y="1386"/>
                  </a:lnTo>
                  <a:cubicBezTo>
                    <a:pt x="32" y="1784"/>
                    <a:pt x="1" y="1882"/>
                    <a:pt x="106" y="2141"/>
                  </a:cubicBezTo>
                  <a:lnTo>
                    <a:pt x="431" y="2938"/>
                  </a:lnTo>
                  <a:lnTo>
                    <a:pt x="1701" y="2938"/>
                  </a:lnTo>
                  <a:lnTo>
                    <a:pt x="2021" y="2153"/>
                  </a:lnTo>
                  <a:cubicBezTo>
                    <a:pt x="2129" y="1894"/>
                    <a:pt x="2095" y="1794"/>
                    <a:pt x="1916" y="13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6389100" y="3080875"/>
              <a:ext cx="28975" cy="72850"/>
            </a:xfrm>
            <a:custGeom>
              <a:avLst/>
              <a:gdLst/>
              <a:ahLst/>
              <a:cxnLst/>
              <a:rect l="l" t="t" r="r" b="b"/>
              <a:pathLst>
                <a:path w="1159" h="2914" extrusionOk="0">
                  <a:moveTo>
                    <a:pt x="614" y="1362"/>
                  </a:moveTo>
                  <a:lnTo>
                    <a:pt x="1159" y="45"/>
                  </a:lnTo>
                  <a:cubicBezTo>
                    <a:pt x="1122" y="54"/>
                    <a:pt x="1088" y="57"/>
                    <a:pt x="1054" y="59"/>
                  </a:cubicBezTo>
                  <a:lnTo>
                    <a:pt x="1032" y="59"/>
                  </a:lnTo>
                  <a:cubicBezTo>
                    <a:pt x="961" y="59"/>
                    <a:pt x="888" y="45"/>
                    <a:pt x="822" y="20"/>
                  </a:cubicBezTo>
                  <a:cubicBezTo>
                    <a:pt x="807" y="13"/>
                    <a:pt x="790" y="8"/>
                    <a:pt x="778" y="1"/>
                  </a:cubicBezTo>
                  <a:lnTo>
                    <a:pt x="213" y="1362"/>
                  </a:lnTo>
                  <a:cubicBezTo>
                    <a:pt x="32" y="1760"/>
                    <a:pt x="1" y="1858"/>
                    <a:pt x="106" y="2117"/>
                  </a:cubicBezTo>
                  <a:lnTo>
                    <a:pt x="431" y="2914"/>
                  </a:lnTo>
                  <a:lnTo>
                    <a:pt x="831" y="2914"/>
                  </a:lnTo>
                  <a:lnTo>
                    <a:pt x="506" y="2117"/>
                  </a:lnTo>
                  <a:cubicBezTo>
                    <a:pt x="401" y="1858"/>
                    <a:pt x="433" y="1760"/>
                    <a:pt x="614" y="1362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6389825" y="3153775"/>
              <a:ext cx="15600" cy="58775"/>
            </a:xfrm>
            <a:custGeom>
              <a:avLst/>
              <a:gdLst/>
              <a:ahLst/>
              <a:cxnLst/>
              <a:rect l="l" t="t" r="r" b="b"/>
              <a:pathLst>
                <a:path w="624" h="2351" extrusionOk="0">
                  <a:moveTo>
                    <a:pt x="397" y="2351"/>
                  </a:moveTo>
                  <a:lnTo>
                    <a:pt x="397" y="230"/>
                  </a:lnTo>
                  <a:cubicBezTo>
                    <a:pt x="397" y="103"/>
                    <a:pt x="499" y="0"/>
                    <a:pt x="624" y="0"/>
                  </a:cubicBezTo>
                  <a:lnTo>
                    <a:pt x="228" y="0"/>
                  </a:lnTo>
                  <a:cubicBezTo>
                    <a:pt x="101" y="0"/>
                    <a:pt x="1" y="103"/>
                    <a:pt x="1" y="230"/>
                  </a:cubicBezTo>
                  <a:lnTo>
                    <a:pt x="1" y="2351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6409625" y="3255300"/>
              <a:ext cx="11575" cy="11500"/>
            </a:xfrm>
            <a:custGeom>
              <a:avLst/>
              <a:gdLst/>
              <a:ahLst/>
              <a:cxnLst/>
              <a:rect l="l" t="t" r="r" b="b"/>
              <a:pathLst>
                <a:path w="463" h="460" extrusionOk="0">
                  <a:moveTo>
                    <a:pt x="233" y="1"/>
                  </a:moveTo>
                  <a:cubicBezTo>
                    <a:pt x="106" y="1"/>
                    <a:pt x="3" y="101"/>
                    <a:pt x="1" y="228"/>
                  </a:cubicBezTo>
                  <a:cubicBezTo>
                    <a:pt x="1" y="355"/>
                    <a:pt x="101" y="458"/>
                    <a:pt x="228" y="460"/>
                  </a:cubicBezTo>
                  <a:lnTo>
                    <a:pt x="230" y="460"/>
                  </a:lnTo>
                  <a:cubicBezTo>
                    <a:pt x="357" y="460"/>
                    <a:pt x="462" y="357"/>
                    <a:pt x="462" y="233"/>
                  </a:cubicBezTo>
                  <a:cubicBezTo>
                    <a:pt x="462" y="106"/>
                    <a:pt x="362" y="1"/>
                    <a:pt x="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6410175" y="3118625"/>
              <a:ext cx="11575" cy="11450"/>
            </a:xfrm>
            <a:custGeom>
              <a:avLst/>
              <a:gdLst/>
              <a:ahLst/>
              <a:cxnLst/>
              <a:rect l="l" t="t" r="r" b="b"/>
              <a:pathLst>
                <a:path w="463" h="458" extrusionOk="0">
                  <a:moveTo>
                    <a:pt x="228" y="1"/>
                  </a:moveTo>
                  <a:cubicBezTo>
                    <a:pt x="103" y="1"/>
                    <a:pt x="3" y="103"/>
                    <a:pt x="1" y="226"/>
                  </a:cubicBezTo>
                  <a:cubicBezTo>
                    <a:pt x="1" y="353"/>
                    <a:pt x="101" y="458"/>
                    <a:pt x="228" y="458"/>
                  </a:cubicBezTo>
                  <a:lnTo>
                    <a:pt x="230" y="458"/>
                  </a:lnTo>
                  <a:cubicBezTo>
                    <a:pt x="357" y="458"/>
                    <a:pt x="460" y="358"/>
                    <a:pt x="462" y="231"/>
                  </a:cubicBezTo>
                  <a:cubicBezTo>
                    <a:pt x="462" y="104"/>
                    <a:pt x="362" y="1"/>
                    <a:pt x="235" y="1"/>
                  </a:cubicBezTo>
                  <a:lnTo>
                    <a:pt x="233" y="1"/>
                  </a:lnTo>
                  <a:cubicBezTo>
                    <a:pt x="231" y="1"/>
                    <a:pt x="230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6217250" y="2986500"/>
              <a:ext cx="391025" cy="366575"/>
            </a:xfrm>
            <a:custGeom>
              <a:avLst/>
              <a:gdLst/>
              <a:ahLst/>
              <a:cxnLst/>
              <a:rect l="l" t="t" r="r" b="b"/>
              <a:pathLst>
                <a:path w="15641" h="14663" extrusionOk="0">
                  <a:moveTo>
                    <a:pt x="14611" y="460"/>
                  </a:moveTo>
                  <a:cubicBezTo>
                    <a:pt x="14924" y="460"/>
                    <a:pt x="15181" y="714"/>
                    <a:pt x="15181" y="1029"/>
                  </a:cubicBezTo>
                  <a:lnTo>
                    <a:pt x="15181" y="9958"/>
                  </a:lnTo>
                  <a:lnTo>
                    <a:pt x="457" y="9958"/>
                  </a:lnTo>
                  <a:lnTo>
                    <a:pt x="457" y="1029"/>
                  </a:lnTo>
                  <a:cubicBezTo>
                    <a:pt x="457" y="714"/>
                    <a:pt x="714" y="460"/>
                    <a:pt x="1029" y="460"/>
                  </a:cubicBezTo>
                  <a:close/>
                  <a:moveTo>
                    <a:pt x="15181" y="10447"/>
                  </a:moveTo>
                  <a:lnTo>
                    <a:pt x="15181" y="11034"/>
                  </a:lnTo>
                  <a:cubicBezTo>
                    <a:pt x="15181" y="11351"/>
                    <a:pt x="14927" y="11608"/>
                    <a:pt x="14611" y="11608"/>
                  </a:cubicBezTo>
                  <a:lnTo>
                    <a:pt x="1029" y="11608"/>
                  </a:lnTo>
                  <a:cubicBezTo>
                    <a:pt x="714" y="11608"/>
                    <a:pt x="457" y="11351"/>
                    <a:pt x="457" y="11036"/>
                  </a:cubicBezTo>
                  <a:lnTo>
                    <a:pt x="457" y="10447"/>
                  </a:lnTo>
                  <a:close/>
                  <a:moveTo>
                    <a:pt x="10010" y="12065"/>
                  </a:moveTo>
                  <a:lnTo>
                    <a:pt x="10218" y="12861"/>
                  </a:lnTo>
                  <a:lnTo>
                    <a:pt x="8597" y="12861"/>
                  </a:lnTo>
                  <a:cubicBezTo>
                    <a:pt x="8596" y="12861"/>
                    <a:pt x="8594" y="12861"/>
                    <a:pt x="8592" y="12861"/>
                  </a:cubicBezTo>
                  <a:cubicBezTo>
                    <a:pt x="8477" y="12861"/>
                    <a:pt x="8380" y="12946"/>
                    <a:pt x="8363" y="13062"/>
                  </a:cubicBezTo>
                  <a:cubicBezTo>
                    <a:pt x="8346" y="13199"/>
                    <a:pt x="8451" y="13318"/>
                    <a:pt x="8590" y="13318"/>
                  </a:cubicBezTo>
                  <a:lnTo>
                    <a:pt x="11630" y="13318"/>
                  </a:lnTo>
                  <a:cubicBezTo>
                    <a:pt x="11870" y="13318"/>
                    <a:pt x="12065" y="13514"/>
                    <a:pt x="12065" y="13756"/>
                  </a:cubicBezTo>
                  <a:lnTo>
                    <a:pt x="12065" y="13768"/>
                  </a:lnTo>
                  <a:cubicBezTo>
                    <a:pt x="12065" y="14010"/>
                    <a:pt x="11870" y="14206"/>
                    <a:pt x="11630" y="14206"/>
                  </a:cubicBezTo>
                  <a:lnTo>
                    <a:pt x="4377" y="14206"/>
                  </a:lnTo>
                  <a:cubicBezTo>
                    <a:pt x="4135" y="14206"/>
                    <a:pt x="3940" y="14010"/>
                    <a:pt x="3940" y="13768"/>
                  </a:cubicBezTo>
                  <a:lnTo>
                    <a:pt x="3940" y="13753"/>
                  </a:lnTo>
                  <a:cubicBezTo>
                    <a:pt x="3940" y="13514"/>
                    <a:pt x="4135" y="13318"/>
                    <a:pt x="4377" y="13318"/>
                  </a:cubicBezTo>
                  <a:lnTo>
                    <a:pt x="7473" y="13318"/>
                  </a:lnTo>
                  <a:cubicBezTo>
                    <a:pt x="7475" y="13319"/>
                    <a:pt x="7476" y="13319"/>
                    <a:pt x="7478" y="13319"/>
                  </a:cubicBezTo>
                  <a:cubicBezTo>
                    <a:pt x="7603" y="13319"/>
                    <a:pt x="7705" y="13219"/>
                    <a:pt x="7713" y="13096"/>
                  </a:cubicBezTo>
                  <a:cubicBezTo>
                    <a:pt x="7718" y="12967"/>
                    <a:pt x="7613" y="12861"/>
                    <a:pt x="7485" y="12859"/>
                  </a:cubicBezTo>
                  <a:lnTo>
                    <a:pt x="5787" y="12859"/>
                  </a:lnTo>
                  <a:lnTo>
                    <a:pt x="5995" y="12065"/>
                  </a:lnTo>
                  <a:close/>
                  <a:moveTo>
                    <a:pt x="1032" y="0"/>
                  </a:moveTo>
                  <a:cubicBezTo>
                    <a:pt x="462" y="0"/>
                    <a:pt x="0" y="462"/>
                    <a:pt x="0" y="1031"/>
                  </a:cubicBezTo>
                  <a:lnTo>
                    <a:pt x="0" y="11034"/>
                  </a:lnTo>
                  <a:cubicBezTo>
                    <a:pt x="0" y="11603"/>
                    <a:pt x="462" y="12067"/>
                    <a:pt x="1032" y="12067"/>
                  </a:cubicBezTo>
                  <a:lnTo>
                    <a:pt x="5433" y="12067"/>
                  </a:lnTo>
                  <a:lnTo>
                    <a:pt x="5227" y="12861"/>
                  </a:lnTo>
                  <a:lnTo>
                    <a:pt x="4379" y="12861"/>
                  </a:lnTo>
                  <a:cubicBezTo>
                    <a:pt x="3883" y="12861"/>
                    <a:pt x="3483" y="13262"/>
                    <a:pt x="3483" y="13758"/>
                  </a:cubicBezTo>
                  <a:lnTo>
                    <a:pt x="3483" y="13766"/>
                  </a:lnTo>
                  <a:cubicBezTo>
                    <a:pt x="3483" y="14259"/>
                    <a:pt x="3883" y="14663"/>
                    <a:pt x="4379" y="14663"/>
                  </a:cubicBezTo>
                  <a:lnTo>
                    <a:pt x="11625" y="14663"/>
                  </a:lnTo>
                  <a:cubicBezTo>
                    <a:pt x="12121" y="14663"/>
                    <a:pt x="12524" y="14262"/>
                    <a:pt x="12524" y="13766"/>
                  </a:cubicBezTo>
                  <a:lnTo>
                    <a:pt x="12524" y="13758"/>
                  </a:lnTo>
                  <a:cubicBezTo>
                    <a:pt x="12524" y="13262"/>
                    <a:pt x="12121" y="12861"/>
                    <a:pt x="11625" y="12861"/>
                  </a:cubicBezTo>
                  <a:lnTo>
                    <a:pt x="10662" y="12861"/>
                  </a:lnTo>
                  <a:lnTo>
                    <a:pt x="10447" y="12036"/>
                  </a:lnTo>
                  <a:lnTo>
                    <a:pt x="14609" y="12036"/>
                  </a:lnTo>
                  <a:cubicBezTo>
                    <a:pt x="15178" y="12036"/>
                    <a:pt x="15640" y="11574"/>
                    <a:pt x="15640" y="11004"/>
                  </a:cubicBezTo>
                  <a:lnTo>
                    <a:pt x="15640" y="1031"/>
                  </a:lnTo>
                  <a:cubicBezTo>
                    <a:pt x="15640" y="462"/>
                    <a:pt x="15176" y="0"/>
                    <a:pt x="146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6246275" y="3016250"/>
              <a:ext cx="332975" cy="201675"/>
            </a:xfrm>
            <a:custGeom>
              <a:avLst/>
              <a:gdLst/>
              <a:ahLst/>
              <a:cxnLst/>
              <a:rect l="l" t="t" r="r" b="b"/>
              <a:pathLst>
                <a:path w="13319" h="8067" extrusionOk="0">
                  <a:moveTo>
                    <a:pt x="6745" y="1691"/>
                  </a:moveTo>
                  <a:cubicBezTo>
                    <a:pt x="6930" y="1691"/>
                    <a:pt x="7087" y="1831"/>
                    <a:pt x="7106" y="2016"/>
                  </a:cubicBezTo>
                  <a:cubicBezTo>
                    <a:pt x="7102" y="2041"/>
                    <a:pt x="7102" y="2065"/>
                    <a:pt x="7106" y="2092"/>
                  </a:cubicBezTo>
                  <a:cubicBezTo>
                    <a:pt x="7089" y="2261"/>
                    <a:pt x="6955" y="2395"/>
                    <a:pt x="6784" y="2415"/>
                  </a:cubicBezTo>
                  <a:lnTo>
                    <a:pt x="6777" y="2415"/>
                  </a:lnTo>
                  <a:cubicBezTo>
                    <a:pt x="6767" y="2415"/>
                    <a:pt x="6755" y="2417"/>
                    <a:pt x="6745" y="2417"/>
                  </a:cubicBezTo>
                  <a:cubicBezTo>
                    <a:pt x="6544" y="2417"/>
                    <a:pt x="6381" y="2256"/>
                    <a:pt x="6381" y="2053"/>
                  </a:cubicBezTo>
                  <a:cubicBezTo>
                    <a:pt x="6381" y="1853"/>
                    <a:pt x="6544" y="1691"/>
                    <a:pt x="6745" y="1691"/>
                  </a:cubicBezTo>
                  <a:close/>
                  <a:moveTo>
                    <a:pt x="3369" y="1693"/>
                  </a:moveTo>
                  <a:cubicBezTo>
                    <a:pt x="3555" y="1693"/>
                    <a:pt x="3734" y="1837"/>
                    <a:pt x="3734" y="2055"/>
                  </a:cubicBezTo>
                  <a:cubicBezTo>
                    <a:pt x="3734" y="2256"/>
                    <a:pt x="3573" y="2420"/>
                    <a:pt x="3370" y="2420"/>
                  </a:cubicBezTo>
                  <a:cubicBezTo>
                    <a:pt x="3047" y="2420"/>
                    <a:pt x="2886" y="2029"/>
                    <a:pt x="3116" y="1799"/>
                  </a:cubicBezTo>
                  <a:cubicBezTo>
                    <a:pt x="3189" y="1725"/>
                    <a:pt x="3280" y="1693"/>
                    <a:pt x="3369" y="1693"/>
                  </a:cubicBezTo>
                  <a:close/>
                  <a:moveTo>
                    <a:pt x="10117" y="1694"/>
                  </a:moveTo>
                  <a:cubicBezTo>
                    <a:pt x="10442" y="1694"/>
                    <a:pt x="10603" y="2085"/>
                    <a:pt x="10376" y="2314"/>
                  </a:cubicBezTo>
                  <a:cubicBezTo>
                    <a:pt x="10302" y="2388"/>
                    <a:pt x="10211" y="2421"/>
                    <a:pt x="10122" y="2421"/>
                  </a:cubicBezTo>
                  <a:cubicBezTo>
                    <a:pt x="9935" y="2421"/>
                    <a:pt x="9755" y="2276"/>
                    <a:pt x="9755" y="2055"/>
                  </a:cubicBezTo>
                  <a:cubicBezTo>
                    <a:pt x="9755" y="1855"/>
                    <a:pt x="9917" y="1694"/>
                    <a:pt x="10117" y="1694"/>
                  </a:cubicBezTo>
                  <a:close/>
                  <a:moveTo>
                    <a:pt x="6537" y="3055"/>
                  </a:moveTo>
                  <a:lnTo>
                    <a:pt x="6535" y="3617"/>
                  </a:lnTo>
                  <a:cubicBezTo>
                    <a:pt x="6532" y="3744"/>
                    <a:pt x="6635" y="3849"/>
                    <a:pt x="6764" y="3852"/>
                  </a:cubicBezTo>
                  <a:cubicBezTo>
                    <a:pt x="6891" y="3849"/>
                    <a:pt x="6994" y="3746"/>
                    <a:pt x="6994" y="3619"/>
                  </a:cubicBezTo>
                  <a:lnTo>
                    <a:pt x="6996" y="3060"/>
                  </a:lnTo>
                  <a:lnTo>
                    <a:pt x="7402" y="4054"/>
                  </a:lnTo>
                  <a:cubicBezTo>
                    <a:pt x="7402" y="4057"/>
                    <a:pt x="7405" y="4059"/>
                    <a:pt x="7405" y="4062"/>
                  </a:cubicBezTo>
                  <a:cubicBezTo>
                    <a:pt x="7581" y="4455"/>
                    <a:pt x="7573" y="4477"/>
                    <a:pt x="7507" y="4641"/>
                  </a:cubicBezTo>
                  <a:lnTo>
                    <a:pt x="7248" y="5286"/>
                  </a:lnTo>
                  <a:lnTo>
                    <a:pt x="6293" y="5286"/>
                  </a:lnTo>
                  <a:lnTo>
                    <a:pt x="6026" y="4629"/>
                  </a:lnTo>
                  <a:cubicBezTo>
                    <a:pt x="5960" y="4465"/>
                    <a:pt x="5953" y="4445"/>
                    <a:pt x="6129" y="4049"/>
                  </a:cubicBezTo>
                  <a:cubicBezTo>
                    <a:pt x="6129" y="4047"/>
                    <a:pt x="6131" y="4047"/>
                    <a:pt x="6131" y="4045"/>
                  </a:cubicBezTo>
                  <a:lnTo>
                    <a:pt x="6537" y="3055"/>
                  </a:lnTo>
                  <a:close/>
                  <a:moveTo>
                    <a:pt x="4091" y="5318"/>
                  </a:moveTo>
                  <a:cubicBezTo>
                    <a:pt x="4142" y="5318"/>
                    <a:pt x="4184" y="5359"/>
                    <a:pt x="4184" y="5411"/>
                  </a:cubicBezTo>
                  <a:lnTo>
                    <a:pt x="4184" y="6078"/>
                  </a:lnTo>
                  <a:cubicBezTo>
                    <a:pt x="4184" y="6129"/>
                    <a:pt x="4142" y="6171"/>
                    <a:pt x="4091" y="6173"/>
                  </a:cubicBezTo>
                  <a:lnTo>
                    <a:pt x="3360" y="6173"/>
                  </a:lnTo>
                  <a:cubicBezTo>
                    <a:pt x="3309" y="6171"/>
                    <a:pt x="3267" y="6129"/>
                    <a:pt x="3267" y="6078"/>
                  </a:cubicBezTo>
                  <a:lnTo>
                    <a:pt x="3267" y="5411"/>
                  </a:lnTo>
                  <a:cubicBezTo>
                    <a:pt x="3267" y="5359"/>
                    <a:pt x="3309" y="5318"/>
                    <a:pt x="3360" y="5318"/>
                  </a:cubicBezTo>
                  <a:close/>
                  <a:moveTo>
                    <a:pt x="10230" y="5318"/>
                  </a:moveTo>
                  <a:cubicBezTo>
                    <a:pt x="10281" y="5318"/>
                    <a:pt x="10322" y="5359"/>
                    <a:pt x="10325" y="5411"/>
                  </a:cubicBezTo>
                  <a:lnTo>
                    <a:pt x="10325" y="6078"/>
                  </a:lnTo>
                  <a:cubicBezTo>
                    <a:pt x="10322" y="6129"/>
                    <a:pt x="10281" y="6171"/>
                    <a:pt x="10230" y="6173"/>
                  </a:cubicBezTo>
                  <a:lnTo>
                    <a:pt x="9501" y="6173"/>
                  </a:lnTo>
                  <a:cubicBezTo>
                    <a:pt x="9450" y="6171"/>
                    <a:pt x="9408" y="6129"/>
                    <a:pt x="9406" y="6078"/>
                  </a:cubicBezTo>
                  <a:lnTo>
                    <a:pt x="9406" y="5411"/>
                  </a:lnTo>
                  <a:cubicBezTo>
                    <a:pt x="9408" y="5359"/>
                    <a:pt x="9450" y="5318"/>
                    <a:pt x="9501" y="5318"/>
                  </a:cubicBezTo>
                  <a:close/>
                  <a:moveTo>
                    <a:pt x="6141" y="5714"/>
                  </a:moveTo>
                  <a:cubicBezTo>
                    <a:pt x="6141" y="5721"/>
                    <a:pt x="6144" y="5728"/>
                    <a:pt x="6144" y="5738"/>
                  </a:cubicBezTo>
                  <a:cubicBezTo>
                    <a:pt x="6146" y="5738"/>
                    <a:pt x="6149" y="5745"/>
                    <a:pt x="6149" y="5745"/>
                  </a:cubicBezTo>
                  <a:lnTo>
                    <a:pt x="7392" y="5745"/>
                  </a:lnTo>
                  <a:cubicBezTo>
                    <a:pt x="7400" y="5741"/>
                    <a:pt x="7407" y="5738"/>
                    <a:pt x="7417" y="5738"/>
                  </a:cubicBezTo>
                  <a:cubicBezTo>
                    <a:pt x="7419" y="5737"/>
                    <a:pt x="7421" y="5737"/>
                    <a:pt x="7423" y="5737"/>
                  </a:cubicBezTo>
                  <a:cubicBezTo>
                    <a:pt x="7429" y="5737"/>
                    <a:pt x="7435" y="5740"/>
                    <a:pt x="7439" y="5745"/>
                  </a:cubicBezTo>
                  <a:lnTo>
                    <a:pt x="7605" y="5745"/>
                  </a:lnTo>
                  <a:lnTo>
                    <a:pt x="7605" y="7608"/>
                  </a:lnTo>
                  <a:lnTo>
                    <a:pt x="5987" y="7608"/>
                  </a:lnTo>
                  <a:lnTo>
                    <a:pt x="5987" y="5714"/>
                  </a:lnTo>
                  <a:close/>
                  <a:moveTo>
                    <a:pt x="7190" y="0"/>
                  </a:moveTo>
                  <a:cubicBezTo>
                    <a:pt x="7146" y="0"/>
                    <a:pt x="7106" y="20"/>
                    <a:pt x="7080" y="52"/>
                  </a:cubicBezTo>
                  <a:cubicBezTo>
                    <a:pt x="6923" y="242"/>
                    <a:pt x="7055" y="460"/>
                    <a:pt x="7238" y="460"/>
                  </a:cubicBezTo>
                  <a:lnTo>
                    <a:pt x="12859" y="460"/>
                  </a:lnTo>
                  <a:lnTo>
                    <a:pt x="12859" y="7608"/>
                  </a:lnTo>
                  <a:lnTo>
                    <a:pt x="8064" y="7608"/>
                  </a:lnTo>
                  <a:lnTo>
                    <a:pt x="8064" y="5723"/>
                  </a:lnTo>
                  <a:cubicBezTo>
                    <a:pt x="8062" y="5521"/>
                    <a:pt x="7928" y="5342"/>
                    <a:pt x="7734" y="5284"/>
                  </a:cubicBezTo>
                  <a:lnTo>
                    <a:pt x="7932" y="4797"/>
                  </a:lnTo>
                  <a:cubicBezTo>
                    <a:pt x="8079" y="4445"/>
                    <a:pt x="8008" y="4267"/>
                    <a:pt x="7825" y="3864"/>
                  </a:cubicBezTo>
                  <a:lnTo>
                    <a:pt x="7309" y="2630"/>
                  </a:lnTo>
                  <a:cubicBezTo>
                    <a:pt x="7395" y="2544"/>
                    <a:pt x="7461" y="2441"/>
                    <a:pt x="7502" y="2329"/>
                  </a:cubicBezTo>
                  <a:cubicBezTo>
                    <a:pt x="8641" y="2659"/>
                    <a:pt x="9445" y="3676"/>
                    <a:pt x="9509" y="4861"/>
                  </a:cubicBezTo>
                  <a:cubicBezTo>
                    <a:pt x="9507" y="4861"/>
                    <a:pt x="9506" y="4861"/>
                    <a:pt x="9504" y="4861"/>
                  </a:cubicBezTo>
                  <a:cubicBezTo>
                    <a:pt x="9198" y="4861"/>
                    <a:pt x="8951" y="5109"/>
                    <a:pt x="8949" y="5416"/>
                  </a:cubicBezTo>
                  <a:lnTo>
                    <a:pt x="8949" y="6075"/>
                  </a:lnTo>
                  <a:cubicBezTo>
                    <a:pt x="8949" y="6381"/>
                    <a:pt x="9198" y="6630"/>
                    <a:pt x="9504" y="6630"/>
                  </a:cubicBezTo>
                  <a:lnTo>
                    <a:pt x="10227" y="6630"/>
                  </a:lnTo>
                  <a:cubicBezTo>
                    <a:pt x="10533" y="6630"/>
                    <a:pt x="10782" y="6381"/>
                    <a:pt x="10782" y="6075"/>
                  </a:cubicBezTo>
                  <a:lnTo>
                    <a:pt x="10782" y="5445"/>
                  </a:lnTo>
                  <a:cubicBezTo>
                    <a:pt x="10782" y="5137"/>
                    <a:pt x="10533" y="4890"/>
                    <a:pt x="10227" y="4890"/>
                  </a:cubicBezTo>
                  <a:lnTo>
                    <a:pt x="9958" y="4890"/>
                  </a:lnTo>
                  <a:cubicBezTo>
                    <a:pt x="9914" y="3834"/>
                    <a:pt x="9362" y="2867"/>
                    <a:pt x="8477" y="2292"/>
                  </a:cubicBezTo>
                  <a:lnTo>
                    <a:pt x="9308" y="2292"/>
                  </a:lnTo>
                  <a:cubicBezTo>
                    <a:pt x="9410" y="2646"/>
                    <a:pt x="9734" y="2882"/>
                    <a:pt x="10093" y="2882"/>
                  </a:cubicBezTo>
                  <a:cubicBezTo>
                    <a:pt x="10131" y="2882"/>
                    <a:pt x="10169" y="2879"/>
                    <a:pt x="10208" y="2874"/>
                  </a:cubicBezTo>
                  <a:cubicBezTo>
                    <a:pt x="10611" y="2815"/>
                    <a:pt x="10911" y="2471"/>
                    <a:pt x="10911" y="2063"/>
                  </a:cubicBezTo>
                  <a:cubicBezTo>
                    <a:pt x="10911" y="1657"/>
                    <a:pt x="10611" y="1310"/>
                    <a:pt x="10208" y="1254"/>
                  </a:cubicBezTo>
                  <a:cubicBezTo>
                    <a:pt x="10168" y="1248"/>
                    <a:pt x="10129" y="1245"/>
                    <a:pt x="10090" y="1245"/>
                  </a:cubicBezTo>
                  <a:cubicBezTo>
                    <a:pt x="9732" y="1245"/>
                    <a:pt x="9410" y="1483"/>
                    <a:pt x="9308" y="1835"/>
                  </a:cubicBezTo>
                  <a:lnTo>
                    <a:pt x="7532" y="1835"/>
                  </a:lnTo>
                  <a:cubicBezTo>
                    <a:pt x="7429" y="1486"/>
                    <a:pt x="7109" y="1244"/>
                    <a:pt x="6745" y="1244"/>
                  </a:cubicBezTo>
                  <a:cubicBezTo>
                    <a:pt x="6381" y="1244"/>
                    <a:pt x="6061" y="1486"/>
                    <a:pt x="5958" y="1835"/>
                  </a:cubicBezTo>
                  <a:lnTo>
                    <a:pt x="4184" y="1835"/>
                  </a:lnTo>
                  <a:cubicBezTo>
                    <a:pt x="4080" y="1479"/>
                    <a:pt x="3756" y="1243"/>
                    <a:pt x="3396" y="1243"/>
                  </a:cubicBezTo>
                  <a:cubicBezTo>
                    <a:pt x="3358" y="1243"/>
                    <a:pt x="3320" y="1246"/>
                    <a:pt x="3282" y="1251"/>
                  </a:cubicBezTo>
                  <a:cubicBezTo>
                    <a:pt x="2879" y="1310"/>
                    <a:pt x="2578" y="1655"/>
                    <a:pt x="2578" y="2063"/>
                  </a:cubicBezTo>
                  <a:cubicBezTo>
                    <a:pt x="2578" y="2471"/>
                    <a:pt x="2879" y="2818"/>
                    <a:pt x="3282" y="2874"/>
                  </a:cubicBezTo>
                  <a:cubicBezTo>
                    <a:pt x="3321" y="2880"/>
                    <a:pt x="3361" y="2883"/>
                    <a:pt x="3400" y="2883"/>
                  </a:cubicBezTo>
                  <a:cubicBezTo>
                    <a:pt x="3758" y="2883"/>
                    <a:pt x="4080" y="2645"/>
                    <a:pt x="4184" y="2292"/>
                  </a:cubicBezTo>
                  <a:lnTo>
                    <a:pt x="4988" y="2292"/>
                  </a:lnTo>
                  <a:cubicBezTo>
                    <a:pt x="4103" y="2867"/>
                    <a:pt x="3551" y="3834"/>
                    <a:pt x="3507" y="4890"/>
                  </a:cubicBezTo>
                  <a:lnTo>
                    <a:pt x="3365" y="4890"/>
                  </a:lnTo>
                  <a:cubicBezTo>
                    <a:pt x="3060" y="4890"/>
                    <a:pt x="2810" y="5137"/>
                    <a:pt x="2810" y="5445"/>
                  </a:cubicBezTo>
                  <a:lnTo>
                    <a:pt x="2810" y="6075"/>
                  </a:lnTo>
                  <a:cubicBezTo>
                    <a:pt x="2810" y="6381"/>
                    <a:pt x="3060" y="6630"/>
                    <a:pt x="3365" y="6630"/>
                  </a:cubicBezTo>
                  <a:lnTo>
                    <a:pt x="4088" y="6630"/>
                  </a:lnTo>
                  <a:cubicBezTo>
                    <a:pt x="4394" y="6630"/>
                    <a:pt x="4643" y="6381"/>
                    <a:pt x="4643" y="6075"/>
                  </a:cubicBezTo>
                  <a:lnTo>
                    <a:pt x="4643" y="5445"/>
                  </a:lnTo>
                  <a:cubicBezTo>
                    <a:pt x="4643" y="5137"/>
                    <a:pt x="4394" y="4890"/>
                    <a:pt x="4088" y="4890"/>
                  </a:cubicBezTo>
                  <a:lnTo>
                    <a:pt x="3981" y="4890"/>
                  </a:lnTo>
                  <a:cubicBezTo>
                    <a:pt x="4037" y="3717"/>
                    <a:pt x="4848" y="2708"/>
                    <a:pt x="5977" y="2385"/>
                  </a:cubicBezTo>
                  <a:cubicBezTo>
                    <a:pt x="6026" y="2515"/>
                    <a:pt x="6107" y="2630"/>
                    <a:pt x="6212" y="2720"/>
                  </a:cubicBezTo>
                  <a:lnTo>
                    <a:pt x="5723" y="3891"/>
                  </a:lnTo>
                  <a:cubicBezTo>
                    <a:pt x="5540" y="4291"/>
                    <a:pt x="5472" y="4467"/>
                    <a:pt x="5613" y="4814"/>
                  </a:cubicBezTo>
                  <a:lnTo>
                    <a:pt x="5823" y="5320"/>
                  </a:lnTo>
                  <a:cubicBezTo>
                    <a:pt x="5645" y="5386"/>
                    <a:pt x="5528" y="5555"/>
                    <a:pt x="5528" y="5745"/>
                  </a:cubicBezTo>
                  <a:lnTo>
                    <a:pt x="5528" y="7608"/>
                  </a:lnTo>
                  <a:lnTo>
                    <a:pt x="489" y="7608"/>
                  </a:lnTo>
                  <a:lnTo>
                    <a:pt x="489" y="460"/>
                  </a:lnTo>
                  <a:lnTo>
                    <a:pt x="6073" y="460"/>
                  </a:lnTo>
                  <a:cubicBezTo>
                    <a:pt x="6074" y="460"/>
                    <a:pt x="6076" y="460"/>
                    <a:pt x="6077" y="460"/>
                  </a:cubicBezTo>
                  <a:cubicBezTo>
                    <a:pt x="6202" y="460"/>
                    <a:pt x="6307" y="360"/>
                    <a:pt x="6315" y="237"/>
                  </a:cubicBezTo>
                  <a:cubicBezTo>
                    <a:pt x="6317" y="108"/>
                    <a:pt x="6212" y="3"/>
                    <a:pt x="6085" y="3"/>
                  </a:cubicBezTo>
                  <a:lnTo>
                    <a:pt x="401" y="3"/>
                  </a:lnTo>
                  <a:cubicBezTo>
                    <a:pt x="178" y="3"/>
                    <a:pt x="0" y="181"/>
                    <a:pt x="0" y="403"/>
                  </a:cubicBezTo>
                  <a:lnTo>
                    <a:pt x="0" y="7664"/>
                  </a:lnTo>
                  <a:cubicBezTo>
                    <a:pt x="0" y="7886"/>
                    <a:pt x="178" y="8067"/>
                    <a:pt x="401" y="8067"/>
                  </a:cubicBezTo>
                  <a:lnTo>
                    <a:pt x="12915" y="8067"/>
                  </a:lnTo>
                  <a:cubicBezTo>
                    <a:pt x="13138" y="8067"/>
                    <a:pt x="13318" y="7886"/>
                    <a:pt x="13318" y="7664"/>
                  </a:cubicBezTo>
                  <a:lnTo>
                    <a:pt x="13318" y="240"/>
                  </a:lnTo>
                  <a:cubicBezTo>
                    <a:pt x="13318" y="108"/>
                    <a:pt x="13208" y="0"/>
                    <a:pt x="1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5" name="Google Shape;1005;p40"/>
          <p:cNvGrpSpPr/>
          <p:nvPr/>
        </p:nvGrpSpPr>
        <p:grpSpPr>
          <a:xfrm>
            <a:off x="3968870" y="1368293"/>
            <a:ext cx="411900" cy="391025"/>
            <a:chOff x="4298725" y="2296925"/>
            <a:chExt cx="411900" cy="391025"/>
          </a:xfrm>
        </p:grpSpPr>
        <p:sp>
          <p:nvSpPr>
            <p:cNvPr id="1006" name="Google Shape;1006;p40"/>
            <p:cNvSpPr/>
            <p:nvPr/>
          </p:nvSpPr>
          <p:spPr>
            <a:xfrm>
              <a:off x="4325300" y="2302675"/>
              <a:ext cx="379400" cy="379475"/>
            </a:xfrm>
            <a:custGeom>
              <a:avLst/>
              <a:gdLst/>
              <a:ahLst/>
              <a:cxnLst/>
              <a:rect l="l" t="t" r="r" b="b"/>
              <a:pathLst>
                <a:path w="15176" h="15179" extrusionOk="0">
                  <a:moveTo>
                    <a:pt x="7588" y="15178"/>
                  </a:moveTo>
                  <a:cubicBezTo>
                    <a:pt x="11769" y="15178"/>
                    <a:pt x="15176" y="11769"/>
                    <a:pt x="15176" y="7591"/>
                  </a:cubicBezTo>
                  <a:cubicBezTo>
                    <a:pt x="15176" y="3409"/>
                    <a:pt x="11769" y="0"/>
                    <a:pt x="7588" y="0"/>
                  </a:cubicBezTo>
                  <a:cubicBezTo>
                    <a:pt x="3407" y="0"/>
                    <a:pt x="0" y="3409"/>
                    <a:pt x="0" y="7591"/>
                  </a:cubicBezTo>
                  <a:cubicBezTo>
                    <a:pt x="0" y="11769"/>
                    <a:pt x="3407" y="15178"/>
                    <a:pt x="7588" y="151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4325300" y="2302675"/>
              <a:ext cx="209025" cy="379475"/>
            </a:xfrm>
            <a:custGeom>
              <a:avLst/>
              <a:gdLst/>
              <a:ahLst/>
              <a:cxnLst/>
              <a:rect l="l" t="t" r="r" b="b"/>
              <a:pathLst>
                <a:path w="8361" h="15179" extrusionOk="0">
                  <a:moveTo>
                    <a:pt x="2207" y="4475"/>
                  </a:moveTo>
                  <a:cubicBezTo>
                    <a:pt x="3206" y="2256"/>
                    <a:pt x="5208" y="653"/>
                    <a:pt x="7588" y="157"/>
                  </a:cubicBezTo>
                  <a:cubicBezTo>
                    <a:pt x="7776" y="118"/>
                    <a:pt x="7967" y="86"/>
                    <a:pt x="8160" y="61"/>
                  </a:cubicBezTo>
                  <a:cubicBezTo>
                    <a:pt x="8226" y="54"/>
                    <a:pt x="8292" y="47"/>
                    <a:pt x="8360" y="39"/>
                  </a:cubicBezTo>
                  <a:cubicBezTo>
                    <a:pt x="8106" y="13"/>
                    <a:pt x="7850" y="0"/>
                    <a:pt x="7588" y="0"/>
                  </a:cubicBezTo>
                  <a:cubicBezTo>
                    <a:pt x="3397" y="0"/>
                    <a:pt x="0" y="3397"/>
                    <a:pt x="0" y="7591"/>
                  </a:cubicBezTo>
                  <a:cubicBezTo>
                    <a:pt x="0" y="11782"/>
                    <a:pt x="3397" y="15178"/>
                    <a:pt x="7588" y="15178"/>
                  </a:cubicBezTo>
                  <a:cubicBezTo>
                    <a:pt x="7850" y="15178"/>
                    <a:pt x="8106" y="15166"/>
                    <a:pt x="8360" y="15139"/>
                  </a:cubicBezTo>
                  <a:cubicBezTo>
                    <a:pt x="8292" y="15132"/>
                    <a:pt x="8226" y="15127"/>
                    <a:pt x="8160" y="15117"/>
                  </a:cubicBezTo>
                  <a:cubicBezTo>
                    <a:pt x="7967" y="15093"/>
                    <a:pt x="7776" y="15061"/>
                    <a:pt x="7588" y="15022"/>
                  </a:cubicBezTo>
                  <a:cubicBezTo>
                    <a:pt x="6816" y="14863"/>
                    <a:pt x="6071" y="14582"/>
                    <a:pt x="5386" y="14191"/>
                  </a:cubicBezTo>
                  <a:cubicBezTo>
                    <a:pt x="1980" y="12256"/>
                    <a:pt x="604" y="8048"/>
                    <a:pt x="2209" y="4475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4381375" y="2447350"/>
              <a:ext cx="267300" cy="90125"/>
            </a:xfrm>
            <a:custGeom>
              <a:avLst/>
              <a:gdLst/>
              <a:ahLst/>
              <a:cxnLst/>
              <a:rect l="l" t="t" r="r" b="b"/>
              <a:pathLst>
                <a:path w="10692" h="3605" extrusionOk="0">
                  <a:moveTo>
                    <a:pt x="1" y="254"/>
                  </a:moveTo>
                  <a:cubicBezTo>
                    <a:pt x="1" y="115"/>
                    <a:pt x="113" y="0"/>
                    <a:pt x="252" y="0"/>
                  </a:cubicBezTo>
                  <a:lnTo>
                    <a:pt x="10438" y="0"/>
                  </a:lnTo>
                  <a:cubicBezTo>
                    <a:pt x="10577" y="0"/>
                    <a:pt x="10690" y="115"/>
                    <a:pt x="10692" y="254"/>
                  </a:cubicBezTo>
                  <a:lnTo>
                    <a:pt x="10692" y="3350"/>
                  </a:lnTo>
                  <a:cubicBezTo>
                    <a:pt x="10690" y="3490"/>
                    <a:pt x="10577" y="3605"/>
                    <a:pt x="10438" y="3605"/>
                  </a:cubicBezTo>
                  <a:lnTo>
                    <a:pt x="252" y="3605"/>
                  </a:lnTo>
                  <a:cubicBezTo>
                    <a:pt x="113" y="3605"/>
                    <a:pt x="1" y="3492"/>
                    <a:pt x="1" y="33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4380650" y="2447350"/>
              <a:ext cx="46825" cy="90125"/>
            </a:xfrm>
            <a:custGeom>
              <a:avLst/>
              <a:gdLst/>
              <a:ahLst/>
              <a:cxnLst/>
              <a:rect l="l" t="t" r="r" b="b"/>
              <a:pathLst>
                <a:path w="1873" h="3605" extrusionOk="0">
                  <a:moveTo>
                    <a:pt x="1618" y="973"/>
                  </a:moveTo>
                  <a:lnTo>
                    <a:pt x="1618" y="254"/>
                  </a:lnTo>
                  <a:cubicBezTo>
                    <a:pt x="1618" y="115"/>
                    <a:pt x="1730" y="0"/>
                    <a:pt x="1872" y="0"/>
                  </a:cubicBezTo>
                  <a:lnTo>
                    <a:pt x="252" y="0"/>
                  </a:lnTo>
                  <a:cubicBezTo>
                    <a:pt x="113" y="0"/>
                    <a:pt x="0" y="113"/>
                    <a:pt x="0" y="252"/>
                  </a:cubicBezTo>
                  <a:lnTo>
                    <a:pt x="0" y="3350"/>
                  </a:lnTo>
                  <a:cubicBezTo>
                    <a:pt x="0" y="3490"/>
                    <a:pt x="113" y="3605"/>
                    <a:pt x="252" y="3605"/>
                  </a:cubicBezTo>
                  <a:lnTo>
                    <a:pt x="1872" y="3605"/>
                  </a:lnTo>
                  <a:cubicBezTo>
                    <a:pt x="1730" y="3605"/>
                    <a:pt x="1618" y="3490"/>
                    <a:pt x="1618" y="3350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4298725" y="2296925"/>
              <a:ext cx="411900" cy="391025"/>
            </a:xfrm>
            <a:custGeom>
              <a:avLst/>
              <a:gdLst/>
              <a:ahLst/>
              <a:cxnLst/>
              <a:rect l="l" t="t" r="r" b="b"/>
              <a:pathLst>
                <a:path w="16476" h="15641" extrusionOk="0">
                  <a:moveTo>
                    <a:pt x="8407" y="472"/>
                  </a:moveTo>
                  <a:lnTo>
                    <a:pt x="8407" y="3173"/>
                  </a:lnTo>
                  <a:cubicBezTo>
                    <a:pt x="7261" y="3192"/>
                    <a:pt x="6156" y="3356"/>
                    <a:pt x="5157" y="3652"/>
                  </a:cubicBezTo>
                  <a:cubicBezTo>
                    <a:pt x="5401" y="3036"/>
                    <a:pt x="5699" y="2483"/>
                    <a:pt x="6044" y="2017"/>
                  </a:cubicBezTo>
                  <a:cubicBezTo>
                    <a:pt x="6735" y="1083"/>
                    <a:pt x="7546" y="550"/>
                    <a:pt x="8407" y="472"/>
                  </a:cubicBezTo>
                  <a:close/>
                  <a:moveTo>
                    <a:pt x="8407" y="3647"/>
                  </a:moveTo>
                  <a:lnTo>
                    <a:pt x="8407" y="5805"/>
                  </a:lnTo>
                  <a:lnTo>
                    <a:pt x="4568" y="5805"/>
                  </a:lnTo>
                  <a:cubicBezTo>
                    <a:pt x="4658" y="5262"/>
                    <a:pt x="4788" y="4729"/>
                    <a:pt x="4959" y="4206"/>
                  </a:cubicBezTo>
                  <a:cubicBezTo>
                    <a:pt x="6000" y="3862"/>
                    <a:pt x="7177" y="3666"/>
                    <a:pt x="8407" y="3647"/>
                  </a:cubicBezTo>
                  <a:close/>
                  <a:moveTo>
                    <a:pt x="8895" y="3644"/>
                  </a:moveTo>
                  <a:cubicBezTo>
                    <a:pt x="10125" y="3666"/>
                    <a:pt x="11303" y="3862"/>
                    <a:pt x="12344" y="4206"/>
                  </a:cubicBezTo>
                  <a:cubicBezTo>
                    <a:pt x="12515" y="4729"/>
                    <a:pt x="12644" y="5262"/>
                    <a:pt x="12735" y="5805"/>
                  </a:cubicBezTo>
                  <a:lnTo>
                    <a:pt x="8895" y="5805"/>
                  </a:lnTo>
                  <a:lnTo>
                    <a:pt x="8895" y="3644"/>
                  </a:lnTo>
                  <a:close/>
                  <a:moveTo>
                    <a:pt x="6647" y="739"/>
                  </a:moveTo>
                  <a:lnTo>
                    <a:pt x="6647" y="739"/>
                  </a:lnTo>
                  <a:cubicBezTo>
                    <a:pt x="5797" y="1401"/>
                    <a:pt x="5083" y="2479"/>
                    <a:pt x="4604" y="3837"/>
                  </a:cubicBezTo>
                  <a:cubicBezTo>
                    <a:pt x="4106" y="4013"/>
                    <a:pt x="3624" y="4233"/>
                    <a:pt x="3167" y="4497"/>
                  </a:cubicBezTo>
                  <a:cubicBezTo>
                    <a:pt x="2493" y="4891"/>
                    <a:pt x="1953" y="5345"/>
                    <a:pt x="1562" y="5841"/>
                  </a:cubicBezTo>
                  <a:cubicBezTo>
                    <a:pt x="2258" y="3373"/>
                    <a:pt x="4181" y="1442"/>
                    <a:pt x="6647" y="739"/>
                  </a:cubicBezTo>
                  <a:close/>
                  <a:moveTo>
                    <a:pt x="8895" y="472"/>
                  </a:moveTo>
                  <a:cubicBezTo>
                    <a:pt x="9702" y="548"/>
                    <a:pt x="10474" y="1025"/>
                    <a:pt x="11139" y="1860"/>
                  </a:cubicBezTo>
                  <a:cubicBezTo>
                    <a:pt x="11183" y="1916"/>
                    <a:pt x="11249" y="1945"/>
                    <a:pt x="11316" y="1945"/>
                  </a:cubicBezTo>
                  <a:cubicBezTo>
                    <a:pt x="11366" y="1945"/>
                    <a:pt x="11417" y="1928"/>
                    <a:pt x="11459" y="1895"/>
                  </a:cubicBezTo>
                  <a:cubicBezTo>
                    <a:pt x="11559" y="1816"/>
                    <a:pt x="11576" y="1672"/>
                    <a:pt x="11500" y="1572"/>
                  </a:cubicBezTo>
                  <a:cubicBezTo>
                    <a:pt x="11259" y="1264"/>
                    <a:pt x="10980" y="983"/>
                    <a:pt x="10672" y="739"/>
                  </a:cubicBezTo>
                  <a:lnTo>
                    <a:pt x="10672" y="739"/>
                  </a:lnTo>
                  <a:cubicBezTo>
                    <a:pt x="13135" y="1442"/>
                    <a:pt x="15059" y="3373"/>
                    <a:pt x="15753" y="5841"/>
                  </a:cubicBezTo>
                  <a:cubicBezTo>
                    <a:pt x="15362" y="5345"/>
                    <a:pt x="14824" y="4891"/>
                    <a:pt x="14147" y="4497"/>
                  </a:cubicBezTo>
                  <a:cubicBezTo>
                    <a:pt x="13688" y="4231"/>
                    <a:pt x="13206" y="4011"/>
                    <a:pt x="12708" y="3835"/>
                  </a:cubicBezTo>
                  <a:cubicBezTo>
                    <a:pt x="12554" y="3390"/>
                    <a:pt x="12363" y="2960"/>
                    <a:pt x="12138" y="2547"/>
                  </a:cubicBezTo>
                  <a:cubicBezTo>
                    <a:pt x="12097" y="2470"/>
                    <a:pt x="12019" y="2427"/>
                    <a:pt x="11938" y="2427"/>
                  </a:cubicBezTo>
                  <a:cubicBezTo>
                    <a:pt x="11898" y="2427"/>
                    <a:pt x="11858" y="2437"/>
                    <a:pt x="11821" y="2459"/>
                  </a:cubicBezTo>
                  <a:cubicBezTo>
                    <a:pt x="11713" y="2525"/>
                    <a:pt x="11676" y="2664"/>
                    <a:pt x="11738" y="2774"/>
                  </a:cubicBezTo>
                  <a:cubicBezTo>
                    <a:pt x="11891" y="3058"/>
                    <a:pt x="12028" y="3351"/>
                    <a:pt x="12146" y="3652"/>
                  </a:cubicBezTo>
                  <a:cubicBezTo>
                    <a:pt x="11146" y="3356"/>
                    <a:pt x="10042" y="3192"/>
                    <a:pt x="8895" y="3173"/>
                  </a:cubicBezTo>
                  <a:lnTo>
                    <a:pt x="8895" y="472"/>
                  </a:lnTo>
                  <a:close/>
                  <a:moveTo>
                    <a:pt x="4431" y="4404"/>
                  </a:moveTo>
                  <a:lnTo>
                    <a:pt x="4431" y="4404"/>
                  </a:lnTo>
                  <a:cubicBezTo>
                    <a:pt x="4299" y="4864"/>
                    <a:pt x="4194" y="5330"/>
                    <a:pt x="4120" y="5805"/>
                  </a:cubicBezTo>
                  <a:lnTo>
                    <a:pt x="3546" y="5805"/>
                  </a:lnTo>
                  <a:cubicBezTo>
                    <a:pt x="3277" y="5805"/>
                    <a:pt x="3060" y="6022"/>
                    <a:pt x="3060" y="6291"/>
                  </a:cubicBezTo>
                  <a:lnTo>
                    <a:pt x="3060" y="7606"/>
                  </a:lnTo>
                  <a:lnTo>
                    <a:pt x="1300" y="7606"/>
                  </a:lnTo>
                  <a:cubicBezTo>
                    <a:pt x="1398" y="6594"/>
                    <a:pt x="2136" y="5641"/>
                    <a:pt x="3404" y="4903"/>
                  </a:cubicBezTo>
                  <a:cubicBezTo>
                    <a:pt x="3734" y="4712"/>
                    <a:pt x="4076" y="4544"/>
                    <a:pt x="4431" y="4404"/>
                  </a:cubicBezTo>
                  <a:close/>
                  <a:moveTo>
                    <a:pt x="12867" y="4402"/>
                  </a:moveTo>
                  <a:lnTo>
                    <a:pt x="12867" y="4402"/>
                  </a:lnTo>
                  <a:cubicBezTo>
                    <a:pt x="13221" y="4544"/>
                    <a:pt x="13563" y="4712"/>
                    <a:pt x="13895" y="4903"/>
                  </a:cubicBezTo>
                  <a:cubicBezTo>
                    <a:pt x="15164" y="5641"/>
                    <a:pt x="15902" y="6594"/>
                    <a:pt x="15999" y="7606"/>
                  </a:cubicBezTo>
                  <a:lnTo>
                    <a:pt x="14211" y="7606"/>
                  </a:lnTo>
                  <a:lnTo>
                    <a:pt x="14211" y="6288"/>
                  </a:lnTo>
                  <a:cubicBezTo>
                    <a:pt x="14211" y="6021"/>
                    <a:pt x="13996" y="5804"/>
                    <a:pt x="13731" y="5804"/>
                  </a:cubicBezTo>
                  <a:cubicBezTo>
                    <a:pt x="13730" y="5804"/>
                    <a:pt x="13728" y="5804"/>
                    <a:pt x="13727" y="5805"/>
                  </a:cubicBezTo>
                  <a:lnTo>
                    <a:pt x="13179" y="5805"/>
                  </a:lnTo>
                  <a:cubicBezTo>
                    <a:pt x="13104" y="5330"/>
                    <a:pt x="12999" y="4861"/>
                    <a:pt x="12867" y="4402"/>
                  </a:cubicBezTo>
                  <a:close/>
                  <a:moveTo>
                    <a:pt x="3062" y="8033"/>
                  </a:moveTo>
                  <a:lnTo>
                    <a:pt x="3062" y="9350"/>
                  </a:lnTo>
                  <a:cubicBezTo>
                    <a:pt x="3060" y="9617"/>
                    <a:pt x="3277" y="9834"/>
                    <a:pt x="3546" y="9837"/>
                  </a:cubicBezTo>
                  <a:lnTo>
                    <a:pt x="4120" y="9837"/>
                  </a:lnTo>
                  <a:cubicBezTo>
                    <a:pt x="4194" y="10308"/>
                    <a:pt x="4299" y="10775"/>
                    <a:pt x="4431" y="11237"/>
                  </a:cubicBezTo>
                  <a:cubicBezTo>
                    <a:pt x="4076" y="11095"/>
                    <a:pt x="3734" y="10927"/>
                    <a:pt x="3404" y="10736"/>
                  </a:cubicBezTo>
                  <a:cubicBezTo>
                    <a:pt x="2136" y="9998"/>
                    <a:pt x="1398" y="9045"/>
                    <a:pt x="1300" y="8033"/>
                  </a:cubicBezTo>
                  <a:close/>
                  <a:moveTo>
                    <a:pt x="15999" y="8033"/>
                  </a:moveTo>
                  <a:cubicBezTo>
                    <a:pt x="15902" y="9045"/>
                    <a:pt x="15164" y="9998"/>
                    <a:pt x="13895" y="10736"/>
                  </a:cubicBezTo>
                  <a:cubicBezTo>
                    <a:pt x="13565" y="10927"/>
                    <a:pt x="13223" y="11095"/>
                    <a:pt x="12869" y="11237"/>
                  </a:cubicBezTo>
                  <a:cubicBezTo>
                    <a:pt x="13001" y="10775"/>
                    <a:pt x="13104" y="10308"/>
                    <a:pt x="13179" y="9837"/>
                  </a:cubicBezTo>
                  <a:lnTo>
                    <a:pt x="13727" y="9837"/>
                  </a:lnTo>
                  <a:cubicBezTo>
                    <a:pt x="13993" y="9837"/>
                    <a:pt x="14211" y="9619"/>
                    <a:pt x="14211" y="9350"/>
                  </a:cubicBezTo>
                  <a:lnTo>
                    <a:pt x="14211" y="8033"/>
                  </a:lnTo>
                  <a:close/>
                  <a:moveTo>
                    <a:pt x="13729" y="6261"/>
                  </a:moveTo>
                  <a:cubicBezTo>
                    <a:pt x="13741" y="6261"/>
                    <a:pt x="13751" y="6271"/>
                    <a:pt x="13751" y="6283"/>
                  </a:cubicBezTo>
                  <a:lnTo>
                    <a:pt x="13751" y="9355"/>
                  </a:lnTo>
                  <a:cubicBezTo>
                    <a:pt x="13751" y="9367"/>
                    <a:pt x="13741" y="9377"/>
                    <a:pt x="13729" y="9377"/>
                  </a:cubicBezTo>
                  <a:lnTo>
                    <a:pt x="11581" y="9377"/>
                  </a:lnTo>
                  <a:cubicBezTo>
                    <a:pt x="11579" y="9377"/>
                    <a:pt x="11578" y="9377"/>
                    <a:pt x="11576" y="9377"/>
                  </a:cubicBezTo>
                  <a:cubicBezTo>
                    <a:pt x="11459" y="9377"/>
                    <a:pt x="11361" y="9462"/>
                    <a:pt x="11344" y="9578"/>
                  </a:cubicBezTo>
                  <a:cubicBezTo>
                    <a:pt x="11327" y="9714"/>
                    <a:pt x="11435" y="9837"/>
                    <a:pt x="11571" y="9837"/>
                  </a:cubicBezTo>
                  <a:lnTo>
                    <a:pt x="12722" y="9837"/>
                  </a:lnTo>
                  <a:cubicBezTo>
                    <a:pt x="12632" y="10372"/>
                    <a:pt x="12502" y="10902"/>
                    <a:pt x="12334" y="11420"/>
                  </a:cubicBezTo>
                  <a:cubicBezTo>
                    <a:pt x="11295" y="11765"/>
                    <a:pt x="10122" y="11955"/>
                    <a:pt x="8895" y="11977"/>
                  </a:cubicBezTo>
                  <a:lnTo>
                    <a:pt x="8895" y="9837"/>
                  </a:lnTo>
                  <a:lnTo>
                    <a:pt x="10462" y="9837"/>
                  </a:lnTo>
                  <a:cubicBezTo>
                    <a:pt x="10579" y="9837"/>
                    <a:pt x="10679" y="9751"/>
                    <a:pt x="10696" y="9634"/>
                  </a:cubicBezTo>
                  <a:cubicBezTo>
                    <a:pt x="10714" y="9497"/>
                    <a:pt x="10606" y="9377"/>
                    <a:pt x="10469" y="9377"/>
                  </a:cubicBezTo>
                  <a:lnTo>
                    <a:pt x="3541" y="9377"/>
                  </a:lnTo>
                  <a:cubicBezTo>
                    <a:pt x="3529" y="9377"/>
                    <a:pt x="3519" y="9367"/>
                    <a:pt x="3519" y="9355"/>
                  </a:cubicBezTo>
                  <a:lnTo>
                    <a:pt x="3519" y="6283"/>
                  </a:lnTo>
                  <a:cubicBezTo>
                    <a:pt x="3519" y="6271"/>
                    <a:pt x="3529" y="6261"/>
                    <a:pt x="3541" y="6261"/>
                  </a:cubicBezTo>
                  <a:close/>
                  <a:moveTo>
                    <a:pt x="8407" y="9837"/>
                  </a:moveTo>
                  <a:lnTo>
                    <a:pt x="8407" y="11995"/>
                  </a:lnTo>
                  <a:cubicBezTo>
                    <a:pt x="7177" y="11973"/>
                    <a:pt x="6000" y="11777"/>
                    <a:pt x="4959" y="11432"/>
                  </a:cubicBezTo>
                  <a:cubicBezTo>
                    <a:pt x="4788" y="10909"/>
                    <a:pt x="4658" y="10377"/>
                    <a:pt x="4568" y="9837"/>
                  </a:cubicBezTo>
                  <a:close/>
                  <a:moveTo>
                    <a:pt x="15740" y="9800"/>
                  </a:moveTo>
                  <a:lnTo>
                    <a:pt x="15740" y="9800"/>
                  </a:lnTo>
                  <a:cubicBezTo>
                    <a:pt x="15044" y="12264"/>
                    <a:pt x="13123" y="14194"/>
                    <a:pt x="10659" y="14899"/>
                  </a:cubicBezTo>
                  <a:lnTo>
                    <a:pt x="10659" y="14899"/>
                  </a:lnTo>
                  <a:cubicBezTo>
                    <a:pt x="11506" y="14237"/>
                    <a:pt x="12219" y="13162"/>
                    <a:pt x="12698" y="11804"/>
                  </a:cubicBezTo>
                  <a:cubicBezTo>
                    <a:pt x="13196" y="11628"/>
                    <a:pt x="13678" y="11406"/>
                    <a:pt x="14135" y="11144"/>
                  </a:cubicBezTo>
                  <a:cubicBezTo>
                    <a:pt x="14812" y="10748"/>
                    <a:pt x="15349" y="10296"/>
                    <a:pt x="15740" y="9800"/>
                  </a:cubicBezTo>
                  <a:close/>
                  <a:moveTo>
                    <a:pt x="1564" y="9800"/>
                  </a:moveTo>
                  <a:lnTo>
                    <a:pt x="1564" y="9800"/>
                  </a:lnTo>
                  <a:cubicBezTo>
                    <a:pt x="1955" y="10294"/>
                    <a:pt x="2493" y="10748"/>
                    <a:pt x="3170" y="11144"/>
                  </a:cubicBezTo>
                  <a:cubicBezTo>
                    <a:pt x="3627" y="11406"/>
                    <a:pt x="4108" y="11628"/>
                    <a:pt x="4604" y="11804"/>
                  </a:cubicBezTo>
                  <a:cubicBezTo>
                    <a:pt x="5083" y="13163"/>
                    <a:pt x="5799" y="14238"/>
                    <a:pt x="6647" y="14900"/>
                  </a:cubicBezTo>
                  <a:cubicBezTo>
                    <a:pt x="4184" y="14196"/>
                    <a:pt x="2258" y="12266"/>
                    <a:pt x="1564" y="9800"/>
                  </a:cubicBezTo>
                  <a:close/>
                  <a:moveTo>
                    <a:pt x="5157" y="11987"/>
                  </a:moveTo>
                  <a:lnTo>
                    <a:pt x="5157" y="11987"/>
                  </a:lnTo>
                  <a:cubicBezTo>
                    <a:pt x="6156" y="12283"/>
                    <a:pt x="7261" y="12447"/>
                    <a:pt x="8407" y="12466"/>
                  </a:cubicBezTo>
                  <a:lnTo>
                    <a:pt x="8407" y="15166"/>
                  </a:lnTo>
                  <a:cubicBezTo>
                    <a:pt x="7546" y="15086"/>
                    <a:pt x="6735" y="14556"/>
                    <a:pt x="6044" y="13622"/>
                  </a:cubicBezTo>
                  <a:cubicBezTo>
                    <a:pt x="5699" y="13155"/>
                    <a:pt x="5401" y="12603"/>
                    <a:pt x="5157" y="11987"/>
                  </a:cubicBezTo>
                  <a:close/>
                  <a:moveTo>
                    <a:pt x="12146" y="11987"/>
                  </a:moveTo>
                  <a:lnTo>
                    <a:pt x="12146" y="11987"/>
                  </a:lnTo>
                  <a:cubicBezTo>
                    <a:pt x="11901" y="12603"/>
                    <a:pt x="11603" y="13155"/>
                    <a:pt x="11259" y="13622"/>
                  </a:cubicBezTo>
                  <a:cubicBezTo>
                    <a:pt x="10567" y="14556"/>
                    <a:pt x="9756" y="15088"/>
                    <a:pt x="8895" y="15166"/>
                  </a:cubicBezTo>
                  <a:lnTo>
                    <a:pt x="8895" y="12466"/>
                  </a:lnTo>
                  <a:cubicBezTo>
                    <a:pt x="10042" y="12447"/>
                    <a:pt x="11146" y="12283"/>
                    <a:pt x="12146" y="11987"/>
                  </a:cubicBezTo>
                  <a:close/>
                  <a:moveTo>
                    <a:pt x="8647" y="0"/>
                  </a:moveTo>
                  <a:cubicBezTo>
                    <a:pt x="7143" y="0"/>
                    <a:pt x="5630" y="433"/>
                    <a:pt x="4306" y="1318"/>
                  </a:cubicBezTo>
                  <a:cubicBezTo>
                    <a:pt x="1205" y="3393"/>
                    <a:pt x="0" y="7366"/>
                    <a:pt x="1430" y="10814"/>
                  </a:cubicBezTo>
                  <a:cubicBezTo>
                    <a:pt x="2657" y="13778"/>
                    <a:pt x="5539" y="15640"/>
                    <a:pt x="8648" y="15640"/>
                  </a:cubicBezTo>
                  <a:cubicBezTo>
                    <a:pt x="9154" y="15640"/>
                    <a:pt x="9666" y="15591"/>
                    <a:pt x="10178" y="15489"/>
                  </a:cubicBezTo>
                  <a:cubicBezTo>
                    <a:pt x="13837" y="14761"/>
                    <a:pt x="16471" y="11550"/>
                    <a:pt x="16471" y="7821"/>
                  </a:cubicBezTo>
                  <a:cubicBezTo>
                    <a:pt x="16476" y="5743"/>
                    <a:pt x="15652" y="3754"/>
                    <a:pt x="14181" y="2290"/>
                  </a:cubicBezTo>
                  <a:cubicBezTo>
                    <a:pt x="12669" y="779"/>
                    <a:pt x="10666" y="0"/>
                    <a:pt x="8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4413200" y="2471350"/>
              <a:ext cx="61000" cy="42925"/>
            </a:xfrm>
            <a:custGeom>
              <a:avLst/>
              <a:gdLst/>
              <a:ahLst/>
              <a:cxnLst/>
              <a:rect l="l" t="t" r="r" b="b"/>
              <a:pathLst>
                <a:path w="2440" h="1717" extrusionOk="0">
                  <a:moveTo>
                    <a:pt x="1213" y="1"/>
                  </a:moveTo>
                  <a:cubicBezTo>
                    <a:pt x="1103" y="1"/>
                    <a:pt x="1022" y="74"/>
                    <a:pt x="976" y="223"/>
                  </a:cubicBezTo>
                  <a:lnTo>
                    <a:pt x="727" y="1002"/>
                  </a:lnTo>
                  <a:lnTo>
                    <a:pt x="472" y="181"/>
                  </a:lnTo>
                  <a:cubicBezTo>
                    <a:pt x="433" y="64"/>
                    <a:pt x="355" y="3"/>
                    <a:pt x="235" y="3"/>
                  </a:cubicBezTo>
                  <a:cubicBezTo>
                    <a:pt x="233" y="3"/>
                    <a:pt x="230" y="3"/>
                    <a:pt x="227" y="3"/>
                  </a:cubicBezTo>
                  <a:cubicBezTo>
                    <a:pt x="167" y="3"/>
                    <a:pt x="109" y="29"/>
                    <a:pt x="69" y="74"/>
                  </a:cubicBezTo>
                  <a:cubicBezTo>
                    <a:pt x="25" y="118"/>
                    <a:pt x="1" y="179"/>
                    <a:pt x="3" y="242"/>
                  </a:cubicBezTo>
                  <a:cubicBezTo>
                    <a:pt x="1" y="274"/>
                    <a:pt x="8" y="308"/>
                    <a:pt x="20" y="340"/>
                  </a:cubicBezTo>
                  <a:lnTo>
                    <a:pt x="443" y="1474"/>
                  </a:lnTo>
                  <a:cubicBezTo>
                    <a:pt x="504" y="1635"/>
                    <a:pt x="602" y="1716"/>
                    <a:pt x="731" y="1716"/>
                  </a:cubicBezTo>
                  <a:cubicBezTo>
                    <a:pt x="854" y="1716"/>
                    <a:pt x="939" y="1643"/>
                    <a:pt x="988" y="1496"/>
                  </a:cubicBezTo>
                  <a:lnTo>
                    <a:pt x="1220" y="809"/>
                  </a:lnTo>
                  <a:lnTo>
                    <a:pt x="1452" y="1496"/>
                  </a:lnTo>
                  <a:cubicBezTo>
                    <a:pt x="1504" y="1643"/>
                    <a:pt x="1589" y="1716"/>
                    <a:pt x="1709" y="1716"/>
                  </a:cubicBezTo>
                  <a:cubicBezTo>
                    <a:pt x="1838" y="1716"/>
                    <a:pt x="1936" y="1635"/>
                    <a:pt x="1995" y="1474"/>
                  </a:cubicBezTo>
                  <a:lnTo>
                    <a:pt x="2418" y="340"/>
                  </a:lnTo>
                  <a:cubicBezTo>
                    <a:pt x="2430" y="308"/>
                    <a:pt x="2437" y="274"/>
                    <a:pt x="2437" y="242"/>
                  </a:cubicBezTo>
                  <a:cubicBezTo>
                    <a:pt x="2440" y="110"/>
                    <a:pt x="2335" y="3"/>
                    <a:pt x="2205" y="3"/>
                  </a:cubicBezTo>
                  <a:cubicBezTo>
                    <a:pt x="2203" y="3"/>
                    <a:pt x="2202" y="3"/>
                    <a:pt x="2200" y="3"/>
                  </a:cubicBezTo>
                  <a:cubicBezTo>
                    <a:pt x="2083" y="3"/>
                    <a:pt x="2005" y="64"/>
                    <a:pt x="1968" y="181"/>
                  </a:cubicBezTo>
                  <a:lnTo>
                    <a:pt x="1714" y="1002"/>
                  </a:lnTo>
                  <a:lnTo>
                    <a:pt x="1467" y="223"/>
                  </a:lnTo>
                  <a:cubicBezTo>
                    <a:pt x="1418" y="74"/>
                    <a:pt x="1333" y="1"/>
                    <a:pt x="1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4546575" y="2470550"/>
              <a:ext cx="61000" cy="42925"/>
            </a:xfrm>
            <a:custGeom>
              <a:avLst/>
              <a:gdLst/>
              <a:ahLst/>
              <a:cxnLst/>
              <a:rect l="l" t="t" r="r" b="b"/>
              <a:pathLst>
                <a:path w="2440" h="1717" extrusionOk="0">
                  <a:moveTo>
                    <a:pt x="1213" y="1"/>
                  </a:moveTo>
                  <a:cubicBezTo>
                    <a:pt x="1103" y="1"/>
                    <a:pt x="1022" y="74"/>
                    <a:pt x="976" y="223"/>
                  </a:cubicBezTo>
                  <a:lnTo>
                    <a:pt x="724" y="1003"/>
                  </a:lnTo>
                  <a:lnTo>
                    <a:pt x="472" y="184"/>
                  </a:lnTo>
                  <a:cubicBezTo>
                    <a:pt x="433" y="64"/>
                    <a:pt x="355" y="3"/>
                    <a:pt x="235" y="3"/>
                  </a:cubicBezTo>
                  <a:cubicBezTo>
                    <a:pt x="172" y="3"/>
                    <a:pt x="110" y="28"/>
                    <a:pt x="69" y="74"/>
                  </a:cubicBezTo>
                  <a:cubicBezTo>
                    <a:pt x="25" y="118"/>
                    <a:pt x="0" y="179"/>
                    <a:pt x="0" y="243"/>
                  </a:cubicBezTo>
                  <a:cubicBezTo>
                    <a:pt x="0" y="277"/>
                    <a:pt x="8" y="309"/>
                    <a:pt x="20" y="340"/>
                  </a:cubicBezTo>
                  <a:lnTo>
                    <a:pt x="443" y="1474"/>
                  </a:lnTo>
                  <a:cubicBezTo>
                    <a:pt x="504" y="1636"/>
                    <a:pt x="602" y="1716"/>
                    <a:pt x="731" y="1716"/>
                  </a:cubicBezTo>
                  <a:cubicBezTo>
                    <a:pt x="853" y="1716"/>
                    <a:pt x="939" y="1643"/>
                    <a:pt x="988" y="1496"/>
                  </a:cubicBezTo>
                  <a:lnTo>
                    <a:pt x="1220" y="812"/>
                  </a:lnTo>
                  <a:lnTo>
                    <a:pt x="1452" y="1496"/>
                  </a:lnTo>
                  <a:cubicBezTo>
                    <a:pt x="1503" y="1643"/>
                    <a:pt x="1589" y="1716"/>
                    <a:pt x="1709" y="1716"/>
                  </a:cubicBezTo>
                  <a:cubicBezTo>
                    <a:pt x="1841" y="1716"/>
                    <a:pt x="1936" y="1636"/>
                    <a:pt x="1995" y="1474"/>
                  </a:cubicBezTo>
                  <a:lnTo>
                    <a:pt x="2420" y="340"/>
                  </a:lnTo>
                  <a:cubicBezTo>
                    <a:pt x="2430" y="309"/>
                    <a:pt x="2437" y="277"/>
                    <a:pt x="2437" y="243"/>
                  </a:cubicBezTo>
                  <a:cubicBezTo>
                    <a:pt x="2439" y="112"/>
                    <a:pt x="2334" y="3"/>
                    <a:pt x="2204" y="3"/>
                  </a:cubicBezTo>
                  <a:cubicBezTo>
                    <a:pt x="2203" y="3"/>
                    <a:pt x="2201" y="3"/>
                    <a:pt x="2200" y="3"/>
                  </a:cubicBezTo>
                  <a:cubicBezTo>
                    <a:pt x="2083" y="3"/>
                    <a:pt x="2004" y="64"/>
                    <a:pt x="1968" y="184"/>
                  </a:cubicBezTo>
                  <a:lnTo>
                    <a:pt x="1714" y="1003"/>
                  </a:lnTo>
                  <a:lnTo>
                    <a:pt x="1467" y="223"/>
                  </a:lnTo>
                  <a:cubicBezTo>
                    <a:pt x="1418" y="74"/>
                    <a:pt x="1332" y="1"/>
                    <a:pt x="1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4479500" y="2471350"/>
              <a:ext cx="61000" cy="42925"/>
            </a:xfrm>
            <a:custGeom>
              <a:avLst/>
              <a:gdLst/>
              <a:ahLst/>
              <a:cxnLst/>
              <a:rect l="l" t="t" r="r" b="b"/>
              <a:pathLst>
                <a:path w="2440" h="1717" extrusionOk="0">
                  <a:moveTo>
                    <a:pt x="1215" y="1"/>
                  </a:moveTo>
                  <a:cubicBezTo>
                    <a:pt x="1102" y="1"/>
                    <a:pt x="1024" y="74"/>
                    <a:pt x="975" y="223"/>
                  </a:cubicBezTo>
                  <a:lnTo>
                    <a:pt x="726" y="1002"/>
                  </a:lnTo>
                  <a:lnTo>
                    <a:pt x="472" y="181"/>
                  </a:lnTo>
                  <a:cubicBezTo>
                    <a:pt x="433" y="64"/>
                    <a:pt x="355" y="3"/>
                    <a:pt x="237" y="3"/>
                  </a:cubicBezTo>
                  <a:cubicBezTo>
                    <a:pt x="235" y="3"/>
                    <a:pt x="232" y="3"/>
                    <a:pt x="229" y="3"/>
                  </a:cubicBezTo>
                  <a:cubicBezTo>
                    <a:pt x="169" y="3"/>
                    <a:pt x="111" y="29"/>
                    <a:pt x="69" y="74"/>
                  </a:cubicBezTo>
                  <a:cubicBezTo>
                    <a:pt x="25" y="118"/>
                    <a:pt x="0" y="179"/>
                    <a:pt x="0" y="242"/>
                  </a:cubicBezTo>
                  <a:cubicBezTo>
                    <a:pt x="0" y="274"/>
                    <a:pt x="8" y="308"/>
                    <a:pt x="20" y="340"/>
                  </a:cubicBezTo>
                  <a:lnTo>
                    <a:pt x="443" y="1474"/>
                  </a:lnTo>
                  <a:cubicBezTo>
                    <a:pt x="504" y="1635"/>
                    <a:pt x="601" y="1716"/>
                    <a:pt x="731" y="1716"/>
                  </a:cubicBezTo>
                  <a:cubicBezTo>
                    <a:pt x="853" y="1716"/>
                    <a:pt x="939" y="1643"/>
                    <a:pt x="988" y="1496"/>
                  </a:cubicBezTo>
                  <a:lnTo>
                    <a:pt x="1220" y="809"/>
                  </a:lnTo>
                  <a:lnTo>
                    <a:pt x="1452" y="1496"/>
                  </a:lnTo>
                  <a:cubicBezTo>
                    <a:pt x="1503" y="1643"/>
                    <a:pt x="1589" y="1716"/>
                    <a:pt x="1708" y="1716"/>
                  </a:cubicBezTo>
                  <a:cubicBezTo>
                    <a:pt x="1840" y="1716"/>
                    <a:pt x="1936" y="1635"/>
                    <a:pt x="1994" y="1474"/>
                  </a:cubicBezTo>
                  <a:lnTo>
                    <a:pt x="2420" y="340"/>
                  </a:lnTo>
                  <a:cubicBezTo>
                    <a:pt x="2429" y="308"/>
                    <a:pt x="2434" y="274"/>
                    <a:pt x="2437" y="242"/>
                  </a:cubicBezTo>
                  <a:cubicBezTo>
                    <a:pt x="2439" y="110"/>
                    <a:pt x="2334" y="3"/>
                    <a:pt x="2204" y="3"/>
                  </a:cubicBezTo>
                  <a:cubicBezTo>
                    <a:pt x="2203" y="3"/>
                    <a:pt x="2201" y="3"/>
                    <a:pt x="2200" y="3"/>
                  </a:cubicBezTo>
                  <a:cubicBezTo>
                    <a:pt x="2082" y="3"/>
                    <a:pt x="2004" y="64"/>
                    <a:pt x="1967" y="181"/>
                  </a:cubicBezTo>
                  <a:lnTo>
                    <a:pt x="1713" y="1002"/>
                  </a:lnTo>
                  <a:lnTo>
                    <a:pt x="1467" y="223"/>
                  </a:lnTo>
                  <a:cubicBezTo>
                    <a:pt x="1418" y="74"/>
                    <a:pt x="1332" y="1"/>
                    <a:pt x="1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40"/>
          <p:cNvGrpSpPr/>
          <p:nvPr/>
        </p:nvGrpSpPr>
        <p:grpSpPr>
          <a:xfrm>
            <a:off x="1737138" y="1373593"/>
            <a:ext cx="391075" cy="385725"/>
            <a:chOff x="2542420" y="1339413"/>
            <a:chExt cx="391075" cy="385725"/>
          </a:xfrm>
        </p:grpSpPr>
        <p:sp>
          <p:nvSpPr>
            <p:cNvPr id="1015" name="Google Shape;1015;p40"/>
            <p:cNvSpPr/>
            <p:nvPr/>
          </p:nvSpPr>
          <p:spPr>
            <a:xfrm>
              <a:off x="2547795" y="1345538"/>
              <a:ext cx="304700" cy="374225"/>
            </a:xfrm>
            <a:custGeom>
              <a:avLst/>
              <a:gdLst/>
              <a:ahLst/>
              <a:cxnLst/>
              <a:rect l="l" t="t" r="r" b="b"/>
              <a:pathLst>
                <a:path w="12188" h="14969" extrusionOk="0">
                  <a:moveTo>
                    <a:pt x="0" y="685"/>
                  </a:moveTo>
                  <a:lnTo>
                    <a:pt x="0" y="14284"/>
                  </a:lnTo>
                  <a:cubicBezTo>
                    <a:pt x="0" y="14660"/>
                    <a:pt x="306" y="14968"/>
                    <a:pt x="685" y="14968"/>
                  </a:cubicBezTo>
                  <a:lnTo>
                    <a:pt x="11501" y="14968"/>
                  </a:lnTo>
                  <a:cubicBezTo>
                    <a:pt x="11879" y="14968"/>
                    <a:pt x="12185" y="14663"/>
                    <a:pt x="12187" y="14284"/>
                  </a:cubicBezTo>
                  <a:lnTo>
                    <a:pt x="12187" y="685"/>
                  </a:lnTo>
                  <a:cubicBezTo>
                    <a:pt x="12185" y="306"/>
                    <a:pt x="11879" y="0"/>
                    <a:pt x="11501" y="0"/>
                  </a:cubicBezTo>
                  <a:lnTo>
                    <a:pt x="685" y="0"/>
                  </a:lnTo>
                  <a:cubicBezTo>
                    <a:pt x="306" y="0"/>
                    <a:pt x="0" y="306"/>
                    <a:pt x="0" y="6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0"/>
            <p:cNvSpPr/>
            <p:nvPr/>
          </p:nvSpPr>
          <p:spPr>
            <a:xfrm>
              <a:off x="2547795" y="1345538"/>
              <a:ext cx="39975" cy="374225"/>
            </a:xfrm>
            <a:custGeom>
              <a:avLst/>
              <a:gdLst/>
              <a:ahLst/>
              <a:cxnLst/>
              <a:rect l="l" t="t" r="r" b="b"/>
              <a:pathLst>
                <a:path w="1599" h="14969" extrusionOk="0">
                  <a:moveTo>
                    <a:pt x="0" y="685"/>
                  </a:moveTo>
                  <a:lnTo>
                    <a:pt x="0" y="14284"/>
                  </a:lnTo>
                  <a:cubicBezTo>
                    <a:pt x="0" y="14660"/>
                    <a:pt x="306" y="14966"/>
                    <a:pt x="682" y="14968"/>
                  </a:cubicBezTo>
                  <a:lnTo>
                    <a:pt x="1598" y="14968"/>
                  </a:lnTo>
                  <a:cubicBezTo>
                    <a:pt x="1222" y="14966"/>
                    <a:pt x="917" y="14660"/>
                    <a:pt x="917" y="14284"/>
                  </a:cubicBezTo>
                  <a:lnTo>
                    <a:pt x="917" y="685"/>
                  </a:lnTo>
                  <a:cubicBezTo>
                    <a:pt x="917" y="308"/>
                    <a:pt x="1222" y="0"/>
                    <a:pt x="1598" y="0"/>
                  </a:cubicBezTo>
                  <a:lnTo>
                    <a:pt x="682" y="0"/>
                  </a:lnTo>
                  <a:cubicBezTo>
                    <a:pt x="306" y="0"/>
                    <a:pt x="0" y="308"/>
                    <a:pt x="0" y="685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0"/>
            <p:cNvSpPr/>
            <p:nvPr/>
          </p:nvSpPr>
          <p:spPr>
            <a:xfrm>
              <a:off x="2593620" y="1445613"/>
              <a:ext cx="51950" cy="51950"/>
            </a:xfrm>
            <a:custGeom>
              <a:avLst/>
              <a:gdLst/>
              <a:ahLst/>
              <a:cxnLst/>
              <a:rect l="l" t="t" r="r" b="b"/>
              <a:pathLst>
                <a:path w="2078" h="2078" extrusionOk="0">
                  <a:moveTo>
                    <a:pt x="296" y="0"/>
                  </a:moveTo>
                  <a:cubicBezTo>
                    <a:pt x="132" y="0"/>
                    <a:pt x="0" y="132"/>
                    <a:pt x="0" y="296"/>
                  </a:cubicBezTo>
                  <a:lnTo>
                    <a:pt x="0" y="1779"/>
                  </a:lnTo>
                  <a:cubicBezTo>
                    <a:pt x="0" y="1943"/>
                    <a:pt x="132" y="2075"/>
                    <a:pt x="296" y="2077"/>
                  </a:cubicBezTo>
                  <a:lnTo>
                    <a:pt x="1779" y="2077"/>
                  </a:lnTo>
                  <a:cubicBezTo>
                    <a:pt x="1943" y="2075"/>
                    <a:pt x="2075" y="1943"/>
                    <a:pt x="2077" y="1779"/>
                  </a:cubicBezTo>
                  <a:lnTo>
                    <a:pt x="2077" y="296"/>
                  </a:lnTo>
                  <a:cubicBezTo>
                    <a:pt x="2075" y="132"/>
                    <a:pt x="1943" y="0"/>
                    <a:pt x="1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2596670" y="1529613"/>
              <a:ext cx="51950" cy="51950"/>
            </a:xfrm>
            <a:custGeom>
              <a:avLst/>
              <a:gdLst/>
              <a:ahLst/>
              <a:cxnLst/>
              <a:rect l="l" t="t" r="r" b="b"/>
              <a:pathLst>
                <a:path w="2078" h="2078" extrusionOk="0">
                  <a:moveTo>
                    <a:pt x="296" y="0"/>
                  </a:moveTo>
                  <a:cubicBezTo>
                    <a:pt x="132" y="0"/>
                    <a:pt x="0" y="132"/>
                    <a:pt x="0" y="296"/>
                  </a:cubicBezTo>
                  <a:lnTo>
                    <a:pt x="0" y="1779"/>
                  </a:lnTo>
                  <a:cubicBezTo>
                    <a:pt x="0" y="1943"/>
                    <a:pt x="132" y="2075"/>
                    <a:pt x="296" y="2077"/>
                  </a:cubicBezTo>
                  <a:lnTo>
                    <a:pt x="1779" y="2077"/>
                  </a:lnTo>
                  <a:cubicBezTo>
                    <a:pt x="1943" y="2075"/>
                    <a:pt x="2075" y="1943"/>
                    <a:pt x="2077" y="1779"/>
                  </a:cubicBezTo>
                  <a:lnTo>
                    <a:pt x="2077" y="296"/>
                  </a:lnTo>
                  <a:cubicBezTo>
                    <a:pt x="2075" y="132"/>
                    <a:pt x="1943" y="0"/>
                    <a:pt x="1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2596670" y="1616663"/>
              <a:ext cx="51950" cy="51950"/>
            </a:xfrm>
            <a:custGeom>
              <a:avLst/>
              <a:gdLst/>
              <a:ahLst/>
              <a:cxnLst/>
              <a:rect l="l" t="t" r="r" b="b"/>
              <a:pathLst>
                <a:path w="2078" h="2078" extrusionOk="0">
                  <a:moveTo>
                    <a:pt x="0" y="296"/>
                  </a:moveTo>
                  <a:lnTo>
                    <a:pt x="0" y="1780"/>
                  </a:lnTo>
                  <a:cubicBezTo>
                    <a:pt x="0" y="1943"/>
                    <a:pt x="132" y="2075"/>
                    <a:pt x="296" y="2078"/>
                  </a:cubicBezTo>
                  <a:lnTo>
                    <a:pt x="1779" y="2078"/>
                  </a:lnTo>
                  <a:cubicBezTo>
                    <a:pt x="1943" y="2075"/>
                    <a:pt x="2075" y="1943"/>
                    <a:pt x="2077" y="1780"/>
                  </a:cubicBezTo>
                  <a:lnTo>
                    <a:pt x="2077" y="296"/>
                  </a:lnTo>
                  <a:cubicBezTo>
                    <a:pt x="2075" y="133"/>
                    <a:pt x="1943" y="1"/>
                    <a:pt x="1779" y="1"/>
                  </a:cubicBezTo>
                  <a:lnTo>
                    <a:pt x="296" y="1"/>
                  </a:lnTo>
                  <a:cubicBezTo>
                    <a:pt x="132" y="1"/>
                    <a:pt x="0" y="133"/>
                    <a:pt x="0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2593545" y="1445613"/>
              <a:ext cx="25700" cy="51950"/>
            </a:xfrm>
            <a:custGeom>
              <a:avLst/>
              <a:gdLst/>
              <a:ahLst/>
              <a:cxnLst/>
              <a:rect l="l" t="t" r="r" b="b"/>
              <a:pathLst>
                <a:path w="1028" h="2078" extrusionOk="0">
                  <a:moveTo>
                    <a:pt x="3" y="296"/>
                  </a:moveTo>
                  <a:lnTo>
                    <a:pt x="3" y="1779"/>
                  </a:lnTo>
                  <a:cubicBezTo>
                    <a:pt x="1" y="1943"/>
                    <a:pt x="133" y="2075"/>
                    <a:pt x="294" y="2077"/>
                  </a:cubicBezTo>
                  <a:lnTo>
                    <a:pt x="1027" y="2077"/>
                  </a:lnTo>
                  <a:cubicBezTo>
                    <a:pt x="866" y="2075"/>
                    <a:pt x="734" y="1943"/>
                    <a:pt x="734" y="1779"/>
                  </a:cubicBezTo>
                  <a:lnTo>
                    <a:pt x="734" y="296"/>
                  </a:lnTo>
                  <a:cubicBezTo>
                    <a:pt x="734" y="132"/>
                    <a:pt x="866" y="0"/>
                    <a:pt x="1027" y="0"/>
                  </a:cubicBezTo>
                  <a:lnTo>
                    <a:pt x="294" y="0"/>
                  </a:lnTo>
                  <a:cubicBezTo>
                    <a:pt x="133" y="0"/>
                    <a:pt x="1" y="132"/>
                    <a:pt x="3" y="296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2596595" y="1529613"/>
              <a:ext cx="25750" cy="51950"/>
            </a:xfrm>
            <a:custGeom>
              <a:avLst/>
              <a:gdLst/>
              <a:ahLst/>
              <a:cxnLst/>
              <a:rect l="l" t="t" r="r" b="b"/>
              <a:pathLst>
                <a:path w="1030" h="2078" extrusionOk="0">
                  <a:moveTo>
                    <a:pt x="3" y="296"/>
                  </a:moveTo>
                  <a:lnTo>
                    <a:pt x="3" y="1779"/>
                  </a:lnTo>
                  <a:cubicBezTo>
                    <a:pt x="1" y="1943"/>
                    <a:pt x="133" y="2075"/>
                    <a:pt x="297" y="2077"/>
                  </a:cubicBezTo>
                  <a:lnTo>
                    <a:pt x="1030" y="2077"/>
                  </a:lnTo>
                  <a:cubicBezTo>
                    <a:pt x="866" y="2075"/>
                    <a:pt x="736" y="1943"/>
                    <a:pt x="736" y="1779"/>
                  </a:cubicBezTo>
                  <a:lnTo>
                    <a:pt x="736" y="296"/>
                  </a:lnTo>
                  <a:cubicBezTo>
                    <a:pt x="736" y="132"/>
                    <a:pt x="866" y="0"/>
                    <a:pt x="1030" y="0"/>
                  </a:cubicBezTo>
                  <a:lnTo>
                    <a:pt x="297" y="0"/>
                  </a:lnTo>
                  <a:cubicBezTo>
                    <a:pt x="133" y="0"/>
                    <a:pt x="1" y="132"/>
                    <a:pt x="3" y="296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0"/>
            <p:cNvSpPr/>
            <p:nvPr/>
          </p:nvSpPr>
          <p:spPr>
            <a:xfrm>
              <a:off x="2596670" y="1616663"/>
              <a:ext cx="25625" cy="51950"/>
            </a:xfrm>
            <a:custGeom>
              <a:avLst/>
              <a:gdLst/>
              <a:ahLst/>
              <a:cxnLst/>
              <a:rect l="l" t="t" r="r" b="b"/>
              <a:pathLst>
                <a:path w="1025" h="2078" extrusionOk="0">
                  <a:moveTo>
                    <a:pt x="0" y="296"/>
                  </a:moveTo>
                  <a:lnTo>
                    <a:pt x="0" y="1780"/>
                  </a:lnTo>
                  <a:cubicBezTo>
                    <a:pt x="0" y="1943"/>
                    <a:pt x="132" y="2075"/>
                    <a:pt x="296" y="2078"/>
                  </a:cubicBezTo>
                  <a:lnTo>
                    <a:pt x="1024" y="2078"/>
                  </a:lnTo>
                  <a:cubicBezTo>
                    <a:pt x="863" y="2075"/>
                    <a:pt x="731" y="1943"/>
                    <a:pt x="733" y="1780"/>
                  </a:cubicBezTo>
                  <a:lnTo>
                    <a:pt x="733" y="296"/>
                  </a:lnTo>
                  <a:cubicBezTo>
                    <a:pt x="731" y="133"/>
                    <a:pt x="863" y="1"/>
                    <a:pt x="1024" y="1"/>
                  </a:cubicBezTo>
                  <a:lnTo>
                    <a:pt x="296" y="1"/>
                  </a:lnTo>
                  <a:cubicBezTo>
                    <a:pt x="132" y="1"/>
                    <a:pt x="0" y="133"/>
                    <a:pt x="0" y="296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542420" y="1339413"/>
              <a:ext cx="316175" cy="385725"/>
            </a:xfrm>
            <a:custGeom>
              <a:avLst/>
              <a:gdLst/>
              <a:ahLst/>
              <a:cxnLst/>
              <a:rect l="l" t="t" r="r" b="b"/>
              <a:pathLst>
                <a:path w="12647" h="15429" extrusionOk="0">
                  <a:moveTo>
                    <a:pt x="917" y="1"/>
                  </a:moveTo>
                  <a:cubicBezTo>
                    <a:pt x="411" y="1"/>
                    <a:pt x="0" y="411"/>
                    <a:pt x="0" y="917"/>
                  </a:cubicBezTo>
                  <a:lnTo>
                    <a:pt x="0" y="14519"/>
                  </a:lnTo>
                  <a:cubicBezTo>
                    <a:pt x="0" y="15020"/>
                    <a:pt x="408" y="15426"/>
                    <a:pt x="909" y="15428"/>
                  </a:cubicBezTo>
                  <a:lnTo>
                    <a:pt x="6266" y="15428"/>
                  </a:lnTo>
                  <a:cubicBezTo>
                    <a:pt x="6393" y="15428"/>
                    <a:pt x="6498" y="15330"/>
                    <a:pt x="6505" y="15203"/>
                  </a:cubicBezTo>
                  <a:cubicBezTo>
                    <a:pt x="6508" y="15074"/>
                    <a:pt x="6405" y="14969"/>
                    <a:pt x="6276" y="14969"/>
                  </a:cubicBezTo>
                  <a:lnTo>
                    <a:pt x="914" y="14969"/>
                  </a:lnTo>
                  <a:cubicBezTo>
                    <a:pt x="662" y="14969"/>
                    <a:pt x="460" y="14766"/>
                    <a:pt x="460" y="14514"/>
                  </a:cubicBezTo>
                  <a:lnTo>
                    <a:pt x="460" y="912"/>
                  </a:lnTo>
                  <a:cubicBezTo>
                    <a:pt x="460" y="665"/>
                    <a:pt x="660" y="460"/>
                    <a:pt x="910" y="460"/>
                  </a:cubicBezTo>
                  <a:cubicBezTo>
                    <a:pt x="911" y="460"/>
                    <a:pt x="913" y="460"/>
                    <a:pt x="914" y="460"/>
                  </a:cubicBezTo>
                  <a:lnTo>
                    <a:pt x="11733" y="460"/>
                  </a:lnTo>
                  <a:cubicBezTo>
                    <a:pt x="11734" y="460"/>
                    <a:pt x="11736" y="460"/>
                    <a:pt x="11737" y="460"/>
                  </a:cubicBezTo>
                  <a:cubicBezTo>
                    <a:pt x="11987" y="460"/>
                    <a:pt x="12187" y="662"/>
                    <a:pt x="12190" y="912"/>
                  </a:cubicBezTo>
                  <a:lnTo>
                    <a:pt x="12190" y="14519"/>
                  </a:lnTo>
                  <a:cubicBezTo>
                    <a:pt x="12187" y="14768"/>
                    <a:pt x="11984" y="14969"/>
                    <a:pt x="11738" y="14969"/>
                  </a:cubicBezTo>
                  <a:lnTo>
                    <a:pt x="7412" y="14969"/>
                  </a:lnTo>
                  <a:cubicBezTo>
                    <a:pt x="7410" y="14969"/>
                    <a:pt x="7409" y="14969"/>
                    <a:pt x="7407" y="14969"/>
                  </a:cubicBezTo>
                  <a:cubicBezTo>
                    <a:pt x="7290" y="14969"/>
                    <a:pt x="7192" y="15054"/>
                    <a:pt x="7175" y="15169"/>
                  </a:cubicBezTo>
                  <a:cubicBezTo>
                    <a:pt x="7158" y="15306"/>
                    <a:pt x="7263" y="15426"/>
                    <a:pt x="7402" y="15428"/>
                  </a:cubicBezTo>
                  <a:lnTo>
                    <a:pt x="11730" y="15428"/>
                  </a:lnTo>
                  <a:cubicBezTo>
                    <a:pt x="12236" y="15428"/>
                    <a:pt x="12647" y="15018"/>
                    <a:pt x="12647" y="14512"/>
                  </a:cubicBezTo>
                  <a:lnTo>
                    <a:pt x="12647" y="917"/>
                  </a:lnTo>
                  <a:cubicBezTo>
                    <a:pt x="12647" y="411"/>
                    <a:pt x="12236" y="1"/>
                    <a:pt x="11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686545" y="1447863"/>
              <a:ext cx="129225" cy="11500"/>
            </a:xfrm>
            <a:custGeom>
              <a:avLst/>
              <a:gdLst/>
              <a:ahLst/>
              <a:cxnLst/>
              <a:rect l="l" t="t" r="r" b="b"/>
              <a:pathLst>
                <a:path w="5169" h="460" extrusionOk="0">
                  <a:moveTo>
                    <a:pt x="244" y="1"/>
                  </a:moveTo>
                  <a:cubicBezTo>
                    <a:pt x="108" y="1"/>
                    <a:pt x="0" y="120"/>
                    <a:pt x="17" y="257"/>
                  </a:cubicBezTo>
                  <a:cubicBezTo>
                    <a:pt x="34" y="374"/>
                    <a:pt x="134" y="460"/>
                    <a:pt x="254" y="460"/>
                  </a:cubicBezTo>
                  <a:lnTo>
                    <a:pt x="4927" y="460"/>
                  </a:lnTo>
                  <a:cubicBezTo>
                    <a:pt x="5054" y="460"/>
                    <a:pt x="5159" y="362"/>
                    <a:pt x="5166" y="235"/>
                  </a:cubicBezTo>
                  <a:cubicBezTo>
                    <a:pt x="5169" y="106"/>
                    <a:pt x="5066" y="1"/>
                    <a:pt x="4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686545" y="1480738"/>
              <a:ext cx="129225" cy="11450"/>
            </a:xfrm>
            <a:custGeom>
              <a:avLst/>
              <a:gdLst/>
              <a:ahLst/>
              <a:cxnLst/>
              <a:rect l="l" t="t" r="r" b="b"/>
              <a:pathLst>
                <a:path w="5169" h="458" extrusionOk="0">
                  <a:moveTo>
                    <a:pt x="249" y="0"/>
                  </a:moveTo>
                  <a:cubicBezTo>
                    <a:pt x="132" y="0"/>
                    <a:pt x="34" y="85"/>
                    <a:pt x="17" y="201"/>
                  </a:cubicBezTo>
                  <a:cubicBezTo>
                    <a:pt x="0" y="337"/>
                    <a:pt x="105" y="457"/>
                    <a:pt x="244" y="457"/>
                  </a:cubicBezTo>
                  <a:lnTo>
                    <a:pt x="4927" y="457"/>
                  </a:lnTo>
                  <a:cubicBezTo>
                    <a:pt x="4928" y="457"/>
                    <a:pt x="4930" y="457"/>
                    <a:pt x="4931" y="457"/>
                  </a:cubicBezTo>
                  <a:cubicBezTo>
                    <a:pt x="5056" y="457"/>
                    <a:pt x="5159" y="358"/>
                    <a:pt x="5166" y="235"/>
                  </a:cubicBezTo>
                  <a:cubicBezTo>
                    <a:pt x="5169" y="105"/>
                    <a:pt x="5066" y="0"/>
                    <a:pt x="4939" y="0"/>
                  </a:cubicBezTo>
                  <a:lnTo>
                    <a:pt x="254" y="0"/>
                  </a:lnTo>
                  <a:cubicBezTo>
                    <a:pt x="252" y="0"/>
                    <a:pt x="251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2686545" y="1538763"/>
              <a:ext cx="129225" cy="11450"/>
            </a:xfrm>
            <a:custGeom>
              <a:avLst/>
              <a:gdLst/>
              <a:ahLst/>
              <a:cxnLst/>
              <a:rect l="l" t="t" r="r" b="b"/>
              <a:pathLst>
                <a:path w="5169" h="458" extrusionOk="0">
                  <a:moveTo>
                    <a:pt x="249" y="1"/>
                  </a:moveTo>
                  <a:cubicBezTo>
                    <a:pt x="132" y="1"/>
                    <a:pt x="34" y="86"/>
                    <a:pt x="17" y="201"/>
                  </a:cubicBezTo>
                  <a:cubicBezTo>
                    <a:pt x="0" y="338"/>
                    <a:pt x="105" y="458"/>
                    <a:pt x="244" y="458"/>
                  </a:cubicBezTo>
                  <a:lnTo>
                    <a:pt x="4927" y="458"/>
                  </a:lnTo>
                  <a:cubicBezTo>
                    <a:pt x="4928" y="458"/>
                    <a:pt x="4930" y="458"/>
                    <a:pt x="4931" y="458"/>
                  </a:cubicBezTo>
                  <a:cubicBezTo>
                    <a:pt x="5056" y="458"/>
                    <a:pt x="5159" y="359"/>
                    <a:pt x="5166" y="235"/>
                  </a:cubicBezTo>
                  <a:cubicBezTo>
                    <a:pt x="5169" y="106"/>
                    <a:pt x="5066" y="1"/>
                    <a:pt x="4939" y="1"/>
                  </a:cubicBezTo>
                  <a:lnTo>
                    <a:pt x="254" y="1"/>
                  </a:lnTo>
                  <a:cubicBezTo>
                    <a:pt x="252" y="1"/>
                    <a:pt x="251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2686845" y="1571588"/>
              <a:ext cx="129300" cy="11500"/>
            </a:xfrm>
            <a:custGeom>
              <a:avLst/>
              <a:gdLst/>
              <a:ahLst/>
              <a:cxnLst/>
              <a:rect l="l" t="t" r="r" b="b"/>
              <a:pathLst>
                <a:path w="5172" h="460" extrusionOk="0">
                  <a:moveTo>
                    <a:pt x="238" y="0"/>
                  </a:moveTo>
                  <a:cubicBezTo>
                    <a:pt x="113" y="0"/>
                    <a:pt x="10" y="99"/>
                    <a:pt x="3" y="222"/>
                  </a:cubicBezTo>
                  <a:cubicBezTo>
                    <a:pt x="0" y="352"/>
                    <a:pt x="103" y="457"/>
                    <a:pt x="232" y="460"/>
                  </a:cubicBezTo>
                  <a:lnTo>
                    <a:pt x="4917" y="460"/>
                  </a:lnTo>
                  <a:cubicBezTo>
                    <a:pt x="5034" y="460"/>
                    <a:pt x="5135" y="374"/>
                    <a:pt x="5154" y="257"/>
                  </a:cubicBezTo>
                  <a:cubicBezTo>
                    <a:pt x="5171" y="120"/>
                    <a:pt x="5064" y="0"/>
                    <a:pt x="4927" y="0"/>
                  </a:cubicBezTo>
                  <a:lnTo>
                    <a:pt x="242" y="0"/>
                  </a:lnTo>
                  <a:cubicBezTo>
                    <a:pt x="241" y="0"/>
                    <a:pt x="239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2686845" y="1624288"/>
              <a:ext cx="129300" cy="11475"/>
            </a:xfrm>
            <a:custGeom>
              <a:avLst/>
              <a:gdLst/>
              <a:ahLst/>
              <a:cxnLst/>
              <a:rect l="l" t="t" r="r" b="b"/>
              <a:pathLst>
                <a:path w="5172" h="459" extrusionOk="0">
                  <a:moveTo>
                    <a:pt x="238" y="1"/>
                  </a:moveTo>
                  <a:cubicBezTo>
                    <a:pt x="113" y="1"/>
                    <a:pt x="10" y="98"/>
                    <a:pt x="3" y="223"/>
                  </a:cubicBezTo>
                  <a:cubicBezTo>
                    <a:pt x="0" y="353"/>
                    <a:pt x="103" y="458"/>
                    <a:pt x="232" y="458"/>
                  </a:cubicBezTo>
                  <a:lnTo>
                    <a:pt x="4917" y="458"/>
                  </a:lnTo>
                  <a:cubicBezTo>
                    <a:pt x="4919" y="458"/>
                    <a:pt x="4920" y="458"/>
                    <a:pt x="4922" y="458"/>
                  </a:cubicBezTo>
                  <a:cubicBezTo>
                    <a:pt x="5037" y="458"/>
                    <a:pt x="5137" y="373"/>
                    <a:pt x="5154" y="258"/>
                  </a:cubicBezTo>
                  <a:cubicBezTo>
                    <a:pt x="5171" y="121"/>
                    <a:pt x="5064" y="1"/>
                    <a:pt x="4927" y="1"/>
                  </a:cubicBezTo>
                  <a:lnTo>
                    <a:pt x="242" y="1"/>
                  </a:lnTo>
                  <a:cubicBezTo>
                    <a:pt x="241" y="1"/>
                    <a:pt x="239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2686895" y="1657113"/>
              <a:ext cx="128875" cy="11500"/>
            </a:xfrm>
            <a:custGeom>
              <a:avLst/>
              <a:gdLst/>
              <a:ahLst/>
              <a:cxnLst/>
              <a:rect l="l" t="t" r="r" b="b"/>
              <a:pathLst>
                <a:path w="5155" h="460" extrusionOk="0">
                  <a:moveTo>
                    <a:pt x="230" y="0"/>
                  </a:moveTo>
                  <a:cubicBezTo>
                    <a:pt x="103" y="0"/>
                    <a:pt x="1" y="103"/>
                    <a:pt x="1" y="230"/>
                  </a:cubicBezTo>
                  <a:cubicBezTo>
                    <a:pt x="1" y="357"/>
                    <a:pt x="103" y="460"/>
                    <a:pt x="230" y="460"/>
                  </a:cubicBezTo>
                  <a:lnTo>
                    <a:pt x="4913" y="460"/>
                  </a:lnTo>
                  <a:cubicBezTo>
                    <a:pt x="5040" y="460"/>
                    <a:pt x="5145" y="362"/>
                    <a:pt x="5152" y="235"/>
                  </a:cubicBezTo>
                  <a:cubicBezTo>
                    <a:pt x="5155" y="105"/>
                    <a:pt x="5052" y="0"/>
                    <a:pt x="4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2588245" y="1438388"/>
              <a:ext cx="80775" cy="64475"/>
            </a:xfrm>
            <a:custGeom>
              <a:avLst/>
              <a:gdLst/>
              <a:ahLst/>
              <a:cxnLst/>
              <a:rect l="l" t="t" r="r" b="b"/>
              <a:pathLst>
                <a:path w="3231" h="2579" extrusionOk="0">
                  <a:moveTo>
                    <a:pt x="2011" y="502"/>
                  </a:moveTo>
                  <a:cubicBezTo>
                    <a:pt x="2048" y="502"/>
                    <a:pt x="2077" y="531"/>
                    <a:pt x="2077" y="568"/>
                  </a:cubicBezTo>
                  <a:lnTo>
                    <a:pt x="2077" y="695"/>
                  </a:lnTo>
                  <a:lnTo>
                    <a:pt x="1325" y="1337"/>
                  </a:lnTo>
                  <a:lnTo>
                    <a:pt x="1031" y="1008"/>
                  </a:lnTo>
                  <a:cubicBezTo>
                    <a:pt x="985" y="956"/>
                    <a:pt x="921" y="930"/>
                    <a:pt x="857" y="930"/>
                  </a:cubicBezTo>
                  <a:cubicBezTo>
                    <a:pt x="802" y="930"/>
                    <a:pt x="748" y="949"/>
                    <a:pt x="704" y="988"/>
                  </a:cubicBezTo>
                  <a:cubicBezTo>
                    <a:pt x="609" y="1074"/>
                    <a:pt x="601" y="1220"/>
                    <a:pt x="687" y="1315"/>
                  </a:cubicBezTo>
                  <a:lnTo>
                    <a:pt x="1131" y="1816"/>
                  </a:lnTo>
                  <a:cubicBezTo>
                    <a:pt x="1177" y="1867"/>
                    <a:pt x="1240" y="1893"/>
                    <a:pt x="1303" y="1893"/>
                  </a:cubicBezTo>
                  <a:cubicBezTo>
                    <a:pt x="1355" y="1893"/>
                    <a:pt x="1408" y="1875"/>
                    <a:pt x="1452" y="1838"/>
                  </a:cubicBezTo>
                  <a:lnTo>
                    <a:pt x="2077" y="1303"/>
                  </a:lnTo>
                  <a:lnTo>
                    <a:pt x="2077" y="2056"/>
                  </a:lnTo>
                  <a:cubicBezTo>
                    <a:pt x="2077" y="2090"/>
                    <a:pt x="2048" y="2119"/>
                    <a:pt x="2011" y="2122"/>
                  </a:cubicBezTo>
                  <a:lnTo>
                    <a:pt x="523" y="2122"/>
                  </a:lnTo>
                  <a:cubicBezTo>
                    <a:pt x="489" y="2119"/>
                    <a:pt x="459" y="2090"/>
                    <a:pt x="459" y="2056"/>
                  </a:cubicBezTo>
                  <a:lnTo>
                    <a:pt x="459" y="568"/>
                  </a:lnTo>
                  <a:cubicBezTo>
                    <a:pt x="459" y="531"/>
                    <a:pt x="489" y="502"/>
                    <a:pt x="523" y="502"/>
                  </a:cubicBezTo>
                  <a:close/>
                  <a:moveTo>
                    <a:pt x="2974" y="0"/>
                  </a:moveTo>
                  <a:cubicBezTo>
                    <a:pt x="2921" y="0"/>
                    <a:pt x="2868" y="18"/>
                    <a:pt x="2825" y="55"/>
                  </a:cubicBezTo>
                  <a:lnTo>
                    <a:pt x="2485" y="345"/>
                  </a:lnTo>
                  <a:cubicBezTo>
                    <a:pt x="2397" y="162"/>
                    <a:pt x="2214" y="45"/>
                    <a:pt x="2009" y="45"/>
                  </a:cubicBezTo>
                  <a:lnTo>
                    <a:pt x="525" y="45"/>
                  </a:lnTo>
                  <a:cubicBezTo>
                    <a:pt x="235" y="45"/>
                    <a:pt x="0" y="279"/>
                    <a:pt x="0" y="570"/>
                  </a:cubicBezTo>
                  <a:lnTo>
                    <a:pt x="0" y="2053"/>
                  </a:lnTo>
                  <a:cubicBezTo>
                    <a:pt x="0" y="2344"/>
                    <a:pt x="235" y="2579"/>
                    <a:pt x="525" y="2579"/>
                  </a:cubicBezTo>
                  <a:lnTo>
                    <a:pt x="2009" y="2579"/>
                  </a:lnTo>
                  <a:cubicBezTo>
                    <a:pt x="2300" y="2579"/>
                    <a:pt x="2534" y="2344"/>
                    <a:pt x="2537" y="2053"/>
                  </a:cubicBezTo>
                  <a:lnTo>
                    <a:pt x="2537" y="910"/>
                  </a:lnTo>
                  <a:lnTo>
                    <a:pt x="3123" y="406"/>
                  </a:lnTo>
                  <a:cubicBezTo>
                    <a:pt x="3221" y="323"/>
                    <a:pt x="3231" y="179"/>
                    <a:pt x="3150" y="81"/>
                  </a:cubicBezTo>
                  <a:cubicBezTo>
                    <a:pt x="3104" y="27"/>
                    <a:pt x="3039" y="0"/>
                    <a:pt x="2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2590545" y="1523163"/>
              <a:ext cx="80800" cy="64500"/>
            </a:xfrm>
            <a:custGeom>
              <a:avLst/>
              <a:gdLst/>
              <a:ahLst/>
              <a:cxnLst/>
              <a:rect l="l" t="t" r="r" b="b"/>
              <a:pathLst>
                <a:path w="3232" h="2580" extrusionOk="0">
                  <a:moveTo>
                    <a:pt x="2012" y="503"/>
                  </a:moveTo>
                  <a:cubicBezTo>
                    <a:pt x="2046" y="503"/>
                    <a:pt x="2076" y="532"/>
                    <a:pt x="2078" y="569"/>
                  </a:cubicBezTo>
                  <a:lnTo>
                    <a:pt x="2078" y="696"/>
                  </a:lnTo>
                  <a:lnTo>
                    <a:pt x="1325" y="1338"/>
                  </a:lnTo>
                  <a:lnTo>
                    <a:pt x="1030" y="1006"/>
                  </a:lnTo>
                  <a:cubicBezTo>
                    <a:pt x="984" y="955"/>
                    <a:pt x="921" y="929"/>
                    <a:pt x="858" y="929"/>
                  </a:cubicBezTo>
                  <a:cubicBezTo>
                    <a:pt x="803" y="929"/>
                    <a:pt x="748" y="949"/>
                    <a:pt x="705" y="989"/>
                  </a:cubicBezTo>
                  <a:cubicBezTo>
                    <a:pt x="609" y="1072"/>
                    <a:pt x="600" y="1219"/>
                    <a:pt x="685" y="1314"/>
                  </a:cubicBezTo>
                  <a:lnTo>
                    <a:pt x="1132" y="1815"/>
                  </a:lnTo>
                  <a:cubicBezTo>
                    <a:pt x="1178" y="1867"/>
                    <a:pt x="1240" y="1893"/>
                    <a:pt x="1304" y="1893"/>
                  </a:cubicBezTo>
                  <a:cubicBezTo>
                    <a:pt x="1357" y="1893"/>
                    <a:pt x="1410" y="1875"/>
                    <a:pt x="1455" y="1837"/>
                  </a:cubicBezTo>
                  <a:lnTo>
                    <a:pt x="2078" y="1304"/>
                  </a:lnTo>
                  <a:lnTo>
                    <a:pt x="2078" y="2054"/>
                  </a:lnTo>
                  <a:cubicBezTo>
                    <a:pt x="2076" y="2091"/>
                    <a:pt x="2046" y="2120"/>
                    <a:pt x="2012" y="2120"/>
                  </a:cubicBezTo>
                  <a:lnTo>
                    <a:pt x="524" y="2120"/>
                  </a:lnTo>
                  <a:cubicBezTo>
                    <a:pt x="487" y="2120"/>
                    <a:pt x="458" y="2091"/>
                    <a:pt x="458" y="2054"/>
                  </a:cubicBezTo>
                  <a:lnTo>
                    <a:pt x="458" y="569"/>
                  </a:lnTo>
                  <a:cubicBezTo>
                    <a:pt x="458" y="532"/>
                    <a:pt x="487" y="503"/>
                    <a:pt x="524" y="503"/>
                  </a:cubicBezTo>
                  <a:close/>
                  <a:moveTo>
                    <a:pt x="2973" y="0"/>
                  </a:moveTo>
                  <a:cubicBezTo>
                    <a:pt x="2921" y="0"/>
                    <a:pt x="2867" y="18"/>
                    <a:pt x="2823" y="55"/>
                  </a:cubicBezTo>
                  <a:lnTo>
                    <a:pt x="2484" y="346"/>
                  </a:lnTo>
                  <a:cubicBezTo>
                    <a:pt x="2398" y="160"/>
                    <a:pt x="2212" y="43"/>
                    <a:pt x="2010" y="43"/>
                  </a:cubicBezTo>
                  <a:lnTo>
                    <a:pt x="526" y="43"/>
                  </a:lnTo>
                  <a:cubicBezTo>
                    <a:pt x="235" y="43"/>
                    <a:pt x="1" y="280"/>
                    <a:pt x="1" y="571"/>
                  </a:cubicBezTo>
                  <a:lnTo>
                    <a:pt x="1" y="2052"/>
                  </a:lnTo>
                  <a:cubicBezTo>
                    <a:pt x="1" y="2343"/>
                    <a:pt x="235" y="2577"/>
                    <a:pt x="526" y="2580"/>
                  </a:cubicBezTo>
                  <a:lnTo>
                    <a:pt x="2010" y="2580"/>
                  </a:lnTo>
                  <a:cubicBezTo>
                    <a:pt x="2300" y="2577"/>
                    <a:pt x="2535" y="2343"/>
                    <a:pt x="2535" y="2052"/>
                  </a:cubicBezTo>
                  <a:lnTo>
                    <a:pt x="2535" y="908"/>
                  </a:lnTo>
                  <a:lnTo>
                    <a:pt x="3124" y="405"/>
                  </a:lnTo>
                  <a:cubicBezTo>
                    <a:pt x="3219" y="322"/>
                    <a:pt x="3232" y="178"/>
                    <a:pt x="3148" y="80"/>
                  </a:cubicBezTo>
                  <a:cubicBezTo>
                    <a:pt x="3103" y="27"/>
                    <a:pt x="3038" y="0"/>
                    <a:pt x="2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2590495" y="1610213"/>
              <a:ext cx="80850" cy="64525"/>
            </a:xfrm>
            <a:custGeom>
              <a:avLst/>
              <a:gdLst/>
              <a:ahLst/>
              <a:cxnLst/>
              <a:rect l="l" t="t" r="r" b="b"/>
              <a:pathLst>
                <a:path w="3234" h="2581" extrusionOk="0">
                  <a:moveTo>
                    <a:pt x="2014" y="503"/>
                  </a:moveTo>
                  <a:cubicBezTo>
                    <a:pt x="2048" y="503"/>
                    <a:pt x="2078" y="532"/>
                    <a:pt x="2080" y="566"/>
                  </a:cubicBezTo>
                  <a:lnTo>
                    <a:pt x="2080" y="696"/>
                  </a:lnTo>
                  <a:lnTo>
                    <a:pt x="1327" y="1339"/>
                  </a:lnTo>
                  <a:lnTo>
                    <a:pt x="1032" y="1006"/>
                  </a:lnTo>
                  <a:cubicBezTo>
                    <a:pt x="986" y="955"/>
                    <a:pt x="923" y="930"/>
                    <a:pt x="860" y="930"/>
                  </a:cubicBezTo>
                  <a:cubicBezTo>
                    <a:pt x="805" y="930"/>
                    <a:pt x="750" y="949"/>
                    <a:pt x="707" y="989"/>
                  </a:cubicBezTo>
                  <a:cubicBezTo>
                    <a:pt x="611" y="1072"/>
                    <a:pt x="602" y="1219"/>
                    <a:pt x="687" y="1314"/>
                  </a:cubicBezTo>
                  <a:lnTo>
                    <a:pt x="1134" y="1815"/>
                  </a:lnTo>
                  <a:cubicBezTo>
                    <a:pt x="1180" y="1866"/>
                    <a:pt x="1242" y="1892"/>
                    <a:pt x="1306" y="1892"/>
                  </a:cubicBezTo>
                  <a:cubicBezTo>
                    <a:pt x="1359" y="1892"/>
                    <a:pt x="1413" y="1874"/>
                    <a:pt x="1457" y="1837"/>
                  </a:cubicBezTo>
                  <a:lnTo>
                    <a:pt x="2080" y="1304"/>
                  </a:lnTo>
                  <a:lnTo>
                    <a:pt x="2080" y="2055"/>
                  </a:lnTo>
                  <a:cubicBezTo>
                    <a:pt x="2078" y="2091"/>
                    <a:pt x="2048" y="2121"/>
                    <a:pt x="2014" y="2121"/>
                  </a:cubicBezTo>
                  <a:lnTo>
                    <a:pt x="526" y="2121"/>
                  </a:lnTo>
                  <a:cubicBezTo>
                    <a:pt x="489" y="2121"/>
                    <a:pt x="460" y="2091"/>
                    <a:pt x="460" y="2055"/>
                  </a:cubicBezTo>
                  <a:lnTo>
                    <a:pt x="460" y="569"/>
                  </a:lnTo>
                  <a:cubicBezTo>
                    <a:pt x="460" y="532"/>
                    <a:pt x="489" y="503"/>
                    <a:pt x="526" y="503"/>
                  </a:cubicBezTo>
                  <a:close/>
                  <a:moveTo>
                    <a:pt x="2974" y="1"/>
                  </a:moveTo>
                  <a:cubicBezTo>
                    <a:pt x="2922" y="1"/>
                    <a:pt x="2869" y="19"/>
                    <a:pt x="2825" y="56"/>
                  </a:cubicBezTo>
                  <a:lnTo>
                    <a:pt x="2486" y="347"/>
                  </a:lnTo>
                  <a:cubicBezTo>
                    <a:pt x="2400" y="161"/>
                    <a:pt x="2214" y="44"/>
                    <a:pt x="2012" y="44"/>
                  </a:cubicBezTo>
                  <a:lnTo>
                    <a:pt x="531" y="44"/>
                  </a:lnTo>
                  <a:cubicBezTo>
                    <a:pt x="237" y="44"/>
                    <a:pt x="0" y="281"/>
                    <a:pt x="3" y="571"/>
                  </a:cubicBezTo>
                  <a:lnTo>
                    <a:pt x="3" y="2052"/>
                  </a:lnTo>
                  <a:cubicBezTo>
                    <a:pt x="3" y="2343"/>
                    <a:pt x="237" y="2580"/>
                    <a:pt x="531" y="2580"/>
                  </a:cubicBezTo>
                  <a:lnTo>
                    <a:pt x="2012" y="2580"/>
                  </a:lnTo>
                  <a:cubicBezTo>
                    <a:pt x="2302" y="2578"/>
                    <a:pt x="2537" y="2343"/>
                    <a:pt x="2537" y="2052"/>
                  </a:cubicBezTo>
                  <a:lnTo>
                    <a:pt x="2537" y="909"/>
                  </a:lnTo>
                  <a:lnTo>
                    <a:pt x="3126" y="405"/>
                  </a:lnTo>
                  <a:cubicBezTo>
                    <a:pt x="3221" y="322"/>
                    <a:pt x="3234" y="178"/>
                    <a:pt x="3150" y="83"/>
                  </a:cubicBezTo>
                  <a:cubicBezTo>
                    <a:pt x="3104" y="28"/>
                    <a:pt x="3040" y="1"/>
                    <a:pt x="2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2729370" y="1372963"/>
              <a:ext cx="50900" cy="35825"/>
            </a:xfrm>
            <a:custGeom>
              <a:avLst/>
              <a:gdLst/>
              <a:ahLst/>
              <a:cxnLst/>
              <a:rect l="l" t="t" r="r" b="b"/>
              <a:pathLst>
                <a:path w="2036" h="1433" extrusionOk="0">
                  <a:moveTo>
                    <a:pt x="1012" y="1"/>
                  </a:moveTo>
                  <a:cubicBezTo>
                    <a:pt x="919" y="1"/>
                    <a:pt x="853" y="62"/>
                    <a:pt x="814" y="186"/>
                  </a:cubicBezTo>
                  <a:lnTo>
                    <a:pt x="604" y="836"/>
                  </a:lnTo>
                  <a:lnTo>
                    <a:pt x="394" y="152"/>
                  </a:lnTo>
                  <a:cubicBezTo>
                    <a:pt x="359" y="54"/>
                    <a:pt x="296" y="3"/>
                    <a:pt x="196" y="3"/>
                  </a:cubicBezTo>
                  <a:cubicBezTo>
                    <a:pt x="144" y="3"/>
                    <a:pt x="93" y="22"/>
                    <a:pt x="56" y="62"/>
                  </a:cubicBezTo>
                  <a:cubicBezTo>
                    <a:pt x="20" y="98"/>
                    <a:pt x="0" y="150"/>
                    <a:pt x="0" y="203"/>
                  </a:cubicBezTo>
                  <a:cubicBezTo>
                    <a:pt x="0" y="230"/>
                    <a:pt x="5" y="257"/>
                    <a:pt x="15" y="284"/>
                  </a:cubicBezTo>
                  <a:lnTo>
                    <a:pt x="369" y="1232"/>
                  </a:lnTo>
                  <a:cubicBezTo>
                    <a:pt x="420" y="1364"/>
                    <a:pt x="501" y="1433"/>
                    <a:pt x="609" y="1433"/>
                  </a:cubicBezTo>
                  <a:cubicBezTo>
                    <a:pt x="711" y="1433"/>
                    <a:pt x="782" y="1371"/>
                    <a:pt x="824" y="1249"/>
                  </a:cubicBezTo>
                  <a:lnTo>
                    <a:pt x="1017" y="677"/>
                  </a:lnTo>
                  <a:lnTo>
                    <a:pt x="1210" y="1249"/>
                  </a:lnTo>
                  <a:cubicBezTo>
                    <a:pt x="1254" y="1371"/>
                    <a:pt x="1325" y="1433"/>
                    <a:pt x="1425" y="1433"/>
                  </a:cubicBezTo>
                  <a:cubicBezTo>
                    <a:pt x="1535" y="1433"/>
                    <a:pt x="1613" y="1364"/>
                    <a:pt x="1664" y="1232"/>
                  </a:cubicBezTo>
                  <a:lnTo>
                    <a:pt x="2019" y="284"/>
                  </a:lnTo>
                  <a:cubicBezTo>
                    <a:pt x="2028" y="257"/>
                    <a:pt x="2033" y="230"/>
                    <a:pt x="2033" y="203"/>
                  </a:cubicBezTo>
                  <a:cubicBezTo>
                    <a:pt x="2036" y="92"/>
                    <a:pt x="1948" y="3"/>
                    <a:pt x="1840" y="3"/>
                  </a:cubicBezTo>
                  <a:cubicBezTo>
                    <a:pt x="1838" y="3"/>
                    <a:pt x="1837" y="3"/>
                    <a:pt x="1835" y="3"/>
                  </a:cubicBezTo>
                  <a:cubicBezTo>
                    <a:pt x="1735" y="3"/>
                    <a:pt x="1672" y="54"/>
                    <a:pt x="1640" y="152"/>
                  </a:cubicBezTo>
                  <a:lnTo>
                    <a:pt x="1430" y="836"/>
                  </a:lnTo>
                  <a:lnTo>
                    <a:pt x="1224" y="186"/>
                  </a:lnTo>
                  <a:cubicBezTo>
                    <a:pt x="1183" y="64"/>
                    <a:pt x="1112" y="1"/>
                    <a:pt x="1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2617995" y="1373688"/>
              <a:ext cx="50900" cy="35700"/>
            </a:xfrm>
            <a:custGeom>
              <a:avLst/>
              <a:gdLst/>
              <a:ahLst/>
              <a:cxnLst/>
              <a:rect l="l" t="t" r="r" b="b"/>
              <a:pathLst>
                <a:path w="2036" h="1428" extrusionOk="0">
                  <a:moveTo>
                    <a:pt x="188" y="1"/>
                  </a:moveTo>
                  <a:cubicBezTo>
                    <a:pt x="137" y="1"/>
                    <a:pt x="91" y="22"/>
                    <a:pt x="56" y="59"/>
                  </a:cubicBezTo>
                  <a:cubicBezTo>
                    <a:pt x="20" y="96"/>
                    <a:pt x="0" y="147"/>
                    <a:pt x="0" y="201"/>
                  </a:cubicBezTo>
                  <a:cubicBezTo>
                    <a:pt x="0" y="228"/>
                    <a:pt x="5" y="255"/>
                    <a:pt x="15" y="282"/>
                  </a:cubicBezTo>
                  <a:lnTo>
                    <a:pt x="369" y="1230"/>
                  </a:lnTo>
                  <a:cubicBezTo>
                    <a:pt x="423" y="1362"/>
                    <a:pt x="501" y="1428"/>
                    <a:pt x="611" y="1428"/>
                  </a:cubicBezTo>
                  <a:cubicBezTo>
                    <a:pt x="711" y="1428"/>
                    <a:pt x="782" y="1367"/>
                    <a:pt x="824" y="1245"/>
                  </a:cubicBezTo>
                  <a:lnTo>
                    <a:pt x="1017" y="673"/>
                  </a:lnTo>
                  <a:lnTo>
                    <a:pt x="1210" y="1245"/>
                  </a:lnTo>
                  <a:cubicBezTo>
                    <a:pt x="1254" y="1367"/>
                    <a:pt x="1325" y="1428"/>
                    <a:pt x="1425" y="1428"/>
                  </a:cubicBezTo>
                  <a:cubicBezTo>
                    <a:pt x="1535" y="1428"/>
                    <a:pt x="1613" y="1362"/>
                    <a:pt x="1664" y="1228"/>
                  </a:cubicBezTo>
                  <a:lnTo>
                    <a:pt x="2019" y="282"/>
                  </a:lnTo>
                  <a:cubicBezTo>
                    <a:pt x="2028" y="255"/>
                    <a:pt x="2033" y="228"/>
                    <a:pt x="2033" y="199"/>
                  </a:cubicBezTo>
                  <a:cubicBezTo>
                    <a:pt x="2036" y="90"/>
                    <a:pt x="1948" y="1"/>
                    <a:pt x="1840" y="1"/>
                  </a:cubicBezTo>
                  <a:cubicBezTo>
                    <a:pt x="1838" y="1"/>
                    <a:pt x="1837" y="1"/>
                    <a:pt x="1835" y="1"/>
                  </a:cubicBezTo>
                  <a:cubicBezTo>
                    <a:pt x="1735" y="1"/>
                    <a:pt x="1672" y="50"/>
                    <a:pt x="1642" y="150"/>
                  </a:cubicBezTo>
                  <a:lnTo>
                    <a:pt x="1430" y="834"/>
                  </a:lnTo>
                  <a:lnTo>
                    <a:pt x="1224" y="184"/>
                  </a:lnTo>
                  <a:cubicBezTo>
                    <a:pt x="1183" y="62"/>
                    <a:pt x="1112" y="1"/>
                    <a:pt x="1012" y="1"/>
                  </a:cubicBezTo>
                  <a:cubicBezTo>
                    <a:pt x="919" y="1"/>
                    <a:pt x="853" y="62"/>
                    <a:pt x="814" y="184"/>
                  </a:cubicBezTo>
                  <a:lnTo>
                    <a:pt x="604" y="834"/>
                  </a:lnTo>
                  <a:lnTo>
                    <a:pt x="394" y="152"/>
                  </a:lnTo>
                  <a:cubicBezTo>
                    <a:pt x="359" y="52"/>
                    <a:pt x="293" y="1"/>
                    <a:pt x="196" y="1"/>
                  </a:cubicBezTo>
                  <a:cubicBezTo>
                    <a:pt x="193" y="1"/>
                    <a:pt x="190" y="1"/>
                    <a:pt x="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2673345" y="1373688"/>
              <a:ext cx="50900" cy="35775"/>
            </a:xfrm>
            <a:custGeom>
              <a:avLst/>
              <a:gdLst/>
              <a:ahLst/>
              <a:cxnLst/>
              <a:rect l="l" t="t" r="r" b="b"/>
              <a:pathLst>
                <a:path w="2036" h="1431" extrusionOk="0">
                  <a:moveTo>
                    <a:pt x="1840" y="1"/>
                  </a:moveTo>
                  <a:cubicBezTo>
                    <a:pt x="1838" y="1"/>
                    <a:pt x="1837" y="1"/>
                    <a:pt x="1835" y="1"/>
                  </a:cubicBezTo>
                  <a:cubicBezTo>
                    <a:pt x="1738" y="1"/>
                    <a:pt x="1674" y="52"/>
                    <a:pt x="1642" y="152"/>
                  </a:cubicBezTo>
                  <a:lnTo>
                    <a:pt x="1430" y="834"/>
                  </a:lnTo>
                  <a:lnTo>
                    <a:pt x="1224" y="184"/>
                  </a:lnTo>
                  <a:cubicBezTo>
                    <a:pt x="1183" y="62"/>
                    <a:pt x="1112" y="1"/>
                    <a:pt x="1012" y="1"/>
                  </a:cubicBezTo>
                  <a:cubicBezTo>
                    <a:pt x="919" y="1"/>
                    <a:pt x="853" y="62"/>
                    <a:pt x="814" y="184"/>
                  </a:cubicBezTo>
                  <a:lnTo>
                    <a:pt x="606" y="834"/>
                  </a:lnTo>
                  <a:lnTo>
                    <a:pt x="394" y="152"/>
                  </a:lnTo>
                  <a:cubicBezTo>
                    <a:pt x="362" y="52"/>
                    <a:pt x="296" y="1"/>
                    <a:pt x="198" y="1"/>
                  </a:cubicBezTo>
                  <a:cubicBezTo>
                    <a:pt x="144" y="1"/>
                    <a:pt x="93" y="20"/>
                    <a:pt x="56" y="59"/>
                  </a:cubicBezTo>
                  <a:cubicBezTo>
                    <a:pt x="20" y="96"/>
                    <a:pt x="0" y="147"/>
                    <a:pt x="0" y="199"/>
                  </a:cubicBezTo>
                  <a:cubicBezTo>
                    <a:pt x="0" y="228"/>
                    <a:pt x="5" y="255"/>
                    <a:pt x="17" y="282"/>
                  </a:cubicBezTo>
                  <a:lnTo>
                    <a:pt x="369" y="1230"/>
                  </a:lnTo>
                  <a:cubicBezTo>
                    <a:pt x="423" y="1362"/>
                    <a:pt x="501" y="1430"/>
                    <a:pt x="611" y="1430"/>
                  </a:cubicBezTo>
                  <a:cubicBezTo>
                    <a:pt x="711" y="1430"/>
                    <a:pt x="782" y="1369"/>
                    <a:pt x="824" y="1247"/>
                  </a:cubicBezTo>
                  <a:lnTo>
                    <a:pt x="1019" y="675"/>
                  </a:lnTo>
                  <a:lnTo>
                    <a:pt x="1212" y="1247"/>
                  </a:lnTo>
                  <a:cubicBezTo>
                    <a:pt x="1254" y="1369"/>
                    <a:pt x="1327" y="1430"/>
                    <a:pt x="1427" y="1430"/>
                  </a:cubicBezTo>
                  <a:cubicBezTo>
                    <a:pt x="1535" y="1430"/>
                    <a:pt x="1615" y="1362"/>
                    <a:pt x="1667" y="1230"/>
                  </a:cubicBezTo>
                  <a:lnTo>
                    <a:pt x="2019" y="282"/>
                  </a:lnTo>
                  <a:cubicBezTo>
                    <a:pt x="2028" y="255"/>
                    <a:pt x="2033" y="228"/>
                    <a:pt x="2036" y="199"/>
                  </a:cubicBezTo>
                  <a:cubicBezTo>
                    <a:pt x="2036" y="90"/>
                    <a:pt x="1950" y="1"/>
                    <a:pt x="1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2873845" y="1399788"/>
              <a:ext cx="53475" cy="47725"/>
            </a:xfrm>
            <a:custGeom>
              <a:avLst/>
              <a:gdLst/>
              <a:ahLst/>
              <a:cxnLst/>
              <a:rect l="l" t="t" r="r" b="b"/>
              <a:pathLst>
                <a:path w="2139" h="1909" extrusionOk="0">
                  <a:moveTo>
                    <a:pt x="2139" y="1068"/>
                  </a:moveTo>
                  <a:cubicBezTo>
                    <a:pt x="2139" y="477"/>
                    <a:pt x="1660" y="0"/>
                    <a:pt x="1071" y="0"/>
                  </a:cubicBezTo>
                  <a:cubicBezTo>
                    <a:pt x="480" y="0"/>
                    <a:pt x="1" y="477"/>
                    <a:pt x="1" y="1068"/>
                  </a:cubicBezTo>
                  <a:lnTo>
                    <a:pt x="1" y="1464"/>
                  </a:lnTo>
                  <a:lnTo>
                    <a:pt x="1071" y="1909"/>
                  </a:lnTo>
                  <a:lnTo>
                    <a:pt x="2139" y="14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2873845" y="1436438"/>
              <a:ext cx="53475" cy="211725"/>
            </a:xfrm>
            <a:custGeom>
              <a:avLst/>
              <a:gdLst/>
              <a:ahLst/>
              <a:cxnLst/>
              <a:rect l="l" t="t" r="r" b="b"/>
              <a:pathLst>
                <a:path w="2139" h="8469" extrusionOk="0">
                  <a:moveTo>
                    <a:pt x="2139" y="1"/>
                  </a:moveTo>
                  <a:lnTo>
                    <a:pt x="1" y="1"/>
                  </a:lnTo>
                  <a:lnTo>
                    <a:pt x="1" y="8087"/>
                  </a:lnTo>
                  <a:lnTo>
                    <a:pt x="1010" y="8468"/>
                  </a:lnTo>
                  <a:lnTo>
                    <a:pt x="2139" y="80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874395" y="1638788"/>
              <a:ext cx="52875" cy="32100"/>
            </a:xfrm>
            <a:custGeom>
              <a:avLst/>
              <a:gdLst/>
              <a:ahLst/>
              <a:cxnLst/>
              <a:rect l="l" t="t" r="r" b="b"/>
              <a:pathLst>
                <a:path w="2115" h="1284" extrusionOk="0">
                  <a:moveTo>
                    <a:pt x="467" y="1283"/>
                  </a:moveTo>
                  <a:lnTo>
                    <a:pt x="1645" y="1283"/>
                  </a:lnTo>
                  <a:lnTo>
                    <a:pt x="211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885995" y="1670863"/>
              <a:ext cx="29600" cy="23600"/>
            </a:xfrm>
            <a:custGeom>
              <a:avLst/>
              <a:gdLst/>
              <a:ahLst/>
              <a:cxnLst/>
              <a:rect l="l" t="t" r="r" b="b"/>
              <a:pathLst>
                <a:path w="1184" h="944" extrusionOk="0">
                  <a:moveTo>
                    <a:pt x="1184" y="0"/>
                  </a:moveTo>
                  <a:lnTo>
                    <a:pt x="1" y="0"/>
                  </a:lnTo>
                  <a:lnTo>
                    <a:pt x="191" y="523"/>
                  </a:lnTo>
                  <a:cubicBezTo>
                    <a:pt x="333" y="909"/>
                    <a:pt x="822" y="943"/>
                    <a:pt x="993" y="5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873845" y="1400038"/>
              <a:ext cx="34250" cy="36425"/>
            </a:xfrm>
            <a:custGeom>
              <a:avLst/>
              <a:gdLst/>
              <a:ahLst/>
              <a:cxnLst/>
              <a:rect l="l" t="t" r="r" b="b"/>
              <a:pathLst>
                <a:path w="1370" h="1457" extrusionOk="0">
                  <a:moveTo>
                    <a:pt x="1" y="1457"/>
                  </a:moveTo>
                  <a:lnTo>
                    <a:pt x="550" y="1457"/>
                  </a:lnTo>
                  <a:lnTo>
                    <a:pt x="550" y="1061"/>
                  </a:lnTo>
                  <a:cubicBezTo>
                    <a:pt x="550" y="569"/>
                    <a:pt x="900" y="154"/>
                    <a:pt x="1369" y="34"/>
                  </a:cubicBezTo>
                  <a:cubicBezTo>
                    <a:pt x="1279" y="12"/>
                    <a:pt x="1186" y="0"/>
                    <a:pt x="1093" y="0"/>
                  </a:cubicBezTo>
                  <a:cubicBezTo>
                    <a:pt x="492" y="0"/>
                    <a:pt x="1" y="477"/>
                    <a:pt x="1" y="106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873845" y="1436438"/>
              <a:ext cx="13775" cy="202375"/>
            </a:xfrm>
            <a:custGeom>
              <a:avLst/>
              <a:gdLst/>
              <a:ahLst/>
              <a:cxnLst/>
              <a:rect l="l" t="t" r="r" b="b"/>
              <a:pathLst>
                <a:path w="551" h="8095" extrusionOk="0">
                  <a:moveTo>
                    <a:pt x="1" y="1"/>
                  </a:moveTo>
                  <a:lnTo>
                    <a:pt x="550" y="1"/>
                  </a:lnTo>
                  <a:lnTo>
                    <a:pt x="550" y="8094"/>
                  </a:lnTo>
                  <a:lnTo>
                    <a:pt x="1" y="8094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2874270" y="1638788"/>
              <a:ext cx="25025" cy="32100"/>
            </a:xfrm>
            <a:custGeom>
              <a:avLst/>
              <a:gdLst/>
              <a:ahLst/>
              <a:cxnLst/>
              <a:rect l="l" t="t" r="r" b="b"/>
              <a:pathLst>
                <a:path w="1001" h="1284" extrusionOk="0">
                  <a:moveTo>
                    <a:pt x="533" y="0"/>
                  </a:moveTo>
                  <a:lnTo>
                    <a:pt x="1" y="0"/>
                  </a:lnTo>
                  <a:lnTo>
                    <a:pt x="467" y="1283"/>
                  </a:lnTo>
                  <a:lnTo>
                    <a:pt x="1000" y="1283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2885995" y="1670863"/>
              <a:ext cx="21475" cy="22875"/>
            </a:xfrm>
            <a:custGeom>
              <a:avLst/>
              <a:gdLst/>
              <a:ahLst/>
              <a:cxnLst/>
              <a:rect l="l" t="t" r="r" b="b"/>
              <a:pathLst>
                <a:path w="859" h="915" extrusionOk="0">
                  <a:moveTo>
                    <a:pt x="536" y="0"/>
                  </a:moveTo>
                  <a:lnTo>
                    <a:pt x="1" y="0"/>
                  </a:lnTo>
                  <a:lnTo>
                    <a:pt x="191" y="523"/>
                  </a:lnTo>
                  <a:cubicBezTo>
                    <a:pt x="304" y="831"/>
                    <a:pt x="641" y="914"/>
                    <a:pt x="859" y="721"/>
                  </a:cubicBezTo>
                  <a:cubicBezTo>
                    <a:pt x="798" y="667"/>
                    <a:pt x="754" y="599"/>
                    <a:pt x="727" y="523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2868470" y="1394588"/>
              <a:ext cx="65025" cy="303000"/>
            </a:xfrm>
            <a:custGeom>
              <a:avLst/>
              <a:gdLst/>
              <a:ahLst/>
              <a:cxnLst/>
              <a:rect l="l" t="t" r="r" b="b"/>
              <a:pathLst>
                <a:path w="2601" h="12120" extrusionOk="0">
                  <a:moveTo>
                    <a:pt x="1290" y="465"/>
                  </a:moveTo>
                  <a:cubicBezTo>
                    <a:pt x="1296" y="465"/>
                    <a:pt x="1302" y="465"/>
                    <a:pt x="1308" y="465"/>
                  </a:cubicBezTo>
                  <a:cubicBezTo>
                    <a:pt x="1758" y="477"/>
                    <a:pt x="2109" y="858"/>
                    <a:pt x="2109" y="1308"/>
                  </a:cubicBezTo>
                  <a:lnTo>
                    <a:pt x="2109" y="1462"/>
                  </a:lnTo>
                  <a:lnTo>
                    <a:pt x="460" y="1459"/>
                  </a:lnTo>
                  <a:lnTo>
                    <a:pt x="460" y="1296"/>
                  </a:lnTo>
                  <a:cubicBezTo>
                    <a:pt x="460" y="835"/>
                    <a:pt x="834" y="465"/>
                    <a:pt x="1290" y="465"/>
                  </a:cubicBezTo>
                  <a:close/>
                  <a:moveTo>
                    <a:pt x="2024" y="9983"/>
                  </a:moveTo>
                  <a:lnTo>
                    <a:pt x="1723" y="10807"/>
                  </a:lnTo>
                  <a:lnTo>
                    <a:pt x="866" y="10807"/>
                  </a:lnTo>
                  <a:lnTo>
                    <a:pt x="565" y="9983"/>
                  </a:lnTo>
                  <a:close/>
                  <a:moveTo>
                    <a:pt x="1557" y="11296"/>
                  </a:moveTo>
                  <a:lnTo>
                    <a:pt x="1479" y="11506"/>
                  </a:lnTo>
                  <a:cubicBezTo>
                    <a:pt x="1440" y="11606"/>
                    <a:pt x="1371" y="11662"/>
                    <a:pt x="1293" y="11662"/>
                  </a:cubicBezTo>
                  <a:lnTo>
                    <a:pt x="1291" y="11662"/>
                  </a:lnTo>
                  <a:cubicBezTo>
                    <a:pt x="1210" y="11662"/>
                    <a:pt x="1142" y="11601"/>
                    <a:pt x="1108" y="11511"/>
                  </a:cubicBezTo>
                  <a:lnTo>
                    <a:pt x="1029" y="11296"/>
                  </a:lnTo>
                  <a:close/>
                  <a:moveTo>
                    <a:pt x="1296" y="1"/>
                  </a:moveTo>
                  <a:cubicBezTo>
                    <a:pt x="582" y="1"/>
                    <a:pt x="5" y="579"/>
                    <a:pt x="3" y="1291"/>
                  </a:cubicBezTo>
                  <a:lnTo>
                    <a:pt x="3" y="4732"/>
                  </a:lnTo>
                  <a:cubicBezTo>
                    <a:pt x="1" y="4859"/>
                    <a:pt x="98" y="4964"/>
                    <a:pt x="225" y="4971"/>
                  </a:cubicBezTo>
                  <a:cubicBezTo>
                    <a:pt x="227" y="4971"/>
                    <a:pt x="228" y="4971"/>
                    <a:pt x="230" y="4971"/>
                  </a:cubicBezTo>
                  <a:cubicBezTo>
                    <a:pt x="357" y="4971"/>
                    <a:pt x="460" y="4869"/>
                    <a:pt x="460" y="4741"/>
                  </a:cubicBezTo>
                  <a:lnTo>
                    <a:pt x="460" y="1887"/>
                  </a:lnTo>
                  <a:lnTo>
                    <a:pt x="2109" y="1887"/>
                  </a:lnTo>
                  <a:lnTo>
                    <a:pt x="2109" y="9524"/>
                  </a:lnTo>
                  <a:lnTo>
                    <a:pt x="460" y="9524"/>
                  </a:lnTo>
                  <a:lnTo>
                    <a:pt x="460" y="5839"/>
                  </a:lnTo>
                  <a:cubicBezTo>
                    <a:pt x="462" y="5721"/>
                    <a:pt x="377" y="5619"/>
                    <a:pt x="260" y="5602"/>
                  </a:cubicBezTo>
                  <a:cubicBezTo>
                    <a:pt x="250" y="5600"/>
                    <a:pt x="240" y="5600"/>
                    <a:pt x="231" y="5600"/>
                  </a:cubicBezTo>
                  <a:cubicBezTo>
                    <a:pt x="106" y="5600"/>
                    <a:pt x="1" y="5702"/>
                    <a:pt x="3" y="5831"/>
                  </a:cubicBezTo>
                  <a:lnTo>
                    <a:pt x="3" y="9776"/>
                  </a:lnTo>
                  <a:cubicBezTo>
                    <a:pt x="3" y="9802"/>
                    <a:pt x="5" y="9827"/>
                    <a:pt x="15" y="9854"/>
                  </a:cubicBezTo>
                  <a:lnTo>
                    <a:pt x="677" y="11667"/>
                  </a:lnTo>
                  <a:cubicBezTo>
                    <a:pt x="780" y="11938"/>
                    <a:pt x="1017" y="12117"/>
                    <a:pt x="1288" y="12119"/>
                  </a:cubicBezTo>
                  <a:lnTo>
                    <a:pt x="1301" y="12119"/>
                  </a:lnTo>
                  <a:cubicBezTo>
                    <a:pt x="1569" y="12119"/>
                    <a:pt x="1804" y="11950"/>
                    <a:pt x="1916" y="11674"/>
                  </a:cubicBezTo>
                  <a:lnTo>
                    <a:pt x="1919" y="11667"/>
                  </a:lnTo>
                  <a:lnTo>
                    <a:pt x="2586" y="9854"/>
                  </a:lnTo>
                  <a:cubicBezTo>
                    <a:pt x="2596" y="9829"/>
                    <a:pt x="2601" y="9802"/>
                    <a:pt x="2601" y="9776"/>
                  </a:cubicBezTo>
                  <a:lnTo>
                    <a:pt x="2601" y="1293"/>
                  </a:lnTo>
                  <a:cubicBezTo>
                    <a:pt x="2598" y="579"/>
                    <a:pt x="2019" y="1"/>
                    <a:pt x="1305" y="1"/>
                  </a:cubicBezTo>
                  <a:cubicBezTo>
                    <a:pt x="1304" y="1"/>
                    <a:pt x="1302" y="1"/>
                    <a:pt x="1301" y="1"/>
                  </a:cubicBezTo>
                  <a:cubicBezTo>
                    <a:pt x="1299" y="1"/>
                    <a:pt x="1298" y="1"/>
                    <a:pt x="1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1" name="Google Shape;1091;p40"/>
          <p:cNvGrpSpPr/>
          <p:nvPr/>
        </p:nvGrpSpPr>
        <p:grpSpPr>
          <a:xfrm>
            <a:off x="2689197" y="2984031"/>
            <a:ext cx="389500" cy="390300"/>
            <a:chOff x="5469173" y="2736869"/>
            <a:chExt cx="389500" cy="390300"/>
          </a:xfrm>
        </p:grpSpPr>
        <p:sp>
          <p:nvSpPr>
            <p:cNvPr id="1092" name="Google Shape;1092;p40"/>
            <p:cNvSpPr/>
            <p:nvPr/>
          </p:nvSpPr>
          <p:spPr>
            <a:xfrm>
              <a:off x="5605098" y="3037944"/>
              <a:ext cx="126300" cy="74125"/>
            </a:xfrm>
            <a:custGeom>
              <a:avLst/>
              <a:gdLst/>
              <a:ahLst/>
              <a:cxnLst/>
              <a:rect l="l" t="t" r="r" b="b"/>
              <a:pathLst>
                <a:path w="5052" h="2965" extrusionOk="0">
                  <a:moveTo>
                    <a:pt x="4722" y="731"/>
                  </a:moveTo>
                  <a:lnTo>
                    <a:pt x="2444" y="0"/>
                  </a:lnTo>
                  <a:lnTo>
                    <a:pt x="330" y="731"/>
                  </a:lnTo>
                  <a:lnTo>
                    <a:pt x="1" y="1990"/>
                  </a:lnTo>
                  <a:lnTo>
                    <a:pt x="2444" y="2965"/>
                  </a:lnTo>
                  <a:lnTo>
                    <a:pt x="5052" y="19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5561598" y="3087419"/>
              <a:ext cx="213850" cy="33625"/>
            </a:xfrm>
            <a:custGeom>
              <a:avLst/>
              <a:gdLst/>
              <a:ahLst/>
              <a:cxnLst/>
              <a:rect l="l" t="t" r="r" b="b"/>
              <a:pathLst>
                <a:path w="8554" h="1345" extrusionOk="0">
                  <a:moveTo>
                    <a:pt x="6802" y="1"/>
                  </a:moveTo>
                  <a:lnTo>
                    <a:pt x="665" y="1"/>
                  </a:lnTo>
                  <a:cubicBezTo>
                    <a:pt x="296" y="1"/>
                    <a:pt x="1" y="297"/>
                    <a:pt x="1" y="666"/>
                  </a:cubicBezTo>
                  <a:lnTo>
                    <a:pt x="1" y="680"/>
                  </a:lnTo>
                  <a:cubicBezTo>
                    <a:pt x="1" y="1047"/>
                    <a:pt x="296" y="1343"/>
                    <a:pt x="665" y="1345"/>
                  </a:cubicBezTo>
                  <a:lnTo>
                    <a:pt x="7889" y="1345"/>
                  </a:lnTo>
                  <a:cubicBezTo>
                    <a:pt x="8256" y="1343"/>
                    <a:pt x="8551" y="1047"/>
                    <a:pt x="8554" y="680"/>
                  </a:cubicBezTo>
                  <a:lnTo>
                    <a:pt x="8554" y="666"/>
                  </a:lnTo>
                  <a:cubicBezTo>
                    <a:pt x="8551" y="297"/>
                    <a:pt x="8256" y="1"/>
                    <a:pt x="7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5605048" y="3056094"/>
              <a:ext cx="122275" cy="32100"/>
            </a:xfrm>
            <a:custGeom>
              <a:avLst/>
              <a:gdLst/>
              <a:ahLst/>
              <a:cxnLst/>
              <a:rect l="l" t="t" r="r" b="b"/>
              <a:pathLst>
                <a:path w="4891" h="1284" extrusionOk="0">
                  <a:moveTo>
                    <a:pt x="1562" y="643"/>
                  </a:moveTo>
                  <a:lnTo>
                    <a:pt x="4890" y="643"/>
                  </a:lnTo>
                  <a:lnTo>
                    <a:pt x="4724" y="0"/>
                  </a:lnTo>
                  <a:lnTo>
                    <a:pt x="335" y="0"/>
                  </a:lnTo>
                  <a:lnTo>
                    <a:pt x="166" y="643"/>
                  </a:lnTo>
                  <a:lnTo>
                    <a:pt x="0" y="1283"/>
                  </a:lnTo>
                  <a:lnTo>
                    <a:pt x="763" y="1283"/>
                  </a:lnTo>
                  <a:lnTo>
                    <a:pt x="858" y="926"/>
                  </a:lnTo>
                  <a:cubicBezTo>
                    <a:pt x="992" y="619"/>
                    <a:pt x="992" y="643"/>
                    <a:pt x="1562" y="643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5475273" y="2998719"/>
              <a:ext cx="378075" cy="57400"/>
            </a:xfrm>
            <a:custGeom>
              <a:avLst/>
              <a:gdLst/>
              <a:ahLst/>
              <a:cxnLst/>
              <a:rect l="l" t="t" r="r" b="b"/>
              <a:pathLst>
                <a:path w="15123" h="2296" extrusionOk="0">
                  <a:moveTo>
                    <a:pt x="15123" y="685"/>
                  </a:moveTo>
                  <a:lnTo>
                    <a:pt x="7659" y="1"/>
                  </a:lnTo>
                  <a:lnTo>
                    <a:pt x="1" y="685"/>
                  </a:lnTo>
                  <a:lnTo>
                    <a:pt x="1" y="1499"/>
                  </a:lnTo>
                  <a:cubicBezTo>
                    <a:pt x="3" y="1938"/>
                    <a:pt x="360" y="2295"/>
                    <a:pt x="800" y="2295"/>
                  </a:cubicBezTo>
                  <a:lnTo>
                    <a:pt x="14323" y="2295"/>
                  </a:lnTo>
                  <a:cubicBezTo>
                    <a:pt x="14763" y="2293"/>
                    <a:pt x="15120" y="1938"/>
                    <a:pt x="15123" y="14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0"/>
            <p:cNvSpPr/>
            <p:nvPr/>
          </p:nvSpPr>
          <p:spPr>
            <a:xfrm>
              <a:off x="5475273" y="2767419"/>
              <a:ext cx="378075" cy="248250"/>
            </a:xfrm>
            <a:custGeom>
              <a:avLst/>
              <a:gdLst/>
              <a:ahLst/>
              <a:cxnLst/>
              <a:rect l="l" t="t" r="r" b="b"/>
              <a:pathLst>
                <a:path w="15123" h="9930" extrusionOk="0">
                  <a:moveTo>
                    <a:pt x="14323" y="1"/>
                  </a:moveTo>
                  <a:lnTo>
                    <a:pt x="800" y="1"/>
                  </a:lnTo>
                  <a:cubicBezTo>
                    <a:pt x="360" y="1"/>
                    <a:pt x="1" y="360"/>
                    <a:pt x="1" y="800"/>
                  </a:cubicBezTo>
                  <a:lnTo>
                    <a:pt x="1" y="9929"/>
                  </a:lnTo>
                  <a:lnTo>
                    <a:pt x="15123" y="9929"/>
                  </a:lnTo>
                  <a:lnTo>
                    <a:pt x="15123" y="800"/>
                  </a:lnTo>
                  <a:cubicBezTo>
                    <a:pt x="15120" y="360"/>
                    <a:pt x="14763" y="1"/>
                    <a:pt x="14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0"/>
            <p:cNvSpPr/>
            <p:nvPr/>
          </p:nvSpPr>
          <p:spPr>
            <a:xfrm>
              <a:off x="5474548" y="3015644"/>
              <a:ext cx="67400" cy="40475"/>
            </a:xfrm>
            <a:custGeom>
              <a:avLst/>
              <a:gdLst/>
              <a:ahLst/>
              <a:cxnLst/>
              <a:rect l="l" t="t" r="r" b="b"/>
              <a:pathLst>
                <a:path w="2696" h="1619" extrusionOk="0">
                  <a:moveTo>
                    <a:pt x="1894" y="817"/>
                  </a:moveTo>
                  <a:lnTo>
                    <a:pt x="1894" y="0"/>
                  </a:lnTo>
                  <a:lnTo>
                    <a:pt x="0" y="0"/>
                  </a:lnTo>
                  <a:lnTo>
                    <a:pt x="0" y="817"/>
                  </a:lnTo>
                  <a:cubicBezTo>
                    <a:pt x="0" y="1259"/>
                    <a:pt x="360" y="1618"/>
                    <a:pt x="802" y="1618"/>
                  </a:cubicBezTo>
                  <a:lnTo>
                    <a:pt x="2696" y="1618"/>
                  </a:lnTo>
                  <a:cubicBezTo>
                    <a:pt x="2253" y="1618"/>
                    <a:pt x="1894" y="1259"/>
                    <a:pt x="1894" y="817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5504298" y="2796444"/>
              <a:ext cx="320025" cy="190200"/>
            </a:xfrm>
            <a:custGeom>
              <a:avLst/>
              <a:gdLst/>
              <a:ahLst/>
              <a:cxnLst/>
              <a:rect l="l" t="t" r="r" b="b"/>
              <a:pathLst>
                <a:path w="12801" h="7608" extrusionOk="0">
                  <a:moveTo>
                    <a:pt x="12630" y="7608"/>
                  </a:moveTo>
                  <a:cubicBezTo>
                    <a:pt x="12723" y="7608"/>
                    <a:pt x="12798" y="7530"/>
                    <a:pt x="12801" y="7437"/>
                  </a:cubicBezTo>
                  <a:lnTo>
                    <a:pt x="12801" y="171"/>
                  </a:lnTo>
                  <a:cubicBezTo>
                    <a:pt x="12801" y="76"/>
                    <a:pt x="12723" y="0"/>
                    <a:pt x="12630" y="0"/>
                  </a:cubicBezTo>
                  <a:lnTo>
                    <a:pt x="171" y="0"/>
                  </a:lnTo>
                  <a:cubicBezTo>
                    <a:pt x="76" y="0"/>
                    <a:pt x="0" y="76"/>
                    <a:pt x="0" y="171"/>
                  </a:cubicBezTo>
                  <a:lnTo>
                    <a:pt x="0" y="7437"/>
                  </a:lnTo>
                  <a:cubicBezTo>
                    <a:pt x="0" y="7530"/>
                    <a:pt x="76" y="7608"/>
                    <a:pt x="171" y="76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5474548" y="2767419"/>
              <a:ext cx="47375" cy="248250"/>
            </a:xfrm>
            <a:custGeom>
              <a:avLst/>
              <a:gdLst/>
              <a:ahLst/>
              <a:cxnLst/>
              <a:rect l="l" t="t" r="r" b="b"/>
              <a:pathLst>
                <a:path w="1895" h="9930" extrusionOk="0">
                  <a:moveTo>
                    <a:pt x="1161" y="8598"/>
                  </a:moveTo>
                  <a:lnTo>
                    <a:pt x="1161" y="1332"/>
                  </a:lnTo>
                  <a:cubicBezTo>
                    <a:pt x="1161" y="1237"/>
                    <a:pt x="1237" y="1161"/>
                    <a:pt x="1330" y="1161"/>
                  </a:cubicBezTo>
                  <a:lnTo>
                    <a:pt x="1894" y="1161"/>
                  </a:lnTo>
                  <a:lnTo>
                    <a:pt x="1894" y="1"/>
                  </a:lnTo>
                  <a:lnTo>
                    <a:pt x="799" y="1"/>
                  </a:lnTo>
                  <a:cubicBezTo>
                    <a:pt x="357" y="1"/>
                    <a:pt x="0" y="360"/>
                    <a:pt x="0" y="800"/>
                  </a:cubicBezTo>
                  <a:lnTo>
                    <a:pt x="0" y="9929"/>
                  </a:lnTo>
                  <a:lnTo>
                    <a:pt x="1894" y="9929"/>
                  </a:lnTo>
                  <a:lnTo>
                    <a:pt x="1894" y="8769"/>
                  </a:lnTo>
                  <a:lnTo>
                    <a:pt x="1330" y="8769"/>
                  </a:lnTo>
                  <a:cubicBezTo>
                    <a:pt x="1237" y="8769"/>
                    <a:pt x="1161" y="8691"/>
                    <a:pt x="1161" y="8598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5503573" y="2796444"/>
              <a:ext cx="18350" cy="190200"/>
            </a:xfrm>
            <a:custGeom>
              <a:avLst/>
              <a:gdLst/>
              <a:ahLst/>
              <a:cxnLst/>
              <a:rect l="l" t="t" r="r" b="b"/>
              <a:pathLst>
                <a:path w="734" h="7608" extrusionOk="0">
                  <a:moveTo>
                    <a:pt x="733" y="7608"/>
                  </a:moveTo>
                  <a:lnTo>
                    <a:pt x="733" y="0"/>
                  </a:lnTo>
                  <a:lnTo>
                    <a:pt x="169" y="0"/>
                  </a:lnTo>
                  <a:cubicBezTo>
                    <a:pt x="76" y="0"/>
                    <a:pt x="0" y="76"/>
                    <a:pt x="0" y="171"/>
                  </a:cubicBezTo>
                  <a:lnTo>
                    <a:pt x="0" y="7437"/>
                  </a:lnTo>
                  <a:cubicBezTo>
                    <a:pt x="0" y="7530"/>
                    <a:pt x="76" y="7605"/>
                    <a:pt x="169" y="7608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5540223" y="2742194"/>
              <a:ext cx="248175" cy="54275"/>
            </a:xfrm>
            <a:custGeom>
              <a:avLst/>
              <a:gdLst/>
              <a:ahLst/>
              <a:cxnLst/>
              <a:rect l="l" t="t" r="r" b="b"/>
              <a:pathLst>
                <a:path w="9927" h="2171" extrusionOk="0">
                  <a:moveTo>
                    <a:pt x="0" y="1557"/>
                  </a:moveTo>
                  <a:lnTo>
                    <a:pt x="4812" y="2170"/>
                  </a:lnTo>
                  <a:lnTo>
                    <a:pt x="9927" y="1557"/>
                  </a:lnTo>
                  <a:lnTo>
                    <a:pt x="9927" y="433"/>
                  </a:lnTo>
                  <a:cubicBezTo>
                    <a:pt x="9927" y="193"/>
                    <a:pt x="9734" y="3"/>
                    <a:pt x="9497" y="0"/>
                  </a:cubicBezTo>
                  <a:lnTo>
                    <a:pt x="428" y="0"/>
                  </a:lnTo>
                  <a:cubicBezTo>
                    <a:pt x="191" y="3"/>
                    <a:pt x="0" y="196"/>
                    <a:pt x="0" y="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5540223" y="2781169"/>
              <a:ext cx="248175" cy="155800"/>
            </a:xfrm>
            <a:custGeom>
              <a:avLst/>
              <a:gdLst/>
              <a:ahLst/>
              <a:cxnLst/>
              <a:rect l="l" t="t" r="r" b="b"/>
              <a:pathLst>
                <a:path w="9927" h="6232" extrusionOk="0">
                  <a:moveTo>
                    <a:pt x="4812" y="0"/>
                  </a:moveTo>
                  <a:lnTo>
                    <a:pt x="0" y="0"/>
                  </a:lnTo>
                  <a:lnTo>
                    <a:pt x="0" y="5802"/>
                  </a:lnTo>
                  <a:cubicBezTo>
                    <a:pt x="0" y="6039"/>
                    <a:pt x="191" y="6232"/>
                    <a:pt x="428" y="6232"/>
                  </a:cubicBezTo>
                  <a:lnTo>
                    <a:pt x="9497" y="6232"/>
                  </a:lnTo>
                  <a:cubicBezTo>
                    <a:pt x="9734" y="6232"/>
                    <a:pt x="9927" y="6039"/>
                    <a:pt x="9927" y="5802"/>
                  </a:cubicBezTo>
                  <a:lnTo>
                    <a:pt x="99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5660523" y="3030119"/>
              <a:ext cx="11625" cy="11525"/>
            </a:xfrm>
            <a:custGeom>
              <a:avLst/>
              <a:gdLst/>
              <a:ahLst/>
              <a:cxnLst/>
              <a:rect l="l" t="t" r="r" b="b"/>
              <a:pathLst>
                <a:path w="465" h="461" extrusionOk="0">
                  <a:moveTo>
                    <a:pt x="230" y="1"/>
                  </a:moveTo>
                  <a:cubicBezTo>
                    <a:pt x="103" y="1"/>
                    <a:pt x="0" y="103"/>
                    <a:pt x="3" y="230"/>
                  </a:cubicBezTo>
                  <a:cubicBezTo>
                    <a:pt x="3" y="357"/>
                    <a:pt x="105" y="460"/>
                    <a:pt x="232" y="460"/>
                  </a:cubicBezTo>
                  <a:lnTo>
                    <a:pt x="237" y="460"/>
                  </a:lnTo>
                  <a:cubicBezTo>
                    <a:pt x="364" y="458"/>
                    <a:pt x="464" y="355"/>
                    <a:pt x="464" y="228"/>
                  </a:cubicBezTo>
                  <a:cubicBezTo>
                    <a:pt x="464" y="103"/>
                    <a:pt x="362" y="1"/>
                    <a:pt x="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5539423" y="2742194"/>
              <a:ext cx="32275" cy="39000"/>
            </a:xfrm>
            <a:custGeom>
              <a:avLst/>
              <a:gdLst/>
              <a:ahLst/>
              <a:cxnLst/>
              <a:rect l="l" t="t" r="r" b="b"/>
              <a:pathLst>
                <a:path w="1291" h="1560" extrusionOk="0">
                  <a:moveTo>
                    <a:pt x="856" y="1010"/>
                  </a:moveTo>
                  <a:lnTo>
                    <a:pt x="856" y="433"/>
                  </a:lnTo>
                  <a:cubicBezTo>
                    <a:pt x="858" y="193"/>
                    <a:pt x="1051" y="0"/>
                    <a:pt x="1291" y="3"/>
                  </a:cubicBezTo>
                  <a:lnTo>
                    <a:pt x="436" y="3"/>
                  </a:lnTo>
                  <a:cubicBezTo>
                    <a:pt x="196" y="3"/>
                    <a:pt x="3" y="193"/>
                    <a:pt x="1" y="433"/>
                  </a:cubicBezTo>
                  <a:lnTo>
                    <a:pt x="1" y="1559"/>
                  </a:lnTo>
                  <a:lnTo>
                    <a:pt x="856" y="1559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5539423" y="2781169"/>
              <a:ext cx="32225" cy="155800"/>
            </a:xfrm>
            <a:custGeom>
              <a:avLst/>
              <a:gdLst/>
              <a:ahLst/>
              <a:cxnLst/>
              <a:rect l="l" t="t" r="r" b="b"/>
              <a:pathLst>
                <a:path w="1289" h="6232" extrusionOk="0">
                  <a:moveTo>
                    <a:pt x="856" y="0"/>
                  </a:moveTo>
                  <a:lnTo>
                    <a:pt x="1" y="0"/>
                  </a:lnTo>
                  <a:lnTo>
                    <a:pt x="1" y="5802"/>
                  </a:lnTo>
                  <a:cubicBezTo>
                    <a:pt x="1" y="5919"/>
                    <a:pt x="47" y="6029"/>
                    <a:pt x="133" y="6110"/>
                  </a:cubicBezTo>
                  <a:cubicBezTo>
                    <a:pt x="213" y="6188"/>
                    <a:pt x="321" y="6232"/>
                    <a:pt x="433" y="6232"/>
                  </a:cubicBezTo>
                  <a:lnTo>
                    <a:pt x="1288" y="6232"/>
                  </a:lnTo>
                  <a:cubicBezTo>
                    <a:pt x="1051" y="6232"/>
                    <a:pt x="856" y="6041"/>
                    <a:pt x="856" y="5802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0"/>
            <p:cNvSpPr/>
            <p:nvPr/>
          </p:nvSpPr>
          <p:spPr>
            <a:xfrm>
              <a:off x="5560798" y="3087369"/>
              <a:ext cx="44400" cy="33675"/>
            </a:xfrm>
            <a:custGeom>
              <a:avLst/>
              <a:gdLst/>
              <a:ahLst/>
              <a:cxnLst/>
              <a:rect l="l" t="t" r="r" b="b"/>
              <a:pathLst>
                <a:path w="1776" h="1347" extrusionOk="0">
                  <a:moveTo>
                    <a:pt x="1201" y="1029"/>
                  </a:moveTo>
                  <a:cubicBezTo>
                    <a:pt x="1135" y="927"/>
                    <a:pt x="1101" y="807"/>
                    <a:pt x="1101" y="682"/>
                  </a:cubicBezTo>
                  <a:lnTo>
                    <a:pt x="1101" y="665"/>
                  </a:lnTo>
                  <a:cubicBezTo>
                    <a:pt x="1105" y="296"/>
                    <a:pt x="1406" y="0"/>
                    <a:pt x="1775" y="3"/>
                  </a:cubicBezTo>
                  <a:lnTo>
                    <a:pt x="666" y="3"/>
                  </a:lnTo>
                  <a:cubicBezTo>
                    <a:pt x="299" y="3"/>
                    <a:pt x="1" y="299"/>
                    <a:pt x="1" y="668"/>
                  </a:cubicBezTo>
                  <a:lnTo>
                    <a:pt x="1" y="682"/>
                  </a:lnTo>
                  <a:cubicBezTo>
                    <a:pt x="1" y="807"/>
                    <a:pt x="35" y="927"/>
                    <a:pt x="101" y="1029"/>
                  </a:cubicBezTo>
                  <a:cubicBezTo>
                    <a:pt x="226" y="1227"/>
                    <a:pt x="441" y="1347"/>
                    <a:pt x="675" y="1347"/>
                  </a:cubicBezTo>
                  <a:lnTo>
                    <a:pt x="1775" y="1347"/>
                  </a:lnTo>
                  <a:cubicBezTo>
                    <a:pt x="1543" y="1347"/>
                    <a:pt x="1325" y="1227"/>
                    <a:pt x="1201" y="1029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5561548" y="2755194"/>
              <a:ext cx="11575" cy="11525"/>
            </a:xfrm>
            <a:custGeom>
              <a:avLst/>
              <a:gdLst/>
              <a:ahLst/>
              <a:cxnLst/>
              <a:rect l="l" t="t" r="r" b="b"/>
              <a:pathLst>
                <a:path w="463" h="461" extrusionOk="0">
                  <a:moveTo>
                    <a:pt x="230" y="1"/>
                  </a:moveTo>
                  <a:cubicBezTo>
                    <a:pt x="103" y="1"/>
                    <a:pt x="0" y="103"/>
                    <a:pt x="0" y="228"/>
                  </a:cubicBezTo>
                  <a:cubicBezTo>
                    <a:pt x="0" y="355"/>
                    <a:pt x="103" y="458"/>
                    <a:pt x="227" y="460"/>
                  </a:cubicBezTo>
                  <a:lnTo>
                    <a:pt x="232" y="460"/>
                  </a:lnTo>
                  <a:cubicBezTo>
                    <a:pt x="359" y="460"/>
                    <a:pt x="462" y="358"/>
                    <a:pt x="462" y="231"/>
                  </a:cubicBezTo>
                  <a:cubicBezTo>
                    <a:pt x="462" y="103"/>
                    <a:pt x="359" y="1"/>
                    <a:pt x="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5580898" y="2755194"/>
              <a:ext cx="11575" cy="11525"/>
            </a:xfrm>
            <a:custGeom>
              <a:avLst/>
              <a:gdLst/>
              <a:ahLst/>
              <a:cxnLst/>
              <a:rect l="l" t="t" r="r" b="b"/>
              <a:pathLst>
                <a:path w="463" h="461" extrusionOk="0">
                  <a:moveTo>
                    <a:pt x="231" y="1"/>
                  </a:moveTo>
                  <a:cubicBezTo>
                    <a:pt x="106" y="1"/>
                    <a:pt x="3" y="103"/>
                    <a:pt x="1" y="228"/>
                  </a:cubicBezTo>
                  <a:cubicBezTo>
                    <a:pt x="1" y="355"/>
                    <a:pt x="104" y="458"/>
                    <a:pt x="231" y="460"/>
                  </a:cubicBezTo>
                  <a:lnTo>
                    <a:pt x="233" y="460"/>
                  </a:lnTo>
                  <a:cubicBezTo>
                    <a:pt x="360" y="460"/>
                    <a:pt x="463" y="358"/>
                    <a:pt x="463" y="231"/>
                  </a:cubicBezTo>
                  <a:cubicBezTo>
                    <a:pt x="463" y="103"/>
                    <a:pt x="360" y="1"/>
                    <a:pt x="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5600323" y="2755194"/>
              <a:ext cx="11525" cy="11525"/>
            </a:xfrm>
            <a:custGeom>
              <a:avLst/>
              <a:gdLst/>
              <a:ahLst/>
              <a:cxnLst/>
              <a:rect l="l" t="t" r="r" b="b"/>
              <a:pathLst>
                <a:path w="461" h="461" extrusionOk="0">
                  <a:moveTo>
                    <a:pt x="231" y="1"/>
                  </a:moveTo>
                  <a:cubicBezTo>
                    <a:pt x="104" y="1"/>
                    <a:pt x="1" y="103"/>
                    <a:pt x="1" y="228"/>
                  </a:cubicBezTo>
                  <a:cubicBezTo>
                    <a:pt x="1" y="355"/>
                    <a:pt x="101" y="458"/>
                    <a:pt x="228" y="460"/>
                  </a:cubicBezTo>
                  <a:lnTo>
                    <a:pt x="231" y="460"/>
                  </a:lnTo>
                  <a:cubicBezTo>
                    <a:pt x="358" y="460"/>
                    <a:pt x="460" y="358"/>
                    <a:pt x="460" y="231"/>
                  </a:cubicBezTo>
                  <a:cubicBezTo>
                    <a:pt x="460" y="103"/>
                    <a:pt x="360" y="1"/>
                    <a:pt x="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5644998" y="2812469"/>
              <a:ext cx="34175" cy="80750"/>
            </a:xfrm>
            <a:custGeom>
              <a:avLst/>
              <a:gdLst/>
              <a:ahLst/>
              <a:cxnLst/>
              <a:rect l="l" t="t" r="r" b="b"/>
              <a:pathLst>
                <a:path w="1367" h="3230" extrusionOk="0">
                  <a:moveTo>
                    <a:pt x="1109" y="1"/>
                  </a:moveTo>
                  <a:cubicBezTo>
                    <a:pt x="1013" y="1"/>
                    <a:pt x="924" y="64"/>
                    <a:pt x="892" y="161"/>
                  </a:cubicBezTo>
                  <a:lnTo>
                    <a:pt x="37" y="2932"/>
                  </a:lnTo>
                  <a:cubicBezTo>
                    <a:pt x="0" y="3054"/>
                    <a:pt x="69" y="3181"/>
                    <a:pt x="191" y="3218"/>
                  </a:cubicBezTo>
                  <a:cubicBezTo>
                    <a:pt x="214" y="3226"/>
                    <a:pt x="237" y="3229"/>
                    <a:pt x="260" y="3229"/>
                  </a:cubicBezTo>
                  <a:cubicBezTo>
                    <a:pt x="357" y="3229"/>
                    <a:pt x="447" y="3166"/>
                    <a:pt x="477" y="3069"/>
                  </a:cubicBezTo>
                  <a:lnTo>
                    <a:pt x="1330" y="298"/>
                  </a:lnTo>
                  <a:cubicBezTo>
                    <a:pt x="1366" y="176"/>
                    <a:pt x="1300" y="48"/>
                    <a:pt x="1178" y="12"/>
                  </a:cubicBezTo>
                  <a:cubicBezTo>
                    <a:pt x="1155" y="4"/>
                    <a:pt x="1132" y="1"/>
                    <a:pt x="1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5689773" y="2823719"/>
              <a:ext cx="35950" cy="63175"/>
            </a:xfrm>
            <a:custGeom>
              <a:avLst/>
              <a:gdLst/>
              <a:ahLst/>
              <a:cxnLst/>
              <a:rect l="l" t="t" r="r" b="b"/>
              <a:pathLst>
                <a:path w="1438" h="2527" extrusionOk="0">
                  <a:moveTo>
                    <a:pt x="252" y="1"/>
                  </a:moveTo>
                  <a:cubicBezTo>
                    <a:pt x="193" y="1"/>
                    <a:pt x="134" y="23"/>
                    <a:pt x="89" y="68"/>
                  </a:cubicBezTo>
                  <a:cubicBezTo>
                    <a:pt x="1" y="158"/>
                    <a:pt x="1" y="302"/>
                    <a:pt x="89" y="390"/>
                  </a:cubicBezTo>
                  <a:lnTo>
                    <a:pt x="907" y="1209"/>
                  </a:lnTo>
                  <a:cubicBezTo>
                    <a:pt x="937" y="1238"/>
                    <a:pt x="937" y="1287"/>
                    <a:pt x="907" y="1319"/>
                  </a:cubicBezTo>
                  <a:lnTo>
                    <a:pt x="89" y="2135"/>
                  </a:lnTo>
                  <a:cubicBezTo>
                    <a:pt x="1" y="2226"/>
                    <a:pt x="1" y="2370"/>
                    <a:pt x="89" y="2460"/>
                  </a:cubicBezTo>
                  <a:cubicBezTo>
                    <a:pt x="134" y="2504"/>
                    <a:pt x="192" y="2526"/>
                    <a:pt x="251" y="2526"/>
                  </a:cubicBezTo>
                  <a:cubicBezTo>
                    <a:pt x="309" y="2526"/>
                    <a:pt x="367" y="2504"/>
                    <a:pt x="411" y="2460"/>
                  </a:cubicBezTo>
                  <a:lnTo>
                    <a:pt x="1230" y="1641"/>
                  </a:lnTo>
                  <a:cubicBezTo>
                    <a:pt x="1438" y="1434"/>
                    <a:pt x="1438" y="1094"/>
                    <a:pt x="1230" y="884"/>
                  </a:cubicBezTo>
                  <a:lnTo>
                    <a:pt x="414" y="68"/>
                  </a:lnTo>
                  <a:cubicBezTo>
                    <a:pt x="369" y="23"/>
                    <a:pt x="311" y="1"/>
                    <a:pt x="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0"/>
            <p:cNvSpPr/>
            <p:nvPr/>
          </p:nvSpPr>
          <p:spPr>
            <a:xfrm>
              <a:off x="5594948" y="2824119"/>
              <a:ext cx="36025" cy="63100"/>
            </a:xfrm>
            <a:custGeom>
              <a:avLst/>
              <a:gdLst/>
              <a:ahLst/>
              <a:cxnLst/>
              <a:rect l="l" t="t" r="r" b="b"/>
              <a:pathLst>
                <a:path w="1441" h="2524" extrusionOk="0">
                  <a:moveTo>
                    <a:pt x="1190" y="1"/>
                  </a:moveTo>
                  <a:cubicBezTo>
                    <a:pt x="1132" y="1"/>
                    <a:pt x="1074" y="24"/>
                    <a:pt x="1030" y="69"/>
                  </a:cubicBezTo>
                  <a:lnTo>
                    <a:pt x="211" y="885"/>
                  </a:lnTo>
                  <a:cubicBezTo>
                    <a:pt x="1" y="1095"/>
                    <a:pt x="1" y="1432"/>
                    <a:pt x="211" y="1643"/>
                  </a:cubicBezTo>
                  <a:lnTo>
                    <a:pt x="1027" y="2461"/>
                  </a:lnTo>
                  <a:cubicBezTo>
                    <a:pt x="1072" y="2503"/>
                    <a:pt x="1128" y="2524"/>
                    <a:pt x="1185" y="2524"/>
                  </a:cubicBezTo>
                  <a:cubicBezTo>
                    <a:pt x="1244" y="2524"/>
                    <a:pt x="1303" y="2501"/>
                    <a:pt x="1347" y="2456"/>
                  </a:cubicBezTo>
                  <a:cubicBezTo>
                    <a:pt x="1435" y="2368"/>
                    <a:pt x="1438" y="2227"/>
                    <a:pt x="1352" y="2136"/>
                  </a:cubicBezTo>
                  <a:lnTo>
                    <a:pt x="534" y="1320"/>
                  </a:lnTo>
                  <a:cubicBezTo>
                    <a:pt x="504" y="1288"/>
                    <a:pt x="504" y="1239"/>
                    <a:pt x="534" y="1210"/>
                  </a:cubicBezTo>
                  <a:lnTo>
                    <a:pt x="1352" y="391"/>
                  </a:lnTo>
                  <a:cubicBezTo>
                    <a:pt x="1440" y="303"/>
                    <a:pt x="1440" y="157"/>
                    <a:pt x="1352" y="69"/>
                  </a:cubicBezTo>
                  <a:cubicBezTo>
                    <a:pt x="1307" y="24"/>
                    <a:pt x="1248" y="1"/>
                    <a:pt x="1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0"/>
            <p:cNvSpPr/>
            <p:nvPr/>
          </p:nvSpPr>
          <p:spPr>
            <a:xfrm>
              <a:off x="5469173" y="2736869"/>
              <a:ext cx="389500" cy="390300"/>
            </a:xfrm>
            <a:custGeom>
              <a:avLst/>
              <a:gdLst/>
              <a:ahLst/>
              <a:cxnLst/>
              <a:rect l="l" t="t" r="r" b="b"/>
              <a:pathLst>
                <a:path w="15580" h="15612" extrusionOk="0">
                  <a:moveTo>
                    <a:pt x="12324" y="460"/>
                  </a:moveTo>
                  <a:cubicBezTo>
                    <a:pt x="12434" y="460"/>
                    <a:pt x="12524" y="548"/>
                    <a:pt x="12524" y="661"/>
                  </a:cubicBezTo>
                  <a:lnTo>
                    <a:pt x="12524" y="1560"/>
                  </a:lnTo>
                  <a:lnTo>
                    <a:pt x="7781" y="1560"/>
                  </a:lnTo>
                  <a:cubicBezTo>
                    <a:pt x="7779" y="1560"/>
                    <a:pt x="7778" y="1560"/>
                    <a:pt x="7776" y="1560"/>
                  </a:cubicBezTo>
                  <a:cubicBezTo>
                    <a:pt x="7668" y="1560"/>
                    <a:pt x="7575" y="1632"/>
                    <a:pt x="7551" y="1736"/>
                  </a:cubicBezTo>
                  <a:cubicBezTo>
                    <a:pt x="7517" y="1880"/>
                    <a:pt x="7627" y="2017"/>
                    <a:pt x="7774" y="2017"/>
                  </a:cubicBezTo>
                  <a:lnTo>
                    <a:pt x="12524" y="2017"/>
                  </a:lnTo>
                  <a:lnTo>
                    <a:pt x="12524" y="7589"/>
                  </a:lnTo>
                  <a:cubicBezTo>
                    <a:pt x="12524" y="7701"/>
                    <a:pt x="12434" y="7789"/>
                    <a:pt x="12324" y="7791"/>
                  </a:cubicBezTo>
                  <a:lnTo>
                    <a:pt x="3258" y="7791"/>
                  </a:lnTo>
                  <a:cubicBezTo>
                    <a:pt x="3145" y="7789"/>
                    <a:pt x="3055" y="7701"/>
                    <a:pt x="3055" y="7589"/>
                  </a:cubicBezTo>
                  <a:lnTo>
                    <a:pt x="3055" y="2017"/>
                  </a:lnTo>
                  <a:lnTo>
                    <a:pt x="6728" y="2017"/>
                  </a:lnTo>
                  <a:cubicBezTo>
                    <a:pt x="6730" y="2017"/>
                    <a:pt x="6731" y="2017"/>
                    <a:pt x="6733" y="2017"/>
                  </a:cubicBezTo>
                  <a:cubicBezTo>
                    <a:pt x="6838" y="2017"/>
                    <a:pt x="6934" y="1942"/>
                    <a:pt x="6958" y="1838"/>
                  </a:cubicBezTo>
                  <a:cubicBezTo>
                    <a:pt x="6989" y="1694"/>
                    <a:pt x="6882" y="1560"/>
                    <a:pt x="6735" y="1560"/>
                  </a:cubicBezTo>
                  <a:lnTo>
                    <a:pt x="3055" y="1560"/>
                  </a:lnTo>
                  <a:lnTo>
                    <a:pt x="3055" y="661"/>
                  </a:lnTo>
                  <a:cubicBezTo>
                    <a:pt x="3055" y="548"/>
                    <a:pt x="3145" y="460"/>
                    <a:pt x="3258" y="460"/>
                  </a:cubicBezTo>
                  <a:close/>
                  <a:moveTo>
                    <a:pt x="14553" y="1467"/>
                  </a:moveTo>
                  <a:cubicBezTo>
                    <a:pt x="14866" y="1467"/>
                    <a:pt x="15120" y="1721"/>
                    <a:pt x="15122" y="2036"/>
                  </a:cubicBezTo>
                  <a:lnTo>
                    <a:pt x="15122" y="10936"/>
                  </a:lnTo>
                  <a:lnTo>
                    <a:pt x="460" y="10936"/>
                  </a:lnTo>
                  <a:lnTo>
                    <a:pt x="460" y="2036"/>
                  </a:lnTo>
                  <a:cubicBezTo>
                    <a:pt x="457" y="1721"/>
                    <a:pt x="714" y="1467"/>
                    <a:pt x="1029" y="1467"/>
                  </a:cubicBezTo>
                  <a:lnTo>
                    <a:pt x="2598" y="1467"/>
                  </a:lnTo>
                  <a:lnTo>
                    <a:pt x="2598" y="2171"/>
                  </a:lnTo>
                  <a:lnTo>
                    <a:pt x="1562" y="2171"/>
                  </a:lnTo>
                  <a:cubicBezTo>
                    <a:pt x="1560" y="2171"/>
                    <a:pt x="1559" y="2171"/>
                    <a:pt x="1557" y="2171"/>
                  </a:cubicBezTo>
                  <a:cubicBezTo>
                    <a:pt x="1337" y="2171"/>
                    <a:pt x="1161" y="2351"/>
                    <a:pt x="1161" y="2569"/>
                  </a:cubicBezTo>
                  <a:lnTo>
                    <a:pt x="1161" y="9993"/>
                  </a:lnTo>
                  <a:cubicBezTo>
                    <a:pt x="1161" y="10128"/>
                    <a:pt x="1269" y="10235"/>
                    <a:pt x="1401" y="10235"/>
                  </a:cubicBezTo>
                  <a:lnTo>
                    <a:pt x="7441" y="10235"/>
                  </a:lnTo>
                  <a:cubicBezTo>
                    <a:pt x="7485" y="10235"/>
                    <a:pt x="7525" y="10216"/>
                    <a:pt x="7551" y="10181"/>
                  </a:cubicBezTo>
                  <a:cubicBezTo>
                    <a:pt x="7708" y="9991"/>
                    <a:pt x="7576" y="9776"/>
                    <a:pt x="7393" y="9776"/>
                  </a:cubicBezTo>
                  <a:lnTo>
                    <a:pt x="1620" y="9776"/>
                  </a:lnTo>
                  <a:lnTo>
                    <a:pt x="1620" y="2628"/>
                  </a:lnTo>
                  <a:lnTo>
                    <a:pt x="2598" y="2628"/>
                  </a:lnTo>
                  <a:lnTo>
                    <a:pt x="2598" y="7589"/>
                  </a:lnTo>
                  <a:cubicBezTo>
                    <a:pt x="2598" y="7953"/>
                    <a:pt x="2891" y="8248"/>
                    <a:pt x="3255" y="8248"/>
                  </a:cubicBezTo>
                  <a:lnTo>
                    <a:pt x="12324" y="8248"/>
                  </a:lnTo>
                  <a:cubicBezTo>
                    <a:pt x="12688" y="8248"/>
                    <a:pt x="12984" y="7953"/>
                    <a:pt x="12981" y="7589"/>
                  </a:cubicBezTo>
                  <a:lnTo>
                    <a:pt x="12981" y="2628"/>
                  </a:lnTo>
                  <a:lnTo>
                    <a:pt x="13959" y="2628"/>
                  </a:lnTo>
                  <a:lnTo>
                    <a:pt x="13959" y="9776"/>
                  </a:lnTo>
                  <a:lnTo>
                    <a:pt x="8443" y="9776"/>
                  </a:lnTo>
                  <a:cubicBezTo>
                    <a:pt x="8442" y="9776"/>
                    <a:pt x="8440" y="9776"/>
                    <a:pt x="8438" y="9776"/>
                  </a:cubicBezTo>
                  <a:cubicBezTo>
                    <a:pt x="8333" y="9776"/>
                    <a:pt x="8240" y="9851"/>
                    <a:pt x="8214" y="9954"/>
                  </a:cubicBezTo>
                  <a:cubicBezTo>
                    <a:pt x="8182" y="10098"/>
                    <a:pt x="8289" y="10233"/>
                    <a:pt x="8439" y="10235"/>
                  </a:cubicBezTo>
                  <a:lnTo>
                    <a:pt x="14020" y="10235"/>
                  </a:lnTo>
                  <a:cubicBezTo>
                    <a:pt x="14240" y="10235"/>
                    <a:pt x="14418" y="10054"/>
                    <a:pt x="14418" y="9834"/>
                  </a:cubicBezTo>
                  <a:lnTo>
                    <a:pt x="14418" y="2569"/>
                  </a:lnTo>
                  <a:cubicBezTo>
                    <a:pt x="14418" y="2349"/>
                    <a:pt x="14240" y="2171"/>
                    <a:pt x="14020" y="2171"/>
                  </a:cubicBezTo>
                  <a:lnTo>
                    <a:pt x="12984" y="2171"/>
                  </a:lnTo>
                  <a:lnTo>
                    <a:pt x="12984" y="1467"/>
                  </a:lnTo>
                  <a:close/>
                  <a:moveTo>
                    <a:pt x="15122" y="11396"/>
                  </a:moveTo>
                  <a:lnTo>
                    <a:pt x="15122" y="11987"/>
                  </a:lnTo>
                  <a:cubicBezTo>
                    <a:pt x="15122" y="12300"/>
                    <a:pt x="14866" y="12557"/>
                    <a:pt x="14553" y="12557"/>
                  </a:cubicBezTo>
                  <a:lnTo>
                    <a:pt x="1029" y="12557"/>
                  </a:lnTo>
                  <a:cubicBezTo>
                    <a:pt x="714" y="12554"/>
                    <a:pt x="457" y="12298"/>
                    <a:pt x="460" y="11982"/>
                  </a:cubicBezTo>
                  <a:lnTo>
                    <a:pt x="460" y="11396"/>
                  </a:lnTo>
                  <a:close/>
                  <a:moveTo>
                    <a:pt x="9966" y="13014"/>
                  </a:moveTo>
                  <a:lnTo>
                    <a:pt x="10174" y="13808"/>
                  </a:lnTo>
                  <a:lnTo>
                    <a:pt x="5753" y="13808"/>
                  </a:lnTo>
                  <a:lnTo>
                    <a:pt x="5961" y="13014"/>
                  </a:lnTo>
                  <a:close/>
                  <a:moveTo>
                    <a:pt x="11573" y="14267"/>
                  </a:moveTo>
                  <a:cubicBezTo>
                    <a:pt x="11813" y="14267"/>
                    <a:pt x="12006" y="14462"/>
                    <a:pt x="12006" y="14702"/>
                  </a:cubicBezTo>
                  <a:lnTo>
                    <a:pt x="12006" y="14717"/>
                  </a:lnTo>
                  <a:cubicBezTo>
                    <a:pt x="12006" y="14956"/>
                    <a:pt x="11811" y="15152"/>
                    <a:pt x="11569" y="15152"/>
                  </a:cubicBezTo>
                  <a:lnTo>
                    <a:pt x="4348" y="15152"/>
                  </a:lnTo>
                  <a:cubicBezTo>
                    <a:pt x="4106" y="15152"/>
                    <a:pt x="3910" y="14956"/>
                    <a:pt x="3910" y="14717"/>
                  </a:cubicBezTo>
                  <a:lnTo>
                    <a:pt x="3910" y="14702"/>
                  </a:lnTo>
                  <a:cubicBezTo>
                    <a:pt x="3910" y="14460"/>
                    <a:pt x="4106" y="14267"/>
                    <a:pt x="4348" y="14267"/>
                  </a:cubicBezTo>
                  <a:lnTo>
                    <a:pt x="11569" y="14267"/>
                  </a:lnTo>
                  <a:cubicBezTo>
                    <a:pt x="11570" y="14267"/>
                    <a:pt x="11572" y="14267"/>
                    <a:pt x="11573" y="14267"/>
                  </a:cubicBezTo>
                  <a:close/>
                  <a:moveTo>
                    <a:pt x="3243" y="1"/>
                  </a:moveTo>
                  <a:cubicBezTo>
                    <a:pt x="2886" y="1"/>
                    <a:pt x="2598" y="289"/>
                    <a:pt x="2598" y="648"/>
                  </a:cubicBezTo>
                  <a:lnTo>
                    <a:pt x="2598" y="1010"/>
                  </a:lnTo>
                  <a:lnTo>
                    <a:pt x="1010" y="1010"/>
                  </a:lnTo>
                  <a:cubicBezTo>
                    <a:pt x="452" y="1010"/>
                    <a:pt x="0" y="1460"/>
                    <a:pt x="0" y="2017"/>
                  </a:cubicBezTo>
                  <a:lnTo>
                    <a:pt x="0" y="11997"/>
                  </a:lnTo>
                  <a:cubicBezTo>
                    <a:pt x="0" y="12559"/>
                    <a:pt x="457" y="13014"/>
                    <a:pt x="1019" y="13014"/>
                  </a:cubicBezTo>
                  <a:lnTo>
                    <a:pt x="5418" y="13014"/>
                  </a:lnTo>
                  <a:lnTo>
                    <a:pt x="5210" y="13808"/>
                  </a:lnTo>
                  <a:lnTo>
                    <a:pt x="4345" y="13808"/>
                  </a:lnTo>
                  <a:cubicBezTo>
                    <a:pt x="3852" y="13808"/>
                    <a:pt x="3451" y="14209"/>
                    <a:pt x="3451" y="14702"/>
                  </a:cubicBezTo>
                  <a:lnTo>
                    <a:pt x="3451" y="14717"/>
                  </a:lnTo>
                  <a:cubicBezTo>
                    <a:pt x="3451" y="15211"/>
                    <a:pt x="3852" y="15611"/>
                    <a:pt x="4345" y="15611"/>
                  </a:cubicBezTo>
                  <a:lnTo>
                    <a:pt x="11569" y="15611"/>
                  </a:lnTo>
                  <a:cubicBezTo>
                    <a:pt x="12063" y="15611"/>
                    <a:pt x="12463" y="15211"/>
                    <a:pt x="12463" y="14717"/>
                  </a:cubicBezTo>
                  <a:lnTo>
                    <a:pt x="12463" y="14358"/>
                  </a:lnTo>
                  <a:cubicBezTo>
                    <a:pt x="12463" y="14055"/>
                    <a:pt x="12217" y="13808"/>
                    <a:pt x="11914" y="13808"/>
                  </a:cubicBezTo>
                  <a:lnTo>
                    <a:pt x="10662" y="13808"/>
                  </a:lnTo>
                  <a:lnTo>
                    <a:pt x="10455" y="13014"/>
                  </a:lnTo>
                  <a:lnTo>
                    <a:pt x="14946" y="13014"/>
                  </a:lnTo>
                  <a:cubicBezTo>
                    <a:pt x="15296" y="13014"/>
                    <a:pt x="15579" y="12730"/>
                    <a:pt x="15579" y="12381"/>
                  </a:cubicBezTo>
                  <a:lnTo>
                    <a:pt x="15579" y="2039"/>
                  </a:lnTo>
                  <a:cubicBezTo>
                    <a:pt x="15579" y="1469"/>
                    <a:pt x="15120" y="1010"/>
                    <a:pt x="14550" y="1010"/>
                  </a:cubicBezTo>
                  <a:lnTo>
                    <a:pt x="12984" y="1010"/>
                  </a:lnTo>
                  <a:lnTo>
                    <a:pt x="12984" y="661"/>
                  </a:lnTo>
                  <a:cubicBezTo>
                    <a:pt x="12984" y="296"/>
                    <a:pt x="12688" y="1"/>
                    <a:pt x="12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114;p40"/>
          <p:cNvGrpSpPr/>
          <p:nvPr/>
        </p:nvGrpSpPr>
        <p:grpSpPr>
          <a:xfrm>
            <a:off x="8194700" y="3893261"/>
            <a:ext cx="453750" cy="541606"/>
            <a:chOff x="214563" y="991475"/>
            <a:chExt cx="453750" cy="641500"/>
          </a:xfrm>
        </p:grpSpPr>
        <p:grpSp>
          <p:nvGrpSpPr>
            <p:cNvPr id="1115" name="Google Shape;1115;p40"/>
            <p:cNvGrpSpPr/>
            <p:nvPr/>
          </p:nvGrpSpPr>
          <p:grpSpPr>
            <a:xfrm>
              <a:off x="214563" y="991475"/>
              <a:ext cx="297900" cy="257400"/>
              <a:chOff x="214563" y="991475"/>
              <a:chExt cx="297900" cy="257400"/>
            </a:xfrm>
          </p:grpSpPr>
          <p:sp>
            <p:nvSpPr>
              <p:cNvPr id="1116" name="Google Shape;1116;p40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0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8" name="Google Shape;1118;p40"/>
            <p:cNvGrpSpPr/>
            <p:nvPr/>
          </p:nvGrpSpPr>
          <p:grpSpPr>
            <a:xfrm>
              <a:off x="370413" y="1375575"/>
              <a:ext cx="297900" cy="257400"/>
              <a:chOff x="370413" y="1375575"/>
              <a:chExt cx="297900" cy="257400"/>
            </a:xfrm>
          </p:grpSpPr>
          <p:sp>
            <p:nvSpPr>
              <p:cNvPr id="1119" name="Google Shape;1119;p40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0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1" name="Google Shape;1121;p40"/>
          <p:cNvGrpSpPr/>
          <p:nvPr/>
        </p:nvGrpSpPr>
        <p:grpSpPr>
          <a:xfrm>
            <a:off x="1041009" y="992751"/>
            <a:ext cx="696129" cy="108144"/>
            <a:chOff x="4657600" y="639650"/>
            <a:chExt cx="1216200" cy="192855"/>
          </a:xfrm>
        </p:grpSpPr>
        <p:sp>
          <p:nvSpPr>
            <p:cNvPr id="1122" name="Google Shape;1122;p40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4" name="Google Shape;1124;p40"/>
          <p:cNvGrpSpPr/>
          <p:nvPr/>
        </p:nvGrpSpPr>
        <p:grpSpPr>
          <a:xfrm>
            <a:off x="7628391" y="744799"/>
            <a:ext cx="467366" cy="554802"/>
            <a:chOff x="8095816" y="2964049"/>
            <a:chExt cx="467366" cy="554802"/>
          </a:xfrm>
        </p:grpSpPr>
        <p:sp>
          <p:nvSpPr>
            <p:cNvPr id="1125" name="Google Shape;1125;p40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0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72727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40"/>
          <p:cNvGrpSpPr/>
          <p:nvPr/>
        </p:nvGrpSpPr>
        <p:grpSpPr>
          <a:xfrm>
            <a:off x="3204750" y="4646500"/>
            <a:ext cx="1216200" cy="192855"/>
            <a:chOff x="3204750" y="4646500"/>
            <a:chExt cx="1216200" cy="192855"/>
          </a:xfrm>
        </p:grpSpPr>
        <p:sp>
          <p:nvSpPr>
            <p:cNvPr id="1128" name="Google Shape;1128;p40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0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7CFF76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40"/>
          <p:cNvGrpSpPr/>
          <p:nvPr/>
        </p:nvGrpSpPr>
        <p:grpSpPr>
          <a:xfrm rot="10800000" flipH="1">
            <a:off x="349462" y="3968681"/>
            <a:ext cx="537996" cy="508673"/>
            <a:chOff x="1092050" y="3983462"/>
            <a:chExt cx="687467" cy="740513"/>
          </a:xfrm>
        </p:grpSpPr>
        <p:grpSp>
          <p:nvGrpSpPr>
            <p:cNvPr id="1131" name="Google Shape;1131;p40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1132" name="Google Shape;1132;p4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4" name="Google Shape;1134;p40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1135" name="Google Shape;1135;p4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7" name="Google Shape;1137;p40"/>
          <p:cNvGrpSpPr/>
          <p:nvPr/>
        </p:nvGrpSpPr>
        <p:grpSpPr>
          <a:xfrm>
            <a:off x="8173711" y="1314594"/>
            <a:ext cx="462418" cy="470955"/>
            <a:chOff x="1092050" y="3983462"/>
            <a:chExt cx="687467" cy="740513"/>
          </a:xfrm>
        </p:grpSpPr>
        <p:grpSp>
          <p:nvGrpSpPr>
            <p:cNvPr id="1138" name="Google Shape;1138;p40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1139" name="Google Shape;1139;p4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1" name="Google Shape;1141;p40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1142" name="Google Shape;1142;p4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" name="Google Shape;393;p30">
            <a:extLst>
              <a:ext uri="{FF2B5EF4-FFF2-40B4-BE49-F238E27FC236}">
                <a16:creationId xmlns:a16="http://schemas.microsoft.com/office/drawing/2014/main" id="{3A1CE2C2-DAA5-694A-34DB-643E0217BCD2}"/>
              </a:ext>
            </a:extLst>
          </p:cNvPr>
          <p:cNvGrpSpPr/>
          <p:nvPr/>
        </p:nvGrpSpPr>
        <p:grpSpPr>
          <a:xfrm>
            <a:off x="349462" y="667038"/>
            <a:ext cx="602400" cy="602404"/>
            <a:chOff x="2467075" y="3034689"/>
            <a:chExt cx="602400" cy="602404"/>
          </a:xfrm>
        </p:grpSpPr>
        <p:sp>
          <p:nvSpPr>
            <p:cNvPr id="9" name="Google Shape;394;p30">
              <a:extLst>
                <a:ext uri="{FF2B5EF4-FFF2-40B4-BE49-F238E27FC236}">
                  <a16:creationId xmlns:a16="http://schemas.microsoft.com/office/drawing/2014/main" id="{317397A1-86A1-1A09-7921-9861EE49BA60}"/>
                </a:ext>
              </a:extLst>
            </p:cNvPr>
            <p:cNvSpPr/>
            <p:nvPr/>
          </p:nvSpPr>
          <p:spPr>
            <a:xfrm>
              <a:off x="2467075" y="3034689"/>
              <a:ext cx="602400" cy="602400"/>
            </a:xfrm>
            <a:prstGeom prst="ellipse">
              <a:avLst/>
            </a:pr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" name="Google Shape;395;p30">
              <a:extLst>
                <a:ext uri="{FF2B5EF4-FFF2-40B4-BE49-F238E27FC236}">
                  <a16:creationId xmlns:a16="http://schemas.microsoft.com/office/drawing/2014/main" id="{6434900E-0A0C-85D4-5169-D4F0003D4C53}"/>
                </a:ext>
              </a:extLst>
            </p:cNvPr>
            <p:cNvSpPr/>
            <p:nvPr/>
          </p:nvSpPr>
          <p:spPr>
            <a:xfrm>
              <a:off x="2467075" y="3034693"/>
              <a:ext cx="602400" cy="602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1" name="Google Shape;409;p30">
            <a:extLst>
              <a:ext uri="{FF2B5EF4-FFF2-40B4-BE49-F238E27FC236}">
                <a16:creationId xmlns:a16="http://schemas.microsoft.com/office/drawing/2014/main" id="{E74076F9-FE8B-5992-EE19-AAD7756304E5}"/>
              </a:ext>
            </a:extLst>
          </p:cNvPr>
          <p:cNvSpPr txBox="1">
            <a:spLocks/>
          </p:cNvSpPr>
          <p:nvPr/>
        </p:nvSpPr>
        <p:spPr>
          <a:xfrm>
            <a:off x="349462" y="731992"/>
            <a:ext cx="6024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25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9pPr>
          </a:lstStyle>
          <a:p>
            <a:r>
              <a:rPr lang="en" dirty="0"/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901043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4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Example of </a:t>
            </a:r>
            <a:r>
              <a:rPr lang="en-IN" dirty="0" err="1">
                <a:solidFill>
                  <a:schemeClr val="accent3"/>
                </a:solidFill>
              </a:rPr>
              <a:t>Javascript</a:t>
            </a:r>
            <a:endParaRPr lang="en-IN" dirty="0">
              <a:solidFill>
                <a:schemeClr val="accent3"/>
              </a:solidFill>
            </a:endParaRPr>
          </a:p>
        </p:txBody>
      </p:sp>
      <p:grpSp>
        <p:nvGrpSpPr>
          <p:cNvPr id="1114" name="Google Shape;1114;p40"/>
          <p:cNvGrpSpPr/>
          <p:nvPr/>
        </p:nvGrpSpPr>
        <p:grpSpPr>
          <a:xfrm>
            <a:off x="8532838" y="4045338"/>
            <a:ext cx="453750" cy="641500"/>
            <a:chOff x="214563" y="991475"/>
            <a:chExt cx="453750" cy="641500"/>
          </a:xfrm>
        </p:grpSpPr>
        <p:grpSp>
          <p:nvGrpSpPr>
            <p:cNvPr id="1115" name="Google Shape;1115;p40"/>
            <p:cNvGrpSpPr/>
            <p:nvPr/>
          </p:nvGrpSpPr>
          <p:grpSpPr>
            <a:xfrm>
              <a:off x="214563" y="991475"/>
              <a:ext cx="297900" cy="257400"/>
              <a:chOff x="214563" y="991475"/>
              <a:chExt cx="297900" cy="257400"/>
            </a:xfrm>
          </p:grpSpPr>
          <p:sp>
            <p:nvSpPr>
              <p:cNvPr id="1116" name="Google Shape;1116;p40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0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8" name="Google Shape;1118;p40"/>
            <p:cNvGrpSpPr/>
            <p:nvPr/>
          </p:nvGrpSpPr>
          <p:grpSpPr>
            <a:xfrm>
              <a:off x="370413" y="1375575"/>
              <a:ext cx="297900" cy="257400"/>
              <a:chOff x="370413" y="1375575"/>
              <a:chExt cx="297900" cy="257400"/>
            </a:xfrm>
          </p:grpSpPr>
          <p:sp>
            <p:nvSpPr>
              <p:cNvPr id="1119" name="Google Shape;1119;p40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0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1" name="Google Shape;1121;p40"/>
          <p:cNvGrpSpPr/>
          <p:nvPr/>
        </p:nvGrpSpPr>
        <p:grpSpPr>
          <a:xfrm>
            <a:off x="638673" y="980558"/>
            <a:ext cx="1216200" cy="192855"/>
            <a:chOff x="4657600" y="639650"/>
            <a:chExt cx="1216200" cy="192855"/>
          </a:xfrm>
        </p:grpSpPr>
        <p:sp>
          <p:nvSpPr>
            <p:cNvPr id="1122" name="Google Shape;1122;p40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4" name="Google Shape;1124;p40"/>
          <p:cNvGrpSpPr/>
          <p:nvPr/>
        </p:nvGrpSpPr>
        <p:grpSpPr>
          <a:xfrm>
            <a:off x="7628391" y="744799"/>
            <a:ext cx="467366" cy="554802"/>
            <a:chOff x="8095816" y="2964049"/>
            <a:chExt cx="467366" cy="554802"/>
          </a:xfrm>
        </p:grpSpPr>
        <p:sp>
          <p:nvSpPr>
            <p:cNvPr id="1125" name="Google Shape;1125;p40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0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72727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40"/>
          <p:cNvGrpSpPr/>
          <p:nvPr/>
        </p:nvGrpSpPr>
        <p:grpSpPr>
          <a:xfrm>
            <a:off x="3204750" y="4646500"/>
            <a:ext cx="1216200" cy="192855"/>
            <a:chOff x="3204750" y="4646500"/>
            <a:chExt cx="1216200" cy="192855"/>
          </a:xfrm>
        </p:grpSpPr>
        <p:sp>
          <p:nvSpPr>
            <p:cNvPr id="1128" name="Google Shape;1128;p40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0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7CFF76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40"/>
          <p:cNvGrpSpPr/>
          <p:nvPr/>
        </p:nvGrpSpPr>
        <p:grpSpPr>
          <a:xfrm rot="10800000" flipH="1">
            <a:off x="288501" y="4252239"/>
            <a:ext cx="515050" cy="554792"/>
            <a:chOff x="1092050" y="3983462"/>
            <a:chExt cx="687467" cy="740513"/>
          </a:xfrm>
        </p:grpSpPr>
        <p:grpSp>
          <p:nvGrpSpPr>
            <p:cNvPr id="1131" name="Google Shape;1131;p40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1132" name="Google Shape;1132;p4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4" name="Google Shape;1134;p40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1135" name="Google Shape;1135;p4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7" name="Google Shape;1137;p40"/>
          <p:cNvGrpSpPr/>
          <p:nvPr/>
        </p:nvGrpSpPr>
        <p:grpSpPr>
          <a:xfrm>
            <a:off x="8308124" y="1185601"/>
            <a:ext cx="515050" cy="554792"/>
            <a:chOff x="1092050" y="3983462"/>
            <a:chExt cx="687467" cy="740513"/>
          </a:xfrm>
        </p:grpSpPr>
        <p:grpSp>
          <p:nvGrpSpPr>
            <p:cNvPr id="1138" name="Google Shape;1138;p40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1139" name="Google Shape;1139;p4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1" name="Google Shape;1141;p40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1142" name="Google Shape;1142;p4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A76DD70-FD34-F944-8D7D-EFAC63DD6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25" y="1299601"/>
            <a:ext cx="3179116" cy="3284257"/>
          </a:xfrm>
          <a:ln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en-IN" sz="1400" dirty="0"/>
              <a:t>&lt;html&gt;</a:t>
            </a:r>
          </a:p>
          <a:p>
            <a:pPr algn="l"/>
            <a:r>
              <a:rPr lang="en-IN" sz="1400" dirty="0"/>
              <a:t>&lt;head&gt;</a:t>
            </a:r>
          </a:p>
          <a:p>
            <a:pPr algn="l"/>
            <a:r>
              <a:rPr lang="en-IN" sz="1400" dirty="0"/>
              <a:t>    &lt;title&gt;Simple JavaScript Example&lt;/title&gt;</a:t>
            </a:r>
          </a:p>
          <a:p>
            <a:pPr algn="l"/>
            <a:r>
              <a:rPr lang="en-IN" sz="1400" dirty="0"/>
              <a:t>&lt;/head&gt;</a:t>
            </a:r>
          </a:p>
          <a:p>
            <a:pPr algn="l"/>
            <a:r>
              <a:rPr lang="en-IN" sz="1400" dirty="0"/>
              <a:t>&lt;body&gt;</a:t>
            </a:r>
          </a:p>
          <a:p>
            <a:pPr algn="l"/>
            <a:r>
              <a:rPr lang="en-IN" sz="1400" dirty="0"/>
              <a:t>    &lt;h1&gt;My First Heading&lt;/h1&gt;</a:t>
            </a:r>
          </a:p>
          <a:p>
            <a:pPr algn="l"/>
            <a:r>
              <a:rPr lang="en-IN" sz="1400" dirty="0"/>
              <a:t>    &lt;p id="text"&gt;This is the original text.&lt;/p&gt;</a:t>
            </a:r>
          </a:p>
          <a:p>
            <a:pPr algn="l"/>
            <a:r>
              <a:rPr lang="en-IN" sz="1400" dirty="0"/>
              <a:t>&lt;button id="</a:t>
            </a:r>
            <a:r>
              <a:rPr lang="en-IN" sz="1400" dirty="0" err="1"/>
              <a:t>changeTextBtn</a:t>
            </a:r>
            <a:r>
              <a:rPr lang="en-IN" sz="1400" dirty="0"/>
              <a:t>"&gt;Click to Change Text&lt;/button&gt;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D43706-2452-504D-9F49-E7A5143340E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002620" y="1299601"/>
            <a:ext cx="4211740" cy="3284257"/>
          </a:xfrm>
          <a:ln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lang="en-IN" dirty="0"/>
              <a:t>	</a:t>
            </a:r>
            <a:r>
              <a:rPr lang="en-IN" sz="1600" dirty="0"/>
              <a:t>&lt;script&gt;</a:t>
            </a:r>
          </a:p>
          <a:p>
            <a:pPr algn="l"/>
            <a:r>
              <a:rPr lang="en-IN" sz="1600" dirty="0"/>
              <a:t>	</a:t>
            </a:r>
            <a:r>
              <a:rPr lang="en-IN" sz="1600" dirty="0" err="1"/>
              <a:t>document.getElementById</a:t>
            </a:r>
            <a:r>
              <a:rPr lang="en-IN" sz="1600" dirty="0"/>
              <a:t>("</a:t>
            </a:r>
            <a:r>
              <a:rPr lang="en-IN" sz="1600" dirty="0" err="1"/>
              <a:t>changeTextBtn</a:t>
            </a:r>
            <a:r>
              <a:rPr lang="en-IN" sz="1600" dirty="0"/>
              <a:t>").onclick = function() {</a:t>
            </a:r>
          </a:p>
          <a:p>
            <a:pPr algn="l"/>
            <a:r>
              <a:rPr lang="en-IN" sz="1600" dirty="0"/>
              <a:t>            </a:t>
            </a:r>
            <a:r>
              <a:rPr lang="en-IN" sz="1600" dirty="0" err="1"/>
              <a:t>document.getElementById</a:t>
            </a:r>
            <a:r>
              <a:rPr lang="en-IN" sz="1600" dirty="0"/>
              <a:t>("text").</a:t>
            </a:r>
            <a:r>
              <a:rPr lang="en-IN" sz="1600" dirty="0" err="1"/>
              <a:t>innerHTML</a:t>
            </a:r>
            <a:r>
              <a:rPr lang="en-IN" sz="1600" dirty="0"/>
              <a:t> = "The text has been changed!";</a:t>
            </a:r>
          </a:p>
          <a:p>
            <a:pPr algn="l"/>
            <a:r>
              <a:rPr lang="en-IN" sz="1600" dirty="0"/>
              <a:t>        };</a:t>
            </a:r>
          </a:p>
          <a:p>
            <a:pPr algn="l"/>
            <a:r>
              <a:rPr lang="en-IN" sz="1600" dirty="0"/>
              <a:t>    &lt;/script&gt;</a:t>
            </a:r>
          </a:p>
          <a:p>
            <a:pPr algn="l"/>
            <a:r>
              <a:rPr lang="en-IN" sz="1600" dirty="0"/>
              <a:t>&lt;/body&gt;</a:t>
            </a:r>
          </a:p>
          <a:p>
            <a:pPr algn="l"/>
            <a:r>
              <a:rPr lang="en-IN" sz="16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1487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30"/>
          <p:cNvGrpSpPr/>
          <p:nvPr/>
        </p:nvGrpSpPr>
        <p:grpSpPr>
          <a:xfrm>
            <a:off x="3386114" y="1237458"/>
            <a:ext cx="602410" cy="602450"/>
            <a:chOff x="6074450" y="1228314"/>
            <a:chExt cx="602410" cy="602450"/>
          </a:xfrm>
        </p:grpSpPr>
        <p:sp>
          <p:nvSpPr>
            <p:cNvPr id="391" name="Google Shape;391;p30"/>
            <p:cNvSpPr/>
            <p:nvPr/>
          </p:nvSpPr>
          <p:spPr>
            <a:xfrm>
              <a:off x="6074450" y="1228364"/>
              <a:ext cx="602400" cy="602400"/>
            </a:xfrm>
            <a:prstGeom prst="ellipse">
              <a:avLst/>
            </a:pr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6074460" y="1228314"/>
              <a:ext cx="602400" cy="602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93" name="Google Shape;393;p30"/>
          <p:cNvGrpSpPr/>
          <p:nvPr/>
        </p:nvGrpSpPr>
        <p:grpSpPr>
          <a:xfrm>
            <a:off x="5045683" y="1233321"/>
            <a:ext cx="602400" cy="602404"/>
            <a:chOff x="2467075" y="3034689"/>
            <a:chExt cx="602400" cy="602404"/>
          </a:xfrm>
        </p:grpSpPr>
        <p:sp>
          <p:nvSpPr>
            <p:cNvPr id="394" name="Google Shape;394;p30"/>
            <p:cNvSpPr/>
            <p:nvPr/>
          </p:nvSpPr>
          <p:spPr>
            <a:xfrm>
              <a:off x="2467075" y="3034689"/>
              <a:ext cx="602400" cy="602400"/>
            </a:xfrm>
            <a:prstGeom prst="ellipse">
              <a:avLst/>
            </a:pr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2467075" y="3034693"/>
              <a:ext cx="602400" cy="602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96" name="Google Shape;396;p30"/>
          <p:cNvGrpSpPr/>
          <p:nvPr/>
        </p:nvGrpSpPr>
        <p:grpSpPr>
          <a:xfrm>
            <a:off x="6961418" y="1224177"/>
            <a:ext cx="602410" cy="602404"/>
            <a:chOff x="6074450" y="3034689"/>
            <a:chExt cx="602410" cy="602404"/>
          </a:xfrm>
        </p:grpSpPr>
        <p:sp>
          <p:nvSpPr>
            <p:cNvPr id="397" name="Google Shape;397;p30"/>
            <p:cNvSpPr/>
            <p:nvPr/>
          </p:nvSpPr>
          <p:spPr>
            <a:xfrm>
              <a:off x="6074450" y="3034689"/>
              <a:ext cx="602400" cy="602400"/>
            </a:xfrm>
            <a:prstGeom prst="ellipse">
              <a:avLst/>
            </a:pr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6074460" y="3034693"/>
              <a:ext cx="602400" cy="602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99" name="Google Shape;399;p30"/>
          <p:cNvGrpSpPr/>
          <p:nvPr/>
        </p:nvGrpSpPr>
        <p:grpSpPr>
          <a:xfrm>
            <a:off x="1552675" y="1226189"/>
            <a:ext cx="602400" cy="604525"/>
            <a:chOff x="2467075" y="1226189"/>
            <a:chExt cx="602400" cy="604525"/>
          </a:xfrm>
        </p:grpSpPr>
        <p:sp>
          <p:nvSpPr>
            <p:cNvPr id="400" name="Google Shape;400;p30"/>
            <p:cNvSpPr/>
            <p:nvPr/>
          </p:nvSpPr>
          <p:spPr>
            <a:xfrm>
              <a:off x="2467075" y="1226189"/>
              <a:ext cx="602400" cy="602400"/>
            </a:xfrm>
            <a:prstGeom prst="ellipse">
              <a:avLst/>
            </a:pr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2467075" y="1228314"/>
              <a:ext cx="602400" cy="602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02" name="Google Shape;402;p30"/>
          <p:cNvSpPr txBox="1">
            <a:spLocks noGrp="1"/>
          </p:cNvSpPr>
          <p:nvPr>
            <p:ph type="title"/>
          </p:nvPr>
        </p:nvSpPr>
        <p:spPr>
          <a:xfrm>
            <a:off x="2368295" y="539500"/>
            <a:ext cx="369412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  <a:r>
              <a:rPr lang="en" dirty="0">
                <a:solidFill>
                  <a:schemeClr val="accent3"/>
                </a:solidFill>
              </a:rPr>
              <a:t>contents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03" name="Google Shape;403;p30"/>
          <p:cNvSpPr txBox="1">
            <a:spLocks noGrp="1"/>
          </p:cNvSpPr>
          <p:nvPr>
            <p:ph type="title" idx="2"/>
          </p:nvPr>
        </p:nvSpPr>
        <p:spPr>
          <a:xfrm>
            <a:off x="1552675" y="1293314"/>
            <a:ext cx="602400" cy="4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04" name="Google Shape;404;p30"/>
          <p:cNvSpPr txBox="1">
            <a:spLocks noGrp="1"/>
          </p:cNvSpPr>
          <p:nvPr>
            <p:ph type="title" idx="3"/>
          </p:nvPr>
        </p:nvSpPr>
        <p:spPr>
          <a:xfrm>
            <a:off x="631223" y="1954916"/>
            <a:ext cx="2339816" cy="6807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Introduction to Web technology</a:t>
            </a:r>
            <a:endParaRPr sz="1800" dirty="0"/>
          </a:p>
        </p:txBody>
      </p:sp>
      <p:sp>
        <p:nvSpPr>
          <p:cNvPr id="406" name="Google Shape;406;p30"/>
          <p:cNvSpPr txBox="1">
            <a:spLocks noGrp="1"/>
          </p:cNvSpPr>
          <p:nvPr>
            <p:ph type="title" idx="4"/>
          </p:nvPr>
        </p:nvSpPr>
        <p:spPr>
          <a:xfrm>
            <a:off x="3386124" y="1302408"/>
            <a:ext cx="602400" cy="4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7" name="Google Shape;407;p30"/>
          <p:cNvSpPr txBox="1">
            <a:spLocks noGrp="1"/>
          </p:cNvSpPr>
          <p:nvPr>
            <p:ph type="title" idx="5"/>
          </p:nvPr>
        </p:nvSpPr>
        <p:spPr>
          <a:xfrm>
            <a:off x="2981162" y="1933728"/>
            <a:ext cx="1362238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HTTP</a:t>
            </a:r>
            <a:endParaRPr sz="1800" dirty="0"/>
          </a:p>
        </p:txBody>
      </p:sp>
      <p:sp>
        <p:nvSpPr>
          <p:cNvPr id="409" name="Google Shape;409;p30"/>
          <p:cNvSpPr txBox="1">
            <a:spLocks noGrp="1"/>
          </p:cNvSpPr>
          <p:nvPr>
            <p:ph type="title" idx="7"/>
          </p:nvPr>
        </p:nvSpPr>
        <p:spPr>
          <a:xfrm>
            <a:off x="5045683" y="1298275"/>
            <a:ext cx="602400" cy="4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10" name="Google Shape;410;p30"/>
          <p:cNvSpPr txBox="1">
            <a:spLocks noGrp="1"/>
          </p:cNvSpPr>
          <p:nvPr>
            <p:ph type="title" idx="8"/>
          </p:nvPr>
        </p:nvSpPr>
        <p:spPr>
          <a:xfrm>
            <a:off x="4545950" y="1929599"/>
            <a:ext cx="1706463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System </a:t>
            </a:r>
            <a:br>
              <a:rPr lang="en" sz="1800" dirty="0"/>
            </a:br>
            <a:r>
              <a:rPr lang="en" sz="1800" dirty="0"/>
              <a:t>Architecture</a:t>
            </a:r>
            <a:endParaRPr sz="1800" dirty="0"/>
          </a:p>
        </p:txBody>
      </p:sp>
      <p:sp>
        <p:nvSpPr>
          <p:cNvPr id="412" name="Google Shape;412;p30"/>
          <p:cNvSpPr txBox="1">
            <a:spLocks noGrp="1"/>
          </p:cNvSpPr>
          <p:nvPr>
            <p:ph type="title" idx="13"/>
          </p:nvPr>
        </p:nvSpPr>
        <p:spPr>
          <a:xfrm>
            <a:off x="6961428" y="1289130"/>
            <a:ext cx="602400" cy="4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13" name="Google Shape;413;p30"/>
          <p:cNvSpPr txBox="1">
            <a:spLocks noGrp="1"/>
          </p:cNvSpPr>
          <p:nvPr>
            <p:ph type="title" idx="14"/>
          </p:nvPr>
        </p:nvSpPr>
        <p:spPr>
          <a:xfrm>
            <a:off x="6292403" y="1891526"/>
            <a:ext cx="1862239" cy="6107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Client-Side vs </a:t>
            </a:r>
            <a:br>
              <a:rPr lang="en" sz="1800" dirty="0"/>
            </a:br>
            <a:r>
              <a:rPr lang="en" sz="1800" dirty="0"/>
              <a:t>Server-Side</a:t>
            </a:r>
            <a:endParaRPr sz="1800" dirty="0"/>
          </a:p>
        </p:txBody>
      </p:sp>
      <p:grpSp>
        <p:nvGrpSpPr>
          <p:cNvPr id="415" name="Google Shape;415;p30"/>
          <p:cNvGrpSpPr/>
          <p:nvPr/>
        </p:nvGrpSpPr>
        <p:grpSpPr>
          <a:xfrm>
            <a:off x="8195163" y="3797025"/>
            <a:ext cx="453750" cy="641500"/>
            <a:chOff x="214563" y="991475"/>
            <a:chExt cx="453750" cy="641500"/>
          </a:xfrm>
        </p:grpSpPr>
        <p:grpSp>
          <p:nvGrpSpPr>
            <p:cNvPr id="416" name="Google Shape;416;p30"/>
            <p:cNvGrpSpPr/>
            <p:nvPr/>
          </p:nvGrpSpPr>
          <p:grpSpPr>
            <a:xfrm>
              <a:off x="214563" y="991475"/>
              <a:ext cx="297900" cy="257400"/>
              <a:chOff x="214563" y="991475"/>
              <a:chExt cx="297900" cy="257400"/>
            </a:xfrm>
          </p:grpSpPr>
          <p:sp>
            <p:nvSpPr>
              <p:cNvPr id="417" name="Google Shape;417;p30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0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30"/>
            <p:cNvGrpSpPr/>
            <p:nvPr/>
          </p:nvGrpSpPr>
          <p:grpSpPr>
            <a:xfrm>
              <a:off x="370413" y="1375575"/>
              <a:ext cx="297900" cy="257400"/>
              <a:chOff x="370413" y="1375575"/>
              <a:chExt cx="297900" cy="257400"/>
            </a:xfrm>
          </p:grpSpPr>
          <p:sp>
            <p:nvSpPr>
              <p:cNvPr id="420" name="Google Shape;420;p30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0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2" name="Google Shape;422;p30"/>
          <p:cNvGrpSpPr/>
          <p:nvPr/>
        </p:nvGrpSpPr>
        <p:grpSpPr>
          <a:xfrm flipH="1">
            <a:off x="955416" y="903099"/>
            <a:ext cx="467366" cy="554802"/>
            <a:chOff x="8095816" y="2964049"/>
            <a:chExt cx="467366" cy="554802"/>
          </a:xfrm>
        </p:grpSpPr>
        <p:sp>
          <p:nvSpPr>
            <p:cNvPr id="423" name="Google Shape;423;p30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72727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Google Shape;425;p30"/>
          <p:cNvGrpSpPr/>
          <p:nvPr/>
        </p:nvGrpSpPr>
        <p:grpSpPr>
          <a:xfrm>
            <a:off x="347625" y="3042975"/>
            <a:ext cx="1216200" cy="192855"/>
            <a:chOff x="3204750" y="4646500"/>
            <a:chExt cx="1216200" cy="192855"/>
          </a:xfrm>
        </p:grpSpPr>
        <p:sp>
          <p:nvSpPr>
            <p:cNvPr id="426" name="Google Shape;426;p30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30"/>
          <p:cNvGrpSpPr/>
          <p:nvPr/>
        </p:nvGrpSpPr>
        <p:grpSpPr>
          <a:xfrm>
            <a:off x="8164524" y="1403351"/>
            <a:ext cx="515050" cy="554792"/>
            <a:chOff x="1092050" y="3983462"/>
            <a:chExt cx="687467" cy="740513"/>
          </a:xfrm>
        </p:grpSpPr>
        <p:grpSp>
          <p:nvGrpSpPr>
            <p:cNvPr id="429" name="Google Shape;429;p30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430" name="Google Shape;430;p3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2" name="Google Shape;432;p30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433" name="Google Shape;433;p3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" name="Google Shape;393;p30">
            <a:extLst>
              <a:ext uri="{FF2B5EF4-FFF2-40B4-BE49-F238E27FC236}">
                <a16:creationId xmlns:a16="http://schemas.microsoft.com/office/drawing/2014/main" id="{946669AA-A125-C2AC-E8CD-4355CD80EC58}"/>
              </a:ext>
            </a:extLst>
          </p:cNvPr>
          <p:cNvGrpSpPr/>
          <p:nvPr/>
        </p:nvGrpSpPr>
        <p:grpSpPr>
          <a:xfrm>
            <a:off x="2344513" y="2948422"/>
            <a:ext cx="602400" cy="602404"/>
            <a:chOff x="2467075" y="3034689"/>
            <a:chExt cx="602400" cy="602404"/>
          </a:xfrm>
        </p:grpSpPr>
        <p:sp>
          <p:nvSpPr>
            <p:cNvPr id="11" name="Google Shape;394;p30">
              <a:extLst>
                <a:ext uri="{FF2B5EF4-FFF2-40B4-BE49-F238E27FC236}">
                  <a16:creationId xmlns:a16="http://schemas.microsoft.com/office/drawing/2014/main" id="{DFE8E8CF-2123-6B38-7A53-38D3C78EE885}"/>
                </a:ext>
              </a:extLst>
            </p:cNvPr>
            <p:cNvSpPr/>
            <p:nvPr/>
          </p:nvSpPr>
          <p:spPr>
            <a:xfrm>
              <a:off x="2467075" y="3034689"/>
              <a:ext cx="602400" cy="602400"/>
            </a:xfrm>
            <a:prstGeom prst="ellipse">
              <a:avLst/>
            </a:pr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" name="Google Shape;395;p30">
              <a:extLst>
                <a:ext uri="{FF2B5EF4-FFF2-40B4-BE49-F238E27FC236}">
                  <a16:creationId xmlns:a16="http://schemas.microsoft.com/office/drawing/2014/main" id="{9A5AB18B-124A-AA8D-CB53-1D5E3703BE5E}"/>
                </a:ext>
              </a:extLst>
            </p:cNvPr>
            <p:cNvSpPr/>
            <p:nvPr/>
          </p:nvSpPr>
          <p:spPr>
            <a:xfrm>
              <a:off x="2467075" y="3034693"/>
              <a:ext cx="602400" cy="602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3" name="Google Shape;409;p30">
            <a:extLst>
              <a:ext uri="{FF2B5EF4-FFF2-40B4-BE49-F238E27FC236}">
                <a16:creationId xmlns:a16="http://schemas.microsoft.com/office/drawing/2014/main" id="{3D7CD533-BEB5-9B60-87DD-54656914105A}"/>
              </a:ext>
            </a:extLst>
          </p:cNvPr>
          <p:cNvSpPr txBox="1">
            <a:spLocks/>
          </p:cNvSpPr>
          <p:nvPr/>
        </p:nvSpPr>
        <p:spPr>
          <a:xfrm>
            <a:off x="2344513" y="3013376"/>
            <a:ext cx="6024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25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14" name="Google Shape;410;p30">
            <a:extLst>
              <a:ext uri="{FF2B5EF4-FFF2-40B4-BE49-F238E27FC236}">
                <a16:creationId xmlns:a16="http://schemas.microsoft.com/office/drawing/2014/main" id="{442FBE08-7DC6-3C28-E816-66E5D56AEA3E}"/>
              </a:ext>
            </a:extLst>
          </p:cNvPr>
          <p:cNvSpPr txBox="1">
            <a:spLocks/>
          </p:cNvSpPr>
          <p:nvPr/>
        </p:nvSpPr>
        <p:spPr>
          <a:xfrm>
            <a:off x="1791888" y="3564818"/>
            <a:ext cx="1706463" cy="70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9pPr>
          </a:lstStyle>
          <a:p>
            <a:r>
              <a:rPr lang="en-IN" sz="1800" dirty="0"/>
              <a:t>Introduction to HTML</a:t>
            </a:r>
          </a:p>
        </p:txBody>
      </p:sp>
      <p:grpSp>
        <p:nvGrpSpPr>
          <p:cNvPr id="15" name="Google Shape;393;p30">
            <a:extLst>
              <a:ext uri="{FF2B5EF4-FFF2-40B4-BE49-F238E27FC236}">
                <a16:creationId xmlns:a16="http://schemas.microsoft.com/office/drawing/2014/main" id="{7CFDE4B7-04DF-0488-B61E-E17E6517B28A}"/>
              </a:ext>
            </a:extLst>
          </p:cNvPr>
          <p:cNvGrpSpPr/>
          <p:nvPr/>
        </p:nvGrpSpPr>
        <p:grpSpPr>
          <a:xfrm>
            <a:off x="4200745" y="2902702"/>
            <a:ext cx="602400" cy="602404"/>
            <a:chOff x="2467075" y="3034689"/>
            <a:chExt cx="602400" cy="602404"/>
          </a:xfrm>
        </p:grpSpPr>
        <p:sp>
          <p:nvSpPr>
            <p:cNvPr id="16" name="Google Shape;394;p30">
              <a:extLst>
                <a:ext uri="{FF2B5EF4-FFF2-40B4-BE49-F238E27FC236}">
                  <a16:creationId xmlns:a16="http://schemas.microsoft.com/office/drawing/2014/main" id="{4247304B-C4FB-2AE4-ED58-901F7E523B0A}"/>
                </a:ext>
              </a:extLst>
            </p:cNvPr>
            <p:cNvSpPr/>
            <p:nvPr/>
          </p:nvSpPr>
          <p:spPr>
            <a:xfrm>
              <a:off x="2467075" y="3034689"/>
              <a:ext cx="602400" cy="602400"/>
            </a:xfrm>
            <a:prstGeom prst="ellipse">
              <a:avLst/>
            </a:pr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" name="Google Shape;395;p30">
              <a:extLst>
                <a:ext uri="{FF2B5EF4-FFF2-40B4-BE49-F238E27FC236}">
                  <a16:creationId xmlns:a16="http://schemas.microsoft.com/office/drawing/2014/main" id="{C7984C3A-BF33-9162-EE65-A91F403687C6}"/>
                </a:ext>
              </a:extLst>
            </p:cNvPr>
            <p:cNvSpPr/>
            <p:nvPr/>
          </p:nvSpPr>
          <p:spPr>
            <a:xfrm>
              <a:off x="2467075" y="3034693"/>
              <a:ext cx="602400" cy="602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8" name="Google Shape;409;p30">
            <a:extLst>
              <a:ext uri="{FF2B5EF4-FFF2-40B4-BE49-F238E27FC236}">
                <a16:creationId xmlns:a16="http://schemas.microsoft.com/office/drawing/2014/main" id="{2508C043-8E27-049C-B4F9-75FA448CE54E}"/>
              </a:ext>
            </a:extLst>
          </p:cNvPr>
          <p:cNvSpPr txBox="1">
            <a:spLocks/>
          </p:cNvSpPr>
          <p:nvPr/>
        </p:nvSpPr>
        <p:spPr>
          <a:xfrm>
            <a:off x="4200745" y="2967656"/>
            <a:ext cx="6024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25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19" name="Google Shape;410;p30">
            <a:extLst>
              <a:ext uri="{FF2B5EF4-FFF2-40B4-BE49-F238E27FC236}">
                <a16:creationId xmlns:a16="http://schemas.microsoft.com/office/drawing/2014/main" id="{1353DDCC-E2BB-3345-A5C3-CEFB9051D7A2}"/>
              </a:ext>
            </a:extLst>
          </p:cNvPr>
          <p:cNvSpPr txBox="1">
            <a:spLocks/>
          </p:cNvSpPr>
          <p:nvPr/>
        </p:nvSpPr>
        <p:spPr>
          <a:xfrm>
            <a:off x="3652656" y="3845754"/>
            <a:ext cx="1706463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9pPr>
          </a:lstStyle>
          <a:p>
            <a:r>
              <a:rPr lang="en-IN" sz="1800" dirty="0"/>
              <a:t>Introduction </a:t>
            </a:r>
          </a:p>
          <a:p>
            <a:r>
              <a:rPr lang="en-IN" sz="1800" dirty="0"/>
              <a:t>to CSS</a:t>
            </a:r>
          </a:p>
        </p:txBody>
      </p:sp>
      <p:grpSp>
        <p:nvGrpSpPr>
          <p:cNvPr id="20" name="Google Shape;393;p30">
            <a:extLst>
              <a:ext uri="{FF2B5EF4-FFF2-40B4-BE49-F238E27FC236}">
                <a16:creationId xmlns:a16="http://schemas.microsoft.com/office/drawing/2014/main" id="{942CB3CC-0FDF-808D-2BC7-2FFB02427971}"/>
              </a:ext>
            </a:extLst>
          </p:cNvPr>
          <p:cNvGrpSpPr/>
          <p:nvPr/>
        </p:nvGrpSpPr>
        <p:grpSpPr>
          <a:xfrm>
            <a:off x="5889337" y="2899654"/>
            <a:ext cx="602400" cy="602404"/>
            <a:chOff x="2467075" y="3034689"/>
            <a:chExt cx="602400" cy="602404"/>
          </a:xfrm>
        </p:grpSpPr>
        <p:sp>
          <p:nvSpPr>
            <p:cNvPr id="21" name="Google Shape;394;p30">
              <a:extLst>
                <a:ext uri="{FF2B5EF4-FFF2-40B4-BE49-F238E27FC236}">
                  <a16:creationId xmlns:a16="http://schemas.microsoft.com/office/drawing/2014/main" id="{FE0DB00A-0CA2-C80A-80B7-A283D29EE789}"/>
                </a:ext>
              </a:extLst>
            </p:cNvPr>
            <p:cNvSpPr/>
            <p:nvPr/>
          </p:nvSpPr>
          <p:spPr>
            <a:xfrm>
              <a:off x="2467075" y="3034689"/>
              <a:ext cx="602400" cy="602400"/>
            </a:xfrm>
            <a:prstGeom prst="ellipse">
              <a:avLst/>
            </a:pr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" name="Google Shape;395;p30">
              <a:extLst>
                <a:ext uri="{FF2B5EF4-FFF2-40B4-BE49-F238E27FC236}">
                  <a16:creationId xmlns:a16="http://schemas.microsoft.com/office/drawing/2014/main" id="{A34EF6E1-1793-59B5-AA69-22EE086D3981}"/>
                </a:ext>
              </a:extLst>
            </p:cNvPr>
            <p:cNvSpPr/>
            <p:nvPr/>
          </p:nvSpPr>
          <p:spPr>
            <a:xfrm>
              <a:off x="2467075" y="3034693"/>
              <a:ext cx="602400" cy="602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3" name="Google Shape;409;p30">
            <a:extLst>
              <a:ext uri="{FF2B5EF4-FFF2-40B4-BE49-F238E27FC236}">
                <a16:creationId xmlns:a16="http://schemas.microsoft.com/office/drawing/2014/main" id="{802B0E18-8CDA-7066-52A3-FE4EA3878202}"/>
              </a:ext>
            </a:extLst>
          </p:cNvPr>
          <p:cNvSpPr txBox="1">
            <a:spLocks/>
          </p:cNvSpPr>
          <p:nvPr/>
        </p:nvSpPr>
        <p:spPr>
          <a:xfrm>
            <a:off x="5889337" y="2964608"/>
            <a:ext cx="6024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25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24" name="Google Shape;410;p30">
            <a:extLst>
              <a:ext uri="{FF2B5EF4-FFF2-40B4-BE49-F238E27FC236}">
                <a16:creationId xmlns:a16="http://schemas.microsoft.com/office/drawing/2014/main" id="{561CE7F8-F64F-CB95-8FC9-C5B22A543439}"/>
              </a:ext>
            </a:extLst>
          </p:cNvPr>
          <p:cNvSpPr txBox="1">
            <a:spLocks/>
          </p:cNvSpPr>
          <p:nvPr/>
        </p:nvSpPr>
        <p:spPr>
          <a:xfrm>
            <a:off x="5341248" y="3842706"/>
            <a:ext cx="1706463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9pPr>
          </a:lstStyle>
          <a:p>
            <a:r>
              <a:rPr lang="en-IN" sz="1800" dirty="0"/>
              <a:t>Introduction </a:t>
            </a:r>
          </a:p>
          <a:p>
            <a:r>
              <a:rPr lang="en-IN" sz="1800" dirty="0"/>
              <a:t>to </a:t>
            </a:r>
            <a:r>
              <a:rPr lang="en-IN" sz="1800" dirty="0" err="1"/>
              <a:t>Javascript</a:t>
            </a:r>
            <a:endParaRPr lang="en-IN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4" name="Google Shape;644;p36"/>
          <p:cNvGrpSpPr/>
          <p:nvPr/>
        </p:nvGrpSpPr>
        <p:grpSpPr>
          <a:xfrm>
            <a:off x="1825434" y="2715451"/>
            <a:ext cx="385276" cy="385302"/>
            <a:chOff x="4655076" y="3665112"/>
            <a:chExt cx="385276" cy="385302"/>
          </a:xfrm>
        </p:grpSpPr>
        <p:sp>
          <p:nvSpPr>
            <p:cNvPr id="645" name="Google Shape;645;p36"/>
            <p:cNvSpPr/>
            <p:nvPr/>
          </p:nvSpPr>
          <p:spPr>
            <a:xfrm>
              <a:off x="4660734" y="3670875"/>
              <a:ext cx="373881" cy="373881"/>
            </a:xfrm>
            <a:custGeom>
              <a:avLst/>
              <a:gdLst/>
              <a:ahLst/>
              <a:cxnLst/>
              <a:rect l="l" t="t" r="r" b="b"/>
              <a:pathLst>
                <a:path w="14273" h="14273" extrusionOk="0">
                  <a:moveTo>
                    <a:pt x="2416" y="0"/>
                  </a:moveTo>
                  <a:cubicBezTo>
                    <a:pt x="1083" y="0"/>
                    <a:pt x="0" y="1080"/>
                    <a:pt x="0" y="2416"/>
                  </a:cubicBezTo>
                  <a:lnTo>
                    <a:pt x="0" y="11857"/>
                  </a:lnTo>
                  <a:cubicBezTo>
                    <a:pt x="0" y="13190"/>
                    <a:pt x="1083" y="14273"/>
                    <a:pt x="2416" y="14273"/>
                  </a:cubicBezTo>
                  <a:lnTo>
                    <a:pt x="11857" y="14273"/>
                  </a:lnTo>
                  <a:cubicBezTo>
                    <a:pt x="13193" y="14273"/>
                    <a:pt x="14273" y="13190"/>
                    <a:pt x="14273" y="11857"/>
                  </a:cubicBezTo>
                  <a:lnTo>
                    <a:pt x="14273" y="2416"/>
                  </a:lnTo>
                  <a:cubicBezTo>
                    <a:pt x="14273" y="1080"/>
                    <a:pt x="13193" y="0"/>
                    <a:pt x="11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4676792" y="3686854"/>
              <a:ext cx="341845" cy="341845"/>
            </a:xfrm>
            <a:custGeom>
              <a:avLst/>
              <a:gdLst/>
              <a:ahLst/>
              <a:cxnLst/>
              <a:rect l="l" t="t" r="r" b="b"/>
              <a:pathLst>
                <a:path w="13050" h="13050" extrusionOk="0">
                  <a:moveTo>
                    <a:pt x="1803" y="0"/>
                  </a:moveTo>
                  <a:cubicBezTo>
                    <a:pt x="809" y="4"/>
                    <a:pt x="0" y="809"/>
                    <a:pt x="0" y="1806"/>
                  </a:cubicBezTo>
                  <a:lnTo>
                    <a:pt x="0" y="11247"/>
                  </a:lnTo>
                  <a:cubicBezTo>
                    <a:pt x="0" y="12241"/>
                    <a:pt x="809" y="13049"/>
                    <a:pt x="1803" y="13049"/>
                  </a:cubicBezTo>
                  <a:lnTo>
                    <a:pt x="11244" y="13049"/>
                  </a:lnTo>
                  <a:cubicBezTo>
                    <a:pt x="12241" y="13049"/>
                    <a:pt x="13046" y="12241"/>
                    <a:pt x="13050" y="11247"/>
                  </a:cubicBezTo>
                  <a:lnTo>
                    <a:pt x="13050" y="1806"/>
                  </a:lnTo>
                  <a:cubicBezTo>
                    <a:pt x="13046" y="809"/>
                    <a:pt x="12241" y="4"/>
                    <a:pt x="11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4800930" y="3731281"/>
              <a:ext cx="93018" cy="89482"/>
            </a:xfrm>
            <a:custGeom>
              <a:avLst/>
              <a:gdLst/>
              <a:ahLst/>
              <a:cxnLst/>
              <a:rect l="l" t="t" r="r" b="b"/>
              <a:pathLst>
                <a:path w="3551" h="3416" extrusionOk="0">
                  <a:moveTo>
                    <a:pt x="1841" y="1"/>
                  </a:moveTo>
                  <a:cubicBezTo>
                    <a:pt x="1152" y="1"/>
                    <a:pt x="528" y="415"/>
                    <a:pt x="265" y="1056"/>
                  </a:cubicBezTo>
                  <a:cubicBezTo>
                    <a:pt x="1" y="1693"/>
                    <a:pt x="148" y="2427"/>
                    <a:pt x="635" y="2913"/>
                  </a:cubicBezTo>
                  <a:cubicBezTo>
                    <a:pt x="962" y="3241"/>
                    <a:pt x="1398" y="3415"/>
                    <a:pt x="1841" y="3415"/>
                  </a:cubicBezTo>
                  <a:cubicBezTo>
                    <a:pt x="2062" y="3415"/>
                    <a:pt x="2284" y="3372"/>
                    <a:pt x="2495" y="3283"/>
                  </a:cubicBezTo>
                  <a:cubicBezTo>
                    <a:pt x="3133" y="3020"/>
                    <a:pt x="3551" y="2399"/>
                    <a:pt x="3551" y="1707"/>
                  </a:cubicBezTo>
                  <a:cubicBezTo>
                    <a:pt x="3551" y="765"/>
                    <a:pt x="2783" y="1"/>
                    <a:pt x="18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4775625" y="3845020"/>
              <a:ext cx="144177" cy="139253"/>
            </a:xfrm>
            <a:custGeom>
              <a:avLst/>
              <a:gdLst/>
              <a:ahLst/>
              <a:cxnLst/>
              <a:rect l="l" t="t" r="r" b="b"/>
              <a:pathLst>
                <a:path w="5504" h="5316" extrusionOk="0">
                  <a:moveTo>
                    <a:pt x="405" y="0"/>
                  </a:moveTo>
                  <a:cubicBezTo>
                    <a:pt x="182" y="0"/>
                    <a:pt x="0" y="182"/>
                    <a:pt x="0" y="408"/>
                  </a:cubicBezTo>
                  <a:lnTo>
                    <a:pt x="0" y="963"/>
                  </a:lnTo>
                  <a:cubicBezTo>
                    <a:pt x="0" y="1186"/>
                    <a:pt x="182" y="1368"/>
                    <a:pt x="405" y="1368"/>
                  </a:cubicBezTo>
                  <a:lnTo>
                    <a:pt x="771" y="1368"/>
                  </a:lnTo>
                  <a:cubicBezTo>
                    <a:pt x="994" y="1368"/>
                    <a:pt x="1176" y="1549"/>
                    <a:pt x="1176" y="1775"/>
                  </a:cubicBezTo>
                  <a:lnTo>
                    <a:pt x="1176" y="3544"/>
                  </a:lnTo>
                  <a:cubicBezTo>
                    <a:pt x="1176" y="3770"/>
                    <a:pt x="994" y="3948"/>
                    <a:pt x="771" y="3951"/>
                  </a:cubicBezTo>
                  <a:lnTo>
                    <a:pt x="518" y="3951"/>
                  </a:lnTo>
                  <a:cubicBezTo>
                    <a:pt x="295" y="3951"/>
                    <a:pt x="113" y="4130"/>
                    <a:pt x="113" y="4356"/>
                  </a:cubicBezTo>
                  <a:lnTo>
                    <a:pt x="113" y="4911"/>
                  </a:lnTo>
                  <a:cubicBezTo>
                    <a:pt x="113" y="5134"/>
                    <a:pt x="295" y="5315"/>
                    <a:pt x="518" y="5315"/>
                  </a:cubicBezTo>
                  <a:lnTo>
                    <a:pt x="5099" y="5315"/>
                  </a:lnTo>
                  <a:cubicBezTo>
                    <a:pt x="5322" y="5315"/>
                    <a:pt x="5504" y="5134"/>
                    <a:pt x="5504" y="4911"/>
                  </a:cubicBezTo>
                  <a:lnTo>
                    <a:pt x="5504" y="4356"/>
                  </a:lnTo>
                  <a:cubicBezTo>
                    <a:pt x="5504" y="4132"/>
                    <a:pt x="5325" y="3951"/>
                    <a:pt x="5106" y="3951"/>
                  </a:cubicBezTo>
                  <a:cubicBezTo>
                    <a:pt x="5104" y="3951"/>
                    <a:pt x="5101" y="3951"/>
                    <a:pt x="5099" y="3951"/>
                  </a:cubicBezTo>
                  <a:lnTo>
                    <a:pt x="4846" y="3948"/>
                  </a:lnTo>
                  <a:cubicBezTo>
                    <a:pt x="4623" y="3948"/>
                    <a:pt x="4441" y="3766"/>
                    <a:pt x="4441" y="3544"/>
                  </a:cubicBezTo>
                  <a:lnTo>
                    <a:pt x="4441" y="408"/>
                  </a:lnTo>
                  <a:cubicBezTo>
                    <a:pt x="4441" y="182"/>
                    <a:pt x="4260" y="4"/>
                    <a:pt x="4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4655076" y="3665112"/>
              <a:ext cx="385276" cy="385302"/>
            </a:xfrm>
            <a:custGeom>
              <a:avLst/>
              <a:gdLst/>
              <a:ahLst/>
              <a:cxnLst/>
              <a:rect l="l" t="t" r="r" b="b"/>
              <a:pathLst>
                <a:path w="14708" h="14709" extrusionOk="0">
                  <a:moveTo>
                    <a:pt x="2632" y="1"/>
                  </a:moveTo>
                  <a:cubicBezTo>
                    <a:pt x="1179" y="1"/>
                    <a:pt x="0" y="1180"/>
                    <a:pt x="0" y="2636"/>
                  </a:cubicBezTo>
                  <a:lnTo>
                    <a:pt x="0" y="12077"/>
                  </a:lnTo>
                  <a:cubicBezTo>
                    <a:pt x="0" y="13530"/>
                    <a:pt x="1179" y="14709"/>
                    <a:pt x="2632" y="14709"/>
                  </a:cubicBezTo>
                  <a:lnTo>
                    <a:pt x="12073" y="14709"/>
                  </a:lnTo>
                  <a:cubicBezTo>
                    <a:pt x="13529" y="14709"/>
                    <a:pt x="14704" y="13530"/>
                    <a:pt x="14708" y="12077"/>
                  </a:cubicBezTo>
                  <a:lnTo>
                    <a:pt x="14708" y="2636"/>
                  </a:lnTo>
                  <a:cubicBezTo>
                    <a:pt x="14704" y="1180"/>
                    <a:pt x="13529" y="1"/>
                    <a:pt x="12073" y="1"/>
                  </a:cubicBezTo>
                  <a:lnTo>
                    <a:pt x="10616" y="1"/>
                  </a:lnTo>
                  <a:cubicBezTo>
                    <a:pt x="10325" y="1"/>
                    <a:pt x="10325" y="440"/>
                    <a:pt x="10616" y="440"/>
                  </a:cubicBezTo>
                  <a:lnTo>
                    <a:pt x="12073" y="440"/>
                  </a:lnTo>
                  <a:cubicBezTo>
                    <a:pt x="13286" y="440"/>
                    <a:pt x="14269" y="1423"/>
                    <a:pt x="14269" y="2636"/>
                  </a:cubicBezTo>
                  <a:lnTo>
                    <a:pt x="14269" y="12077"/>
                  </a:lnTo>
                  <a:cubicBezTo>
                    <a:pt x="14269" y="13290"/>
                    <a:pt x="13286" y="14270"/>
                    <a:pt x="12073" y="14274"/>
                  </a:cubicBezTo>
                  <a:lnTo>
                    <a:pt x="2632" y="14274"/>
                  </a:lnTo>
                  <a:cubicBezTo>
                    <a:pt x="1419" y="14270"/>
                    <a:pt x="439" y="13290"/>
                    <a:pt x="435" y="12077"/>
                  </a:cubicBezTo>
                  <a:lnTo>
                    <a:pt x="435" y="2636"/>
                  </a:lnTo>
                  <a:cubicBezTo>
                    <a:pt x="439" y="1423"/>
                    <a:pt x="1419" y="440"/>
                    <a:pt x="2632" y="440"/>
                  </a:cubicBezTo>
                  <a:lnTo>
                    <a:pt x="9742" y="440"/>
                  </a:lnTo>
                  <a:cubicBezTo>
                    <a:pt x="9862" y="436"/>
                    <a:pt x="9962" y="340"/>
                    <a:pt x="9962" y="220"/>
                  </a:cubicBezTo>
                  <a:cubicBezTo>
                    <a:pt x="9962" y="100"/>
                    <a:pt x="9862" y="1"/>
                    <a:pt x="9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4798677" y="3725466"/>
              <a:ext cx="105068" cy="100982"/>
            </a:xfrm>
            <a:custGeom>
              <a:avLst/>
              <a:gdLst/>
              <a:ahLst/>
              <a:cxnLst/>
              <a:rect l="l" t="t" r="r" b="b"/>
              <a:pathLst>
                <a:path w="4011" h="3855" extrusionOk="0">
                  <a:moveTo>
                    <a:pt x="1927" y="442"/>
                  </a:moveTo>
                  <a:cubicBezTo>
                    <a:pt x="2530" y="442"/>
                    <a:pt x="3071" y="805"/>
                    <a:pt x="3304" y="1360"/>
                  </a:cubicBezTo>
                  <a:cubicBezTo>
                    <a:pt x="3534" y="1915"/>
                    <a:pt x="3407" y="2556"/>
                    <a:pt x="2982" y="2981"/>
                  </a:cubicBezTo>
                  <a:cubicBezTo>
                    <a:pt x="2696" y="3268"/>
                    <a:pt x="2314" y="3419"/>
                    <a:pt x="1926" y="3419"/>
                  </a:cubicBezTo>
                  <a:cubicBezTo>
                    <a:pt x="1734" y="3419"/>
                    <a:pt x="1541" y="3383"/>
                    <a:pt x="1358" y="3307"/>
                  </a:cubicBezTo>
                  <a:cubicBezTo>
                    <a:pt x="803" y="3074"/>
                    <a:pt x="440" y="2532"/>
                    <a:pt x="440" y="1929"/>
                  </a:cubicBezTo>
                  <a:cubicBezTo>
                    <a:pt x="440" y="1107"/>
                    <a:pt x="1108" y="442"/>
                    <a:pt x="1927" y="442"/>
                  </a:cubicBezTo>
                  <a:close/>
                  <a:moveTo>
                    <a:pt x="1930" y="0"/>
                  </a:moveTo>
                  <a:cubicBezTo>
                    <a:pt x="1682" y="0"/>
                    <a:pt x="1432" y="48"/>
                    <a:pt x="1194" y="147"/>
                  </a:cubicBezTo>
                  <a:cubicBezTo>
                    <a:pt x="474" y="445"/>
                    <a:pt x="4" y="1148"/>
                    <a:pt x="4" y="1929"/>
                  </a:cubicBezTo>
                  <a:cubicBezTo>
                    <a:pt x="1" y="2991"/>
                    <a:pt x="865" y="3855"/>
                    <a:pt x="1927" y="3855"/>
                  </a:cubicBezTo>
                  <a:cubicBezTo>
                    <a:pt x="2708" y="3855"/>
                    <a:pt x="3411" y="3385"/>
                    <a:pt x="3709" y="2666"/>
                  </a:cubicBezTo>
                  <a:cubicBezTo>
                    <a:pt x="4010" y="1946"/>
                    <a:pt x="3846" y="1117"/>
                    <a:pt x="3294" y="565"/>
                  </a:cubicBezTo>
                  <a:cubicBezTo>
                    <a:pt x="2925" y="196"/>
                    <a:pt x="2432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4769862" y="3839257"/>
              <a:ext cx="155703" cy="150752"/>
            </a:xfrm>
            <a:custGeom>
              <a:avLst/>
              <a:gdLst/>
              <a:ahLst/>
              <a:cxnLst/>
              <a:rect l="l" t="t" r="r" b="b"/>
              <a:pathLst>
                <a:path w="5944" h="5755" extrusionOk="0">
                  <a:moveTo>
                    <a:pt x="625" y="1"/>
                  </a:moveTo>
                  <a:cubicBezTo>
                    <a:pt x="279" y="1"/>
                    <a:pt x="1" y="282"/>
                    <a:pt x="1" y="625"/>
                  </a:cubicBezTo>
                  <a:lnTo>
                    <a:pt x="1" y="1183"/>
                  </a:lnTo>
                  <a:cubicBezTo>
                    <a:pt x="1" y="1526"/>
                    <a:pt x="279" y="1803"/>
                    <a:pt x="625" y="1807"/>
                  </a:cubicBezTo>
                  <a:lnTo>
                    <a:pt x="991" y="1807"/>
                  </a:lnTo>
                  <a:cubicBezTo>
                    <a:pt x="1094" y="1807"/>
                    <a:pt x="1176" y="1889"/>
                    <a:pt x="1176" y="1992"/>
                  </a:cubicBezTo>
                  <a:lnTo>
                    <a:pt x="1176" y="3764"/>
                  </a:lnTo>
                  <a:cubicBezTo>
                    <a:pt x="1176" y="3866"/>
                    <a:pt x="1094" y="3949"/>
                    <a:pt x="991" y="3949"/>
                  </a:cubicBezTo>
                  <a:lnTo>
                    <a:pt x="738" y="3949"/>
                  </a:lnTo>
                  <a:cubicBezTo>
                    <a:pt x="395" y="3949"/>
                    <a:pt x="114" y="4230"/>
                    <a:pt x="114" y="4572"/>
                  </a:cubicBezTo>
                  <a:lnTo>
                    <a:pt x="114" y="5131"/>
                  </a:lnTo>
                  <a:cubicBezTo>
                    <a:pt x="114" y="5474"/>
                    <a:pt x="395" y="5755"/>
                    <a:pt x="738" y="5755"/>
                  </a:cubicBezTo>
                  <a:lnTo>
                    <a:pt x="5319" y="5755"/>
                  </a:lnTo>
                  <a:cubicBezTo>
                    <a:pt x="5662" y="5755"/>
                    <a:pt x="5940" y="5474"/>
                    <a:pt x="5943" y="5131"/>
                  </a:cubicBezTo>
                  <a:lnTo>
                    <a:pt x="5943" y="4572"/>
                  </a:lnTo>
                  <a:cubicBezTo>
                    <a:pt x="5940" y="4230"/>
                    <a:pt x="5662" y="3949"/>
                    <a:pt x="5319" y="3949"/>
                  </a:cubicBezTo>
                  <a:lnTo>
                    <a:pt x="5066" y="3949"/>
                  </a:lnTo>
                  <a:lnTo>
                    <a:pt x="5066" y="3952"/>
                  </a:lnTo>
                  <a:cubicBezTo>
                    <a:pt x="4963" y="3952"/>
                    <a:pt x="4877" y="3866"/>
                    <a:pt x="4877" y="3764"/>
                  </a:cubicBezTo>
                  <a:lnTo>
                    <a:pt x="4877" y="628"/>
                  </a:lnTo>
                  <a:cubicBezTo>
                    <a:pt x="4877" y="282"/>
                    <a:pt x="4600" y="4"/>
                    <a:pt x="4254" y="4"/>
                  </a:cubicBezTo>
                  <a:lnTo>
                    <a:pt x="1910" y="4"/>
                  </a:lnTo>
                  <a:cubicBezTo>
                    <a:pt x="1618" y="4"/>
                    <a:pt x="1618" y="440"/>
                    <a:pt x="1910" y="440"/>
                  </a:cubicBezTo>
                  <a:lnTo>
                    <a:pt x="4254" y="440"/>
                  </a:lnTo>
                  <a:cubicBezTo>
                    <a:pt x="4356" y="440"/>
                    <a:pt x="4442" y="525"/>
                    <a:pt x="4442" y="628"/>
                  </a:cubicBezTo>
                  <a:lnTo>
                    <a:pt x="4442" y="3764"/>
                  </a:lnTo>
                  <a:cubicBezTo>
                    <a:pt x="4442" y="4110"/>
                    <a:pt x="4720" y="4387"/>
                    <a:pt x="5066" y="4387"/>
                  </a:cubicBezTo>
                  <a:lnTo>
                    <a:pt x="5319" y="4387"/>
                  </a:lnTo>
                  <a:cubicBezTo>
                    <a:pt x="5422" y="4387"/>
                    <a:pt x="5504" y="4473"/>
                    <a:pt x="5504" y="4576"/>
                  </a:cubicBezTo>
                  <a:lnTo>
                    <a:pt x="5504" y="5131"/>
                  </a:lnTo>
                  <a:cubicBezTo>
                    <a:pt x="5504" y="5234"/>
                    <a:pt x="5422" y="5319"/>
                    <a:pt x="5319" y="5319"/>
                  </a:cubicBezTo>
                  <a:lnTo>
                    <a:pt x="738" y="5319"/>
                  </a:lnTo>
                  <a:cubicBezTo>
                    <a:pt x="635" y="5319"/>
                    <a:pt x="553" y="5234"/>
                    <a:pt x="553" y="5131"/>
                  </a:cubicBezTo>
                  <a:lnTo>
                    <a:pt x="553" y="4576"/>
                  </a:lnTo>
                  <a:cubicBezTo>
                    <a:pt x="553" y="4473"/>
                    <a:pt x="635" y="4387"/>
                    <a:pt x="738" y="4387"/>
                  </a:cubicBezTo>
                  <a:lnTo>
                    <a:pt x="991" y="4387"/>
                  </a:lnTo>
                  <a:cubicBezTo>
                    <a:pt x="1334" y="4387"/>
                    <a:pt x="1615" y="4110"/>
                    <a:pt x="1615" y="3764"/>
                  </a:cubicBezTo>
                  <a:lnTo>
                    <a:pt x="1615" y="1992"/>
                  </a:lnTo>
                  <a:cubicBezTo>
                    <a:pt x="1615" y="1649"/>
                    <a:pt x="1334" y="1368"/>
                    <a:pt x="991" y="1368"/>
                  </a:cubicBezTo>
                  <a:lnTo>
                    <a:pt x="625" y="1368"/>
                  </a:lnTo>
                  <a:cubicBezTo>
                    <a:pt x="522" y="1368"/>
                    <a:pt x="436" y="1286"/>
                    <a:pt x="436" y="1183"/>
                  </a:cubicBezTo>
                  <a:lnTo>
                    <a:pt x="436" y="625"/>
                  </a:lnTo>
                  <a:cubicBezTo>
                    <a:pt x="436" y="522"/>
                    <a:pt x="522" y="440"/>
                    <a:pt x="625" y="440"/>
                  </a:cubicBezTo>
                  <a:lnTo>
                    <a:pt x="1036" y="440"/>
                  </a:lnTo>
                  <a:cubicBezTo>
                    <a:pt x="1156" y="440"/>
                    <a:pt x="1252" y="340"/>
                    <a:pt x="1252" y="220"/>
                  </a:cubicBezTo>
                  <a:cubicBezTo>
                    <a:pt x="1252" y="100"/>
                    <a:pt x="1156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2" name="Google Shape;652;p36"/>
          <p:cNvSpPr txBox="1">
            <a:spLocks noGrp="1"/>
          </p:cNvSpPr>
          <p:nvPr>
            <p:ph type="title"/>
          </p:nvPr>
        </p:nvSpPr>
        <p:spPr>
          <a:xfrm>
            <a:off x="914399" y="539500"/>
            <a:ext cx="75071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Introduction to Web Technology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53" name="Google Shape;653;p36"/>
          <p:cNvSpPr txBox="1">
            <a:spLocks noGrp="1"/>
          </p:cNvSpPr>
          <p:nvPr>
            <p:ph type="title" idx="2"/>
          </p:nvPr>
        </p:nvSpPr>
        <p:spPr>
          <a:xfrm>
            <a:off x="1691695" y="1243698"/>
            <a:ext cx="3840888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Web Technology?</a:t>
            </a:r>
            <a:endParaRPr dirty="0"/>
          </a:p>
        </p:txBody>
      </p:sp>
      <p:sp>
        <p:nvSpPr>
          <p:cNvPr id="654" name="Google Shape;654;p36"/>
          <p:cNvSpPr txBox="1">
            <a:spLocks noGrp="1"/>
          </p:cNvSpPr>
          <p:nvPr>
            <p:ph type="subTitle" idx="1"/>
          </p:nvPr>
        </p:nvSpPr>
        <p:spPr>
          <a:xfrm>
            <a:off x="2412124" y="2566774"/>
            <a:ext cx="4834376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Enabling Communication and interaction over the internet.</a:t>
            </a:r>
          </a:p>
        </p:txBody>
      </p:sp>
      <p:sp>
        <p:nvSpPr>
          <p:cNvPr id="656" name="Google Shape;656;p36"/>
          <p:cNvSpPr txBox="1">
            <a:spLocks noGrp="1"/>
          </p:cNvSpPr>
          <p:nvPr>
            <p:ph type="subTitle" idx="4"/>
          </p:nvPr>
        </p:nvSpPr>
        <p:spPr>
          <a:xfrm>
            <a:off x="2412124" y="3243292"/>
            <a:ext cx="33879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Examples: Browsers, Servers, Internet, Protocol like HTTP.</a:t>
            </a:r>
            <a:endParaRPr sz="1000" dirty="0">
              <a:solidFill>
                <a:srgbClr val="000000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grpSp>
        <p:nvGrpSpPr>
          <p:cNvPr id="675" name="Google Shape;675;p36"/>
          <p:cNvGrpSpPr/>
          <p:nvPr/>
        </p:nvGrpSpPr>
        <p:grpSpPr>
          <a:xfrm>
            <a:off x="1810700" y="3337359"/>
            <a:ext cx="414745" cy="385328"/>
            <a:chOff x="3009951" y="3665139"/>
            <a:chExt cx="414745" cy="385328"/>
          </a:xfrm>
        </p:grpSpPr>
        <p:sp>
          <p:nvSpPr>
            <p:cNvPr id="676" name="Google Shape;676;p36"/>
            <p:cNvSpPr/>
            <p:nvPr/>
          </p:nvSpPr>
          <p:spPr>
            <a:xfrm>
              <a:off x="3015505" y="3670875"/>
              <a:ext cx="388524" cy="373829"/>
            </a:xfrm>
            <a:custGeom>
              <a:avLst/>
              <a:gdLst/>
              <a:ahLst/>
              <a:cxnLst/>
              <a:rect l="l" t="t" r="r" b="b"/>
              <a:pathLst>
                <a:path w="14832" h="14271" extrusionOk="0">
                  <a:moveTo>
                    <a:pt x="7697" y="0"/>
                  </a:moveTo>
                  <a:cubicBezTo>
                    <a:pt x="4812" y="0"/>
                    <a:pt x="2208" y="1738"/>
                    <a:pt x="1104" y="4404"/>
                  </a:cubicBezTo>
                  <a:cubicBezTo>
                    <a:pt x="1" y="7070"/>
                    <a:pt x="611" y="10140"/>
                    <a:pt x="2653" y="12179"/>
                  </a:cubicBezTo>
                  <a:cubicBezTo>
                    <a:pt x="4017" y="13545"/>
                    <a:pt x="5843" y="14271"/>
                    <a:pt x="7700" y="14271"/>
                  </a:cubicBezTo>
                  <a:cubicBezTo>
                    <a:pt x="8619" y="14271"/>
                    <a:pt x="9546" y="14093"/>
                    <a:pt x="10428" y="13728"/>
                  </a:cubicBezTo>
                  <a:cubicBezTo>
                    <a:pt x="13095" y="12625"/>
                    <a:pt x="14832" y="10020"/>
                    <a:pt x="14832" y="7135"/>
                  </a:cubicBezTo>
                  <a:cubicBezTo>
                    <a:pt x="14832" y="3194"/>
                    <a:pt x="11638" y="0"/>
                    <a:pt x="7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3029519" y="3683056"/>
              <a:ext cx="379199" cy="349494"/>
            </a:xfrm>
            <a:custGeom>
              <a:avLst/>
              <a:gdLst/>
              <a:ahLst/>
              <a:cxnLst/>
              <a:rect l="l" t="t" r="r" b="b"/>
              <a:pathLst>
                <a:path w="14476" h="13342" extrusionOk="0">
                  <a:moveTo>
                    <a:pt x="7159" y="1"/>
                  </a:moveTo>
                  <a:cubicBezTo>
                    <a:pt x="6304" y="1"/>
                    <a:pt x="5439" y="165"/>
                    <a:pt x="4609" y="508"/>
                  </a:cubicBezTo>
                  <a:cubicBezTo>
                    <a:pt x="1669" y="1728"/>
                    <a:pt x="0" y="4850"/>
                    <a:pt x="621" y="7972"/>
                  </a:cubicBezTo>
                  <a:cubicBezTo>
                    <a:pt x="1241" y="11094"/>
                    <a:pt x="3979" y="13342"/>
                    <a:pt x="7162" y="13342"/>
                  </a:cubicBezTo>
                  <a:cubicBezTo>
                    <a:pt x="7167" y="13342"/>
                    <a:pt x="7171" y="13342"/>
                    <a:pt x="7175" y="13342"/>
                  </a:cubicBezTo>
                  <a:cubicBezTo>
                    <a:pt x="8942" y="13342"/>
                    <a:pt x="10633" y="12640"/>
                    <a:pt x="11878" y="11389"/>
                  </a:cubicBezTo>
                  <a:cubicBezTo>
                    <a:pt x="14129" y="9137"/>
                    <a:pt x="14475" y="5611"/>
                    <a:pt x="12707" y="2965"/>
                  </a:cubicBezTo>
                  <a:cubicBezTo>
                    <a:pt x="11440" y="1066"/>
                    <a:pt x="9334" y="1"/>
                    <a:pt x="71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3146113" y="3730102"/>
              <a:ext cx="142029" cy="255323"/>
            </a:xfrm>
            <a:custGeom>
              <a:avLst/>
              <a:gdLst/>
              <a:ahLst/>
              <a:cxnLst/>
              <a:rect l="l" t="t" r="r" b="b"/>
              <a:pathLst>
                <a:path w="5422" h="9747" extrusionOk="0">
                  <a:moveTo>
                    <a:pt x="2605" y="1"/>
                  </a:moveTo>
                  <a:cubicBezTo>
                    <a:pt x="820" y="1"/>
                    <a:pt x="1" y="1060"/>
                    <a:pt x="1" y="1773"/>
                  </a:cubicBezTo>
                  <a:cubicBezTo>
                    <a:pt x="1" y="2290"/>
                    <a:pt x="436" y="2527"/>
                    <a:pt x="792" y="2527"/>
                  </a:cubicBezTo>
                  <a:cubicBezTo>
                    <a:pt x="1505" y="2527"/>
                    <a:pt x="1217" y="1509"/>
                    <a:pt x="2564" y="1509"/>
                  </a:cubicBezTo>
                  <a:cubicBezTo>
                    <a:pt x="3225" y="1509"/>
                    <a:pt x="3753" y="1800"/>
                    <a:pt x="3753" y="2410"/>
                  </a:cubicBezTo>
                  <a:cubicBezTo>
                    <a:pt x="3753" y="3123"/>
                    <a:pt x="3013" y="3534"/>
                    <a:pt x="2578" y="3904"/>
                  </a:cubicBezTo>
                  <a:cubicBezTo>
                    <a:pt x="2194" y="4233"/>
                    <a:pt x="1694" y="4774"/>
                    <a:pt x="1694" y="5912"/>
                  </a:cubicBezTo>
                  <a:cubicBezTo>
                    <a:pt x="1694" y="6601"/>
                    <a:pt x="1879" y="6800"/>
                    <a:pt x="2420" y="6800"/>
                  </a:cubicBezTo>
                  <a:cubicBezTo>
                    <a:pt x="3068" y="6800"/>
                    <a:pt x="3201" y="6508"/>
                    <a:pt x="3201" y="6258"/>
                  </a:cubicBezTo>
                  <a:cubicBezTo>
                    <a:pt x="3201" y="5570"/>
                    <a:pt x="3212" y="5172"/>
                    <a:pt x="3942" y="4603"/>
                  </a:cubicBezTo>
                  <a:cubicBezTo>
                    <a:pt x="4298" y="4326"/>
                    <a:pt x="5422" y="3428"/>
                    <a:pt x="5422" y="2184"/>
                  </a:cubicBezTo>
                  <a:cubicBezTo>
                    <a:pt x="5422" y="940"/>
                    <a:pt x="4298" y="1"/>
                    <a:pt x="2605" y="1"/>
                  </a:cubicBezTo>
                  <a:close/>
                  <a:moveTo>
                    <a:pt x="2434" y="7711"/>
                  </a:moveTo>
                  <a:cubicBezTo>
                    <a:pt x="1875" y="7718"/>
                    <a:pt x="1426" y="8170"/>
                    <a:pt x="1430" y="8729"/>
                  </a:cubicBezTo>
                  <a:cubicBezTo>
                    <a:pt x="1430" y="9270"/>
                    <a:pt x="1865" y="9747"/>
                    <a:pt x="2434" y="9747"/>
                  </a:cubicBezTo>
                  <a:cubicBezTo>
                    <a:pt x="2992" y="9743"/>
                    <a:pt x="3448" y="9288"/>
                    <a:pt x="3452" y="8729"/>
                  </a:cubicBezTo>
                  <a:cubicBezTo>
                    <a:pt x="3448" y="8170"/>
                    <a:pt x="2992" y="7715"/>
                    <a:pt x="2434" y="77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3009951" y="3665139"/>
              <a:ext cx="414745" cy="385328"/>
            </a:xfrm>
            <a:custGeom>
              <a:avLst/>
              <a:gdLst/>
              <a:ahLst/>
              <a:cxnLst/>
              <a:rect l="l" t="t" r="r" b="b"/>
              <a:pathLst>
                <a:path w="15833" h="14710" extrusionOk="0">
                  <a:moveTo>
                    <a:pt x="7908" y="0"/>
                  </a:moveTo>
                  <a:cubicBezTo>
                    <a:pt x="6198" y="0"/>
                    <a:pt x="4484" y="594"/>
                    <a:pt x="3098" y="1792"/>
                  </a:cubicBezTo>
                  <a:cubicBezTo>
                    <a:pt x="2925" y="1943"/>
                    <a:pt x="3065" y="2179"/>
                    <a:pt x="3239" y="2179"/>
                  </a:cubicBezTo>
                  <a:cubicBezTo>
                    <a:pt x="3286" y="2179"/>
                    <a:pt x="3336" y="2162"/>
                    <a:pt x="3383" y="2121"/>
                  </a:cubicBezTo>
                  <a:cubicBezTo>
                    <a:pt x="4691" y="990"/>
                    <a:pt x="6304" y="434"/>
                    <a:pt x="7911" y="434"/>
                  </a:cubicBezTo>
                  <a:cubicBezTo>
                    <a:pt x="9781" y="434"/>
                    <a:pt x="11643" y="1188"/>
                    <a:pt x="13005" y="2666"/>
                  </a:cubicBezTo>
                  <a:cubicBezTo>
                    <a:pt x="15534" y="5418"/>
                    <a:pt x="15421" y="9681"/>
                    <a:pt x="12748" y="12295"/>
                  </a:cubicBezTo>
                  <a:cubicBezTo>
                    <a:pt x="11402" y="13612"/>
                    <a:pt x="9654" y="14271"/>
                    <a:pt x="7905" y="14271"/>
                  </a:cubicBezTo>
                  <a:cubicBezTo>
                    <a:pt x="6180" y="14271"/>
                    <a:pt x="4454" y="13630"/>
                    <a:pt x="3115" y="12343"/>
                  </a:cubicBezTo>
                  <a:cubicBezTo>
                    <a:pt x="422" y="9756"/>
                    <a:pt x="271" y="5490"/>
                    <a:pt x="2779" y="2714"/>
                  </a:cubicBezTo>
                  <a:cubicBezTo>
                    <a:pt x="2936" y="2552"/>
                    <a:pt x="2785" y="2341"/>
                    <a:pt x="2618" y="2341"/>
                  </a:cubicBezTo>
                  <a:cubicBezTo>
                    <a:pt x="2561" y="2341"/>
                    <a:pt x="2503" y="2365"/>
                    <a:pt x="2454" y="2423"/>
                  </a:cubicBezTo>
                  <a:cubicBezTo>
                    <a:pt x="483" y="4602"/>
                    <a:pt x="0" y="7751"/>
                    <a:pt x="1227" y="10424"/>
                  </a:cubicBezTo>
                  <a:cubicBezTo>
                    <a:pt x="2429" y="13042"/>
                    <a:pt x="5044" y="14710"/>
                    <a:pt x="7913" y="14710"/>
                  </a:cubicBezTo>
                  <a:cubicBezTo>
                    <a:pt x="7973" y="14710"/>
                    <a:pt x="8034" y="14709"/>
                    <a:pt x="8094" y="14708"/>
                  </a:cubicBezTo>
                  <a:cubicBezTo>
                    <a:pt x="11035" y="14632"/>
                    <a:pt x="13649" y="12813"/>
                    <a:pt x="14739" y="10082"/>
                  </a:cubicBezTo>
                  <a:cubicBezTo>
                    <a:pt x="15832" y="7350"/>
                    <a:pt x="15191" y="4232"/>
                    <a:pt x="13111" y="2155"/>
                  </a:cubicBezTo>
                  <a:cubicBezTo>
                    <a:pt x="11680" y="724"/>
                    <a:pt x="9796" y="0"/>
                    <a:pt x="79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3170920" y="3926329"/>
              <a:ext cx="71355" cy="64833"/>
            </a:xfrm>
            <a:custGeom>
              <a:avLst/>
              <a:gdLst/>
              <a:ahLst/>
              <a:cxnLst/>
              <a:rect l="l" t="t" r="r" b="b"/>
              <a:pathLst>
                <a:path w="2724" h="2475" extrusionOk="0">
                  <a:moveTo>
                    <a:pt x="1487" y="440"/>
                  </a:moveTo>
                  <a:cubicBezTo>
                    <a:pt x="1929" y="440"/>
                    <a:pt x="2285" y="796"/>
                    <a:pt x="2285" y="1238"/>
                  </a:cubicBezTo>
                  <a:cubicBezTo>
                    <a:pt x="2285" y="1680"/>
                    <a:pt x="1929" y="2036"/>
                    <a:pt x="1487" y="2036"/>
                  </a:cubicBezTo>
                  <a:cubicBezTo>
                    <a:pt x="1045" y="2036"/>
                    <a:pt x="688" y="1680"/>
                    <a:pt x="688" y="1238"/>
                  </a:cubicBezTo>
                  <a:cubicBezTo>
                    <a:pt x="688" y="796"/>
                    <a:pt x="1045" y="440"/>
                    <a:pt x="1487" y="440"/>
                  </a:cubicBezTo>
                  <a:close/>
                  <a:moveTo>
                    <a:pt x="1482" y="1"/>
                  </a:moveTo>
                  <a:cubicBezTo>
                    <a:pt x="600" y="1"/>
                    <a:pt x="0" y="900"/>
                    <a:pt x="342" y="1714"/>
                  </a:cubicBezTo>
                  <a:cubicBezTo>
                    <a:pt x="546" y="2205"/>
                    <a:pt x="1012" y="2475"/>
                    <a:pt x="1486" y="2475"/>
                  </a:cubicBezTo>
                  <a:cubicBezTo>
                    <a:pt x="1799" y="2475"/>
                    <a:pt x="2117" y="2356"/>
                    <a:pt x="2364" y="2105"/>
                  </a:cubicBezTo>
                  <a:cubicBezTo>
                    <a:pt x="2594" y="1872"/>
                    <a:pt x="2720" y="1564"/>
                    <a:pt x="2724" y="1238"/>
                  </a:cubicBezTo>
                  <a:cubicBezTo>
                    <a:pt x="2717" y="556"/>
                    <a:pt x="2169" y="8"/>
                    <a:pt x="1487" y="1"/>
                  </a:cubicBezTo>
                  <a:cubicBezTo>
                    <a:pt x="1485" y="1"/>
                    <a:pt x="1483" y="1"/>
                    <a:pt x="1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3140193" y="3724470"/>
              <a:ext cx="153712" cy="189416"/>
            </a:xfrm>
            <a:custGeom>
              <a:avLst/>
              <a:gdLst/>
              <a:ahLst/>
              <a:cxnLst/>
              <a:rect l="l" t="t" r="r" b="b"/>
              <a:pathLst>
                <a:path w="5868" h="7231" extrusionOk="0">
                  <a:moveTo>
                    <a:pt x="2831" y="0"/>
                  </a:moveTo>
                  <a:cubicBezTo>
                    <a:pt x="1755" y="0"/>
                    <a:pt x="1090" y="363"/>
                    <a:pt x="720" y="668"/>
                  </a:cubicBezTo>
                  <a:cubicBezTo>
                    <a:pt x="275" y="1035"/>
                    <a:pt x="7" y="1528"/>
                    <a:pt x="7" y="1988"/>
                  </a:cubicBezTo>
                  <a:cubicBezTo>
                    <a:pt x="1" y="2275"/>
                    <a:pt x="127" y="2550"/>
                    <a:pt x="350" y="2728"/>
                  </a:cubicBezTo>
                  <a:cubicBezTo>
                    <a:pt x="542" y="2879"/>
                    <a:pt x="775" y="2961"/>
                    <a:pt x="1018" y="2961"/>
                  </a:cubicBezTo>
                  <a:cubicBezTo>
                    <a:pt x="1433" y="2961"/>
                    <a:pt x="1618" y="2694"/>
                    <a:pt x="1765" y="2474"/>
                  </a:cubicBezTo>
                  <a:cubicBezTo>
                    <a:pt x="1950" y="2200"/>
                    <a:pt x="2125" y="1943"/>
                    <a:pt x="2793" y="1943"/>
                  </a:cubicBezTo>
                  <a:cubicBezTo>
                    <a:pt x="3020" y="1943"/>
                    <a:pt x="3763" y="1991"/>
                    <a:pt x="3763" y="2622"/>
                  </a:cubicBezTo>
                  <a:cubicBezTo>
                    <a:pt x="3763" y="3101"/>
                    <a:pt x="3321" y="3437"/>
                    <a:pt x="2934" y="3735"/>
                  </a:cubicBezTo>
                  <a:cubicBezTo>
                    <a:pt x="2838" y="3811"/>
                    <a:pt x="2745" y="3879"/>
                    <a:pt x="2663" y="3951"/>
                  </a:cubicBezTo>
                  <a:cubicBezTo>
                    <a:pt x="2214" y="4335"/>
                    <a:pt x="1700" y="4935"/>
                    <a:pt x="1700" y="6127"/>
                  </a:cubicBezTo>
                  <a:cubicBezTo>
                    <a:pt x="1700" y="6789"/>
                    <a:pt x="1861" y="7231"/>
                    <a:pt x="2646" y="7231"/>
                  </a:cubicBezTo>
                  <a:cubicBezTo>
                    <a:pt x="2996" y="7231"/>
                    <a:pt x="3256" y="7152"/>
                    <a:pt x="3427" y="6998"/>
                  </a:cubicBezTo>
                  <a:cubicBezTo>
                    <a:pt x="3571" y="6861"/>
                    <a:pt x="3650" y="6669"/>
                    <a:pt x="3647" y="6470"/>
                  </a:cubicBezTo>
                  <a:cubicBezTo>
                    <a:pt x="3647" y="5829"/>
                    <a:pt x="3647" y="5504"/>
                    <a:pt x="4301" y="4989"/>
                  </a:cubicBezTo>
                  <a:lnTo>
                    <a:pt x="4311" y="4979"/>
                  </a:lnTo>
                  <a:cubicBezTo>
                    <a:pt x="4342" y="4959"/>
                    <a:pt x="4377" y="4931"/>
                    <a:pt x="4414" y="4904"/>
                  </a:cubicBezTo>
                  <a:cubicBezTo>
                    <a:pt x="4600" y="4756"/>
                    <a:pt x="4459" y="4507"/>
                    <a:pt x="4280" y="4507"/>
                  </a:cubicBezTo>
                  <a:cubicBezTo>
                    <a:pt x="4234" y="4507"/>
                    <a:pt x="4186" y="4523"/>
                    <a:pt x="4140" y="4561"/>
                  </a:cubicBezTo>
                  <a:cubicBezTo>
                    <a:pt x="4102" y="4592"/>
                    <a:pt x="4072" y="4616"/>
                    <a:pt x="4044" y="4637"/>
                  </a:cubicBezTo>
                  <a:lnTo>
                    <a:pt x="4034" y="4647"/>
                  </a:lnTo>
                  <a:cubicBezTo>
                    <a:pt x="3246" y="5260"/>
                    <a:pt x="3208" y="5716"/>
                    <a:pt x="3208" y="6470"/>
                  </a:cubicBezTo>
                  <a:cubicBezTo>
                    <a:pt x="3208" y="6566"/>
                    <a:pt x="3208" y="6795"/>
                    <a:pt x="2646" y="6795"/>
                  </a:cubicBezTo>
                  <a:cubicBezTo>
                    <a:pt x="2372" y="6795"/>
                    <a:pt x="2290" y="6737"/>
                    <a:pt x="2249" y="6686"/>
                  </a:cubicBezTo>
                  <a:cubicBezTo>
                    <a:pt x="2173" y="6600"/>
                    <a:pt x="2139" y="6415"/>
                    <a:pt x="2139" y="6127"/>
                  </a:cubicBezTo>
                  <a:cubicBezTo>
                    <a:pt x="2139" y="5116"/>
                    <a:pt x="2547" y="4626"/>
                    <a:pt x="2948" y="4284"/>
                  </a:cubicBezTo>
                  <a:cubicBezTo>
                    <a:pt x="3023" y="4222"/>
                    <a:pt x="3109" y="4157"/>
                    <a:pt x="3201" y="4085"/>
                  </a:cubicBezTo>
                  <a:cubicBezTo>
                    <a:pt x="3647" y="3742"/>
                    <a:pt x="4202" y="3317"/>
                    <a:pt x="4202" y="2625"/>
                  </a:cubicBezTo>
                  <a:cubicBezTo>
                    <a:pt x="4202" y="1946"/>
                    <a:pt x="3647" y="1508"/>
                    <a:pt x="2793" y="1508"/>
                  </a:cubicBezTo>
                  <a:cubicBezTo>
                    <a:pt x="1896" y="1508"/>
                    <a:pt x="1611" y="1926"/>
                    <a:pt x="1406" y="2231"/>
                  </a:cubicBezTo>
                  <a:cubicBezTo>
                    <a:pt x="1262" y="2440"/>
                    <a:pt x="1197" y="2526"/>
                    <a:pt x="1018" y="2526"/>
                  </a:cubicBezTo>
                  <a:cubicBezTo>
                    <a:pt x="789" y="2526"/>
                    <a:pt x="443" y="2382"/>
                    <a:pt x="443" y="1988"/>
                  </a:cubicBezTo>
                  <a:cubicBezTo>
                    <a:pt x="443" y="1731"/>
                    <a:pt x="590" y="1340"/>
                    <a:pt x="998" y="1004"/>
                  </a:cubicBezTo>
                  <a:cubicBezTo>
                    <a:pt x="1313" y="747"/>
                    <a:pt x="1885" y="435"/>
                    <a:pt x="2831" y="435"/>
                  </a:cubicBezTo>
                  <a:cubicBezTo>
                    <a:pt x="4359" y="435"/>
                    <a:pt x="5429" y="1244"/>
                    <a:pt x="5429" y="2399"/>
                  </a:cubicBezTo>
                  <a:cubicBezTo>
                    <a:pt x="5429" y="2933"/>
                    <a:pt x="5199" y="3468"/>
                    <a:pt x="4743" y="3989"/>
                  </a:cubicBezTo>
                  <a:cubicBezTo>
                    <a:pt x="4664" y="4078"/>
                    <a:pt x="4675" y="4215"/>
                    <a:pt x="4764" y="4297"/>
                  </a:cubicBezTo>
                  <a:cubicBezTo>
                    <a:pt x="4805" y="4333"/>
                    <a:pt x="4856" y="4350"/>
                    <a:pt x="4906" y="4350"/>
                  </a:cubicBezTo>
                  <a:cubicBezTo>
                    <a:pt x="4968" y="4350"/>
                    <a:pt x="5029" y="4324"/>
                    <a:pt x="5072" y="4273"/>
                  </a:cubicBezTo>
                  <a:cubicBezTo>
                    <a:pt x="5600" y="3670"/>
                    <a:pt x="5867" y="3040"/>
                    <a:pt x="5867" y="2399"/>
                  </a:cubicBezTo>
                  <a:cubicBezTo>
                    <a:pt x="5867" y="1720"/>
                    <a:pt x="5562" y="1107"/>
                    <a:pt x="5011" y="672"/>
                  </a:cubicBezTo>
                  <a:cubicBezTo>
                    <a:pt x="4459" y="233"/>
                    <a:pt x="3701" y="0"/>
                    <a:pt x="2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36"/>
          <p:cNvGrpSpPr/>
          <p:nvPr/>
        </p:nvGrpSpPr>
        <p:grpSpPr>
          <a:xfrm>
            <a:off x="7627713" y="2130700"/>
            <a:ext cx="453750" cy="641500"/>
            <a:chOff x="214563" y="991475"/>
            <a:chExt cx="453750" cy="641500"/>
          </a:xfrm>
        </p:grpSpPr>
        <p:grpSp>
          <p:nvGrpSpPr>
            <p:cNvPr id="683" name="Google Shape;683;p36"/>
            <p:cNvGrpSpPr/>
            <p:nvPr/>
          </p:nvGrpSpPr>
          <p:grpSpPr>
            <a:xfrm>
              <a:off x="214563" y="991475"/>
              <a:ext cx="297900" cy="257400"/>
              <a:chOff x="214563" y="991475"/>
              <a:chExt cx="297900" cy="257400"/>
            </a:xfrm>
          </p:grpSpPr>
          <p:sp>
            <p:nvSpPr>
              <p:cNvPr id="684" name="Google Shape;684;p36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6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6" name="Google Shape;686;p36"/>
            <p:cNvGrpSpPr/>
            <p:nvPr/>
          </p:nvGrpSpPr>
          <p:grpSpPr>
            <a:xfrm>
              <a:off x="370413" y="1375575"/>
              <a:ext cx="297900" cy="257400"/>
              <a:chOff x="370413" y="1375575"/>
              <a:chExt cx="297900" cy="257400"/>
            </a:xfrm>
          </p:grpSpPr>
          <p:sp>
            <p:nvSpPr>
              <p:cNvPr id="687" name="Google Shape;687;p36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6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9" name="Google Shape;689;p36"/>
          <p:cNvGrpSpPr/>
          <p:nvPr/>
        </p:nvGrpSpPr>
        <p:grpSpPr>
          <a:xfrm>
            <a:off x="7246500" y="4173000"/>
            <a:ext cx="1216200" cy="192855"/>
            <a:chOff x="4657600" y="639650"/>
            <a:chExt cx="1216200" cy="192855"/>
          </a:xfrm>
        </p:grpSpPr>
        <p:sp>
          <p:nvSpPr>
            <p:cNvPr id="690" name="Google Shape;690;p36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2" name="Google Shape;692;p36"/>
          <p:cNvGrpSpPr/>
          <p:nvPr/>
        </p:nvGrpSpPr>
        <p:grpSpPr>
          <a:xfrm rot="668011">
            <a:off x="6699439" y="1109027"/>
            <a:ext cx="467376" cy="554813"/>
            <a:chOff x="8095816" y="2964049"/>
            <a:chExt cx="467366" cy="554802"/>
          </a:xfrm>
        </p:grpSpPr>
        <p:sp>
          <p:nvSpPr>
            <p:cNvPr id="693" name="Google Shape;693;p36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72727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36"/>
          <p:cNvGrpSpPr/>
          <p:nvPr/>
        </p:nvGrpSpPr>
        <p:grpSpPr>
          <a:xfrm>
            <a:off x="546963" y="1937850"/>
            <a:ext cx="1216200" cy="192855"/>
            <a:chOff x="3204750" y="4646500"/>
            <a:chExt cx="1216200" cy="192855"/>
          </a:xfrm>
        </p:grpSpPr>
        <p:sp>
          <p:nvSpPr>
            <p:cNvPr id="696" name="Google Shape;696;p36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7CFF76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36"/>
          <p:cNvGrpSpPr/>
          <p:nvPr/>
        </p:nvGrpSpPr>
        <p:grpSpPr>
          <a:xfrm rot="10800000" flipH="1">
            <a:off x="722376" y="3533389"/>
            <a:ext cx="515050" cy="554792"/>
            <a:chOff x="1092050" y="3983462"/>
            <a:chExt cx="687467" cy="740513"/>
          </a:xfrm>
        </p:grpSpPr>
        <p:grpSp>
          <p:nvGrpSpPr>
            <p:cNvPr id="699" name="Google Shape;699;p36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700" name="Google Shape;700;p36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6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2" name="Google Shape;702;p36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703" name="Google Shape;703;p36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6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" name="Google Shape;393;p30">
            <a:extLst>
              <a:ext uri="{FF2B5EF4-FFF2-40B4-BE49-F238E27FC236}">
                <a16:creationId xmlns:a16="http://schemas.microsoft.com/office/drawing/2014/main" id="{A4CA1328-8D96-ED56-B48E-5D3F34F50059}"/>
              </a:ext>
            </a:extLst>
          </p:cNvPr>
          <p:cNvGrpSpPr/>
          <p:nvPr/>
        </p:nvGrpSpPr>
        <p:grpSpPr>
          <a:xfrm>
            <a:off x="524952" y="667038"/>
            <a:ext cx="602400" cy="602404"/>
            <a:chOff x="2467075" y="3034689"/>
            <a:chExt cx="602400" cy="602404"/>
          </a:xfrm>
        </p:grpSpPr>
        <p:sp>
          <p:nvSpPr>
            <p:cNvPr id="7" name="Google Shape;394;p30">
              <a:extLst>
                <a:ext uri="{FF2B5EF4-FFF2-40B4-BE49-F238E27FC236}">
                  <a16:creationId xmlns:a16="http://schemas.microsoft.com/office/drawing/2014/main" id="{00677D20-1A74-C916-C7A3-4C75BD4A0BF5}"/>
                </a:ext>
              </a:extLst>
            </p:cNvPr>
            <p:cNvSpPr/>
            <p:nvPr/>
          </p:nvSpPr>
          <p:spPr>
            <a:xfrm>
              <a:off x="2467075" y="3034689"/>
              <a:ext cx="602400" cy="602400"/>
            </a:xfrm>
            <a:prstGeom prst="ellipse">
              <a:avLst/>
            </a:pr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" name="Google Shape;395;p30">
              <a:extLst>
                <a:ext uri="{FF2B5EF4-FFF2-40B4-BE49-F238E27FC236}">
                  <a16:creationId xmlns:a16="http://schemas.microsoft.com/office/drawing/2014/main" id="{98E6952D-5D41-0707-0C3D-83D5CAF3AADB}"/>
                </a:ext>
              </a:extLst>
            </p:cNvPr>
            <p:cNvSpPr/>
            <p:nvPr/>
          </p:nvSpPr>
          <p:spPr>
            <a:xfrm>
              <a:off x="2467075" y="3034693"/>
              <a:ext cx="602400" cy="602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9" name="Google Shape;409;p30">
            <a:extLst>
              <a:ext uri="{FF2B5EF4-FFF2-40B4-BE49-F238E27FC236}">
                <a16:creationId xmlns:a16="http://schemas.microsoft.com/office/drawing/2014/main" id="{AAE9C95B-6AD2-9697-E0E5-E2DC77DA6B01}"/>
              </a:ext>
            </a:extLst>
          </p:cNvPr>
          <p:cNvSpPr txBox="1">
            <a:spLocks/>
          </p:cNvSpPr>
          <p:nvPr/>
        </p:nvSpPr>
        <p:spPr>
          <a:xfrm>
            <a:off x="524952" y="731992"/>
            <a:ext cx="6024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25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9pPr>
          </a:lstStyle>
          <a:p>
            <a:r>
              <a:rPr lang="en" dirty="0"/>
              <a:t>01</a:t>
            </a:r>
          </a:p>
        </p:txBody>
      </p:sp>
      <p:grpSp>
        <p:nvGrpSpPr>
          <p:cNvPr id="2" name="Google Shape;2702;p55">
            <a:extLst>
              <a:ext uri="{FF2B5EF4-FFF2-40B4-BE49-F238E27FC236}">
                <a16:creationId xmlns:a16="http://schemas.microsoft.com/office/drawing/2014/main" id="{3A76B684-BBD2-0D53-F246-67A34269E015}"/>
              </a:ext>
            </a:extLst>
          </p:cNvPr>
          <p:cNvGrpSpPr/>
          <p:nvPr/>
        </p:nvGrpSpPr>
        <p:grpSpPr>
          <a:xfrm>
            <a:off x="1813545" y="1880461"/>
            <a:ext cx="411900" cy="391025"/>
            <a:chOff x="4298725" y="2296925"/>
            <a:chExt cx="411900" cy="391025"/>
          </a:xfrm>
        </p:grpSpPr>
        <p:sp>
          <p:nvSpPr>
            <p:cNvPr id="3" name="Google Shape;2703;p55">
              <a:extLst>
                <a:ext uri="{FF2B5EF4-FFF2-40B4-BE49-F238E27FC236}">
                  <a16:creationId xmlns:a16="http://schemas.microsoft.com/office/drawing/2014/main" id="{78FE82E3-A571-31CB-EC30-F31182314FF4}"/>
                </a:ext>
              </a:extLst>
            </p:cNvPr>
            <p:cNvSpPr/>
            <p:nvPr/>
          </p:nvSpPr>
          <p:spPr>
            <a:xfrm>
              <a:off x="4325300" y="2302675"/>
              <a:ext cx="379400" cy="379475"/>
            </a:xfrm>
            <a:custGeom>
              <a:avLst/>
              <a:gdLst/>
              <a:ahLst/>
              <a:cxnLst/>
              <a:rect l="l" t="t" r="r" b="b"/>
              <a:pathLst>
                <a:path w="15176" h="15179" extrusionOk="0">
                  <a:moveTo>
                    <a:pt x="7588" y="15178"/>
                  </a:moveTo>
                  <a:cubicBezTo>
                    <a:pt x="11769" y="15178"/>
                    <a:pt x="15176" y="11769"/>
                    <a:pt x="15176" y="7591"/>
                  </a:cubicBezTo>
                  <a:cubicBezTo>
                    <a:pt x="15176" y="3409"/>
                    <a:pt x="11769" y="0"/>
                    <a:pt x="7588" y="0"/>
                  </a:cubicBezTo>
                  <a:cubicBezTo>
                    <a:pt x="3407" y="0"/>
                    <a:pt x="0" y="3409"/>
                    <a:pt x="0" y="7591"/>
                  </a:cubicBezTo>
                  <a:cubicBezTo>
                    <a:pt x="0" y="11769"/>
                    <a:pt x="3407" y="15178"/>
                    <a:pt x="7588" y="151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704;p55">
              <a:extLst>
                <a:ext uri="{FF2B5EF4-FFF2-40B4-BE49-F238E27FC236}">
                  <a16:creationId xmlns:a16="http://schemas.microsoft.com/office/drawing/2014/main" id="{D7AE2846-6094-3AF0-DF39-B3DBDE7E0C63}"/>
                </a:ext>
              </a:extLst>
            </p:cNvPr>
            <p:cNvSpPr/>
            <p:nvPr/>
          </p:nvSpPr>
          <p:spPr>
            <a:xfrm>
              <a:off x="4325300" y="2302675"/>
              <a:ext cx="209025" cy="379475"/>
            </a:xfrm>
            <a:custGeom>
              <a:avLst/>
              <a:gdLst/>
              <a:ahLst/>
              <a:cxnLst/>
              <a:rect l="l" t="t" r="r" b="b"/>
              <a:pathLst>
                <a:path w="8361" h="15179" extrusionOk="0">
                  <a:moveTo>
                    <a:pt x="2207" y="4475"/>
                  </a:moveTo>
                  <a:cubicBezTo>
                    <a:pt x="3206" y="2256"/>
                    <a:pt x="5208" y="653"/>
                    <a:pt x="7588" y="157"/>
                  </a:cubicBezTo>
                  <a:cubicBezTo>
                    <a:pt x="7776" y="118"/>
                    <a:pt x="7967" y="86"/>
                    <a:pt x="8160" y="61"/>
                  </a:cubicBezTo>
                  <a:cubicBezTo>
                    <a:pt x="8226" y="54"/>
                    <a:pt x="8292" y="47"/>
                    <a:pt x="8360" y="39"/>
                  </a:cubicBezTo>
                  <a:cubicBezTo>
                    <a:pt x="8106" y="13"/>
                    <a:pt x="7850" y="0"/>
                    <a:pt x="7588" y="0"/>
                  </a:cubicBezTo>
                  <a:cubicBezTo>
                    <a:pt x="3397" y="0"/>
                    <a:pt x="0" y="3397"/>
                    <a:pt x="0" y="7591"/>
                  </a:cubicBezTo>
                  <a:cubicBezTo>
                    <a:pt x="0" y="11782"/>
                    <a:pt x="3397" y="15178"/>
                    <a:pt x="7588" y="15178"/>
                  </a:cubicBezTo>
                  <a:cubicBezTo>
                    <a:pt x="7850" y="15178"/>
                    <a:pt x="8106" y="15166"/>
                    <a:pt x="8360" y="15139"/>
                  </a:cubicBezTo>
                  <a:cubicBezTo>
                    <a:pt x="8292" y="15132"/>
                    <a:pt x="8226" y="15127"/>
                    <a:pt x="8160" y="15117"/>
                  </a:cubicBezTo>
                  <a:cubicBezTo>
                    <a:pt x="7967" y="15093"/>
                    <a:pt x="7776" y="15061"/>
                    <a:pt x="7588" y="15022"/>
                  </a:cubicBezTo>
                  <a:cubicBezTo>
                    <a:pt x="6816" y="14863"/>
                    <a:pt x="6071" y="14582"/>
                    <a:pt x="5386" y="14191"/>
                  </a:cubicBezTo>
                  <a:cubicBezTo>
                    <a:pt x="1980" y="12256"/>
                    <a:pt x="604" y="8048"/>
                    <a:pt x="2209" y="4475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705;p55">
              <a:extLst>
                <a:ext uri="{FF2B5EF4-FFF2-40B4-BE49-F238E27FC236}">
                  <a16:creationId xmlns:a16="http://schemas.microsoft.com/office/drawing/2014/main" id="{EE975D58-2FF3-A278-CC63-0B6D9D551939}"/>
                </a:ext>
              </a:extLst>
            </p:cNvPr>
            <p:cNvSpPr/>
            <p:nvPr/>
          </p:nvSpPr>
          <p:spPr>
            <a:xfrm>
              <a:off x="4381375" y="2447350"/>
              <a:ext cx="267300" cy="90125"/>
            </a:xfrm>
            <a:custGeom>
              <a:avLst/>
              <a:gdLst/>
              <a:ahLst/>
              <a:cxnLst/>
              <a:rect l="l" t="t" r="r" b="b"/>
              <a:pathLst>
                <a:path w="10692" h="3605" extrusionOk="0">
                  <a:moveTo>
                    <a:pt x="1" y="254"/>
                  </a:moveTo>
                  <a:cubicBezTo>
                    <a:pt x="1" y="115"/>
                    <a:pt x="113" y="0"/>
                    <a:pt x="252" y="0"/>
                  </a:cubicBezTo>
                  <a:lnTo>
                    <a:pt x="10438" y="0"/>
                  </a:lnTo>
                  <a:cubicBezTo>
                    <a:pt x="10577" y="0"/>
                    <a:pt x="10690" y="115"/>
                    <a:pt x="10692" y="254"/>
                  </a:cubicBezTo>
                  <a:lnTo>
                    <a:pt x="10692" y="3350"/>
                  </a:lnTo>
                  <a:cubicBezTo>
                    <a:pt x="10690" y="3490"/>
                    <a:pt x="10577" y="3605"/>
                    <a:pt x="10438" y="3605"/>
                  </a:cubicBezTo>
                  <a:lnTo>
                    <a:pt x="252" y="3605"/>
                  </a:lnTo>
                  <a:cubicBezTo>
                    <a:pt x="113" y="3605"/>
                    <a:pt x="1" y="3492"/>
                    <a:pt x="1" y="33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06;p55">
              <a:extLst>
                <a:ext uri="{FF2B5EF4-FFF2-40B4-BE49-F238E27FC236}">
                  <a16:creationId xmlns:a16="http://schemas.microsoft.com/office/drawing/2014/main" id="{18C88820-F7A5-74CB-C0F3-E294ED27ED7B}"/>
                </a:ext>
              </a:extLst>
            </p:cNvPr>
            <p:cNvSpPr/>
            <p:nvPr/>
          </p:nvSpPr>
          <p:spPr>
            <a:xfrm>
              <a:off x="4380650" y="2447350"/>
              <a:ext cx="46825" cy="90125"/>
            </a:xfrm>
            <a:custGeom>
              <a:avLst/>
              <a:gdLst/>
              <a:ahLst/>
              <a:cxnLst/>
              <a:rect l="l" t="t" r="r" b="b"/>
              <a:pathLst>
                <a:path w="1873" h="3605" extrusionOk="0">
                  <a:moveTo>
                    <a:pt x="1618" y="973"/>
                  </a:moveTo>
                  <a:lnTo>
                    <a:pt x="1618" y="254"/>
                  </a:lnTo>
                  <a:cubicBezTo>
                    <a:pt x="1618" y="115"/>
                    <a:pt x="1730" y="0"/>
                    <a:pt x="1872" y="0"/>
                  </a:cubicBezTo>
                  <a:lnTo>
                    <a:pt x="252" y="0"/>
                  </a:lnTo>
                  <a:cubicBezTo>
                    <a:pt x="113" y="0"/>
                    <a:pt x="0" y="113"/>
                    <a:pt x="0" y="252"/>
                  </a:cubicBezTo>
                  <a:lnTo>
                    <a:pt x="0" y="3350"/>
                  </a:lnTo>
                  <a:cubicBezTo>
                    <a:pt x="0" y="3490"/>
                    <a:pt x="113" y="3605"/>
                    <a:pt x="252" y="3605"/>
                  </a:cubicBezTo>
                  <a:lnTo>
                    <a:pt x="1872" y="3605"/>
                  </a:lnTo>
                  <a:cubicBezTo>
                    <a:pt x="1730" y="3605"/>
                    <a:pt x="1618" y="3490"/>
                    <a:pt x="1618" y="3350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07;p55">
              <a:extLst>
                <a:ext uri="{FF2B5EF4-FFF2-40B4-BE49-F238E27FC236}">
                  <a16:creationId xmlns:a16="http://schemas.microsoft.com/office/drawing/2014/main" id="{DD280CE6-E3C1-E32A-11CC-3AB6C951E09A}"/>
                </a:ext>
              </a:extLst>
            </p:cNvPr>
            <p:cNvSpPr/>
            <p:nvPr/>
          </p:nvSpPr>
          <p:spPr>
            <a:xfrm>
              <a:off x="4298725" y="2296925"/>
              <a:ext cx="411900" cy="391025"/>
            </a:xfrm>
            <a:custGeom>
              <a:avLst/>
              <a:gdLst/>
              <a:ahLst/>
              <a:cxnLst/>
              <a:rect l="l" t="t" r="r" b="b"/>
              <a:pathLst>
                <a:path w="16476" h="15641" extrusionOk="0">
                  <a:moveTo>
                    <a:pt x="8407" y="472"/>
                  </a:moveTo>
                  <a:lnTo>
                    <a:pt x="8407" y="3173"/>
                  </a:lnTo>
                  <a:cubicBezTo>
                    <a:pt x="7261" y="3192"/>
                    <a:pt x="6156" y="3356"/>
                    <a:pt x="5157" y="3652"/>
                  </a:cubicBezTo>
                  <a:cubicBezTo>
                    <a:pt x="5401" y="3036"/>
                    <a:pt x="5699" y="2483"/>
                    <a:pt x="6044" y="2017"/>
                  </a:cubicBezTo>
                  <a:cubicBezTo>
                    <a:pt x="6735" y="1083"/>
                    <a:pt x="7546" y="550"/>
                    <a:pt x="8407" y="472"/>
                  </a:cubicBezTo>
                  <a:close/>
                  <a:moveTo>
                    <a:pt x="8407" y="3647"/>
                  </a:moveTo>
                  <a:lnTo>
                    <a:pt x="8407" y="5805"/>
                  </a:lnTo>
                  <a:lnTo>
                    <a:pt x="4568" y="5805"/>
                  </a:lnTo>
                  <a:cubicBezTo>
                    <a:pt x="4658" y="5262"/>
                    <a:pt x="4788" y="4729"/>
                    <a:pt x="4959" y="4206"/>
                  </a:cubicBezTo>
                  <a:cubicBezTo>
                    <a:pt x="6000" y="3862"/>
                    <a:pt x="7177" y="3666"/>
                    <a:pt x="8407" y="3647"/>
                  </a:cubicBezTo>
                  <a:close/>
                  <a:moveTo>
                    <a:pt x="8895" y="3644"/>
                  </a:moveTo>
                  <a:cubicBezTo>
                    <a:pt x="10125" y="3666"/>
                    <a:pt x="11303" y="3862"/>
                    <a:pt x="12344" y="4206"/>
                  </a:cubicBezTo>
                  <a:cubicBezTo>
                    <a:pt x="12515" y="4729"/>
                    <a:pt x="12644" y="5262"/>
                    <a:pt x="12735" y="5805"/>
                  </a:cubicBezTo>
                  <a:lnTo>
                    <a:pt x="8895" y="5805"/>
                  </a:lnTo>
                  <a:lnTo>
                    <a:pt x="8895" y="3644"/>
                  </a:lnTo>
                  <a:close/>
                  <a:moveTo>
                    <a:pt x="6647" y="739"/>
                  </a:moveTo>
                  <a:lnTo>
                    <a:pt x="6647" y="739"/>
                  </a:lnTo>
                  <a:cubicBezTo>
                    <a:pt x="5797" y="1401"/>
                    <a:pt x="5083" y="2479"/>
                    <a:pt x="4604" y="3837"/>
                  </a:cubicBezTo>
                  <a:cubicBezTo>
                    <a:pt x="4106" y="4013"/>
                    <a:pt x="3624" y="4233"/>
                    <a:pt x="3167" y="4497"/>
                  </a:cubicBezTo>
                  <a:cubicBezTo>
                    <a:pt x="2493" y="4891"/>
                    <a:pt x="1953" y="5345"/>
                    <a:pt x="1562" y="5841"/>
                  </a:cubicBezTo>
                  <a:cubicBezTo>
                    <a:pt x="2258" y="3373"/>
                    <a:pt x="4181" y="1442"/>
                    <a:pt x="6647" y="739"/>
                  </a:cubicBezTo>
                  <a:close/>
                  <a:moveTo>
                    <a:pt x="8895" y="472"/>
                  </a:moveTo>
                  <a:cubicBezTo>
                    <a:pt x="9702" y="548"/>
                    <a:pt x="10474" y="1025"/>
                    <a:pt x="11139" y="1860"/>
                  </a:cubicBezTo>
                  <a:cubicBezTo>
                    <a:pt x="11183" y="1916"/>
                    <a:pt x="11249" y="1945"/>
                    <a:pt x="11316" y="1945"/>
                  </a:cubicBezTo>
                  <a:cubicBezTo>
                    <a:pt x="11366" y="1945"/>
                    <a:pt x="11417" y="1928"/>
                    <a:pt x="11459" y="1895"/>
                  </a:cubicBezTo>
                  <a:cubicBezTo>
                    <a:pt x="11559" y="1816"/>
                    <a:pt x="11576" y="1672"/>
                    <a:pt x="11500" y="1572"/>
                  </a:cubicBezTo>
                  <a:cubicBezTo>
                    <a:pt x="11259" y="1264"/>
                    <a:pt x="10980" y="983"/>
                    <a:pt x="10672" y="739"/>
                  </a:cubicBezTo>
                  <a:lnTo>
                    <a:pt x="10672" y="739"/>
                  </a:lnTo>
                  <a:cubicBezTo>
                    <a:pt x="13135" y="1442"/>
                    <a:pt x="15059" y="3373"/>
                    <a:pt x="15753" y="5841"/>
                  </a:cubicBezTo>
                  <a:cubicBezTo>
                    <a:pt x="15362" y="5345"/>
                    <a:pt x="14824" y="4891"/>
                    <a:pt x="14147" y="4497"/>
                  </a:cubicBezTo>
                  <a:cubicBezTo>
                    <a:pt x="13688" y="4231"/>
                    <a:pt x="13206" y="4011"/>
                    <a:pt x="12708" y="3835"/>
                  </a:cubicBezTo>
                  <a:cubicBezTo>
                    <a:pt x="12554" y="3390"/>
                    <a:pt x="12363" y="2960"/>
                    <a:pt x="12138" y="2547"/>
                  </a:cubicBezTo>
                  <a:cubicBezTo>
                    <a:pt x="12097" y="2470"/>
                    <a:pt x="12019" y="2427"/>
                    <a:pt x="11938" y="2427"/>
                  </a:cubicBezTo>
                  <a:cubicBezTo>
                    <a:pt x="11898" y="2427"/>
                    <a:pt x="11858" y="2437"/>
                    <a:pt x="11821" y="2459"/>
                  </a:cubicBezTo>
                  <a:cubicBezTo>
                    <a:pt x="11713" y="2525"/>
                    <a:pt x="11676" y="2664"/>
                    <a:pt x="11738" y="2774"/>
                  </a:cubicBezTo>
                  <a:cubicBezTo>
                    <a:pt x="11891" y="3058"/>
                    <a:pt x="12028" y="3351"/>
                    <a:pt x="12146" y="3652"/>
                  </a:cubicBezTo>
                  <a:cubicBezTo>
                    <a:pt x="11146" y="3356"/>
                    <a:pt x="10042" y="3192"/>
                    <a:pt x="8895" y="3173"/>
                  </a:cubicBezTo>
                  <a:lnTo>
                    <a:pt x="8895" y="472"/>
                  </a:lnTo>
                  <a:close/>
                  <a:moveTo>
                    <a:pt x="4431" y="4404"/>
                  </a:moveTo>
                  <a:lnTo>
                    <a:pt x="4431" y="4404"/>
                  </a:lnTo>
                  <a:cubicBezTo>
                    <a:pt x="4299" y="4864"/>
                    <a:pt x="4194" y="5330"/>
                    <a:pt x="4120" y="5805"/>
                  </a:cubicBezTo>
                  <a:lnTo>
                    <a:pt x="3546" y="5805"/>
                  </a:lnTo>
                  <a:cubicBezTo>
                    <a:pt x="3277" y="5805"/>
                    <a:pt x="3060" y="6022"/>
                    <a:pt x="3060" y="6291"/>
                  </a:cubicBezTo>
                  <a:lnTo>
                    <a:pt x="3060" y="7606"/>
                  </a:lnTo>
                  <a:lnTo>
                    <a:pt x="1300" y="7606"/>
                  </a:lnTo>
                  <a:cubicBezTo>
                    <a:pt x="1398" y="6594"/>
                    <a:pt x="2136" y="5641"/>
                    <a:pt x="3404" y="4903"/>
                  </a:cubicBezTo>
                  <a:cubicBezTo>
                    <a:pt x="3734" y="4712"/>
                    <a:pt x="4076" y="4544"/>
                    <a:pt x="4431" y="4404"/>
                  </a:cubicBezTo>
                  <a:close/>
                  <a:moveTo>
                    <a:pt x="12867" y="4402"/>
                  </a:moveTo>
                  <a:lnTo>
                    <a:pt x="12867" y="4402"/>
                  </a:lnTo>
                  <a:cubicBezTo>
                    <a:pt x="13221" y="4544"/>
                    <a:pt x="13563" y="4712"/>
                    <a:pt x="13895" y="4903"/>
                  </a:cubicBezTo>
                  <a:cubicBezTo>
                    <a:pt x="15164" y="5641"/>
                    <a:pt x="15902" y="6594"/>
                    <a:pt x="15999" y="7606"/>
                  </a:cubicBezTo>
                  <a:lnTo>
                    <a:pt x="14211" y="7606"/>
                  </a:lnTo>
                  <a:lnTo>
                    <a:pt x="14211" y="6288"/>
                  </a:lnTo>
                  <a:cubicBezTo>
                    <a:pt x="14211" y="6021"/>
                    <a:pt x="13996" y="5804"/>
                    <a:pt x="13731" y="5804"/>
                  </a:cubicBezTo>
                  <a:cubicBezTo>
                    <a:pt x="13730" y="5804"/>
                    <a:pt x="13728" y="5804"/>
                    <a:pt x="13727" y="5805"/>
                  </a:cubicBezTo>
                  <a:lnTo>
                    <a:pt x="13179" y="5805"/>
                  </a:lnTo>
                  <a:cubicBezTo>
                    <a:pt x="13104" y="5330"/>
                    <a:pt x="12999" y="4861"/>
                    <a:pt x="12867" y="4402"/>
                  </a:cubicBezTo>
                  <a:close/>
                  <a:moveTo>
                    <a:pt x="3062" y="8033"/>
                  </a:moveTo>
                  <a:lnTo>
                    <a:pt x="3062" y="9350"/>
                  </a:lnTo>
                  <a:cubicBezTo>
                    <a:pt x="3060" y="9617"/>
                    <a:pt x="3277" y="9834"/>
                    <a:pt x="3546" y="9837"/>
                  </a:cubicBezTo>
                  <a:lnTo>
                    <a:pt x="4120" y="9837"/>
                  </a:lnTo>
                  <a:cubicBezTo>
                    <a:pt x="4194" y="10308"/>
                    <a:pt x="4299" y="10775"/>
                    <a:pt x="4431" y="11237"/>
                  </a:cubicBezTo>
                  <a:cubicBezTo>
                    <a:pt x="4076" y="11095"/>
                    <a:pt x="3734" y="10927"/>
                    <a:pt x="3404" y="10736"/>
                  </a:cubicBezTo>
                  <a:cubicBezTo>
                    <a:pt x="2136" y="9998"/>
                    <a:pt x="1398" y="9045"/>
                    <a:pt x="1300" y="8033"/>
                  </a:cubicBezTo>
                  <a:close/>
                  <a:moveTo>
                    <a:pt x="15999" y="8033"/>
                  </a:moveTo>
                  <a:cubicBezTo>
                    <a:pt x="15902" y="9045"/>
                    <a:pt x="15164" y="9998"/>
                    <a:pt x="13895" y="10736"/>
                  </a:cubicBezTo>
                  <a:cubicBezTo>
                    <a:pt x="13565" y="10927"/>
                    <a:pt x="13223" y="11095"/>
                    <a:pt x="12869" y="11237"/>
                  </a:cubicBezTo>
                  <a:cubicBezTo>
                    <a:pt x="13001" y="10775"/>
                    <a:pt x="13104" y="10308"/>
                    <a:pt x="13179" y="9837"/>
                  </a:cubicBezTo>
                  <a:lnTo>
                    <a:pt x="13727" y="9837"/>
                  </a:lnTo>
                  <a:cubicBezTo>
                    <a:pt x="13993" y="9837"/>
                    <a:pt x="14211" y="9619"/>
                    <a:pt x="14211" y="9350"/>
                  </a:cubicBezTo>
                  <a:lnTo>
                    <a:pt x="14211" y="8033"/>
                  </a:lnTo>
                  <a:close/>
                  <a:moveTo>
                    <a:pt x="13729" y="6261"/>
                  </a:moveTo>
                  <a:cubicBezTo>
                    <a:pt x="13741" y="6261"/>
                    <a:pt x="13751" y="6271"/>
                    <a:pt x="13751" y="6283"/>
                  </a:cubicBezTo>
                  <a:lnTo>
                    <a:pt x="13751" y="9355"/>
                  </a:lnTo>
                  <a:cubicBezTo>
                    <a:pt x="13751" y="9367"/>
                    <a:pt x="13741" y="9377"/>
                    <a:pt x="13729" y="9377"/>
                  </a:cubicBezTo>
                  <a:lnTo>
                    <a:pt x="11581" y="9377"/>
                  </a:lnTo>
                  <a:cubicBezTo>
                    <a:pt x="11579" y="9377"/>
                    <a:pt x="11578" y="9377"/>
                    <a:pt x="11576" y="9377"/>
                  </a:cubicBezTo>
                  <a:cubicBezTo>
                    <a:pt x="11459" y="9377"/>
                    <a:pt x="11361" y="9462"/>
                    <a:pt x="11344" y="9578"/>
                  </a:cubicBezTo>
                  <a:cubicBezTo>
                    <a:pt x="11327" y="9714"/>
                    <a:pt x="11435" y="9837"/>
                    <a:pt x="11571" y="9837"/>
                  </a:cubicBezTo>
                  <a:lnTo>
                    <a:pt x="12722" y="9837"/>
                  </a:lnTo>
                  <a:cubicBezTo>
                    <a:pt x="12632" y="10372"/>
                    <a:pt x="12502" y="10902"/>
                    <a:pt x="12334" y="11420"/>
                  </a:cubicBezTo>
                  <a:cubicBezTo>
                    <a:pt x="11295" y="11765"/>
                    <a:pt x="10122" y="11955"/>
                    <a:pt x="8895" y="11977"/>
                  </a:cubicBezTo>
                  <a:lnTo>
                    <a:pt x="8895" y="9837"/>
                  </a:lnTo>
                  <a:lnTo>
                    <a:pt x="10462" y="9837"/>
                  </a:lnTo>
                  <a:cubicBezTo>
                    <a:pt x="10579" y="9837"/>
                    <a:pt x="10679" y="9751"/>
                    <a:pt x="10696" y="9634"/>
                  </a:cubicBezTo>
                  <a:cubicBezTo>
                    <a:pt x="10714" y="9497"/>
                    <a:pt x="10606" y="9377"/>
                    <a:pt x="10469" y="9377"/>
                  </a:cubicBezTo>
                  <a:lnTo>
                    <a:pt x="3541" y="9377"/>
                  </a:lnTo>
                  <a:cubicBezTo>
                    <a:pt x="3529" y="9377"/>
                    <a:pt x="3519" y="9367"/>
                    <a:pt x="3519" y="9355"/>
                  </a:cubicBezTo>
                  <a:lnTo>
                    <a:pt x="3519" y="6283"/>
                  </a:lnTo>
                  <a:cubicBezTo>
                    <a:pt x="3519" y="6271"/>
                    <a:pt x="3529" y="6261"/>
                    <a:pt x="3541" y="6261"/>
                  </a:cubicBezTo>
                  <a:close/>
                  <a:moveTo>
                    <a:pt x="8407" y="9837"/>
                  </a:moveTo>
                  <a:lnTo>
                    <a:pt x="8407" y="11995"/>
                  </a:lnTo>
                  <a:cubicBezTo>
                    <a:pt x="7177" y="11973"/>
                    <a:pt x="6000" y="11777"/>
                    <a:pt x="4959" y="11432"/>
                  </a:cubicBezTo>
                  <a:cubicBezTo>
                    <a:pt x="4788" y="10909"/>
                    <a:pt x="4658" y="10377"/>
                    <a:pt x="4568" y="9837"/>
                  </a:cubicBezTo>
                  <a:close/>
                  <a:moveTo>
                    <a:pt x="15740" y="9800"/>
                  </a:moveTo>
                  <a:lnTo>
                    <a:pt x="15740" y="9800"/>
                  </a:lnTo>
                  <a:cubicBezTo>
                    <a:pt x="15044" y="12264"/>
                    <a:pt x="13123" y="14194"/>
                    <a:pt x="10659" y="14899"/>
                  </a:cubicBezTo>
                  <a:lnTo>
                    <a:pt x="10659" y="14899"/>
                  </a:lnTo>
                  <a:cubicBezTo>
                    <a:pt x="11506" y="14237"/>
                    <a:pt x="12219" y="13162"/>
                    <a:pt x="12698" y="11804"/>
                  </a:cubicBezTo>
                  <a:cubicBezTo>
                    <a:pt x="13196" y="11628"/>
                    <a:pt x="13678" y="11406"/>
                    <a:pt x="14135" y="11144"/>
                  </a:cubicBezTo>
                  <a:cubicBezTo>
                    <a:pt x="14812" y="10748"/>
                    <a:pt x="15349" y="10296"/>
                    <a:pt x="15740" y="9800"/>
                  </a:cubicBezTo>
                  <a:close/>
                  <a:moveTo>
                    <a:pt x="1564" y="9800"/>
                  </a:moveTo>
                  <a:lnTo>
                    <a:pt x="1564" y="9800"/>
                  </a:lnTo>
                  <a:cubicBezTo>
                    <a:pt x="1955" y="10294"/>
                    <a:pt x="2493" y="10748"/>
                    <a:pt x="3170" y="11144"/>
                  </a:cubicBezTo>
                  <a:cubicBezTo>
                    <a:pt x="3627" y="11406"/>
                    <a:pt x="4108" y="11628"/>
                    <a:pt x="4604" y="11804"/>
                  </a:cubicBezTo>
                  <a:cubicBezTo>
                    <a:pt x="5083" y="13163"/>
                    <a:pt x="5799" y="14238"/>
                    <a:pt x="6647" y="14900"/>
                  </a:cubicBezTo>
                  <a:cubicBezTo>
                    <a:pt x="4184" y="14196"/>
                    <a:pt x="2258" y="12266"/>
                    <a:pt x="1564" y="9800"/>
                  </a:cubicBezTo>
                  <a:close/>
                  <a:moveTo>
                    <a:pt x="5157" y="11987"/>
                  </a:moveTo>
                  <a:lnTo>
                    <a:pt x="5157" y="11987"/>
                  </a:lnTo>
                  <a:cubicBezTo>
                    <a:pt x="6156" y="12283"/>
                    <a:pt x="7261" y="12447"/>
                    <a:pt x="8407" y="12466"/>
                  </a:cubicBezTo>
                  <a:lnTo>
                    <a:pt x="8407" y="15166"/>
                  </a:lnTo>
                  <a:cubicBezTo>
                    <a:pt x="7546" y="15086"/>
                    <a:pt x="6735" y="14556"/>
                    <a:pt x="6044" y="13622"/>
                  </a:cubicBezTo>
                  <a:cubicBezTo>
                    <a:pt x="5699" y="13155"/>
                    <a:pt x="5401" y="12603"/>
                    <a:pt x="5157" y="11987"/>
                  </a:cubicBezTo>
                  <a:close/>
                  <a:moveTo>
                    <a:pt x="12146" y="11987"/>
                  </a:moveTo>
                  <a:lnTo>
                    <a:pt x="12146" y="11987"/>
                  </a:lnTo>
                  <a:cubicBezTo>
                    <a:pt x="11901" y="12603"/>
                    <a:pt x="11603" y="13155"/>
                    <a:pt x="11259" y="13622"/>
                  </a:cubicBezTo>
                  <a:cubicBezTo>
                    <a:pt x="10567" y="14556"/>
                    <a:pt x="9756" y="15088"/>
                    <a:pt x="8895" y="15166"/>
                  </a:cubicBezTo>
                  <a:lnTo>
                    <a:pt x="8895" y="12466"/>
                  </a:lnTo>
                  <a:cubicBezTo>
                    <a:pt x="10042" y="12447"/>
                    <a:pt x="11146" y="12283"/>
                    <a:pt x="12146" y="11987"/>
                  </a:cubicBezTo>
                  <a:close/>
                  <a:moveTo>
                    <a:pt x="8647" y="0"/>
                  </a:moveTo>
                  <a:cubicBezTo>
                    <a:pt x="7143" y="0"/>
                    <a:pt x="5630" y="433"/>
                    <a:pt x="4306" y="1318"/>
                  </a:cubicBezTo>
                  <a:cubicBezTo>
                    <a:pt x="1205" y="3393"/>
                    <a:pt x="0" y="7366"/>
                    <a:pt x="1430" y="10814"/>
                  </a:cubicBezTo>
                  <a:cubicBezTo>
                    <a:pt x="2657" y="13778"/>
                    <a:pt x="5539" y="15640"/>
                    <a:pt x="8648" y="15640"/>
                  </a:cubicBezTo>
                  <a:cubicBezTo>
                    <a:pt x="9154" y="15640"/>
                    <a:pt x="9666" y="15591"/>
                    <a:pt x="10178" y="15489"/>
                  </a:cubicBezTo>
                  <a:cubicBezTo>
                    <a:pt x="13837" y="14761"/>
                    <a:pt x="16471" y="11550"/>
                    <a:pt x="16471" y="7821"/>
                  </a:cubicBezTo>
                  <a:cubicBezTo>
                    <a:pt x="16476" y="5743"/>
                    <a:pt x="15652" y="3754"/>
                    <a:pt x="14181" y="2290"/>
                  </a:cubicBezTo>
                  <a:cubicBezTo>
                    <a:pt x="12669" y="779"/>
                    <a:pt x="10666" y="0"/>
                    <a:pt x="8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08;p55">
              <a:extLst>
                <a:ext uri="{FF2B5EF4-FFF2-40B4-BE49-F238E27FC236}">
                  <a16:creationId xmlns:a16="http://schemas.microsoft.com/office/drawing/2014/main" id="{744A12CA-8AAA-379E-BFF9-04FB3A5A77CE}"/>
                </a:ext>
              </a:extLst>
            </p:cNvPr>
            <p:cNvSpPr/>
            <p:nvPr/>
          </p:nvSpPr>
          <p:spPr>
            <a:xfrm>
              <a:off x="4413200" y="2471350"/>
              <a:ext cx="61000" cy="42925"/>
            </a:xfrm>
            <a:custGeom>
              <a:avLst/>
              <a:gdLst/>
              <a:ahLst/>
              <a:cxnLst/>
              <a:rect l="l" t="t" r="r" b="b"/>
              <a:pathLst>
                <a:path w="2440" h="1717" extrusionOk="0">
                  <a:moveTo>
                    <a:pt x="1213" y="1"/>
                  </a:moveTo>
                  <a:cubicBezTo>
                    <a:pt x="1103" y="1"/>
                    <a:pt x="1022" y="74"/>
                    <a:pt x="976" y="223"/>
                  </a:cubicBezTo>
                  <a:lnTo>
                    <a:pt x="727" y="1002"/>
                  </a:lnTo>
                  <a:lnTo>
                    <a:pt x="472" y="181"/>
                  </a:lnTo>
                  <a:cubicBezTo>
                    <a:pt x="433" y="64"/>
                    <a:pt x="355" y="3"/>
                    <a:pt x="235" y="3"/>
                  </a:cubicBezTo>
                  <a:cubicBezTo>
                    <a:pt x="233" y="3"/>
                    <a:pt x="230" y="3"/>
                    <a:pt x="227" y="3"/>
                  </a:cubicBezTo>
                  <a:cubicBezTo>
                    <a:pt x="167" y="3"/>
                    <a:pt x="109" y="29"/>
                    <a:pt x="69" y="74"/>
                  </a:cubicBezTo>
                  <a:cubicBezTo>
                    <a:pt x="25" y="118"/>
                    <a:pt x="1" y="179"/>
                    <a:pt x="3" y="242"/>
                  </a:cubicBezTo>
                  <a:cubicBezTo>
                    <a:pt x="1" y="274"/>
                    <a:pt x="8" y="308"/>
                    <a:pt x="20" y="340"/>
                  </a:cubicBezTo>
                  <a:lnTo>
                    <a:pt x="443" y="1474"/>
                  </a:lnTo>
                  <a:cubicBezTo>
                    <a:pt x="504" y="1635"/>
                    <a:pt x="602" y="1716"/>
                    <a:pt x="731" y="1716"/>
                  </a:cubicBezTo>
                  <a:cubicBezTo>
                    <a:pt x="854" y="1716"/>
                    <a:pt x="939" y="1643"/>
                    <a:pt x="988" y="1496"/>
                  </a:cubicBezTo>
                  <a:lnTo>
                    <a:pt x="1220" y="809"/>
                  </a:lnTo>
                  <a:lnTo>
                    <a:pt x="1452" y="1496"/>
                  </a:lnTo>
                  <a:cubicBezTo>
                    <a:pt x="1504" y="1643"/>
                    <a:pt x="1589" y="1716"/>
                    <a:pt x="1709" y="1716"/>
                  </a:cubicBezTo>
                  <a:cubicBezTo>
                    <a:pt x="1838" y="1716"/>
                    <a:pt x="1936" y="1635"/>
                    <a:pt x="1995" y="1474"/>
                  </a:cubicBezTo>
                  <a:lnTo>
                    <a:pt x="2418" y="340"/>
                  </a:lnTo>
                  <a:cubicBezTo>
                    <a:pt x="2430" y="308"/>
                    <a:pt x="2437" y="274"/>
                    <a:pt x="2437" y="242"/>
                  </a:cubicBezTo>
                  <a:cubicBezTo>
                    <a:pt x="2440" y="110"/>
                    <a:pt x="2335" y="3"/>
                    <a:pt x="2205" y="3"/>
                  </a:cubicBezTo>
                  <a:cubicBezTo>
                    <a:pt x="2203" y="3"/>
                    <a:pt x="2202" y="3"/>
                    <a:pt x="2200" y="3"/>
                  </a:cubicBezTo>
                  <a:cubicBezTo>
                    <a:pt x="2083" y="3"/>
                    <a:pt x="2005" y="64"/>
                    <a:pt x="1968" y="181"/>
                  </a:cubicBezTo>
                  <a:lnTo>
                    <a:pt x="1714" y="1002"/>
                  </a:lnTo>
                  <a:lnTo>
                    <a:pt x="1467" y="223"/>
                  </a:lnTo>
                  <a:cubicBezTo>
                    <a:pt x="1418" y="74"/>
                    <a:pt x="1333" y="1"/>
                    <a:pt x="1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09;p55">
              <a:extLst>
                <a:ext uri="{FF2B5EF4-FFF2-40B4-BE49-F238E27FC236}">
                  <a16:creationId xmlns:a16="http://schemas.microsoft.com/office/drawing/2014/main" id="{386E5C94-FCD0-A97C-3E7C-BC55D7B300F0}"/>
                </a:ext>
              </a:extLst>
            </p:cNvPr>
            <p:cNvSpPr/>
            <p:nvPr/>
          </p:nvSpPr>
          <p:spPr>
            <a:xfrm>
              <a:off x="4546575" y="2470550"/>
              <a:ext cx="61000" cy="42925"/>
            </a:xfrm>
            <a:custGeom>
              <a:avLst/>
              <a:gdLst/>
              <a:ahLst/>
              <a:cxnLst/>
              <a:rect l="l" t="t" r="r" b="b"/>
              <a:pathLst>
                <a:path w="2440" h="1717" extrusionOk="0">
                  <a:moveTo>
                    <a:pt x="1213" y="1"/>
                  </a:moveTo>
                  <a:cubicBezTo>
                    <a:pt x="1103" y="1"/>
                    <a:pt x="1022" y="74"/>
                    <a:pt x="976" y="223"/>
                  </a:cubicBezTo>
                  <a:lnTo>
                    <a:pt x="724" y="1003"/>
                  </a:lnTo>
                  <a:lnTo>
                    <a:pt x="472" y="184"/>
                  </a:lnTo>
                  <a:cubicBezTo>
                    <a:pt x="433" y="64"/>
                    <a:pt x="355" y="3"/>
                    <a:pt x="235" y="3"/>
                  </a:cubicBezTo>
                  <a:cubicBezTo>
                    <a:pt x="172" y="3"/>
                    <a:pt x="110" y="28"/>
                    <a:pt x="69" y="74"/>
                  </a:cubicBezTo>
                  <a:cubicBezTo>
                    <a:pt x="25" y="118"/>
                    <a:pt x="0" y="179"/>
                    <a:pt x="0" y="243"/>
                  </a:cubicBezTo>
                  <a:cubicBezTo>
                    <a:pt x="0" y="277"/>
                    <a:pt x="8" y="309"/>
                    <a:pt x="20" y="340"/>
                  </a:cubicBezTo>
                  <a:lnTo>
                    <a:pt x="443" y="1474"/>
                  </a:lnTo>
                  <a:cubicBezTo>
                    <a:pt x="504" y="1636"/>
                    <a:pt x="602" y="1716"/>
                    <a:pt x="731" y="1716"/>
                  </a:cubicBezTo>
                  <a:cubicBezTo>
                    <a:pt x="853" y="1716"/>
                    <a:pt x="939" y="1643"/>
                    <a:pt x="988" y="1496"/>
                  </a:cubicBezTo>
                  <a:lnTo>
                    <a:pt x="1220" y="812"/>
                  </a:lnTo>
                  <a:lnTo>
                    <a:pt x="1452" y="1496"/>
                  </a:lnTo>
                  <a:cubicBezTo>
                    <a:pt x="1503" y="1643"/>
                    <a:pt x="1589" y="1716"/>
                    <a:pt x="1709" y="1716"/>
                  </a:cubicBezTo>
                  <a:cubicBezTo>
                    <a:pt x="1841" y="1716"/>
                    <a:pt x="1936" y="1636"/>
                    <a:pt x="1995" y="1474"/>
                  </a:cubicBezTo>
                  <a:lnTo>
                    <a:pt x="2420" y="340"/>
                  </a:lnTo>
                  <a:cubicBezTo>
                    <a:pt x="2430" y="309"/>
                    <a:pt x="2437" y="277"/>
                    <a:pt x="2437" y="243"/>
                  </a:cubicBezTo>
                  <a:cubicBezTo>
                    <a:pt x="2439" y="112"/>
                    <a:pt x="2334" y="3"/>
                    <a:pt x="2204" y="3"/>
                  </a:cubicBezTo>
                  <a:cubicBezTo>
                    <a:pt x="2203" y="3"/>
                    <a:pt x="2201" y="3"/>
                    <a:pt x="2200" y="3"/>
                  </a:cubicBezTo>
                  <a:cubicBezTo>
                    <a:pt x="2083" y="3"/>
                    <a:pt x="2004" y="64"/>
                    <a:pt x="1968" y="184"/>
                  </a:cubicBezTo>
                  <a:lnTo>
                    <a:pt x="1714" y="1003"/>
                  </a:lnTo>
                  <a:lnTo>
                    <a:pt x="1467" y="223"/>
                  </a:lnTo>
                  <a:cubicBezTo>
                    <a:pt x="1418" y="74"/>
                    <a:pt x="1332" y="1"/>
                    <a:pt x="1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10;p55">
              <a:extLst>
                <a:ext uri="{FF2B5EF4-FFF2-40B4-BE49-F238E27FC236}">
                  <a16:creationId xmlns:a16="http://schemas.microsoft.com/office/drawing/2014/main" id="{B0DCEB85-F7A5-6B7F-A90B-C5877F5446B6}"/>
                </a:ext>
              </a:extLst>
            </p:cNvPr>
            <p:cNvSpPr/>
            <p:nvPr/>
          </p:nvSpPr>
          <p:spPr>
            <a:xfrm>
              <a:off x="4479500" y="2471350"/>
              <a:ext cx="61000" cy="42925"/>
            </a:xfrm>
            <a:custGeom>
              <a:avLst/>
              <a:gdLst/>
              <a:ahLst/>
              <a:cxnLst/>
              <a:rect l="l" t="t" r="r" b="b"/>
              <a:pathLst>
                <a:path w="2440" h="1717" extrusionOk="0">
                  <a:moveTo>
                    <a:pt x="1215" y="1"/>
                  </a:moveTo>
                  <a:cubicBezTo>
                    <a:pt x="1102" y="1"/>
                    <a:pt x="1024" y="74"/>
                    <a:pt x="975" y="223"/>
                  </a:cubicBezTo>
                  <a:lnTo>
                    <a:pt x="726" y="1002"/>
                  </a:lnTo>
                  <a:lnTo>
                    <a:pt x="472" y="181"/>
                  </a:lnTo>
                  <a:cubicBezTo>
                    <a:pt x="433" y="64"/>
                    <a:pt x="355" y="3"/>
                    <a:pt x="237" y="3"/>
                  </a:cubicBezTo>
                  <a:cubicBezTo>
                    <a:pt x="235" y="3"/>
                    <a:pt x="232" y="3"/>
                    <a:pt x="229" y="3"/>
                  </a:cubicBezTo>
                  <a:cubicBezTo>
                    <a:pt x="169" y="3"/>
                    <a:pt x="111" y="29"/>
                    <a:pt x="69" y="74"/>
                  </a:cubicBezTo>
                  <a:cubicBezTo>
                    <a:pt x="25" y="118"/>
                    <a:pt x="0" y="179"/>
                    <a:pt x="0" y="242"/>
                  </a:cubicBezTo>
                  <a:cubicBezTo>
                    <a:pt x="0" y="274"/>
                    <a:pt x="8" y="308"/>
                    <a:pt x="20" y="340"/>
                  </a:cubicBezTo>
                  <a:lnTo>
                    <a:pt x="443" y="1474"/>
                  </a:lnTo>
                  <a:cubicBezTo>
                    <a:pt x="504" y="1635"/>
                    <a:pt x="601" y="1716"/>
                    <a:pt x="731" y="1716"/>
                  </a:cubicBezTo>
                  <a:cubicBezTo>
                    <a:pt x="853" y="1716"/>
                    <a:pt x="939" y="1643"/>
                    <a:pt x="988" y="1496"/>
                  </a:cubicBezTo>
                  <a:lnTo>
                    <a:pt x="1220" y="809"/>
                  </a:lnTo>
                  <a:lnTo>
                    <a:pt x="1452" y="1496"/>
                  </a:lnTo>
                  <a:cubicBezTo>
                    <a:pt x="1503" y="1643"/>
                    <a:pt x="1589" y="1716"/>
                    <a:pt x="1708" y="1716"/>
                  </a:cubicBezTo>
                  <a:cubicBezTo>
                    <a:pt x="1840" y="1716"/>
                    <a:pt x="1936" y="1635"/>
                    <a:pt x="1994" y="1474"/>
                  </a:cubicBezTo>
                  <a:lnTo>
                    <a:pt x="2420" y="340"/>
                  </a:lnTo>
                  <a:cubicBezTo>
                    <a:pt x="2429" y="308"/>
                    <a:pt x="2434" y="274"/>
                    <a:pt x="2437" y="242"/>
                  </a:cubicBezTo>
                  <a:cubicBezTo>
                    <a:pt x="2439" y="110"/>
                    <a:pt x="2334" y="3"/>
                    <a:pt x="2204" y="3"/>
                  </a:cubicBezTo>
                  <a:cubicBezTo>
                    <a:pt x="2203" y="3"/>
                    <a:pt x="2201" y="3"/>
                    <a:pt x="2200" y="3"/>
                  </a:cubicBezTo>
                  <a:cubicBezTo>
                    <a:pt x="2082" y="3"/>
                    <a:pt x="2004" y="64"/>
                    <a:pt x="1967" y="181"/>
                  </a:cubicBezTo>
                  <a:lnTo>
                    <a:pt x="1713" y="1002"/>
                  </a:lnTo>
                  <a:lnTo>
                    <a:pt x="1467" y="223"/>
                  </a:lnTo>
                  <a:cubicBezTo>
                    <a:pt x="1418" y="74"/>
                    <a:pt x="1332" y="1"/>
                    <a:pt x="1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654;p36">
            <a:extLst>
              <a:ext uri="{FF2B5EF4-FFF2-40B4-BE49-F238E27FC236}">
                <a16:creationId xmlns:a16="http://schemas.microsoft.com/office/drawing/2014/main" id="{76F4A981-1DF5-7B98-F45B-8F630EFAEB2E}"/>
              </a:ext>
            </a:extLst>
          </p:cNvPr>
          <p:cNvSpPr txBox="1">
            <a:spLocks/>
          </p:cNvSpPr>
          <p:nvPr/>
        </p:nvSpPr>
        <p:spPr>
          <a:xfrm>
            <a:off x="2381604" y="1817186"/>
            <a:ext cx="4834376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/>
              <a:t>Tools, protocols, and languages used to develop web applications, and web services.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4" name="Google Shape;644;p36"/>
          <p:cNvGrpSpPr/>
          <p:nvPr/>
        </p:nvGrpSpPr>
        <p:grpSpPr>
          <a:xfrm>
            <a:off x="1449352" y="1764475"/>
            <a:ext cx="385276" cy="385302"/>
            <a:chOff x="4655076" y="3665112"/>
            <a:chExt cx="385276" cy="385302"/>
          </a:xfrm>
        </p:grpSpPr>
        <p:sp>
          <p:nvSpPr>
            <p:cNvPr id="645" name="Google Shape;645;p36"/>
            <p:cNvSpPr/>
            <p:nvPr/>
          </p:nvSpPr>
          <p:spPr>
            <a:xfrm>
              <a:off x="4660734" y="3670875"/>
              <a:ext cx="373881" cy="373881"/>
            </a:xfrm>
            <a:custGeom>
              <a:avLst/>
              <a:gdLst/>
              <a:ahLst/>
              <a:cxnLst/>
              <a:rect l="l" t="t" r="r" b="b"/>
              <a:pathLst>
                <a:path w="14273" h="14273" extrusionOk="0">
                  <a:moveTo>
                    <a:pt x="2416" y="0"/>
                  </a:moveTo>
                  <a:cubicBezTo>
                    <a:pt x="1083" y="0"/>
                    <a:pt x="0" y="1080"/>
                    <a:pt x="0" y="2416"/>
                  </a:cubicBezTo>
                  <a:lnTo>
                    <a:pt x="0" y="11857"/>
                  </a:lnTo>
                  <a:cubicBezTo>
                    <a:pt x="0" y="13190"/>
                    <a:pt x="1083" y="14273"/>
                    <a:pt x="2416" y="14273"/>
                  </a:cubicBezTo>
                  <a:lnTo>
                    <a:pt x="11857" y="14273"/>
                  </a:lnTo>
                  <a:cubicBezTo>
                    <a:pt x="13193" y="14273"/>
                    <a:pt x="14273" y="13190"/>
                    <a:pt x="14273" y="11857"/>
                  </a:cubicBezTo>
                  <a:lnTo>
                    <a:pt x="14273" y="2416"/>
                  </a:lnTo>
                  <a:cubicBezTo>
                    <a:pt x="14273" y="1080"/>
                    <a:pt x="13193" y="0"/>
                    <a:pt x="11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4676792" y="3686854"/>
              <a:ext cx="341845" cy="341845"/>
            </a:xfrm>
            <a:custGeom>
              <a:avLst/>
              <a:gdLst/>
              <a:ahLst/>
              <a:cxnLst/>
              <a:rect l="l" t="t" r="r" b="b"/>
              <a:pathLst>
                <a:path w="13050" h="13050" extrusionOk="0">
                  <a:moveTo>
                    <a:pt x="1803" y="0"/>
                  </a:moveTo>
                  <a:cubicBezTo>
                    <a:pt x="809" y="4"/>
                    <a:pt x="0" y="809"/>
                    <a:pt x="0" y="1806"/>
                  </a:cubicBezTo>
                  <a:lnTo>
                    <a:pt x="0" y="11247"/>
                  </a:lnTo>
                  <a:cubicBezTo>
                    <a:pt x="0" y="12241"/>
                    <a:pt x="809" y="13049"/>
                    <a:pt x="1803" y="13049"/>
                  </a:cubicBezTo>
                  <a:lnTo>
                    <a:pt x="11244" y="13049"/>
                  </a:lnTo>
                  <a:cubicBezTo>
                    <a:pt x="12241" y="13049"/>
                    <a:pt x="13046" y="12241"/>
                    <a:pt x="13050" y="11247"/>
                  </a:cubicBezTo>
                  <a:lnTo>
                    <a:pt x="13050" y="1806"/>
                  </a:lnTo>
                  <a:cubicBezTo>
                    <a:pt x="13046" y="809"/>
                    <a:pt x="12241" y="4"/>
                    <a:pt x="11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4800930" y="3731281"/>
              <a:ext cx="93018" cy="89482"/>
            </a:xfrm>
            <a:custGeom>
              <a:avLst/>
              <a:gdLst/>
              <a:ahLst/>
              <a:cxnLst/>
              <a:rect l="l" t="t" r="r" b="b"/>
              <a:pathLst>
                <a:path w="3551" h="3416" extrusionOk="0">
                  <a:moveTo>
                    <a:pt x="1841" y="1"/>
                  </a:moveTo>
                  <a:cubicBezTo>
                    <a:pt x="1152" y="1"/>
                    <a:pt x="528" y="415"/>
                    <a:pt x="265" y="1056"/>
                  </a:cubicBezTo>
                  <a:cubicBezTo>
                    <a:pt x="1" y="1693"/>
                    <a:pt x="148" y="2427"/>
                    <a:pt x="635" y="2913"/>
                  </a:cubicBezTo>
                  <a:cubicBezTo>
                    <a:pt x="962" y="3241"/>
                    <a:pt x="1398" y="3415"/>
                    <a:pt x="1841" y="3415"/>
                  </a:cubicBezTo>
                  <a:cubicBezTo>
                    <a:pt x="2062" y="3415"/>
                    <a:pt x="2284" y="3372"/>
                    <a:pt x="2495" y="3283"/>
                  </a:cubicBezTo>
                  <a:cubicBezTo>
                    <a:pt x="3133" y="3020"/>
                    <a:pt x="3551" y="2399"/>
                    <a:pt x="3551" y="1707"/>
                  </a:cubicBezTo>
                  <a:cubicBezTo>
                    <a:pt x="3551" y="765"/>
                    <a:pt x="2783" y="1"/>
                    <a:pt x="18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4775625" y="3845020"/>
              <a:ext cx="144177" cy="139253"/>
            </a:xfrm>
            <a:custGeom>
              <a:avLst/>
              <a:gdLst/>
              <a:ahLst/>
              <a:cxnLst/>
              <a:rect l="l" t="t" r="r" b="b"/>
              <a:pathLst>
                <a:path w="5504" h="5316" extrusionOk="0">
                  <a:moveTo>
                    <a:pt x="405" y="0"/>
                  </a:moveTo>
                  <a:cubicBezTo>
                    <a:pt x="182" y="0"/>
                    <a:pt x="0" y="182"/>
                    <a:pt x="0" y="408"/>
                  </a:cubicBezTo>
                  <a:lnTo>
                    <a:pt x="0" y="963"/>
                  </a:lnTo>
                  <a:cubicBezTo>
                    <a:pt x="0" y="1186"/>
                    <a:pt x="182" y="1368"/>
                    <a:pt x="405" y="1368"/>
                  </a:cubicBezTo>
                  <a:lnTo>
                    <a:pt x="771" y="1368"/>
                  </a:lnTo>
                  <a:cubicBezTo>
                    <a:pt x="994" y="1368"/>
                    <a:pt x="1176" y="1549"/>
                    <a:pt x="1176" y="1775"/>
                  </a:cubicBezTo>
                  <a:lnTo>
                    <a:pt x="1176" y="3544"/>
                  </a:lnTo>
                  <a:cubicBezTo>
                    <a:pt x="1176" y="3770"/>
                    <a:pt x="994" y="3948"/>
                    <a:pt x="771" y="3951"/>
                  </a:cubicBezTo>
                  <a:lnTo>
                    <a:pt x="518" y="3951"/>
                  </a:lnTo>
                  <a:cubicBezTo>
                    <a:pt x="295" y="3951"/>
                    <a:pt x="113" y="4130"/>
                    <a:pt x="113" y="4356"/>
                  </a:cubicBezTo>
                  <a:lnTo>
                    <a:pt x="113" y="4911"/>
                  </a:lnTo>
                  <a:cubicBezTo>
                    <a:pt x="113" y="5134"/>
                    <a:pt x="295" y="5315"/>
                    <a:pt x="518" y="5315"/>
                  </a:cubicBezTo>
                  <a:lnTo>
                    <a:pt x="5099" y="5315"/>
                  </a:lnTo>
                  <a:cubicBezTo>
                    <a:pt x="5322" y="5315"/>
                    <a:pt x="5504" y="5134"/>
                    <a:pt x="5504" y="4911"/>
                  </a:cubicBezTo>
                  <a:lnTo>
                    <a:pt x="5504" y="4356"/>
                  </a:lnTo>
                  <a:cubicBezTo>
                    <a:pt x="5504" y="4132"/>
                    <a:pt x="5325" y="3951"/>
                    <a:pt x="5106" y="3951"/>
                  </a:cubicBezTo>
                  <a:cubicBezTo>
                    <a:pt x="5104" y="3951"/>
                    <a:pt x="5101" y="3951"/>
                    <a:pt x="5099" y="3951"/>
                  </a:cubicBezTo>
                  <a:lnTo>
                    <a:pt x="4846" y="3948"/>
                  </a:lnTo>
                  <a:cubicBezTo>
                    <a:pt x="4623" y="3948"/>
                    <a:pt x="4441" y="3766"/>
                    <a:pt x="4441" y="3544"/>
                  </a:cubicBezTo>
                  <a:lnTo>
                    <a:pt x="4441" y="408"/>
                  </a:lnTo>
                  <a:cubicBezTo>
                    <a:pt x="4441" y="182"/>
                    <a:pt x="4260" y="4"/>
                    <a:pt x="4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4655076" y="3665112"/>
              <a:ext cx="385276" cy="385302"/>
            </a:xfrm>
            <a:custGeom>
              <a:avLst/>
              <a:gdLst/>
              <a:ahLst/>
              <a:cxnLst/>
              <a:rect l="l" t="t" r="r" b="b"/>
              <a:pathLst>
                <a:path w="14708" h="14709" extrusionOk="0">
                  <a:moveTo>
                    <a:pt x="2632" y="1"/>
                  </a:moveTo>
                  <a:cubicBezTo>
                    <a:pt x="1179" y="1"/>
                    <a:pt x="0" y="1180"/>
                    <a:pt x="0" y="2636"/>
                  </a:cubicBezTo>
                  <a:lnTo>
                    <a:pt x="0" y="12077"/>
                  </a:lnTo>
                  <a:cubicBezTo>
                    <a:pt x="0" y="13530"/>
                    <a:pt x="1179" y="14709"/>
                    <a:pt x="2632" y="14709"/>
                  </a:cubicBezTo>
                  <a:lnTo>
                    <a:pt x="12073" y="14709"/>
                  </a:lnTo>
                  <a:cubicBezTo>
                    <a:pt x="13529" y="14709"/>
                    <a:pt x="14704" y="13530"/>
                    <a:pt x="14708" y="12077"/>
                  </a:cubicBezTo>
                  <a:lnTo>
                    <a:pt x="14708" y="2636"/>
                  </a:lnTo>
                  <a:cubicBezTo>
                    <a:pt x="14704" y="1180"/>
                    <a:pt x="13529" y="1"/>
                    <a:pt x="12073" y="1"/>
                  </a:cubicBezTo>
                  <a:lnTo>
                    <a:pt x="10616" y="1"/>
                  </a:lnTo>
                  <a:cubicBezTo>
                    <a:pt x="10325" y="1"/>
                    <a:pt x="10325" y="440"/>
                    <a:pt x="10616" y="440"/>
                  </a:cubicBezTo>
                  <a:lnTo>
                    <a:pt x="12073" y="440"/>
                  </a:lnTo>
                  <a:cubicBezTo>
                    <a:pt x="13286" y="440"/>
                    <a:pt x="14269" y="1423"/>
                    <a:pt x="14269" y="2636"/>
                  </a:cubicBezTo>
                  <a:lnTo>
                    <a:pt x="14269" y="12077"/>
                  </a:lnTo>
                  <a:cubicBezTo>
                    <a:pt x="14269" y="13290"/>
                    <a:pt x="13286" y="14270"/>
                    <a:pt x="12073" y="14274"/>
                  </a:cubicBezTo>
                  <a:lnTo>
                    <a:pt x="2632" y="14274"/>
                  </a:lnTo>
                  <a:cubicBezTo>
                    <a:pt x="1419" y="14270"/>
                    <a:pt x="439" y="13290"/>
                    <a:pt x="435" y="12077"/>
                  </a:cubicBezTo>
                  <a:lnTo>
                    <a:pt x="435" y="2636"/>
                  </a:lnTo>
                  <a:cubicBezTo>
                    <a:pt x="439" y="1423"/>
                    <a:pt x="1419" y="440"/>
                    <a:pt x="2632" y="440"/>
                  </a:cubicBezTo>
                  <a:lnTo>
                    <a:pt x="9742" y="440"/>
                  </a:lnTo>
                  <a:cubicBezTo>
                    <a:pt x="9862" y="436"/>
                    <a:pt x="9962" y="340"/>
                    <a:pt x="9962" y="220"/>
                  </a:cubicBezTo>
                  <a:cubicBezTo>
                    <a:pt x="9962" y="100"/>
                    <a:pt x="9862" y="1"/>
                    <a:pt x="9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4798677" y="3725466"/>
              <a:ext cx="105068" cy="100982"/>
            </a:xfrm>
            <a:custGeom>
              <a:avLst/>
              <a:gdLst/>
              <a:ahLst/>
              <a:cxnLst/>
              <a:rect l="l" t="t" r="r" b="b"/>
              <a:pathLst>
                <a:path w="4011" h="3855" extrusionOk="0">
                  <a:moveTo>
                    <a:pt x="1927" y="442"/>
                  </a:moveTo>
                  <a:cubicBezTo>
                    <a:pt x="2530" y="442"/>
                    <a:pt x="3071" y="805"/>
                    <a:pt x="3304" y="1360"/>
                  </a:cubicBezTo>
                  <a:cubicBezTo>
                    <a:pt x="3534" y="1915"/>
                    <a:pt x="3407" y="2556"/>
                    <a:pt x="2982" y="2981"/>
                  </a:cubicBezTo>
                  <a:cubicBezTo>
                    <a:pt x="2696" y="3268"/>
                    <a:pt x="2314" y="3419"/>
                    <a:pt x="1926" y="3419"/>
                  </a:cubicBezTo>
                  <a:cubicBezTo>
                    <a:pt x="1734" y="3419"/>
                    <a:pt x="1541" y="3383"/>
                    <a:pt x="1358" y="3307"/>
                  </a:cubicBezTo>
                  <a:cubicBezTo>
                    <a:pt x="803" y="3074"/>
                    <a:pt x="440" y="2532"/>
                    <a:pt x="440" y="1929"/>
                  </a:cubicBezTo>
                  <a:cubicBezTo>
                    <a:pt x="440" y="1107"/>
                    <a:pt x="1108" y="442"/>
                    <a:pt x="1927" y="442"/>
                  </a:cubicBezTo>
                  <a:close/>
                  <a:moveTo>
                    <a:pt x="1930" y="0"/>
                  </a:moveTo>
                  <a:cubicBezTo>
                    <a:pt x="1682" y="0"/>
                    <a:pt x="1432" y="48"/>
                    <a:pt x="1194" y="147"/>
                  </a:cubicBezTo>
                  <a:cubicBezTo>
                    <a:pt x="474" y="445"/>
                    <a:pt x="4" y="1148"/>
                    <a:pt x="4" y="1929"/>
                  </a:cubicBezTo>
                  <a:cubicBezTo>
                    <a:pt x="1" y="2991"/>
                    <a:pt x="865" y="3855"/>
                    <a:pt x="1927" y="3855"/>
                  </a:cubicBezTo>
                  <a:cubicBezTo>
                    <a:pt x="2708" y="3855"/>
                    <a:pt x="3411" y="3385"/>
                    <a:pt x="3709" y="2666"/>
                  </a:cubicBezTo>
                  <a:cubicBezTo>
                    <a:pt x="4010" y="1946"/>
                    <a:pt x="3846" y="1117"/>
                    <a:pt x="3294" y="565"/>
                  </a:cubicBezTo>
                  <a:cubicBezTo>
                    <a:pt x="2925" y="196"/>
                    <a:pt x="2432" y="0"/>
                    <a:pt x="1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4769862" y="3839257"/>
              <a:ext cx="155703" cy="150752"/>
            </a:xfrm>
            <a:custGeom>
              <a:avLst/>
              <a:gdLst/>
              <a:ahLst/>
              <a:cxnLst/>
              <a:rect l="l" t="t" r="r" b="b"/>
              <a:pathLst>
                <a:path w="5944" h="5755" extrusionOk="0">
                  <a:moveTo>
                    <a:pt x="625" y="1"/>
                  </a:moveTo>
                  <a:cubicBezTo>
                    <a:pt x="279" y="1"/>
                    <a:pt x="1" y="282"/>
                    <a:pt x="1" y="625"/>
                  </a:cubicBezTo>
                  <a:lnTo>
                    <a:pt x="1" y="1183"/>
                  </a:lnTo>
                  <a:cubicBezTo>
                    <a:pt x="1" y="1526"/>
                    <a:pt x="279" y="1803"/>
                    <a:pt x="625" y="1807"/>
                  </a:cubicBezTo>
                  <a:lnTo>
                    <a:pt x="991" y="1807"/>
                  </a:lnTo>
                  <a:cubicBezTo>
                    <a:pt x="1094" y="1807"/>
                    <a:pt x="1176" y="1889"/>
                    <a:pt x="1176" y="1992"/>
                  </a:cubicBezTo>
                  <a:lnTo>
                    <a:pt x="1176" y="3764"/>
                  </a:lnTo>
                  <a:cubicBezTo>
                    <a:pt x="1176" y="3866"/>
                    <a:pt x="1094" y="3949"/>
                    <a:pt x="991" y="3949"/>
                  </a:cubicBezTo>
                  <a:lnTo>
                    <a:pt x="738" y="3949"/>
                  </a:lnTo>
                  <a:cubicBezTo>
                    <a:pt x="395" y="3949"/>
                    <a:pt x="114" y="4230"/>
                    <a:pt x="114" y="4572"/>
                  </a:cubicBezTo>
                  <a:lnTo>
                    <a:pt x="114" y="5131"/>
                  </a:lnTo>
                  <a:cubicBezTo>
                    <a:pt x="114" y="5474"/>
                    <a:pt x="395" y="5755"/>
                    <a:pt x="738" y="5755"/>
                  </a:cubicBezTo>
                  <a:lnTo>
                    <a:pt x="5319" y="5755"/>
                  </a:lnTo>
                  <a:cubicBezTo>
                    <a:pt x="5662" y="5755"/>
                    <a:pt x="5940" y="5474"/>
                    <a:pt x="5943" y="5131"/>
                  </a:cubicBezTo>
                  <a:lnTo>
                    <a:pt x="5943" y="4572"/>
                  </a:lnTo>
                  <a:cubicBezTo>
                    <a:pt x="5940" y="4230"/>
                    <a:pt x="5662" y="3949"/>
                    <a:pt x="5319" y="3949"/>
                  </a:cubicBezTo>
                  <a:lnTo>
                    <a:pt x="5066" y="3949"/>
                  </a:lnTo>
                  <a:lnTo>
                    <a:pt x="5066" y="3952"/>
                  </a:lnTo>
                  <a:cubicBezTo>
                    <a:pt x="4963" y="3952"/>
                    <a:pt x="4877" y="3866"/>
                    <a:pt x="4877" y="3764"/>
                  </a:cubicBezTo>
                  <a:lnTo>
                    <a:pt x="4877" y="628"/>
                  </a:lnTo>
                  <a:cubicBezTo>
                    <a:pt x="4877" y="282"/>
                    <a:pt x="4600" y="4"/>
                    <a:pt x="4254" y="4"/>
                  </a:cubicBezTo>
                  <a:lnTo>
                    <a:pt x="1910" y="4"/>
                  </a:lnTo>
                  <a:cubicBezTo>
                    <a:pt x="1618" y="4"/>
                    <a:pt x="1618" y="440"/>
                    <a:pt x="1910" y="440"/>
                  </a:cubicBezTo>
                  <a:lnTo>
                    <a:pt x="4254" y="440"/>
                  </a:lnTo>
                  <a:cubicBezTo>
                    <a:pt x="4356" y="440"/>
                    <a:pt x="4442" y="525"/>
                    <a:pt x="4442" y="628"/>
                  </a:cubicBezTo>
                  <a:lnTo>
                    <a:pt x="4442" y="3764"/>
                  </a:lnTo>
                  <a:cubicBezTo>
                    <a:pt x="4442" y="4110"/>
                    <a:pt x="4720" y="4387"/>
                    <a:pt x="5066" y="4387"/>
                  </a:cubicBezTo>
                  <a:lnTo>
                    <a:pt x="5319" y="4387"/>
                  </a:lnTo>
                  <a:cubicBezTo>
                    <a:pt x="5422" y="4387"/>
                    <a:pt x="5504" y="4473"/>
                    <a:pt x="5504" y="4576"/>
                  </a:cubicBezTo>
                  <a:lnTo>
                    <a:pt x="5504" y="5131"/>
                  </a:lnTo>
                  <a:cubicBezTo>
                    <a:pt x="5504" y="5234"/>
                    <a:pt x="5422" y="5319"/>
                    <a:pt x="5319" y="5319"/>
                  </a:cubicBezTo>
                  <a:lnTo>
                    <a:pt x="738" y="5319"/>
                  </a:lnTo>
                  <a:cubicBezTo>
                    <a:pt x="635" y="5319"/>
                    <a:pt x="553" y="5234"/>
                    <a:pt x="553" y="5131"/>
                  </a:cubicBezTo>
                  <a:lnTo>
                    <a:pt x="553" y="4576"/>
                  </a:lnTo>
                  <a:cubicBezTo>
                    <a:pt x="553" y="4473"/>
                    <a:pt x="635" y="4387"/>
                    <a:pt x="738" y="4387"/>
                  </a:cubicBezTo>
                  <a:lnTo>
                    <a:pt x="991" y="4387"/>
                  </a:lnTo>
                  <a:cubicBezTo>
                    <a:pt x="1334" y="4387"/>
                    <a:pt x="1615" y="4110"/>
                    <a:pt x="1615" y="3764"/>
                  </a:cubicBezTo>
                  <a:lnTo>
                    <a:pt x="1615" y="1992"/>
                  </a:lnTo>
                  <a:cubicBezTo>
                    <a:pt x="1615" y="1649"/>
                    <a:pt x="1334" y="1368"/>
                    <a:pt x="991" y="1368"/>
                  </a:cubicBezTo>
                  <a:lnTo>
                    <a:pt x="625" y="1368"/>
                  </a:lnTo>
                  <a:cubicBezTo>
                    <a:pt x="522" y="1368"/>
                    <a:pt x="436" y="1286"/>
                    <a:pt x="436" y="1183"/>
                  </a:cubicBezTo>
                  <a:lnTo>
                    <a:pt x="436" y="625"/>
                  </a:lnTo>
                  <a:cubicBezTo>
                    <a:pt x="436" y="522"/>
                    <a:pt x="522" y="440"/>
                    <a:pt x="625" y="440"/>
                  </a:cubicBezTo>
                  <a:lnTo>
                    <a:pt x="1036" y="440"/>
                  </a:lnTo>
                  <a:cubicBezTo>
                    <a:pt x="1156" y="440"/>
                    <a:pt x="1252" y="340"/>
                    <a:pt x="1252" y="220"/>
                  </a:cubicBezTo>
                  <a:cubicBezTo>
                    <a:pt x="1252" y="100"/>
                    <a:pt x="1156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2" name="Google Shape;652;p36"/>
          <p:cNvSpPr txBox="1">
            <a:spLocks noGrp="1"/>
          </p:cNvSpPr>
          <p:nvPr>
            <p:ph type="title"/>
          </p:nvPr>
        </p:nvSpPr>
        <p:spPr>
          <a:xfrm>
            <a:off x="914399" y="539500"/>
            <a:ext cx="75071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Introduction to Web Technology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53" name="Google Shape;653;p36"/>
          <p:cNvSpPr txBox="1">
            <a:spLocks noGrp="1"/>
          </p:cNvSpPr>
          <p:nvPr>
            <p:ph type="title" idx="2"/>
          </p:nvPr>
        </p:nvSpPr>
        <p:spPr>
          <a:xfrm>
            <a:off x="1359859" y="1243698"/>
            <a:ext cx="3840888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HTTP ?</a:t>
            </a:r>
            <a:endParaRPr dirty="0"/>
          </a:p>
        </p:txBody>
      </p:sp>
      <p:sp>
        <p:nvSpPr>
          <p:cNvPr id="654" name="Google Shape;654;p36"/>
          <p:cNvSpPr txBox="1">
            <a:spLocks noGrp="1"/>
          </p:cNvSpPr>
          <p:nvPr>
            <p:ph type="subTitle" idx="1"/>
          </p:nvPr>
        </p:nvSpPr>
        <p:spPr>
          <a:xfrm>
            <a:off x="2036042" y="1735866"/>
            <a:ext cx="4834376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Hypertext Transfer Protocol</a:t>
            </a:r>
          </a:p>
        </p:txBody>
      </p:sp>
      <p:sp>
        <p:nvSpPr>
          <p:cNvPr id="656" name="Google Shape;656;p36"/>
          <p:cNvSpPr txBox="1">
            <a:spLocks noGrp="1"/>
          </p:cNvSpPr>
          <p:nvPr>
            <p:ph type="subTitle" idx="4"/>
          </p:nvPr>
        </p:nvSpPr>
        <p:spPr>
          <a:xfrm>
            <a:off x="2036042" y="2292316"/>
            <a:ext cx="4716306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The foundation of data communication on the web. It is the foundation of any data exchange on the web.</a:t>
            </a:r>
            <a:endParaRPr sz="1000" dirty="0">
              <a:solidFill>
                <a:srgbClr val="000000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658" name="Google Shape;658;p36"/>
          <p:cNvSpPr txBox="1">
            <a:spLocks noGrp="1"/>
          </p:cNvSpPr>
          <p:nvPr>
            <p:ph type="subTitle" idx="6"/>
          </p:nvPr>
        </p:nvSpPr>
        <p:spPr>
          <a:xfrm>
            <a:off x="2036041" y="3206752"/>
            <a:ext cx="4832441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How browsers communicate with the web servers.</a:t>
            </a:r>
            <a:endParaRPr dirty="0"/>
          </a:p>
        </p:txBody>
      </p:sp>
      <p:grpSp>
        <p:nvGrpSpPr>
          <p:cNvPr id="659" name="Google Shape;659;p36"/>
          <p:cNvGrpSpPr/>
          <p:nvPr/>
        </p:nvGrpSpPr>
        <p:grpSpPr>
          <a:xfrm>
            <a:off x="1497869" y="3332000"/>
            <a:ext cx="351799" cy="351904"/>
            <a:chOff x="6324614" y="2756696"/>
            <a:chExt cx="351799" cy="351904"/>
          </a:xfrm>
        </p:grpSpPr>
        <p:sp>
          <p:nvSpPr>
            <p:cNvPr id="660" name="Google Shape;660;p36"/>
            <p:cNvSpPr/>
            <p:nvPr/>
          </p:nvSpPr>
          <p:spPr>
            <a:xfrm>
              <a:off x="6329722" y="2761830"/>
              <a:ext cx="258990" cy="170739"/>
            </a:xfrm>
            <a:custGeom>
              <a:avLst/>
              <a:gdLst/>
              <a:ahLst/>
              <a:cxnLst/>
              <a:rect l="l" t="t" r="r" b="b"/>
              <a:pathLst>
                <a:path w="9887" h="6518" extrusionOk="0">
                  <a:moveTo>
                    <a:pt x="840" y="0"/>
                  </a:moveTo>
                  <a:cubicBezTo>
                    <a:pt x="377" y="0"/>
                    <a:pt x="0" y="377"/>
                    <a:pt x="0" y="843"/>
                  </a:cubicBezTo>
                  <a:lnTo>
                    <a:pt x="0" y="6309"/>
                  </a:lnTo>
                  <a:cubicBezTo>
                    <a:pt x="0" y="6425"/>
                    <a:pt x="93" y="6518"/>
                    <a:pt x="209" y="6518"/>
                  </a:cubicBezTo>
                  <a:lnTo>
                    <a:pt x="2313" y="6518"/>
                  </a:lnTo>
                  <a:cubicBezTo>
                    <a:pt x="2546" y="6518"/>
                    <a:pt x="2735" y="6329"/>
                    <a:pt x="2735" y="6100"/>
                  </a:cubicBezTo>
                  <a:lnTo>
                    <a:pt x="2735" y="5678"/>
                  </a:lnTo>
                  <a:cubicBezTo>
                    <a:pt x="2738" y="5497"/>
                    <a:pt x="2663" y="5322"/>
                    <a:pt x="2526" y="5202"/>
                  </a:cubicBezTo>
                  <a:cubicBezTo>
                    <a:pt x="2149" y="4894"/>
                    <a:pt x="2008" y="4383"/>
                    <a:pt x="2170" y="3924"/>
                  </a:cubicBezTo>
                  <a:cubicBezTo>
                    <a:pt x="2334" y="3465"/>
                    <a:pt x="2766" y="3156"/>
                    <a:pt x="3252" y="3153"/>
                  </a:cubicBezTo>
                  <a:cubicBezTo>
                    <a:pt x="3255" y="3153"/>
                    <a:pt x="3258" y="3153"/>
                    <a:pt x="3261" y="3153"/>
                  </a:cubicBezTo>
                  <a:cubicBezTo>
                    <a:pt x="3747" y="3153"/>
                    <a:pt x="4179" y="3457"/>
                    <a:pt x="4346" y="3910"/>
                  </a:cubicBezTo>
                  <a:cubicBezTo>
                    <a:pt x="4513" y="4369"/>
                    <a:pt x="4376" y="4880"/>
                    <a:pt x="4006" y="5195"/>
                  </a:cubicBezTo>
                  <a:cubicBezTo>
                    <a:pt x="3866" y="5315"/>
                    <a:pt x="3787" y="5486"/>
                    <a:pt x="3787" y="5672"/>
                  </a:cubicBezTo>
                  <a:lnTo>
                    <a:pt x="3787" y="6100"/>
                  </a:lnTo>
                  <a:cubicBezTo>
                    <a:pt x="3787" y="6333"/>
                    <a:pt x="3975" y="6518"/>
                    <a:pt x="4205" y="6518"/>
                  </a:cubicBezTo>
                  <a:lnTo>
                    <a:pt x="6518" y="6518"/>
                  </a:lnTo>
                  <a:lnTo>
                    <a:pt x="6518" y="4205"/>
                  </a:lnTo>
                  <a:cubicBezTo>
                    <a:pt x="6518" y="3975"/>
                    <a:pt x="6707" y="3787"/>
                    <a:pt x="6940" y="3787"/>
                  </a:cubicBezTo>
                  <a:lnTo>
                    <a:pt x="7368" y="3787"/>
                  </a:lnTo>
                  <a:cubicBezTo>
                    <a:pt x="7550" y="3787"/>
                    <a:pt x="7724" y="3866"/>
                    <a:pt x="7844" y="4006"/>
                  </a:cubicBezTo>
                  <a:cubicBezTo>
                    <a:pt x="8070" y="4271"/>
                    <a:pt x="8395" y="4416"/>
                    <a:pt x="8730" y="4416"/>
                  </a:cubicBezTo>
                  <a:cubicBezTo>
                    <a:pt x="8864" y="4416"/>
                    <a:pt x="8999" y="4393"/>
                    <a:pt x="9129" y="4345"/>
                  </a:cubicBezTo>
                  <a:cubicBezTo>
                    <a:pt x="9585" y="4177"/>
                    <a:pt x="9887" y="3742"/>
                    <a:pt x="9887" y="3256"/>
                  </a:cubicBezTo>
                  <a:cubicBezTo>
                    <a:pt x="9883" y="2766"/>
                    <a:pt x="9575" y="2334"/>
                    <a:pt x="9116" y="2169"/>
                  </a:cubicBezTo>
                  <a:cubicBezTo>
                    <a:pt x="8989" y="2125"/>
                    <a:pt x="8859" y="2104"/>
                    <a:pt x="8730" y="2104"/>
                  </a:cubicBezTo>
                  <a:cubicBezTo>
                    <a:pt x="8391" y="2104"/>
                    <a:pt x="8061" y="2253"/>
                    <a:pt x="7837" y="2526"/>
                  </a:cubicBezTo>
                  <a:cubicBezTo>
                    <a:pt x="7720" y="2660"/>
                    <a:pt x="7550" y="2735"/>
                    <a:pt x="7373" y="2735"/>
                  </a:cubicBezTo>
                  <a:cubicBezTo>
                    <a:pt x="7369" y="2735"/>
                    <a:pt x="7365" y="2735"/>
                    <a:pt x="7361" y="2735"/>
                  </a:cubicBezTo>
                  <a:lnTo>
                    <a:pt x="6940" y="2735"/>
                  </a:lnTo>
                  <a:cubicBezTo>
                    <a:pt x="6707" y="2735"/>
                    <a:pt x="6522" y="2546"/>
                    <a:pt x="6522" y="2313"/>
                  </a:cubicBezTo>
                  <a:lnTo>
                    <a:pt x="6522" y="213"/>
                  </a:lnTo>
                  <a:cubicBezTo>
                    <a:pt x="6522" y="93"/>
                    <a:pt x="6426" y="0"/>
                    <a:pt x="6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6500540" y="2761830"/>
              <a:ext cx="170765" cy="258990"/>
            </a:xfrm>
            <a:custGeom>
              <a:avLst/>
              <a:gdLst/>
              <a:ahLst/>
              <a:cxnLst/>
              <a:rect l="l" t="t" r="r" b="b"/>
              <a:pathLst>
                <a:path w="6519" h="9887" extrusionOk="0">
                  <a:moveTo>
                    <a:pt x="210" y="0"/>
                  </a:moveTo>
                  <a:cubicBezTo>
                    <a:pt x="93" y="0"/>
                    <a:pt x="1" y="96"/>
                    <a:pt x="1" y="213"/>
                  </a:cubicBezTo>
                  <a:lnTo>
                    <a:pt x="1" y="2313"/>
                  </a:lnTo>
                  <a:cubicBezTo>
                    <a:pt x="1" y="2546"/>
                    <a:pt x="189" y="2735"/>
                    <a:pt x="422" y="2735"/>
                  </a:cubicBezTo>
                  <a:lnTo>
                    <a:pt x="840" y="2735"/>
                  </a:lnTo>
                  <a:cubicBezTo>
                    <a:pt x="844" y="2735"/>
                    <a:pt x="848" y="2735"/>
                    <a:pt x="852" y="2735"/>
                  </a:cubicBezTo>
                  <a:cubicBezTo>
                    <a:pt x="1029" y="2735"/>
                    <a:pt x="1199" y="2660"/>
                    <a:pt x="1316" y="2526"/>
                  </a:cubicBezTo>
                  <a:cubicBezTo>
                    <a:pt x="1540" y="2253"/>
                    <a:pt x="1872" y="2104"/>
                    <a:pt x="2212" y="2104"/>
                  </a:cubicBezTo>
                  <a:cubicBezTo>
                    <a:pt x="2341" y="2104"/>
                    <a:pt x="2472" y="2125"/>
                    <a:pt x="2598" y="2169"/>
                  </a:cubicBezTo>
                  <a:cubicBezTo>
                    <a:pt x="3054" y="2334"/>
                    <a:pt x="3362" y="2766"/>
                    <a:pt x="3366" y="3256"/>
                  </a:cubicBezTo>
                  <a:cubicBezTo>
                    <a:pt x="3369" y="3742"/>
                    <a:pt x="3064" y="4177"/>
                    <a:pt x="2608" y="4345"/>
                  </a:cubicBezTo>
                  <a:cubicBezTo>
                    <a:pt x="2479" y="4393"/>
                    <a:pt x="2344" y="4416"/>
                    <a:pt x="2211" y="4416"/>
                  </a:cubicBezTo>
                  <a:cubicBezTo>
                    <a:pt x="1876" y="4416"/>
                    <a:pt x="1549" y="4271"/>
                    <a:pt x="1323" y="4006"/>
                  </a:cubicBezTo>
                  <a:cubicBezTo>
                    <a:pt x="1207" y="3866"/>
                    <a:pt x="1032" y="3787"/>
                    <a:pt x="847" y="3787"/>
                  </a:cubicBezTo>
                  <a:lnTo>
                    <a:pt x="419" y="3787"/>
                  </a:lnTo>
                  <a:cubicBezTo>
                    <a:pt x="189" y="3787"/>
                    <a:pt x="1" y="3975"/>
                    <a:pt x="1" y="4208"/>
                  </a:cubicBezTo>
                  <a:lnTo>
                    <a:pt x="1" y="6521"/>
                  </a:lnTo>
                  <a:lnTo>
                    <a:pt x="2314" y="6521"/>
                  </a:lnTo>
                  <a:cubicBezTo>
                    <a:pt x="2543" y="6521"/>
                    <a:pt x="2732" y="6706"/>
                    <a:pt x="2732" y="6939"/>
                  </a:cubicBezTo>
                  <a:lnTo>
                    <a:pt x="2732" y="7368"/>
                  </a:lnTo>
                  <a:cubicBezTo>
                    <a:pt x="2732" y="7553"/>
                    <a:pt x="2653" y="7724"/>
                    <a:pt x="2512" y="7844"/>
                  </a:cubicBezTo>
                  <a:cubicBezTo>
                    <a:pt x="2142" y="8159"/>
                    <a:pt x="2005" y="8670"/>
                    <a:pt x="2173" y="9129"/>
                  </a:cubicBezTo>
                  <a:cubicBezTo>
                    <a:pt x="2340" y="9582"/>
                    <a:pt x="2771" y="9886"/>
                    <a:pt x="3258" y="9886"/>
                  </a:cubicBezTo>
                  <a:cubicBezTo>
                    <a:pt x="3261" y="9886"/>
                    <a:pt x="3264" y="9886"/>
                    <a:pt x="3266" y="9886"/>
                  </a:cubicBezTo>
                  <a:cubicBezTo>
                    <a:pt x="3753" y="9883"/>
                    <a:pt x="4185" y="9575"/>
                    <a:pt x="4349" y="9115"/>
                  </a:cubicBezTo>
                  <a:cubicBezTo>
                    <a:pt x="4510" y="8656"/>
                    <a:pt x="4370" y="8146"/>
                    <a:pt x="3993" y="7837"/>
                  </a:cubicBezTo>
                  <a:cubicBezTo>
                    <a:pt x="3856" y="7717"/>
                    <a:pt x="3780" y="7543"/>
                    <a:pt x="3784" y="7361"/>
                  </a:cubicBezTo>
                  <a:lnTo>
                    <a:pt x="3784" y="6939"/>
                  </a:lnTo>
                  <a:cubicBezTo>
                    <a:pt x="3784" y="6710"/>
                    <a:pt x="3972" y="6521"/>
                    <a:pt x="4205" y="6521"/>
                  </a:cubicBezTo>
                  <a:lnTo>
                    <a:pt x="6309" y="6521"/>
                  </a:lnTo>
                  <a:cubicBezTo>
                    <a:pt x="6426" y="6521"/>
                    <a:pt x="6518" y="6425"/>
                    <a:pt x="6518" y="6309"/>
                  </a:cubicBezTo>
                  <a:lnTo>
                    <a:pt x="6518" y="843"/>
                  </a:lnTo>
                  <a:cubicBezTo>
                    <a:pt x="6518" y="377"/>
                    <a:pt x="6141" y="0"/>
                    <a:pt x="56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6412315" y="2932648"/>
              <a:ext cx="258990" cy="170765"/>
            </a:xfrm>
            <a:custGeom>
              <a:avLst/>
              <a:gdLst/>
              <a:ahLst/>
              <a:cxnLst/>
              <a:rect l="l" t="t" r="r" b="b"/>
              <a:pathLst>
                <a:path w="9887" h="6519" extrusionOk="0">
                  <a:moveTo>
                    <a:pt x="3369" y="0"/>
                  </a:moveTo>
                  <a:lnTo>
                    <a:pt x="3369" y="2313"/>
                  </a:lnTo>
                  <a:cubicBezTo>
                    <a:pt x="3369" y="2544"/>
                    <a:pt x="3183" y="2732"/>
                    <a:pt x="2953" y="2732"/>
                  </a:cubicBezTo>
                  <a:cubicBezTo>
                    <a:pt x="2951" y="2732"/>
                    <a:pt x="2949" y="2732"/>
                    <a:pt x="2947" y="2732"/>
                  </a:cubicBezTo>
                  <a:lnTo>
                    <a:pt x="2519" y="2732"/>
                  </a:lnTo>
                  <a:cubicBezTo>
                    <a:pt x="2515" y="2732"/>
                    <a:pt x="2511" y="2732"/>
                    <a:pt x="2508" y="2732"/>
                  </a:cubicBezTo>
                  <a:cubicBezTo>
                    <a:pt x="2330" y="2732"/>
                    <a:pt x="2160" y="2650"/>
                    <a:pt x="2042" y="2516"/>
                  </a:cubicBezTo>
                  <a:cubicBezTo>
                    <a:pt x="1817" y="2248"/>
                    <a:pt x="1491" y="2102"/>
                    <a:pt x="1156" y="2102"/>
                  </a:cubicBezTo>
                  <a:cubicBezTo>
                    <a:pt x="1023" y="2102"/>
                    <a:pt x="888" y="2125"/>
                    <a:pt x="757" y="2173"/>
                  </a:cubicBezTo>
                  <a:cubicBezTo>
                    <a:pt x="302" y="2341"/>
                    <a:pt x="0" y="2779"/>
                    <a:pt x="0" y="3266"/>
                  </a:cubicBezTo>
                  <a:cubicBezTo>
                    <a:pt x="3" y="3753"/>
                    <a:pt x="312" y="4184"/>
                    <a:pt x="771" y="4349"/>
                  </a:cubicBezTo>
                  <a:cubicBezTo>
                    <a:pt x="898" y="4394"/>
                    <a:pt x="1028" y="4416"/>
                    <a:pt x="1158" y="4416"/>
                  </a:cubicBezTo>
                  <a:cubicBezTo>
                    <a:pt x="1497" y="4416"/>
                    <a:pt x="1826" y="4265"/>
                    <a:pt x="2049" y="3993"/>
                  </a:cubicBezTo>
                  <a:cubicBezTo>
                    <a:pt x="2167" y="3858"/>
                    <a:pt x="2336" y="3783"/>
                    <a:pt x="2514" y="3783"/>
                  </a:cubicBezTo>
                  <a:cubicBezTo>
                    <a:pt x="2518" y="3783"/>
                    <a:pt x="2522" y="3783"/>
                    <a:pt x="2526" y="3784"/>
                  </a:cubicBezTo>
                  <a:lnTo>
                    <a:pt x="2947" y="3784"/>
                  </a:lnTo>
                  <a:cubicBezTo>
                    <a:pt x="3180" y="3784"/>
                    <a:pt x="3369" y="3972"/>
                    <a:pt x="3369" y="4205"/>
                  </a:cubicBezTo>
                  <a:lnTo>
                    <a:pt x="3369" y="6309"/>
                  </a:lnTo>
                  <a:cubicBezTo>
                    <a:pt x="3369" y="6426"/>
                    <a:pt x="3461" y="6518"/>
                    <a:pt x="3578" y="6518"/>
                  </a:cubicBezTo>
                  <a:lnTo>
                    <a:pt x="9047" y="6518"/>
                  </a:lnTo>
                  <a:cubicBezTo>
                    <a:pt x="9509" y="6518"/>
                    <a:pt x="9886" y="6141"/>
                    <a:pt x="9886" y="5679"/>
                  </a:cubicBezTo>
                  <a:lnTo>
                    <a:pt x="9886" y="209"/>
                  </a:lnTo>
                  <a:cubicBezTo>
                    <a:pt x="9886" y="93"/>
                    <a:pt x="9794" y="0"/>
                    <a:pt x="9677" y="0"/>
                  </a:cubicBezTo>
                  <a:lnTo>
                    <a:pt x="7573" y="0"/>
                  </a:lnTo>
                  <a:cubicBezTo>
                    <a:pt x="7340" y="0"/>
                    <a:pt x="7152" y="189"/>
                    <a:pt x="7152" y="422"/>
                  </a:cubicBezTo>
                  <a:lnTo>
                    <a:pt x="7152" y="840"/>
                  </a:lnTo>
                  <a:cubicBezTo>
                    <a:pt x="7148" y="1022"/>
                    <a:pt x="7224" y="1196"/>
                    <a:pt x="7361" y="1316"/>
                  </a:cubicBezTo>
                  <a:cubicBezTo>
                    <a:pt x="7738" y="1625"/>
                    <a:pt x="7878" y="2139"/>
                    <a:pt x="7717" y="2598"/>
                  </a:cubicBezTo>
                  <a:cubicBezTo>
                    <a:pt x="7553" y="3057"/>
                    <a:pt x="7121" y="3362"/>
                    <a:pt x="6634" y="3365"/>
                  </a:cubicBezTo>
                  <a:cubicBezTo>
                    <a:pt x="6632" y="3365"/>
                    <a:pt x="6629" y="3365"/>
                    <a:pt x="6626" y="3365"/>
                  </a:cubicBezTo>
                  <a:cubicBezTo>
                    <a:pt x="6139" y="3365"/>
                    <a:pt x="5708" y="3065"/>
                    <a:pt x="5541" y="2608"/>
                  </a:cubicBezTo>
                  <a:cubicBezTo>
                    <a:pt x="5373" y="2152"/>
                    <a:pt x="5510" y="1638"/>
                    <a:pt x="5880" y="1323"/>
                  </a:cubicBezTo>
                  <a:cubicBezTo>
                    <a:pt x="6021" y="1207"/>
                    <a:pt x="6100" y="1032"/>
                    <a:pt x="6100" y="847"/>
                  </a:cubicBezTo>
                  <a:lnTo>
                    <a:pt x="6100" y="418"/>
                  </a:lnTo>
                  <a:cubicBezTo>
                    <a:pt x="6100" y="189"/>
                    <a:pt x="5911" y="0"/>
                    <a:pt x="5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6329722" y="2844397"/>
              <a:ext cx="170765" cy="259016"/>
            </a:xfrm>
            <a:custGeom>
              <a:avLst/>
              <a:gdLst/>
              <a:ahLst/>
              <a:cxnLst/>
              <a:rect l="l" t="t" r="r" b="b"/>
              <a:pathLst>
                <a:path w="6519" h="9888" extrusionOk="0">
                  <a:moveTo>
                    <a:pt x="3252" y="1"/>
                  </a:moveTo>
                  <a:cubicBezTo>
                    <a:pt x="2766" y="4"/>
                    <a:pt x="2334" y="313"/>
                    <a:pt x="2170" y="772"/>
                  </a:cubicBezTo>
                  <a:cubicBezTo>
                    <a:pt x="2005" y="1231"/>
                    <a:pt x="2149" y="1742"/>
                    <a:pt x="2522" y="2053"/>
                  </a:cubicBezTo>
                  <a:cubicBezTo>
                    <a:pt x="2660" y="2170"/>
                    <a:pt x="2738" y="2345"/>
                    <a:pt x="2735" y="2530"/>
                  </a:cubicBezTo>
                  <a:lnTo>
                    <a:pt x="2735" y="2948"/>
                  </a:lnTo>
                  <a:cubicBezTo>
                    <a:pt x="2735" y="3181"/>
                    <a:pt x="2546" y="3369"/>
                    <a:pt x="2313" y="3369"/>
                  </a:cubicBezTo>
                  <a:lnTo>
                    <a:pt x="209" y="3369"/>
                  </a:lnTo>
                  <a:cubicBezTo>
                    <a:pt x="93" y="3369"/>
                    <a:pt x="0" y="3462"/>
                    <a:pt x="0" y="3578"/>
                  </a:cubicBezTo>
                  <a:lnTo>
                    <a:pt x="0" y="9048"/>
                  </a:lnTo>
                  <a:cubicBezTo>
                    <a:pt x="0" y="9510"/>
                    <a:pt x="377" y="9887"/>
                    <a:pt x="840" y="9887"/>
                  </a:cubicBezTo>
                  <a:lnTo>
                    <a:pt x="6306" y="9887"/>
                  </a:lnTo>
                  <a:cubicBezTo>
                    <a:pt x="6422" y="9887"/>
                    <a:pt x="6518" y="9795"/>
                    <a:pt x="6518" y="9678"/>
                  </a:cubicBezTo>
                  <a:lnTo>
                    <a:pt x="6518" y="7574"/>
                  </a:lnTo>
                  <a:cubicBezTo>
                    <a:pt x="6518" y="7341"/>
                    <a:pt x="6330" y="7153"/>
                    <a:pt x="6097" y="7153"/>
                  </a:cubicBezTo>
                  <a:lnTo>
                    <a:pt x="5679" y="7153"/>
                  </a:lnTo>
                  <a:cubicBezTo>
                    <a:pt x="5675" y="7152"/>
                    <a:pt x="5671" y="7152"/>
                    <a:pt x="5667" y="7152"/>
                  </a:cubicBezTo>
                  <a:cubicBezTo>
                    <a:pt x="5489" y="7152"/>
                    <a:pt x="5320" y="7227"/>
                    <a:pt x="5202" y="7362"/>
                  </a:cubicBezTo>
                  <a:cubicBezTo>
                    <a:pt x="4976" y="7635"/>
                    <a:pt x="4646" y="7784"/>
                    <a:pt x="4306" y="7784"/>
                  </a:cubicBezTo>
                  <a:cubicBezTo>
                    <a:pt x="4177" y="7784"/>
                    <a:pt x="4047" y="7762"/>
                    <a:pt x="3921" y="7718"/>
                  </a:cubicBezTo>
                  <a:cubicBezTo>
                    <a:pt x="3461" y="7553"/>
                    <a:pt x="3156" y="7122"/>
                    <a:pt x="3153" y="6635"/>
                  </a:cubicBezTo>
                  <a:cubicBezTo>
                    <a:pt x="3150" y="6148"/>
                    <a:pt x="3451" y="5710"/>
                    <a:pt x="3910" y="5542"/>
                  </a:cubicBezTo>
                  <a:cubicBezTo>
                    <a:pt x="4040" y="5494"/>
                    <a:pt x="4175" y="5471"/>
                    <a:pt x="4308" y="5471"/>
                  </a:cubicBezTo>
                  <a:cubicBezTo>
                    <a:pt x="4643" y="5471"/>
                    <a:pt x="4969" y="5617"/>
                    <a:pt x="5192" y="5881"/>
                  </a:cubicBezTo>
                  <a:cubicBezTo>
                    <a:pt x="5309" y="6019"/>
                    <a:pt x="5480" y="6101"/>
                    <a:pt x="5657" y="6101"/>
                  </a:cubicBezTo>
                  <a:cubicBezTo>
                    <a:pt x="5661" y="6101"/>
                    <a:pt x="5665" y="6101"/>
                    <a:pt x="5668" y="6101"/>
                  </a:cubicBezTo>
                  <a:lnTo>
                    <a:pt x="6097" y="6101"/>
                  </a:lnTo>
                  <a:cubicBezTo>
                    <a:pt x="6330" y="6101"/>
                    <a:pt x="6518" y="5912"/>
                    <a:pt x="6518" y="5682"/>
                  </a:cubicBezTo>
                  <a:lnTo>
                    <a:pt x="6518" y="3369"/>
                  </a:lnTo>
                  <a:lnTo>
                    <a:pt x="4205" y="3369"/>
                  </a:lnTo>
                  <a:cubicBezTo>
                    <a:pt x="3972" y="3369"/>
                    <a:pt x="3784" y="3181"/>
                    <a:pt x="3784" y="2948"/>
                  </a:cubicBezTo>
                  <a:lnTo>
                    <a:pt x="3784" y="2520"/>
                  </a:lnTo>
                  <a:cubicBezTo>
                    <a:pt x="3784" y="2338"/>
                    <a:pt x="3866" y="2163"/>
                    <a:pt x="4003" y="2043"/>
                  </a:cubicBezTo>
                  <a:cubicBezTo>
                    <a:pt x="4376" y="1731"/>
                    <a:pt x="4513" y="1217"/>
                    <a:pt x="4346" y="758"/>
                  </a:cubicBezTo>
                  <a:cubicBezTo>
                    <a:pt x="4178" y="302"/>
                    <a:pt x="3739" y="1"/>
                    <a:pt x="3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6329722" y="2932648"/>
              <a:ext cx="38533" cy="170765"/>
            </a:xfrm>
            <a:custGeom>
              <a:avLst/>
              <a:gdLst/>
              <a:ahLst/>
              <a:cxnLst/>
              <a:rect l="l" t="t" r="r" b="b"/>
              <a:pathLst>
                <a:path w="1471" h="6519" extrusionOk="0">
                  <a:moveTo>
                    <a:pt x="209" y="0"/>
                  </a:moveTo>
                  <a:cubicBezTo>
                    <a:pt x="93" y="0"/>
                    <a:pt x="0" y="93"/>
                    <a:pt x="0" y="209"/>
                  </a:cubicBezTo>
                  <a:lnTo>
                    <a:pt x="0" y="5679"/>
                  </a:lnTo>
                  <a:cubicBezTo>
                    <a:pt x="0" y="6141"/>
                    <a:pt x="377" y="6518"/>
                    <a:pt x="840" y="6518"/>
                  </a:cubicBezTo>
                  <a:lnTo>
                    <a:pt x="1470" y="6518"/>
                  </a:lnTo>
                  <a:cubicBezTo>
                    <a:pt x="1008" y="6518"/>
                    <a:pt x="631" y="6141"/>
                    <a:pt x="631" y="5679"/>
                  </a:cubicBezTo>
                  <a:lnTo>
                    <a:pt x="631" y="209"/>
                  </a:lnTo>
                  <a:cubicBezTo>
                    <a:pt x="631" y="93"/>
                    <a:pt x="723" y="0"/>
                    <a:pt x="840" y="0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6381876" y="2844528"/>
              <a:ext cx="38795" cy="88146"/>
            </a:xfrm>
            <a:custGeom>
              <a:avLst/>
              <a:gdLst/>
              <a:ahLst/>
              <a:cxnLst/>
              <a:rect l="l" t="t" r="r" b="b"/>
              <a:pathLst>
                <a:path w="1481" h="3365" extrusionOk="0">
                  <a:moveTo>
                    <a:pt x="1269" y="0"/>
                  </a:moveTo>
                  <a:cubicBezTo>
                    <a:pt x="827" y="0"/>
                    <a:pt x="415" y="253"/>
                    <a:pt x="223" y="667"/>
                  </a:cubicBezTo>
                  <a:cubicBezTo>
                    <a:pt x="0" y="1144"/>
                    <a:pt x="127" y="1713"/>
                    <a:pt x="535" y="2048"/>
                  </a:cubicBezTo>
                  <a:cubicBezTo>
                    <a:pt x="672" y="2165"/>
                    <a:pt x="747" y="2340"/>
                    <a:pt x="744" y="2525"/>
                  </a:cubicBezTo>
                  <a:lnTo>
                    <a:pt x="744" y="2943"/>
                  </a:lnTo>
                  <a:cubicBezTo>
                    <a:pt x="744" y="3176"/>
                    <a:pt x="555" y="3364"/>
                    <a:pt x="322" y="3364"/>
                  </a:cubicBezTo>
                  <a:lnTo>
                    <a:pt x="744" y="3364"/>
                  </a:lnTo>
                  <a:cubicBezTo>
                    <a:pt x="977" y="3364"/>
                    <a:pt x="1165" y="3176"/>
                    <a:pt x="1165" y="2943"/>
                  </a:cubicBezTo>
                  <a:lnTo>
                    <a:pt x="1165" y="2525"/>
                  </a:lnTo>
                  <a:cubicBezTo>
                    <a:pt x="1169" y="2340"/>
                    <a:pt x="1090" y="2165"/>
                    <a:pt x="953" y="2048"/>
                  </a:cubicBezTo>
                  <a:cubicBezTo>
                    <a:pt x="199" y="1421"/>
                    <a:pt x="514" y="198"/>
                    <a:pt x="1481" y="20"/>
                  </a:cubicBezTo>
                  <a:cubicBezTo>
                    <a:pt x="1410" y="7"/>
                    <a:pt x="1339" y="0"/>
                    <a:pt x="1269" y="0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6329722" y="2761830"/>
              <a:ext cx="38611" cy="170844"/>
            </a:xfrm>
            <a:custGeom>
              <a:avLst/>
              <a:gdLst/>
              <a:ahLst/>
              <a:cxnLst/>
              <a:rect l="l" t="t" r="r" b="b"/>
              <a:pathLst>
                <a:path w="1474" h="6522" extrusionOk="0">
                  <a:moveTo>
                    <a:pt x="840" y="0"/>
                  </a:moveTo>
                  <a:cubicBezTo>
                    <a:pt x="377" y="0"/>
                    <a:pt x="0" y="377"/>
                    <a:pt x="0" y="843"/>
                  </a:cubicBezTo>
                  <a:lnTo>
                    <a:pt x="0" y="6309"/>
                  </a:lnTo>
                  <a:cubicBezTo>
                    <a:pt x="0" y="6425"/>
                    <a:pt x="93" y="6521"/>
                    <a:pt x="209" y="6521"/>
                  </a:cubicBezTo>
                  <a:lnTo>
                    <a:pt x="840" y="6521"/>
                  </a:lnTo>
                  <a:cubicBezTo>
                    <a:pt x="723" y="6521"/>
                    <a:pt x="631" y="6425"/>
                    <a:pt x="631" y="6309"/>
                  </a:cubicBezTo>
                  <a:lnTo>
                    <a:pt x="631" y="843"/>
                  </a:lnTo>
                  <a:cubicBezTo>
                    <a:pt x="631" y="377"/>
                    <a:pt x="1008" y="0"/>
                    <a:pt x="1474" y="0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6563827" y="2816683"/>
              <a:ext cx="39974" cy="60799"/>
            </a:xfrm>
            <a:custGeom>
              <a:avLst/>
              <a:gdLst/>
              <a:ahLst/>
              <a:cxnLst/>
              <a:rect l="l" t="t" r="r" b="b"/>
              <a:pathLst>
                <a:path w="1526" h="2321" extrusionOk="0">
                  <a:moveTo>
                    <a:pt x="263" y="1"/>
                  </a:moveTo>
                  <a:cubicBezTo>
                    <a:pt x="176" y="1"/>
                    <a:pt x="88" y="11"/>
                    <a:pt x="0" y="31"/>
                  </a:cubicBezTo>
                  <a:cubicBezTo>
                    <a:pt x="545" y="134"/>
                    <a:pt x="939" y="610"/>
                    <a:pt x="943" y="1162"/>
                  </a:cubicBezTo>
                  <a:cubicBezTo>
                    <a:pt x="946" y="1717"/>
                    <a:pt x="556" y="2193"/>
                    <a:pt x="14" y="2303"/>
                  </a:cubicBezTo>
                  <a:lnTo>
                    <a:pt x="7" y="2303"/>
                  </a:lnTo>
                  <a:cubicBezTo>
                    <a:pt x="78" y="2315"/>
                    <a:pt x="149" y="2321"/>
                    <a:pt x="220" y="2321"/>
                  </a:cubicBezTo>
                  <a:cubicBezTo>
                    <a:pt x="292" y="2321"/>
                    <a:pt x="364" y="2315"/>
                    <a:pt x="436" y="2303"/>
                  </a:cubicBezTo>
                  <a:cubicBezTo>
                    <a:pt x="1083" y="2207"/>
                    <a:pt x="1525" y="1587"/>
                    <a:pt x="1402" y="942"/>
                  </a:cubicBezTo>
                  <a:cubicBezTo>
                    <a:pt x="1296" y="384"/>
                    <a:pt x="807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6500540" y="2761830"/>
              <a:ext cx="22030" cy="71643"/>
            </a:xfrm>
            <a:custGeom>
              <a:avLst/>
              <a:gdLst/>
              <a:ahLst/>
              <a:cxnLst/>
              <a:rect l="l" t="t" r="r" b="b"/>
              <a:pathLst>
                <a:path w="841" h="2735" extrusionOk="0">
                  <a:moveTo>
                    <a:pt x="210" y="0"/>
                  </a:moveTo>
                  <a:cubicBezTo>
                    <a:pt x="93" y="0"/>
                    <a:pt x="1" y="96"/>
                    <a:pt x="1" y="213"/>
                  </a:cubicBezTo>
                  <a:lnTo>
                    <a:pt x="1" y="2313"/>
                  </a:lnTo>
                  <a:cubicBezTo>
                    <a:pt x="1" y="2546"/>
                    <a:pt x="186" y="2735"/>
                    <a:pt x="419" y="2735"/>
                  </a:cubicBezTo>
                  <a:lnTo>
                    <a:pt x="840" y="2735"/>
                  </a:lnTo>
                  <a:cubicBezTo>
                    <a:pt x="607" y="2735"/>
                    <a:pt x="419" y="2546"/>
                    <a:pt x="419" y="2313"/>
                  </a:cubicBezTo>
                  <a:lnTo>
                    <a:pt x="419" y="213"/>
                  </a:lnTo>
                  <a:cubicBezTo>
                    <a:pt x="419" y="96"/>
                    <a:pt x="515" y="0"/>
                    <a:pt x="631" y="0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6500540" y="2861004"/>
              <a:ext cx="22030" cy="71565"/>
            </a:xfrm>
            <a:custGeom>
              <a:avLst/>
              <a:gdLst/>
              <a:ahLst/>
              <a:cxnLst/>
              <a:rect l="l" t="t" r="r" b="b"/>
              <a:pathLst>
                <a:path w="841" h="2732" extrusionOk="0">
                  <a:moveTo>
                    <a:pt x="419" y="1"/>
                  </a:moveTo>
                  <a:cubicBezTo>
                    <a:pt x="186" y="1"/>
                    <a:pt x="1" y="189"/>
                    <a:pt x="1" y="419"/>
                  </a:cubicBezTo>
                  <a:lnTo>
                    <a:pt x="1" y="2732"/>
                  </a:lnTo>
                  <a:lnTo>
                    <a:pt x="419" y="2732"/>
                  </a:lnTo>
                  <a:lnTo>
                    <a:pt x="419" y="419"/>
                  </a:lnTo>
                  <a:cubicBezTo>
                    <a:pt x="419" y="189"/>
                    <a:pt x="607" y="1"/>
                    <a:pt x="840" y="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6547219" y="2932648"/>
              <a:ext cx="44191" cy="88120"/>
            </a:xfrm>
            <a:custGeom>
              <a:avLst/>
              <a:gdLst/>
              <a:ahLst/>
              <a:cxnLst/>
              <a:rect l="l" t="t" r="r" b="b"/>
              <a:pathLst>
                <a:path w="1687" h="3364" extrusionOk="0">
                  <a:moveTo>
                    <a:pt x="532" y="0"/>
                  </a:moveTo>
                  <a:cubicBezTo>
                    <a:pt x="761" y="0"/>
                    <a:pt x="950" y="189"/>
                    <a:pt x="950" y="422"/>
                  </a:cubicBezTo>
                  <a:lnTo>
                    <a:pt x="950" y="850"/>
                  </a:lnTo>
                  <a:cubicBezTo>
                    <a:pt x="950" y="1032"/>
                    <a:pt x="871" y="1207"/>
                    <a:pt x="730" y="1327"/>
                  </a:cubicBezTo>
                  <a:cubicBezTo>
                    <a:pt x="0" y="1943"/>
                    <a:pt x="292" y="3132"/>
                    <a:pt x="1227" y="3338"/>
                  </a:cubicBezTo>
                  <a:cubicBezTo>
                    <a:pt x="1309" y="3355"/>
                    <a:pt x="1392" y="3363"/>
                    <a:pt x="1476" y="3363"/>
                  </a:cubicBezTo>
                  <a:cubicBezTo>
                    <a:pt x="1546" y="3363"/>
                    <a:pt x="1616" y="3357"/>
                    <a:pt x="1686" y="3345"/>
                  </a:cubicBezTo>
                  <a:cubicBezTo>
                    <a:pt x="1673" y="3341"/>
                    <a:pt x="1659" y="3341"/>
                    <a:pt x="1649" y="3338"/>
                  </a:cubicBezTo>
                  <a:cubicBezTo>
                    <a:pt x="713" y="3132"/>
                    <a:pt x="422" y="1943"/>
                    <a:pt x="1152" y="1327"/>
                  </a:cubicBezTo>
                  <a:cubicBezTo>
                    <a:pt x="1292" y="1207"/>
                    <a:pt x="1371" y="1032"/>
                    <a:pt x="1371" y="850"/>
                  </a:cubicBezTo>
                  <a:lnTo>
                    <a:pt x="1371" y="422"/>
                  </a:lnTo>
                  <a:cubicBezTo>
                    <a:pt x="1371" y="189"/>
                    <a:pt x="1183" y="0"/>
                    <a:pt x="950" y="0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6489512" y="2932648"/>
              <a:ext cx="22004" cy="71565"/>
            </a:xfrm>
            <a:custGeom>
              <a:avLst/>
              <a:gdLst/>
              <a:ahLst/>
              <a:cxnLst/>
              <a:rect l="l" t="t" r="r" b="b"/>
              <a:pathLst>
                <a:path w="840" h="2732" extrusionOk="0">
                  <a:moveTo>
                    <a:pt x="422" y="0"/>
                  </a:moveTo>
                  <a:lnTo>
                    <a:pt x="422" y="2313"/>
                  </a:lnTo>
                  <a:cubicBezTo>
                    <a:pt x="422" y="2546"/>
                    <a:pt x="233" y="2732"/>
                    <a:pt x="0" y="2732"/>
                  </a:cubicBezTo>
                  <a:lnTo>
                    <a:pt x="422" y="2732"/>
                  </a:lnTo>
                  <a:cubicBezTo>
                    <a:pt x="424" y="2732"/>
                    <a:pt x="426" y="2732"/>
                    <a:pt x="428" y="2732"/>
                  </a:cubicBezTo>
                  <a:cubicBezTo>
                    <a:pt x="655" y="2732"/>
                    <a:pt x="840" y="2544"/>
                    <a:pt x="840" y="2313"/>
                  </a:cubicBezTo>
                  <a:lnTo>
                    <a:pt x="840" y="0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6408255" y="2987736"/>
              <a:ext cx="39895" cy="60825"/>
            </a:xfrm>
            <a:custGeom>
              <a:avLst/>
              <a:gdLst/>
              <a:ahLst/>
              <a:cxnLst/>
              <a:rect l="l" t="t" r="r" b="b"/>
              <a:pathLst>
                <a:path w="1523" h="2322" extrusionOk="0">
                  <a:moveTo>
                    <a:pt x="1303" y="1"/>
                  </a:moveTo>
                  <a:cubicBezTo>
                    <a:pt x="1232" y="1"/>
                    <a:pt x="1161" y="7"/>
                    <a:pt x="1091" y="19"/>
                  </a:cubicBezTo>
                  <a:cubicBezTo>
                    <a:pt x="439" y="114"/>
                    <a:pt x="1" y="735"/>
                    <a:pt x="124" y="1379"/>
                  </a:cubicBezTo>
                  <a:cubicBezTo>
                    <a:pt x="230" y="1937"/>
                    <a:pt x="715" y="2321"/>
                    <a:pt x="1257" y="2321"/>
                  </a:cubicBezTo>
                  <a:cubicBezTo>
                    <a:pt x="1344" y="2321"/>
                    <a:pt x="1433" y="2311"/>
                    <a:pt x="1522" y="2290"/>
                  </a:cubicBezTo>
                  <a:cubicBezTo>
                    <a:pt x="882" y="2171"/>
                    <a:pt x="463" y="1543"/>
                    <a:pt x="604" y="906"/>
                  </a:cubicBezTo>
                  <a:cubicBezTo>
                    <a:pt x="703" y="457"/>
                    <a:pt x="1060" y="108"/>
                    <a:pt x="1512" y="19"/>
                  </a:cubicBezTo>
                  <a:lnTo>
                    <a:pt x="1515" y="19"/>
                  </a:lnTo>
                  <a:cubicBezTo>
                    <a:pt x="1445" y="7"/>
                    <a:pt x="1374" y="1"/>
                    <a:pt x="1303" y="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6489512" y="3031743"/>
              <a:ext cx="27479" cy="71670"/>
            </a:xfrm>
            <a:custGeom>
              <a:avLst/>
              <a:gdLst/>
              <a:ahLst/>
              <a:cxnLst/>
              <a:rect l="l" t="t" r="r" b="b"/>
              <a:pathLst>
                <a:path w="1049" h="2736" extrusionOk="0">
                  <a:moveTo>
                    <a:pt x="0" y="1"/>
                  </a:moveTo>
                  <a:cubicBezTo>
                    <a:pt x="233" y="4"/>
                    <a:pt x="422" y="189"/>
                    <a:pt x="422" y="422"/>
                  </a:cubicBezTo>
                  <a:lnTo>
                    <a:pt x="422" y="2526"/>
                  </a:lnTo>
                  <a:cubicBezTo>
                    <a:pt x="422" y="2643"/>
                    <a:pt x="514" y="2735"/>
                    <a:pt x="631" y="2735"/>
                  </a:cubicBezTo>
                  <a:lnTo>
                    <a:pt x="1049" y="2735"/>
                  </a:lnTo>
                  <a:cubicBezTo>
                    <a:pt x="932" y="2735"/>
                    <a:pt x="840" y="2643"/>
                    <a:pt x="840" y="2526"/>
                  </a:cubicBezTo>
                  <a:lnTo>
                    <a:pt x="840" y="422"/>
                  </a:lnTo>
                  <a:cubicBezTo>
                    <a:pt x="840" y="189"/>
                    <a:pt x="651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6324614" y="2756696"/>
              <a:ext cx="351799" cy="351904"/>
            </a:xfrm>
            <a:custGeom>
              <a:avLst/>
              <a:gdLst/>
              <a:ahLst/>
              <a:cxnLst/>
              <a:rect l="l" t="t" r="r" b="b"/>
              <a:pathLst>
                <a:path w="13430" h="13434" extrusionOk="0">
                  <a:moveTo>
                    <a:pt x="3460" y="3546"/>
                  </a:moveTo>
                  <a:cubicBezTo>
                    <a:pt x="3528" y="3546"/>
                    <a:pt x="3596" y="3554"/>
                    <a:pt x="3663" y="3568"/>
                  </a:cubicBezTo>
                  <a:cubicBezTo>
                    <a:pt x="4438" y="3739"/>
                    <a:pt x="4681" y="4726"/>
                    <a:pt x="4071" y="5240"/>
                  </a:cubicBezTo>
                  <a:cubicBezTo>
                    <a:pt x="3889" y="5395"/>
                    <a:pt x="3783" y="5624"/>
                    <a:pt x="3783" y="5864"/>
                  </a:cubicBezTo>
                  <a:lnTo>
                    <a:pt x="3783" y="6292"/>
                  </a:lnTo>
                  <a:cubicBezTo>
                    <a:pt x="3783" y="6635"/>
                    <a:pt x="4061" y="6909"/>
                    <a:pt x="4400" y="6913"/>
                  </a:cubicBezTo>
                  <a:lnTo>
                    <a:pt x="6518" y="6913"/>
                  </a:lnTo>
                  <a:lnTo>
                    <a:pt x="6518" y="9030"/>
                  </a:lnTo>
                  <a:cubicBezTo>
                    <a:pt x="6518" y="9154"/>
                    <a:pt x="6418" y="9253"/>
                    <a:pt x="6295" y="9253"/>
                  </a:cubicBezTo>
                  <a:lnTo>
                    <a:pt x="5867" y="9253"/>
                  </a:lnTo>
                  <a:cubicBezTo>
                    <a:pt x="5740" y="9253"/>
                    <a:pt x="5623" y="9198"/>
                    <a:pt x="5541" y="9106"/>
                  </a:cubicBezTo>
                  <a:cubicBezTo>
                    <a:pt x="5263" y="8775"/>
                    <a:pt x="4886" y="8623"/>
                    <a:pt x="4514" y="8623"/>
                  </a:cubicBezTo>
                  <a:cubicBezTo>
                    <a:pt x="3919" y="8623"/>
                    <a:pt x="3335" y="9013"/>
                    <a:pt x="3187" y="9688"/>
                  </a:cubicBezTo>
                  <a:cubicBezTo>
                    <a:pt x="3053" y="10298"/>
                    <a:pt x="3355" y="10919"/>
                    <a:pt x="3917" y="11193"/>
                  </a:cubicBezTo>
                  <a:cubicBezTo>
                    <a:pt x="4106" y="11285"/>
                    <a:pt x="4308" y="11330"/>
                    <a:pt x="4508" y="11330"/>
                  </a:cubicBezTo>
                  <a:cubicBezTo>
                    <a:pt x="4902" y="11330"/>
                    <a:pt x="5289" y="11157"/>
                    <a:pt x="5555" y="10836"/>
                  </a:cubicBezTo>
                  <a:cubicBezTo>
                    <a:pt x="5631" y="10747"/>
                    <a:pt x="5746" y="10699"/>
                    <a:pt x="5865" y="10699"/>
                  </a:cubicBezTo>
                  <a:cubicBezTo>
                    <a:pt x="5869" y="10699"/>
                    <a:pt x="5873" y="10699"/>
                    <a:pt x="5877" y="10699"/>
                  </a:cubicBezTo>
                  <a:lnTo>
                    <a:pt x="6298" y="10699"/>
                  </a:lnTo>
                  <a:cubicBezTo>
                    <a:pt x="6422" y="10699"/>
                    <a:pt x="6521" y="10799"/>
                    <a:pt x="6521" y="10922"/>
                  </a:cubicBezTo>
                  <a:lnTo>
                    <a:pt x="6521" y="13040"/>
                  </a:lnTo>
                  <a:lnTo>
                    <a:pt x="1038" y="13040"/>
                  </a:lnTo>
                  <a:cubicBezTo>
                    <a:pt x="682" y="13040"/>
                    <a:pt x="394" y="12752"/>
                    <a:pt x="391" y="12396"/>
                  </a:cubicBezTo>
                  <a:lnTo>
                    <a:pt x="391" y="6913"/>
                  </a:lnTo>
                  <a:lnTo>
                    <a:pt x="2508" y="6913"/>
                  </a:lnTo>
                  <a:cubicBezTo>
                    <a:pt x="2848" y="6913"/>
                    <a:pt x="3125" y="6635"/>
                    <a:pt x="3125" y="6296"/>
                  </a:cubicBezTo>
                  <a:lnTo>
                    <a:pt x="3125" y="5874"/>
                  </a:lnTo>
                  <a:cubicBezTo>
                    <a:pt x="3132" y="5634"/>
                    <a:pt x="3026" y="5401"/>
                    <a:pt x="2844" y="5247"/>
                  </a:cubicBezTo>
                  <a:cubicBezTo>
                    <a:pt x="2375" y="4860"/>
                    <a:pt x="2378" y="4144"/>
                    <a:pt x="2851" y="3760"/>
                  </a:cubicBezTo>
                  <a:cubicBezTo>
                    <a:pt x="3024" y="3621"/>
                    <a:pt x="3241" y="3546"/>
                    <a:pt x="3460" y="3546"/>
                  </a:cubicBezTo>
                  <a:close/>
                  <a:moveTo>
                    <a:pt x="12395" y="391"/>
                  </a:moveTo>
                  <a:cubicBezTo>
                    <a:pt x="12748" y="395"/>
                    <a:pt x="13036" y="679"/>
                    <a:pt x="13036" y="1036"/>
                  </a:cubicBezTo>
                  <a:lnTo>
                    <a:pt x="13036" y="6519"/>
                  </a:lnTo>
                  <a:lnTo>
                    <a:pt x="12813" y="6519"/>
                  </a:lnTo>
                  <a:cubicBezTo>
                    <a:pt x="12549" y="6519"/>
                    <a:pt x="12549" y="6913"/>
                    <a:pt x="12813" y="6913"/>
                  </a:cubicBezTo>
                  <a:lnTo>
                    <a:pt x="13036" y="6913"/>
                  </a:lnTo>
                  <a:lnTo>
                    <a:pt x="13036" y="12396"/>
                  </a:lnTo>
                  <a:cubicBezTo>
                    <a:pt x="13036" y="12749"/>
                    <a:pt x="12748" y="13040"/>
                    <a:pt x="12395" y="13040"/>
                  </a:cubicBezTo>
                  <a:lnTo>
                    <a:pt x="12395" y="13036"/>
                  </a:lnTo>
                  <a:lnTo>
                    <a:pt x="6912" y="13036"/>
                  </a:lnTo>
                  <a:lnTo>
                    <a:pt x="6912" y="10922"/>
                  </a:lnTo>
                  <a:cubicBezTo>
                    <a:pt x="6912" y="10583"/>
                    <a:pt x="6634" y="10305"/>
                    <a:pt x="6295" y="10305"/>
                  </a:cubicBezTo>
                  <a:lnTo>
                    <a:pt x="5874" y="10305"/>
                  </a:lnTo>
                  <a:cubicBezTo>
                    <a:pt x="5870" y="10305"/>
                    <a:pt x="5866" y="10305"/>
                    <a:pt x="5862" y="10305"/>
                  </a:cubicBezTo>
                  <a:cubicBezTo>
                    <a:pt x="5623" y="10305"/>
                    <a:pt x="5398" y="10408"/>
                    <a:pt x="5246" y="10586"/>
                  </a:cubicBezTo>
                  <a:cubicBezTo>
                    <a:pt x="5054" y="10820"/>
                    <a:pt x="4779" y="10937"/>
                    <a:pt x="4505" y="10937"/>
                  </a:cubicBezTo>
                  <a:cubicBezTo>
                    <a:pt x="4228" y="10937"/>
                    <a:pt x="3952" y="10818"/>
                    <a:pt x="3759" y="10583"/>
                  </a:cubicBezTo>
                  <a:cubicBezTo>
                    <a:pt x="3574" y="10353"/>
                    <a:pt x="3506" y="10055"/>
                    <a:pt x="3567" y="9767"/>
                  </a:cubicBezTo>
                  <a:cubicBezTo>
                    <a:pt x="3673" y="9291"/>
                    <a:pt x="4086" y="9016"/>
                    <a:pt x="4507" y="9016"/>
                  </a:cubicBezTo>
                  <a:cubicBezTo>
                    <a:pt x="4772" y="9016"/>
                    <a:pt x="5039" y="9124"/>
                    <a:pt x="5236" y="9359"/>
                  </a:cubicBezTo>
                  <a:cubicBezTo>
                    <a:pt x="5394" y="9541"/>
                    <a:pt x="5623" y="9647"/>
                    <a:pt x="5863" y="9647"/>
                  </a:cubicBezTo>
                  <a:lnTo>
                    <a:pt x="6292" y="9647"/>
                  </a:lnTo>
                  <a:cubicBezTo>
                    <a:pt x="6631" y="9647"/>
                    <a:pt x="6908" y="9370"/>
                    <a:pt x="6908" y="9030"/>
                  </a:cubicBezTo>
                  <a:lnTo>
                    <a:pt x="6908" y="6913"/>
                  </a:lnTo>
                  <a:lnTo>
                    <a:pt x="9026" y="6913"/>
                  </a:lnTo>
                  <a:cubicBezTo>
                    <a:pt x="9150" y="6913"/>
                    <a:pt x="9249" y="7012"/>
                    <a:pt x="9249" y="7139"/>
                  </a:cubicBezTo>
                  <a:lnTo>
                    <a:pt x="9249" y="7567"/>
                  </a:lnTo>
                  <a:cubicBezTo>
                    <a:pt x="9249" y="7691"/>
                    <a:pt x="9194" y="7810"/>
                    <a:pt x="9098" y="7893"/>
                  </a:cubicBezTo>
                  <a:cubicBezTo>
                    <a:pt x="8241" y="8616"/>
                    <a:pt x="8588" y="10007"/>
                    <a:pt x="9681" y="10247"/>
                  </a:cubicBezTo>
                  <a:cubicBezTo>
                    <a:pt x="9777" y="10268"/>
                    <a:pt x="9873" y="10278"/>
                    <a:pt x="9969" y="10278"/>
                  </a:cubicBezTo>
                  <a:cubicBezTo>
                    <a:pt x="9971" y="10278"/>
                    <a:pt x="9974" y="10278"/>
                    <a:pt x="9977" y="10278"/>
                  </a:cubicBezTo>
                  <a:cubicBezTo>
                    <a:pt x="10546" y="10278"/>
                    <a:pt x="11056" y="9919"/>
                    <a:pt x="11247" y="9383"/>
                  </a:cubicBezTo>
                  <a:cubicBezTo>
                    <a:pt x="11442" y="8845"/>
                    <a:pt x="11274" y="8242"/>
                    <a:pt x="10832" y="7879"/>
                  </a:cubicBezTo>
                  <a:cubicBezTo>
                    <a:pt x="10740" y="7797"/>
                    <a:pt x="10688" y="7677"/>
                    <a:pt x="10695" y="7553"/>
                  </a:cubicBezTo>
                  <a:lnTo>
                    <a:pt x="10695" y="7135"/>
                  </a:lnTo>
                  <a:cubicBezTo>
                    <a:pt x="10695" y="7012"/>
                    <a:pt x="10794" y="6913"/>
                    <a:pt x="10918" y="6913"/>
                  </a:cubicBezTo>
                  <a:lnTo>
                    <a:pt x="11970" y="6913"/>
                  </a:lnTo>
                  <a:cubicBezTo>
                    <a:pt x="12079" y="6913"/>
                    <a:pt x="12165" y="6824"/>
                    <a:pt x="12165" y="6714"/>
                  </a:cubicBezTo>
                  <a:cubicBezTo>
                    <a:pt x="12165" y="6604"/>
                    <a:pt x="12079" y="6519"/>
                    <a:pt x="11970" y="6519"/>
                  </a:cubicBezTo>
                  <a:lnTo>
                    <a:pt x="10918" y="6519"/>
                  </a:lnTo>
                  <a:cubicBezTo>
                    <a:pt x="10579" y="6519"/>
                    <a:pt x="10301" y="6793"/>
                    <a:pt x="10301" y="7135"/>
                  </a:cubicBezTo>
                  <a:lnTo>
                    <a:pt x="10301" y="7553"/>
                  </a:lnTo>
                  <a:cubicBezTo>
                    <a:pt x="10294" y="7793"/>
                    <a:pt x="10397" y="8026"/>
                    <a:pt x="10582" y="8181"/>
                  </a:cubicBezTo>
                  <a:cubicBezTo>
                    <a:pt x="11051" y="8568"/>
                    <a:pt x="11048" y="9284"/>
                    <a:pt x="10575" y="9668"/>
                  </a:cubicBezTo>
                  <a:cubicBezTo>
                    <a:pt x="10403" y="9808"/>
                    <a:pt x="10188" y="9882"/>
                    <a:pt x="9969" y="9882"/>
                  </a:cubicBezTo>
                  <a:cubicBezTo>
                    <a:pt x="9900" y="9882"/>
                    <a:pt x="9831" y="9875"/>
                    <a:pt x="9763" y="9860"/>
                  </a:cubicBezTo>
                  <a:cubicBezTo>
                    <a:pt x="8989" y="9688"/>
                    <a:pt x="8745" y="8701"/>
                    <a:pt x="9355" y="8191"/>
                  </a:cubicBezTo>
                  <a:cubicBezTo>
                    <a:pt x="9537" y="8033"/>
                    <a:pt x="9643" y="7804"/>
                    <a:pt x="9643" y="7564"/>
                  </a:cubicBezTo>
                  <a:lnTo>
                    <a:pt x="9643" y="7135"/>
                  </a:lnTo>
                  <a:cubicBezTo>
                    <a:pt x="9643" y="6793"/>
                    <a:pt x="9365" y="6519"/>
                    <a:pt x="9026" y="6519"/>
                  </a:cubicBezTo>
                  <a:lnTo>
                    <a:pt x="6908" y="6519"/>
                  </a:lnTo>
                  <a:lnTo>
                    <a:pt x="6908" y="4404"/>
                  </a:lnTo>
                  <a:cubicBezTo>
                    <a:pt x="6908" y="4277"/>
                    <a:pt x="7008" y="4178"/>
                    <a:pt x="7131" y="4178"/>
                  </a:cubicBezTo>
                  <a:lnTo>
                    <a:pt x="7560" y="4178"/>
                  </a:lnTo>
                  <a:cubicBezTo>
                    <a:pt x="7686" y="4178"/>
                    <a:pt x="7806" y="4233"/>
                    <a:pt x="7889" y="4329"/>
                  </a:cubicBezTo>
                  <a:cubicBezTo>
                    <a:pt x="8167" y="4658"/>
                    <a:pt x="8544" y="4810"/>
                    <a:pt x="8916" y="4810"/>
                  </a:cubicBezTo>
                  <a:cubicBezTo>
                    <a:pt x="9511" y="4810"/>
                    <a:pt x="10095" y="4421"/>
                    <a:pt x="10243" y="3746"/>
                  </a:cubicBezTo>
                  <a:cubicBezTo>
                    <a:pt x="10376" y="3136"/>
                    <a:pt x="10075" y="2513"/>
                    <a:pt x="9513" y="2239"/>
                  </a:cubicBezTo>
                  <a:cubicBezTo>
                    <a:pt x="9324" y="2148"/>
                    <a:pt x="9123" y="2104"/>
                    <a:pt x="8923" y="2104"/>
                  </a:cubicBezTo>
                  <a:cubicBezTo>
                    <a:pt x="8527" y="2104"/>
                    <a:pt x="8139" y="2276"/>
                    <a:pt x="7875" y="2595"/>
                  </a:cubicBezTo>
                  <a:cubicBezTo>
                    <a:pt x="7795" y="2685"/>
                    <a:pt x="7683" y="2736"/>
                    <a:pt x="7564" y="2736"/>
                  </a:cubicBezTo>
                  <a:cubicBezTo>
                    <a:pt x="7560" y="2736"/>
                    <a:pt x="7557" y="2736"/>
                    <a:pt x="7553" y="2735"/>
                  </a:cubicBezTo>
                  <a:lnTo>
                    <a:pt x="7131" y="2735"/>
                  </a:lnTo>
                  <a:cubicBezTo>
                    <a:pt x="7008" y="2732"/>
                    <a:pt x="6908" y="2633"/>
                    <a:pt x="6908" y="2509"/>
                  </a:cubicBezTo>
                  <a:lnTo>
                    <a:pt x="6908" y="1457"/>
                  </a:lnTo>
                  <a:cubicBezTo>
                    <a:pt x="6908" y="1327"/>
                    <a:pt x="6810" y="1262"/>
                    <a:pt x="6711" y="1262"/>
                  </a:cubicBezTo>
                  <a:cubicBezTo>
                    <a:pt x="6613" y="1262"/>
                    <a:pt x="6514" y="1327"/>
                    <a:pt x="6514" y="1457"/>
                  </a:cubicBezTo>
                  <a:lnTo>
                    <a:pt x="6514" y="2509"/>
                  </a:lnTo>
                  <a:cubicBezTo>
                    <a:pt x="6514" y="2852"/>
                    <a:pt x="6792" y="3126"/>
                    <a:pt x="7131" y="3126"/>
                  </a:cubicBezTo>
                  <a:lnTo>
                    <a:pt x="7560" y="3126"/>
                  </a:lnTo>
                  <a:cubicBezTo>
                    <a:pt x="7567" y="3126"/>
                    <a:pt x="7575" y="3126"/>
                    <a:pt x="7582" y="3126"/>
                  </a:cubicBezTo>
                  <a:cubicBezTo>
                    <a:pt x="7814" y="3126"/>
                    <a:pt x="8034" y="3024"/>
                    <a:pt x="8187" y="2845"/>
                  </a:cubicBezTo>
                  <a:cubicBezTo>
                    <a:pt x="8378" y="2613"/>
                    <a:pt x="8652" y="2496"/>
                    <a:pt x="8927" y="2496"/>
                  </a:cubicBezTo>
                  <a:cubicBezTo>
                    <a:pt x="9203" y="2496"/>
                    <a:pt x="9480" y="2615"/>
                    <a:pt x="9670" y="2852"/>
                  </a:cubicBezTo>
                  <a:cubicBezTo>
                    <a:pt x="9856" y="3078"/>
                    <a:pt x="9924" y="3380"/>
                    <a:pt x="9862" y="3664"/>
                  </a:cubicBezTo>
                  <a:cubicBezTo>
                    <a:pt x="9757" y="4142"/>
                    <a:pt x="9344" y="4417"/>
                    <a:pt x="8922" y="4417"/>
                  </a:cubicBezTo>
                  <a:cubicBezTo>
                    <a:pt x="8658" y="4417"/>
                    <a:pt x="8390" y="4309"/>
                    <a:pt x="8194" y="4075"/>
                  </a:cubicBezTo>
                  <a:cubicBezTo>
                    <a:pt x="8036" y="3890"/>
                    <a:pt x="7806" y="3784"/>
                    <a:pt x="7566" y="3784"/>
                  </a:cubicBezTo>
                  <a:lnTo>
                    <a:pt x="7138" y="3784"/>
                  </a:lnTo>
                  <a:cubicBezTo>
                    <a:pt x="6795" y="3784"/>
                    <a:pt x="6521" y="4062"/>
                    <a:pt x="6521" y="4404"/>
                  </a:cubicBezTo>
                  <a:lnTo>
                    <a:pt x="6521" y="6519"/>
                  </a:lnTo>
                  <a:lnTo>
                    <a:pt x="4400" y="6519"/>
                  </a:lnTo>
                  <a:cubicBezTo>
                    <a:pt x="4277" y="6519"/>
                    <a:pt x="4177" y="6419"/>
                    <a:pt x="4177" y="6296"/>
                  </a:cubicBezTo>
                  <a:lnTo>
                    <a:pt x="4177" y="5868"/>
                  </a:lnTo>
                  <a:cubicBezTo>
                    <a:pt x="4177" y="5741"/>
                    <a:pt x="4232" y="5624"/>
                    <a:pt x="4325" y="5542"/>
                  </a:cubicBezTo>
                  <a:cubicBezTo>
                    <a:pt x="5188" y="4819"/>
                    <a:pt x="4846" y="3421"/>
                    <a:pt x="3746" y="3184"/>
                  </a:cubicBezTo>
                  <a:cubicBezTo>
                    <a:pt x="3647" y="3163"/>
                    <a:pt x="3549" y="3152"/>
                    <a:pt x="3453" y="3152"/>
                  </a:cubicBezTo>
                  <a:cubicBezTo>
                    <a:pt x="2727" y="3152"/>
                    <a:pt x="2104" y="3742"/>
                    <a:pt x="2104" y="4507"/>
                  </a:cubicBezTo>
                  <a:cubicBezTo>
                    <a:pt x="2101" y="4911"/>
                    <a:pt x="2282" y="5292"/>
                    <a:pt x="2598" y="5549"/>
                  </a:cubicBezTo>
                  <a:cubicBezTo>
                    <a:pt x="2687" y="5631"/>
                    <a:pt x="2738" y="5751"/>
                    <a:pt x="2735" y="5871"/>
                  </a:cubicBezTo>
                  <a:lnTo>
                    <a:pt x="2735" y="6296"/>
                  </a:lnTo>
                  <a:cubicBezTo>
                    <a:pt x="2735" y="6419"/>
                    <a:pt x="2632" y="6519"/>
                    <a:pt x="2508" y="6519"/>
                  </a:cubicBezTo>
                  <a:lnTo>
                    <a:pt x="394" y="6519"/>
                  </a:lnTo>
                  <a:lnTo>
                    <a:pt x="394" y="1036"/>
                  </a:lnTo>
                  <a:cubicBezTo>
                    <a:pt x="394" y="679"/>
                    <a:pt x="682" y="395"/>
                    <a:pt x="1035" y="391"/>
                  </a:cubicBezTo>
                  <a:lnTo>
                    <a:pt x="6518" y="391"/>
                  </a:lnTo>
                  <a:lnTo>
                    <a:pt x="6518" y="618"/>
                  </a:lnTo>
                  <a:cubicBezTo>
                    <a:pt x="6518" y="724"/>
                    <a:pt x="6607" y="813"/>
                    <a:pt x="6713" y="813"/>
                  </a:cubicBezTo>
                  <a:cubicBezTo>
                    <a:pt x="6823" y="813"/>
                    <a:pt x="6912" y="724"/>
                    <a:pt x="6912" y="618"/>
                  </a:cubicBezTo>
                  <a:lnTo>
                    <a:pt x="6912" y="391"/>
                  </a:lnTo>
                  <a:close/>
                  <a:moveTo>
                    <a:pt x="1035" y="1"/>
                  </a:moveTo>
                  <a:cubicBezTo>
                    <a:pt x="463" y="1"/>
                    <a:pt x="0" y="463"/>
                    <a:pt x="0" y="1039"/>
                  </a:cubicBezTo>
                  <a:lnTo>
                    <a:pt x="0" y="12396"/>
                  </a:lnTo>
                  <a:cubicBezTo>
                    <a:pt x="0" y="12968"/>
                    <a:pt x="463" y="13430"/>
                    <a:pt x="1035" y="13434"/>
                  </a:cubicBezTo>
                  <a:lnTo>
                    <a:pt x="12395" y="13434"/>
                  </a:lnTo>
                  <a:cubicBezTo>
                    <a:pt x="12967" y="13430"/>
                    <a:pt x="13430" y="12968"/>
                    <a:pt x="13430" y="12396"/>
                  </a:cubicBezTo>
                  <a:lnTo>
                    <a:pt x="13430" y="1039"/>
                  </a:lnTo>
                  <a:cubicBezTo>
                    <a:pt x="13430" y="463"/>
                    <a:pt x="12967" y="1"/>
                    <a:pt x="12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36"/>
          <p:cNvGrpSpPr/>
          <p:nvPr/>
        </p:nvGrpSpPr>
        <p:grpSpPr>
          <a:xfrm>
            <a:off x="1434618" y="2386383"/>
            <a:ext cx="414745" cy="385328"/>
            <a:chOff x="3009951" y="3665139"/>
            <a:chExt cx="414745" cy="385328"/>
          </a:xfrm>
        </p:grpSpPr>
        <p:sp>
          <p:nvSpPr>
            <p:cNvPr id="676" name="Google Shape;676;p36"/>
            <p:cNvSpPr/>
            <p:nvPr/>
          </p:nvSpPr>
          <p:spPr>
            <a:xfrm>
              <a:off x="3015505" y="3670875"/>
              <a:ext cx="388524" cy="373829"/>
            </a:xfrm>
            <a:custGeom>
              <a:avLst/>
              <a:gdLst/>
              <a:ahLst/>
              <a:cxnLst/>
              <a:rect l="l" t="t" r="r" b="b"/>
              <a:pathLst>
                <a:path w="14832" h="14271" extrusionOk="0">
                  <a:moveTo>
                    <a:pt x="7697" y="0"/>
                  </a:moveTo>
                  <a:cubicBezTo>
                    <a:pt x="4812" y="0"/>
                    <a:pt x="2208" y="1738"/>
                    <a:pt x="1104" y="4404"/>
                  </a:cubicBezTo>
                  <a:cubicBezTo>
                    <a:pt x="1" y="7070"/>
                    <a:pt x="611" y="10140"/>
                    <a:pt x="2653" y="12179"/>
                  </a:cubicBezTo>
                  <a:cubicBezTo>
                    <a:pt x="4017" y="13545"/>
                    <a:pt x="5843" y="14271"/>
                    <a:pt x="7700" y="14271"/>
                  </a:cubicBezTo>
                  <a:cubicBezTo>
                    <a:pt x="8619" y="14271"/>
                    <a:pt x="9546" y="14093"/>
                    <a:pt x="10428" y="13728"/>
                  </a:cubicBezTo>
                  <a:cubicBezTo>
                    <a:pt x="13095" y="12625"/>
                    <a:pt x="14832" y="10020"/>
                    <a:pt x="14832" y="7135"/>
                  </a:cubicBezTo>
                  <a:cubicBezTo>
                    <a:pt x="14832" y="3194"/>
                    <a:pt x="11638" y="0"/>
                    <a:pt x="7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3029519" y="3683056"/>
              <a:ext cx="379199" cy="349494"/>
            </a:xfrm>
            <a:custGeom>
              <a:avLst/>
              <a:gdLst/>
              <a:ahLst/>
              <a:cxnLst/>
              <a:rect l="l" t="t" r="r" b="b"/>
              <a:pathLst>
                <a:path w="14476" h="13342" extrusionOk="0">
                  <a:moveTo>
                    <a:pt x="7159" y="1"/>
                  </a:moveTo>
                  <a:cubicBezTo>
                    <a:pt x="6304" y="1"/>
                    <a:pt x="5439" y="165"/>
                    <a:pt x="4609" y="508"/>
                  </a:cubicBezTo>
                  <a:cubicBezTo>
                    <a:pt x="1669" y="1728"/>
                    <a:pt x="0" y="4850"/>
                    <a:pt x="621" y="7972"/>
                  </a:cubicBezTo>
                  <a:cubicBezTo>
                    <a:pt x="1241" y="11094"/>
                    <a:pt x="3979" y="13342"/>
                    <a:pt x="7162" y="13342"/>
                  </a:cubicBezTo>
                  <a:cubicBezTo>
                    <a:pt x="7167" y="13342"/>
                    <a:pt x="7171" y="13342"/>
                    <a:pt x="7175" y="13342"/>
                  </a:cubicBezTo>
                  <a:cubicBezTo>
                    <a:pt x="8942" y="13342"/>
                    <a:pt x="10633" y="12640"/>
                    <a:pt x="11878" y="11389"/>
                  </a:cubicBezTo>
                  <a:cubicBezTo>
                    <a:pt x="14129" y="9137"/>
                    <a:pt x="14475" y="5611"/>
                    <a:pt x="12707" y="2965"/>
                  </a:cubicBezTo>
                  <a:cubicBezTo>
                    <a:pt x="11440" y="1066"/>
                    <a:pt x="9334" y="1"/>
                    <a:pt x="71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3146113" y="3730102"/>
              <a:ext cx="142029" cy="255323"/>
            </a:xfrm>
            <a:custGeom>
              <a:avLst/>
              <a:gdLst/>
              <a:ahLst/>
              <a:cxnLst/>
              <a:rect l="l" t="t" r="r" b="b"/>
              <a:pathLst>
                <a:path w="5422" h="9747" extrusionOk="0">
                  <a:moveTo>
                    <a:pt x="2605" y="1"/>
                  </a:moveTo>
                  <a:cubicBezTo>
                    <a:pt x="820" y="1"/>
                    <a:pt x="1" y="1060"/>
                    <a:pt x="1" y="1773"/>
                  </a:cubicBezTo>
                  <a:cubicBezTo>
                    <a:pt x="1" y="2290"/>
                    <a:pt x="436" y="2527"/>
                    <a:pt x="792" y="2527"/>
                  </a:cubicBezTo>
                  <a:cubicBezTo>
                    <a:pt x="1505" y="2527"/>
                    <a:pt x="1217" y="1509"/>
                    <a:pt x="2564" y="1509"/>
                  </a:cubicBezTo>
                  <a:cubicBezTo>
                    <a:pt x="3225" y="1509"/>
                    <a:pt x="3753" y="1800"/>
                    <a:pt x="3753" y="2410"/>
                  </a:cubicBezTo>
                  <a:cubicBezTo>
                    <a:pt x="3753" y="3123"/>
                    <a:pt x="3013" y="3534"/>
                    <a:pt x="2578" y="3904"/>
                  </a:cubicBezTo>
                  <a:cubicBezTo>
                    <a:pt x="2194" y="4233"/>
                    <a:pt x="1694" y="4774"/>
                    <a:pt x="1694" y="5912"/>
                  </a:cubicBezTo>
                  <a:cubicBezTo>
                    <a:pt x="1694" y="6601"/>
                    <a:pt x="1879" y="6800"/>
                    <a:pt x="2420" y="6800"/>
                  </a:cubicBezTo>
                  <a:cubicBezTo>
                    <a:pt x="3068" y="6800"/>
                    <a:pt x="3201" y="6508"/>
                    <a:pt x="3201" y="6258"/>
                  </a:cubicBezTo>
                  <a:cubicBezTo>
                    <a:pt x="3201" y="5570"/>
                    <a:pt x="3212" y="5172"/>
                    <a:pt x="3942" y="4603"/>
                  </a:cubicBezTo>
                  <a:cubicBezTo>
                    <a:pt x="4298" y="4326"/>
                    <a:pt x="5422" y="3428"/>
                    <a:pt x="5422" y="2184"/>
                  </a:cubicBezTo>
                  <a:cubicBezTo>
                    <a:pt x="5422" y="940"/>
                    <a:pt x="4298" y="1"/>
                    <a:pt x="2605" y="1"/>
                  </a:cubicBezTo>
                  <a:close/>
                  <a:moveTo>
                    <a:pt x="2434" y="7711"/>
                  </a:moveTo>
                  <a:cubicBezTo>
                    <a:pt x="1875" y="7718"/>
                    <a:pt x="1426" y="8170"/>
                    <a:pt x="1430" y="8729"/>
                  </a:cubicBezTo>
                  <a:cubicBezTo>
                    <a:pt x="1430" y="9270"/>
                    <a:pt x="1865" y="9747"/>
                    <a:pt x="2434" y="9747"/>
                  </a:cubicBezTo>
                  <a:cubicBezTo>
                    <a:pt x="2992" y="9743"/>
                    <a:pt x="3448" y="9288"/>
                    <a:pt x="3452" y="8729"/>
                  </a:cubicBezTo>
                  <a:cubicBezTo>
                    <a:pt x="3448" y="8170"/>
                    <a:pt x="2992" y="7715"/>
                    <a:pt x="2434" y="77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3009951" y="3665139"/>
              <a:ext cx="414745" cy="385328"/>
            </a:xfrm>
            <a:custGeom>
              <a:avLst/>
              <a:gdLst/>
              <a:ahLst/>
              <a:cxnLst/>
              <a:rect l="l" t="t" r="r" b="b"/>
              <a:pathLst>
                <a:path w="15833" h="14710" extrusionOk="0">
                  <a:moveTo>
                    <a:pt x="7908" y="0"/>
                  </a:moveTo>
                  <a:cubicBezTo>
                    <a:pt x="6198" y="0"/>
                    <a:pt x="4484" y="594"/>
                    <a:pt x="3098" y="1792"/>
                  </a:cubicBezTo>
                  <a:cubicBezTo>
                    <a:pt x="2925" y="1943"/>
                    <a:pt x="3065" y="2179"/>
                    <a:pt x="3239" y="2179"/>
                  </a:cubicBezTo>
                  <a:cubicBezTo>
                    <a:pt x="3286" y="2179"/>
                    <a:pt x="3336" y="2162"/>
                    <a:pt x="3383" y="2121"/>
                  </a:cubicBezTo>
                  <a:cubicBezTo>
                    <a:pt x="4691" y="990"/>
                    <a:pt x="6304" y="434"/>
                    <a:pt x="7911" y="434"/>
                  </a:cubicBezTo>
                  <a:cubicBezTo>
                    <a:pt x="9781" y="434"/>
                    <a:pt x="11643" y="1188"/>
                    <a:pt x="13005" y="2666"/>
                  </a:cubicBezTo>
                  <a:cubicBezTo>
                    <a:pt x="15534" y="5418"/>
                    <a:pt x="15421" y="9681"/>
                    <a:pt x="12748" y="12295"/>
                  </a:cubicBezTo>
                  <a:cubicBezTo>
                    <a:pt x="11402" y="13612"/>
                    <a:pt x="9654" y="14271"/>
                    <a:pt x="7905" y="14271"/>
                  </a:cubicBezTo>
                  <a:cubicBezTo>
                    <a:pt x="6180" y="14271"/>
                    <a:pt x="4454" y="13630"/>
                    <a:pt x="3115" y="12343"/>
                  </a:cubicBezTo>
                  <a:cubicBezTo>
                    <a:pt x="422" y="9756"/>
                    <a:pt x="271" y="5490"/>
                    <a:pt x="2779" y="2714"/>
                  </a:cubicBezTo>
                  <a:cubicBezTo>
                    <a:pt x="2936" y="2552"/>
                    <a:pt x="2785" y="2341"/>
                    <a:pt x="2618" y="2341"/>
                  </a:cubicBezTo>
                  <a:cubicBezTo>
                    <a:pt x="2561" y="2341"/>
                    <a:pt x="2503" y="2365"/>
                    <a:pt x="2454" y="2423"/>
                  </a:cubicBezTo>
                  <a:cubicBezTo>
                    <a:pt x="483" y="4602"/>
                    <a:pt x="0" y="7751"/>
                    <a:pt x="1227" y="10424"/>
                  </a:cubicBezTo>
                  <a:cubicBezTo>
                    <a:pt x="2429" y="13042"/>
                    <a:pt x="5044" y="14710"/>
                    <a:pt x="7913" y="14710"/>
                  </a:cubicBezTo>
                  <a:cubicBezTo>
                    <a:pt x="7973" y="14710"/>
                    <a:pt x="8034" y="14709"/>
                    <a:pt x="8094" y="14708"/>
                  </a:cubicBezTo>
                  <a:cubicBezTo>
                    <a:pt x="11035" y="14632"/>
                    <a:pt x="13649" y="12813"/>
                    <a:pt x="14739" y="10082"/>
                  </a:cubicBezTo>
                  <a:cubicBezTo>
                    <a:pt x="15832" y="7350"/>
                    <a:pt x="15191" y="4232"/>
                    <a:pt x="13111" y="2155"/>
                  </a:cubicBezTo>
                  <a:cubicBezTo>
                    <a:pt x="11680" y="724"/>
                    <a:pt x="9796" y="0"/>
                    <a:pt x="79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3170920" y="3926329"/>
              <a:ext cx="71355" cy="64833"/>
            </a:xfrm>
            <a:custGeom>
              <a:avLst/>
              <a:gdLst/>
              <a:ahLst/>
              <a:cxnLst/>
              <a:rect l="l" t="t" r="r" b="b"/>
              <a:pathLst>
                <a:path w="2724" h="2475" extrusionOk="0">
                  <a:moveTo>
                    <a:pt x="1487" y="440"/>
                  </a:moveTo>
                  <a:cubicBezTo>
                    <a:pt x="1929" y="440"/>
                    <a:pt x="2285" y="796"/>
                    <a:pt x="2285" y="1238"/>
                  </a:cubicBezTo>
                  <a:cubicBezTo>
                    <a:pt x="2285" y="1680"/>
                    <a:pt x="1929" y="2036"/>
                    <a:pt x="1487" y="2036"/>
                  </a:cubicBezTo>
                  <a:cubicBezTo>
                    <a:pt x="1045" y="2036"/>
                    <a:pt x="688" y="1680"/>
                    <a:pt x="688" y="1238"/>
                  </a:cubicBezTo>
                  <a:cubicBezTo>
                    <a:pt x="688" y="796"/>
                    <a:pt x="1045" y="440"/>
                    <a:pt x="1487" y="440"/>
                  </a:cubicBezTo>
                  <a:close/>
                  <a:moveTo>
                    <a:pt x="1482" y="1"/>
                  </a:moveTo>
                  <a:cubicBezTo>
                    <a:pt x="600" y="1"/>
                    <a:pt x="0" y="900"/>
                    <a:pt x="342" y="1714"/>
                  </a:cubicBezTo>
                  <a:cubicBezTo>
                    <a:pt x="546" y="2205"/>
                    <a:pt x="1012" y="2475"/>
                    <a:pt x="1486" y="2475"/>
                  </a:cubicBezTo>
                  <a:cubicBezTo>
                    <a:pt x="1799" y="2475"/>
                    <a:pt x="2117" y="2356"/>
                    <a:pt x="2364" y="2105"/>
                  </a:cubicBezTo>
                  <a:cubicBezTo>
                    <a:pt x="2594" y="1872"/>
                    <a:pt x="2720" y="1564"/>
                    <a:pt x="2724" y="1238"/>
                  </a:cubicBezTo>
                  <a:cubicBezTo>
                    <a:pt x="2717" y="556"/>
                    <a:pt x="2169" y="8"/>
                    <a:pt x="1487" y="1"/>
                  </a:cubicBezTo>
                  <a:cubicBezTo>
                    <a:pt x="1485" y="1"/>
                    <a:pt x="1483" y="1"/>
                    <a:pt x="1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3140193" y="3724470"/>
              <a:ext cx="153712" cy="189416"/>
            </a:xfrm>
            <a:custGeom>
              <a:avLst/>
              <a:gdLst/>
              <a:ahLst/>
              <a:cxnLst/>
              <a:rect l="l" t="t" r="r" b="b"/>
              <a:pathLst>
                <a:path w="5868" h="7231" extrusionOk="0">
                  <a:moveTo>
                    <a:pt x="2831" y="0"/>
                  </a:moveTo>
                  <a:cubicBezTo>
                    <a:pt x="1755" y="0"/>
                    <a:pt x="1090" y="363"/>
                    <a:pt x="720" y="668"/>
                  </a:cubicBezTo>
                  <a:cubicBezTo>
                    <a:pt x="275" y="1035"/>
                    <a:pt x="7" y="1528"/>
                    <a:pt x="7" y="1988"/>
                  </a:cubicBezTo>
                  <a:cubicBezTo>
                    <a:pt x="1" y="2275"/>
                    <a:pt x="127" y="2550"/>
                    <a:pt x="350" y="2728"/>
                  </a:cubicBezTo>
                  <a:cubicBezTo>
                    <a:pt x="542" y="2879"/>
                    <a:pt x="775" y="2961"/>
                    <a:pt x="1018" y="2961"/>
                  </a:cubicBezTo>
                  <a:cubicBezTo>
                    <a:pt x="1433" y="2961"/>
                    <a:pt x="1618" y="2694"/>
                    <a:pt x="1765" y="2474"/>
                  </a:cubicBezTo>
                  <a:cubicBezTo>
                    <a:pt x="1950" y="2200"/>
                    <a:pt x="2125" y="1943"/>
                    <a:pt x="2793" y="1943"/>
                  </a:cubicBezTo>
                  <a:cubicBezTo>
                    <a:pt x="3020" y="1943"/>
                    <a:pt x="3763" y="1991"/>
                    <a:pt x="3763" y="2622"/>
                  </a:cubicBezTo>
                  <a:cubicBezTo>
                    <a:pt x="3763" y="3101"/>
                    <a:pt x="3321" y="3437"/>
                    <a:pt x="2934" y="3735"/>
                  </a:cubicBezTo>
                  <a:cubicBezTo>
                    <a:pt x="2838" y="3811"/>
                    <a:pt x="2745" y="3879"/>
                    <a:pt x="2663" y="3951"/>
                  </a:cubicBezTo>
                  <a:cubicBezTo>
                    <a:pt x="2214" y="4335"/>
                    <a:pt x="1700" y="4935"/>
                    <a:pt x="1700" y="6127"/>
                  </a:cubicBezTo>
                  <a:cubicBezTo>
                    <a:pt x="1700" y="6789"/>
                    <a:pt x="1861" y="7231"/>
                    <a:pt x="2646" y="7231"/>
                  </a:cubicBezTo>
                  <a:cubicBezTo>
                    <a:pt x="2996" y="7231"/>
                    <a:pt x="3256" y="7152"/>
                    <a:pt x="3427" y="6998"/>
                  </a:cubicBezTo>
                  <a:cubicBezTo>
                    <a:pt x="3571" y="6861"/>
                    <a:pt x="3650" y="6669"/>
                    <a:pt x="3647" y="6470"/>
                  </a:cubicBezTo>
                  <a:cubicBezTo>
                    <a:pt x="3647" y="5829"/>
                    <a:pt x="3647" y="5504"/>
                    <a:pt x="4301" y="4989"/>
                  </a:cubicBezTo>
                  <a:lnTo>
                    <a:pt x="4311" y="4979"/>
                  </a:lnTo>
                  <a:cubicBezTo>
                    <a:pt x="4342" y="4959"/>
                    <a:pt x="4377" y="4931"/>
                    <a:pt x="4414" y="4904"/>
                  </a:cubicBezTo>
                  <a:cubicBezTo>
                    <a:pt x="4600" y="4756"/>
                    <a:pt x="4459" y="4507"/>
                    <a:pt x="4280" y="4507"/>
                  </a:cubicBezTo>
                  <a:cubicBezTo>
                    <a:pt x="4234" y="4507"/>
                    <a:pt x="4186" y="4523"/>
                    <a:pt x="4140" y="4561"/>
                  </a:cubicBezTo>
                  <a:cubicBezTo>
                    <a:pt x="4102" y="4592"/>
                    <a:pt x="4072" y="4616"/>
                    <a:pt x="4044" y="4637"/>
                  </a:cubicBezTo>
                  <a:lnTo>
                    <a:pt x="4034" y="4647"/>
                  </a:lnTo>
                  <a:cubicBezTo>
                    <a:pt x="3246" y="5260"/>
                    <a:pt x="3208" y="5716"/>
                    <a:pt x="3208" y="6470"/>
                  </a:cubicBezTo>
                  <a:cubicBezTo>
                    <a:pt x="3208" y="6566"/>
                    <a:pt x="3208" y="6795"/>
                    <a:pt x="2646" y="6795"/>
                  </a:cubicBezTo>
                  <a:cubicBezTo>
                    <a:pt x="2372" y="6795"/>
                    <a:pt x="2290" y="6737"/>
                    <a:pt x="2249" y="6686"/>
                  </a:cubicBezTo>
                  <a:cubicBezTo>
                    <a:pt x="2173" y="6600"/>
                    <a:pt x="2139" y="6415"/>
                    <a:pt x="2139" y="6127"/>
                  </a:cubicBezTo>
                  <a:cubicBezTo>
                    <a:pt x="2139" y="5116"/>
                    <a:pt x="2547" y="4626"/>
                    <a:pt x="2948" y="4284"/>
                  </a:cubicBezTo>
                  <a:cubicBezTo>
                    <a:pt x="3023" y="4222"/>
                    <a:pt x="3109" y="4157"/>
                    <a:pt x="3201" y="4085"/>
                  </a:cubicBezTo>
                  <a:cubicBezTo>
                    <a:pt x="3647" y="3742"/>
                    <a:pt x="4202" y="3317"/>
                    <a:pt x="4202" y="2625"/>
                  </a:cubicBezTo>
                  <a:cubicBezTo>
                    <a:pt x="4202" y="1946"/>
                    <a:pt x="3647" y="1508"/>
                    <a:pt x="2793" y="1508"/>
                  </a:cubicBezTo>
                  <a:cubicBezTo>
                    <a:pt x="1896" y="1508"/>
                    <a:pt x="1611" y="1926"/>
                    <a:pt x="1406" y="2231"/>
                  </a:cubicBezTo>
                  <a:cubicBezTo>
                    <a:pt x="1262" y="2440"/>
                    <a:pt x="1197" y="2526"/>
                    <a:pt x="1018" y="2526"/>
                  </a:cubicBezTo>
                  <a:cubicBezTo>
                    <a:pt x="789" y="2526"/>
                    <a:pt x="443" y="2382"/>
                    <a:pt x="443" y="1988"/>
                  </a:cubicBezTo>
                  <a:cubicBezTo>
                    <a:pt x="443" y="1731"/>
                    <a:pt x="590" y="1340"/>
                    <a:pt x="998" y="1004"/>
                  </a:cubicBezTo>
                  <a:cubicBezTo>
                    <a:pt x="1313" y="747"/>
                    <a:pt x="1885" y="435"/>
                    <a:pt x="2831" y="435"/>
                  </a:cubicBezTo>
                  <a:cubicBezTo>
                    <a:pt x="4359" y="435"/>
                    <a:pt x="5429" y="1244"/>
                    <a:pt x="5429" y="2399"/>
                  </a:cubicBezTo>
                  <a:cubicBezTo>
                    <a:pt x="5429" y="2933"/>
                    <a:pt x="5199" y="3468"/>
                    <a:pt x="4743" y="3989"/>
                  </a:cubicBezTo>
                  <a:cubicBezTo>
                    <a:pt x="4664" y="4078"/>
                    <a:pt x="4675" y="4215"/>
                    <a:pt x="4764" y="4297"/>
                  </a:cubicBezTo>
                  <a:cubicBezTo>
                    <a:pt x="4805" y="4333"/>
                    <a:pt x="4856" y="4350"/>
                    <a:pt x="4906" y="4350"/>
                  </a:cubicBezTo>
                  <a:cubicBezTo>
                    <a:pt x="4968" y="4350"/>
                    <a:pt x="5029" y="4324"/>
                    <a:pt x="5072" y="4273"/>
                  </a:cubicBezTo>
                  <a:cubicBezTo>
                    <a:pt x="5600" y="3670"/>
                    <a:pt x="5867" y="3040"/>
                    <a:pt x="5867" y="2399"/>
                  </a:cubicBezTo>
                  <a:cubicBezTo>
                    <a:pt x="5867" y="1720"/>
                    <a:pt x="5562" y="1107"/>
                    <a:pt x="5011" y="672"/>
                  </a:cubicBezTo>
                  <a:cubicBezTo>
                    <a:pt x="4459" y="233"/>
                    <a:pt x="3701" y="0"/>
                    <a:pt x="2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36"/>
          <p:cNvGrpSpPr/>
          <p:nvPr/>
        </p:nvGrpSpPr>
        <p:grpSpPr>
          <a:xfrm>
            <a:off x="7728155" y="2338266"/>
            <a:ext cx="353308" cy="433934"/>
            <a:chOff x="214563" y="991475"/>
            <a:chExt cx="453750" cy="641500"/>
          </a:xfrm>
        </p:grpSpPr>
        <p:grpSp>
          <p:nvGrpSpPr>
            <p:cNvPr id="683" name="Google Shape;683;p36"/>
            <p:cNvGrpSpPr/>
            <p:nvPr/>
          </p:nvGrpSpPr>
          <p:grpSpPr>
            <a:xfrm>
              <a:off x="214563" y="991475"/>
              <a:ext cx="297900" cy="257400"/>
              <a:chOff x="214563" y="991475"/>
              <a:chExt cx="297900" cy="257400"/>
            </a:xfrm>
          </p:grpSpPr>
          <p:sp>
            <p:nvSpPr>
              <p:cNvPr id="684" name="Google Shape;684;p36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6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6" name="Google Shape;686;p36"/>
            <p:cNvGrpSpPr/>
            <p:nvPr/>
          </p:nvGrpSpPr>
          <p:grpSpPr>
            <a:xfrm>
              <a:off x="370413" y="1375575"/>
              <a:ext cx="297900" cy="257400"/>
              <a:chOff x="370413" y="1375575"/>
              <a:chExt cx="297900" cy="257400"/>
            </a:xfrm>
          </p:grpSpPr>
          <p:sp>
            <p:nvSpPr>
              <p:cNvPr id="687" name="Google Shape;687;p36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6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9" name="Google Shape;689;p36"/>
          <p:cNvGrpSpPr/>
          <p:nvPr/>
        </p:nvGrpSpPr>
        <p:grpSpPr>
          <a:xfrm>
            <a:off x="7709844" y="4191312"/>
            <a:ext cx="752855" cy="174543"/>
            <a:chOff x="4657600" y="639650"/>
            <a:chExt cx="1216200" cy="192855"/>
          </a:xfrm>
        </p:grpSpPr>
        <p:sp>
          <p:nvSpPr>
            <p:cNvPr id="690" name="Google Shape;690;p36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2" name="Google Shape;692;p36"/>
          <p:cNvGrpSpPr/>
          <p:nvPr/>
        </p:nvGrpSpPr>
        <p:grpSpPr>
          <a:xfrm rot="668011">
            <a:off x="6724867" y="1090006"/>
            <a:ext cx="246785" cy="312943"/>
            <a:chOff x="8095816" y="2964049"/>
            <a:chExt cx="467366" cy="554802"/>
          </a:xfrm>
        </p:grpSpPr>
        <p:sp>
          <p:nvSpPr>
            <p:cNvPr id="693" name="Google Shape;693;p36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72727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36"/>
          <p:cNvGrpSpPr/>
          <p:nvPr/>
        </p:nvGrpSpPr>
        <p:grpSpPr>
          <a:xfrm>
            <a:off x="546963" y="1937851"/>
            <a:ext cx="690463" cy="145786"/>
            <a:chOff x="3204750" y="4646500"/>
            <a:chExt cx="1216200" cy="192855"/>
          </a:xfrm>
        </p:grpSpPr>
        <p:sp>
          <p:nvSpPr>
            <p:cNvPr id="696" name="Google Shape;696;p36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7CFF76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36"/>
          <p:cNvGrpSpPr/>
          <p:nvPr/>
        </p:nvGrpSpPr>
        <p:grpSpPr>
          <a:xfrm rot="10800000" flipH="1">
            <a:off x="722376" y="3533389"/>
            <a:ext cx="324320" cy="313443"/>
            <a:chOff x="1092050" y="3983462"/>
            <a:chExt cx="687467" cy="740513"/>
          </a:xfrm>
        </p:grpSpPr>
        <p:grpSp>
          <p:nvGrpSpPr>
            <p:cNvPr id="699" name="Google Shape;699;p36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700" name="Google Shape;700;p36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6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2" name="Google Shape;702;p36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703" name="Google Shape;703;p36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6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" name="Google Shape;393;p30">
            <a:extLst>
              <a:ext uri="{FF2B5EF4-FFF2-40B4-BE49-F238E27FC236}">
                <a16:creationId xmlns:a16="http://schemas.microsoft.com/office/drawing/2014/main" id="{A4CA1328-8D96-ED56-B48E-5D3F34F50059}"/>
              </a:ext>
            </a:extLst>
          </p:cNvPr>
          <p:cNvGrpSpPr/>
          <p:nvPr/>
        </p:nvGrpSpPr>
        <p:grpSpPr>
          <a:xfrm>
            <a:off x="524952" y="667038"/>
            <a:ext cx="602400" cy="602404"/>
            <a:chOff x="2467075" y="3034689"/>
            <a:chExt cx="602400" cy="602404"/>
          </a:xfrm>
        </p:grpSpPr>
        <p:sp>
          <p:nvSpPr>
            <p:cNvPr id="7" name="Google Shape;394;p30">
              <a:extLst>
                <a:ext uri="{FF2B5EF4-FFF2-40B4-BE49-F238E27FC236}">
                  <a16:creationId xmlns:a16="http://schemas.microsoft.com/office/drawing/2014/main" id="{00677D20-1A74-C916-C7A3-4C75BD4A0BF5}"/>
                </a:ext>
              </a:extLst>
            </p:cNvPr>
            <p:cNvSpPr/>
            <p:nvPr/>
          </p:nvSpPr>
          <p:spPr>
            <a:xfrm>
              <a:off x="2467075" y="3034689"/>
              <a:ext cx="602400" cy="602400"/>
            </a:xfrm>
            <a:prstGeom prst="ellipse">
              <a:avLst/>
            </a:pr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" name="Google Shape;395;p30">
              <a:extLst>
                <a:ext uri="{FF2B5EF4-FFF2-40B4-BE49-F238E27FC236}">
                  <a16:creationId xmlns:a16="http://schemas.microsoft.com/office/drawing/2014/main" id="{98E6952D-5D41-0707-0C3D-83D5CAF3AADB}"/>
                </a:ext>
              </a:extLst>
            </p:cNvPr>
            <p:cNvSpPr/>
            <p:nvPr/>
          </p:nvSpPr>
          <p:spPr>
            <a:xfrm>
              <a:off x="2467075" y="3034693"/>
              <a:ext cx="602400" cy="602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9" name="Google Shape;409;p30">
            <a:extLst>
              <a:ext uri="{FF2B5EF4-FFF2-40B4-BE49-F238E27FC236}">
                <a16:creationId xmlns:a16="http://schemas.microsoft.com/office/drawing/2014/main" id="{AAE9C95B-6AD2-9697-E0E5-E2DC77DA6B01}"/>
              </a:ext>
            </a:extLst>
          </p:cNvPr>
          <p:cNvSpPr txBox="1">
            <a:spLocks/>
          </p:cNvSpPr>
          <p:nvPr/>
        </p:nvSpPr>
        <p:spPr>
          <a:xfrm>
            <a:off x="524952" y="731992"/>
            <a:ext cx="6024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25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9pPr>
          </a:lstStyle>
          <a:p>
            <a:r>
              <a:rPr lang="en" dirty="0"/>
              <a:t>02</a:t>
            </a:r>
          </a:p>
        </p:txBody>
      </p:sp>
      <p:grpSp>
        <p:nvGrpSpPr>
          <p:cNvPr id="2" name="Google Shape;2502;p55">
            <a:extLst>
              <a:ext uri="{FF2B5EF4-FFF2-40B4-BE49-F238E27FC236}">
                <a16:creationId xmlns:a16="http://schemas.microsoft.com/office/drawing/2014/main" id="{08D01F61-A185-A096-8118-4A815EC3383D}"/>
              </a:ext>
            </a:extLst>
          </p:cNvPr>
          <p:cNvGrpSpPr/>
          <p:nvPr/>
        </p:nvGrpSpPr>
        <p:grpSpPr>
          <a:xfrm>
            <a:off x="1446202" y="3989737"/>
            <a:ext cx="391025" cy="366525"/>
            <a:chOff x="2225500" y="4389375"/>
            <a:chExt cx="391025" cy="366525"/>
          </a:xfrm>
        </p:grpSpPr>
        <p:sp>
          <p:nvSpPr>
            <p:cNvPr id="3" name="Google Shape;2503;p55">
              <a:extLst>
                <a:ext uri="{FF2B5EF4-FFF2-40B4-BE49-F238E27FC236}">
                  <a16:creationId xmlns:a16="http://schemas.microsoft.com/office/drawing/2014/main" id="{5CBC69EA-6FB7-F12F-CCE4-19627E4AD3F1}"/>
                </a:ext>
              </a:extLst>
            </p:cNvPr>
            <p:cNvSpPr/>
            <p:nvPr/>
          </p:nvSpPr>
          <p:spPr>
            <a:xfrm>
              <a:off x="2362100" y="4672975"/>
              <a:ext cx="126750" cy="52750"/>
            </a:xfrm>
            <a:custGeom>
              <a:avLst/>
              <a:gdLst/>
              <a:ahLst/>
              <a:cxnLst/>
              <a:rect l="l" t="t" r="r" b="b"/>
              <a:pathLst>
                <a:path w="5070" h="2110" extrusionOk="0">
                  <a:moveTo>
                    <a:pt x="4739" y="470"/>
                  </a:moveTo>
                  <a:lnTo>
                    <a:pt x="2423" y="0"/>
                  </a:lnTo>
                  <a:lnTo>
                    <a:pt x="331" y="470"/>
                  </a:lnTo>
                  <a:lnTo>
                    <a:pt x="1" y="1733"/>
                  </a:lnTo>
                  <a:lnTo>
                    <a:pt x="2515" y="2109"/>
                  </a:lnTo>
                  <a:lnTo>
                    <a:pt x="5069" y="17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504;p55">
              <a:extLst>
                <a:ext uri="{FF2B5EF4-FFF2-40B4-BE49-F238E27FC236}">
                  <a16:creationId xmlns:a16="http://schemas.microsoft.com/office/drawing/2014/main" id="{1DCB15FA-F18D-8F55-8E38-1CC7659D12DD}"/>
                </a:ext>
              </a:extLst>
            </p:cNvPr>
            <p:cNvSpPr/>
            <p:nvPr/>
          </p:nvSpPr>
          <p:spPr>
            <a:xfrm>
              <a:off x="2362225" y="4684900"/>
              <a:ext cx="122575" cy="31350"/>
            </a:xfrm>
            <a:custGeom>
              <a:avLst/>
              <a:gdLst/>
              <a:ahLst/>
              <a:cxnLst/>
              <a:rect l="l" t="t" r="r" b="b"/>
              <a:pathLst>
                <a:path w="4903" h="1254" extrusionOk="0">
                  <a:moveTo>
                    <a:pt x="1540" y="643"/>
                  </a:moveTo>
                  <a:lnTo>
                    <a:pt x="4903" y="643"/>
                  </a:lnTo>
                  <a:lnTo>
                    <a:pt x="4734" y="0"/>
                  </a:lnTo>
                  <a:lnTo>
                    <a:pt x="326" y="0"/>
                  </a:lnTo>
                  <a:lnTo>
                    <a:pt x="162" y="626"/>
                  </a:lnTo>
                  <a:lnTo>
                    <a:pt x="1" y="1254"/>
                  </a:lnTo>
                  <a:lnTo>
                    <a:pt x="780" y="1254"/>
                  </a:lnTo>
                  <a:lnTo>
                    <a:pt x="871" y="912"/>
                  </a:lnTo>
                  <a:cubicBezTo>
                    <a:pt x="1000" y="621"/>
                    <a:pt x="1000" y="643"/>
                    <a:pt x="1540" y="643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505;p55">
              <a:extLst>
                <a:ext uri="{FF2B5EF4-FFF2-40B4-BE49-F238E27FC236}">
                  <a16:creationId xmlns:a16="http://schemas.microsoft.com/office/drawing/2014/main" id="{3B2B3EF1-37E0-F620-6C7F-41809515133D}"/>
                </a:ext>
              </a:extLst>
            </p:cNvPr>
            <p:cNvSpPr/>
            <p:nvPr/>
          </p:nvSpPr>
          <p:spPr>
            <a:xfrm>
              <a:off x="2231600" y="4627275"/>
              <a:ext cx="379600" cy="57650"/>
            </a:xfrm>
            <a:custGeom>
              <a:avLst/>
              <a:gdLst/>
              <a:ahLst/>
              <a:cxnLst/>
              <a:rect l="l" t="t" r="r" b="b"/>
              <a:pathLst>
                <a:path w="15184" h="2306" extrusionOk="0">
                  <a:moveTo>
                    <a:pt x="15184" y="687"/>
                  </a:moveTo>
                  <a:lnTo>
                    <a:pt x="7691" y="1"/>
                  </a:lnTo>
                  <a:lnTo>
                    <a:pt x="1" y="687"/>
                  </a:lnTo>
                  <a:lnTo>
                    <a:pt x="1" y="1503"/>
                  </a:lnTo>
                  <a:cubicBezTo>
                    <a:pt x="3" y="1946"/>
                    <a:pt x="360" y="2303"/>
                    <a:pt x="803" y="2305"/>
                  </a:cubicBezTo>
                  <a:lnTo>
                    <a:pt x="14380" y="2305"/>
                  </a:lnTo>
                  <a:cubicBezTo>
                    <a:pt x="14822" y="2303"/>
                    <a:pt x="15182" y="1946"/>
                    <a:pt x="15184" y="15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06;p55">
              <a:extLst>
                <a:ext uri="{FF2B5EF4-FFF2-40B4-BE49-F238E27FC236}">
                  <a16:creationId xmlns:a16="http://schemas.microsoft.com/office/drawing/2014/main" id="{A0D72AF7-F0A5-1D4F-B186-7241AE6A43C4}"/>
                </a:ext>
              </a:extLst>
            </p:cNvPr>
            <p:cNvSpPr/>
            <p:nvPr/>
          </p:nvSpPr>
          <p:spPr>
            <a:xfrm>
              <a:off x="2231600" y="4644450"/>
              <a:ext cx="67475" cy="40475"/>
            </a:xfrm>
            <a:custGeom>
              <a:avLst/>
              <a:gdLst/>
              <a:ahLst/>
              <a:cxnLst/>
              <a:rect l="l" t="t" r="r" b="b"/>
              <a:pathLst>
                <a:path w="2699" h="1619" extrusionOk="0">
                  <a:moveTo>
                    <a:pt x="1895" y="816"/>
                  </a:moveTo>
                  <a:lnTo>
                    <a:pt x="1895" y="0"/>
                  </a:lnTo>
                  <a:lnTo>
                    <a:pt x="1" y="0"/>
                  </a:lnTo>
                  <a:lnTo>
                    <a:pt x="1" y="816"/>
                  </a:lnTo>
                  <a:cubicBezTo>
                    <a:pt x="3" y="1259"/>
                    <a:pt x="360" y="1616"/>
                    <a:pt x="803" y="1618"/>
                  </a:cubicBezTo>
                  <a:lnTo>
                    <a:pt x="2699" y="1618"/>
                  </a:lnTo>
                  <a:cubicBezTo>
                    <a:pt x="2254" y="1618"/>
                    <a:pt x="1897" y="1259"/>
                    <a:pt x="1895" y="816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07;p55">
              <a:extLst>
                <a:ext uri="{FF2B5EF4-FFF2-40B4-BE49-F238E27FC236}">
                  <a16:creationId xmlns:a16="http://schemas.microsoft.com/office/drawing/2014/main" id="{0659CCBD-92CD-95D2-D598-7CC6D0C4CDA1}"/>
                </a:ext>
              </a:extLst>
            </p:cNvPr>
            <p:cNvSpPr/>
            <p:nvPr/>
          </p:nvSpPr>
          <p:spPr>
            <a:xfrm>
              <a:off x="2231600" y="4395500"/>
              <a:ext cx="379600" cy="248975"/>
            </a:xfrm>
            <a:custGeom>
              <a:avLst/>
              <a:gdLst/>
              <a:ahLst/>
              <a:cxnLst/>
              <a:rect l="l" t="t" r="r" b="b"/>
              <a:pathLst>
                <a:path w="15184" h="9959" extrusionOk="0">
                  <a:moveTo>
                    <a:pt x="14382" y="0"/>
                  </a:moveTo>
                  <a:lnTo>
                    <a:pt x="803" y="0"/>
                  </a:lnTo>
                  <a:cubicBezTo>
                    <a:pt x="360" y="0"/>
                    <a:pt x="3" y="359"/>
                    <a:pt x="1" y="802"/>
                  </a:cubicBezTo>
                  <a:lnTo>
                    <a:pt x="1" y="9958"/>
                  </a:lnTo>
                  <a:lnTo>
                    <a:pt x="15184" y="9958"/>
                  </a:lnTo>
                  <a:lnTo>
                    <a:pt x="15184" y="799"/>
                  </a:lnTo>
                  <a:cubicBezTo>
                    <a:pt x="15182" y="357"/>
                    <a:pt x="14822" y="0"/>
                    <a:pt x="14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08;p55">
              <a:extLst>
                <a:ext uri="{FF2B5EF4-FFF2-40B4-BE49-F238E27FC236}">
                  <a16:creationId xmlns:a16="http://schemas.microsoft.com/office/drawing/2014/main" id="{61BD42B3-F433-F0D5-5E1F-756A9D7E9FE8}"/>
                </a:ext>
              </a:extLst>
            </p:cNvPr>
            <p:cNvSpPr/>
            <p:nvPr/>
          </p:nvSpPr>
          <p:spPr>
            <a:xfrm>
              <a:off x="2260625" y="4424500"/>
              <a:ext cx="321575" cy="190775"/>
            </a:xfrm>
            <a:custGeom>
              <a:avLst/>
              <a:gdLst/>
              <a:ahLst/>
              <a:cxnLst/>
              <a:rect l="l" t="t" r="r" b="b"/>
              <a:pathLst>
                <a:path w="12863" h="7631" extrusionOk="0">
                  <a:moveTo>
                    <a:pt x="12691" y="7630"/>
                  </a:moveTo>
                  <a:cubicBezTo>
                    <a:pt x="12784" y="7630"/>
                    <a:pt x="12862" y="7554"/>
                    <a:pt x="12862" y="7459"/>
                  </a:cubicBezTo>
                  <a:lnTo>
                    <a:pt x="12862" y="169"/>
                  </a:lnTo>
                  <a:cubicBezTo>
                    <a:pt x="12862" y="77"/>
                    <a:pt x="12784" y="1"/>
                    <a:pt x="12691" y="1"/>
                  </a:cubicBezTo>
                  <a:lnTo>
                    <a:pt x="172" y="1"/>
                  </a:lnTo>
                  <a:cubicBezTo>
                    <a:pt x="76" y="1"/>
                    <a:pt x="1" y="77"/>
                    <a:pt x="1" y="169"/>
                  </a:cubicBezTo>
                  <a:lnTo>
                    <a:pt x="1" y="7459"/>
                  </a:lnTo>
                  <a:cubicBezTo>
                    <a:pt x="1" y="7554"/>
                    <a:pt x="76" y="7630"/>
                    <a:pt x="172" y="76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09;p55">
              <a:extLst>
                <a:ext uri="{FF2B5EF4-FFF2-40B4-BE49-F238E27FC236}">
                  <a16:creationId xmlns:a16="http://schemas.microsoft.com/office/drawing/2014/main" id="{CA5A233C-8333-0445-2CDE-B9FD67C950F8}"/>
                </a:ext>
              </a:extLst>
            </p:cNvPr>
            <p:cNvSpPr/>
            <p:nvPr/>
          </p:nvSpPr>
          <p:spPr>
            <a:xfrm>
              <a:off x="2231600" y="4395500"/>
              <a:ext cx="47375" cy="248975"/>
            </a:xfrm>
            <a:custGeom>
              <a:avLst/>
              <a:gdLst/>
              <a:ahLst/>
              <a:cxnLst/>
              <a:rect l="l" t="t" r="r" b="b"/>
              <a:pathLst>
                <a:path w="1895" h="9959" extrusionOk="0">
                  <a:moveTo>
                    <a:pt x="1162" y="8626"/>
                  </a:moveTo>
                  <a:lnTo>
                    <a:pt x="1162" y="1329"/>
                  </a:lnTo>
                  <a:cubicBezTo>
                    <a:pt x="1162" y="1237"/>
                    <a:pt x="1237" y="1161"/>
                    <a:pt x="1333" y="1161"/>
                  </a:cubicBezTo>
                  <a:lnTo>
                    <a:pt x="1895" y="1161"/>
                  </a:lnTo>
                  <a:lnTo>
                    <a:pt x="1895" y="0"/>
                  </a:lnTo>
                  <a:lnTo>
                    <a:pt x="803" y="0"/>
                  </a:lnTo>
                  <a:cubicBezTo>
                    <a:pt x="360" y="0"/>
                    <a:pt x="3" y="359"/>
                    <a:pt x="1" y="802"/>
                  </a:cubicBezTo>
                  <a:lnTo>
                    <a:pt x="1" y="9958"/>
                  </a:lnTo>
                  <a:lnTo>
                    <a:pt x="1895" y="9958"/>
                  </a:lnTo>
                  <a:lnTo>
                    <a:pt x="1895" y="8797"/>
                  </a:lnTo>
                  <a:lnTo>
                    <a:pt x="1333" y="8797"/>
                  </a:lnTo>
                  <a:cubicBezTo>
                    <a:pt x="1237" y="8797"/>
                    <a:pt x="1162" y="8719"/>
                    <a:pt x="1162" y="8626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10;p55">
              <a:extLst>
                <a:ext uri="{FF2B5EF4-FFF2-40B4-BE49-F238E27FC236}">
                  <a16:creationId xmlns:a16="http://schemas.microsoft.com/office/drawing/2014/main" id="{4D2DD811-DDE5-9F54-7226-D76F7AD2E5EF}"/>
                </a:ext>
              </a:extLst>
            </p:cNvPr>
            <p:cNvSpPr/>
            <p:nvPr/>
          </p:nvSpPr>
          <p:spPr>
            <a:xfrm>
              <a:off x="2260625" y="4424500"/>
              <a:ext cx="18350" cy="190950"/>
            </a:xfrm>
            <a:custGeom>
              <a:avLst/>
              <a:gdLst/>
              <a:ahLst/>
              <a:cxnLst/>
              <a:rect l="l" t="t" r="r" b="b"/>
              <a:pathLst>
                <a:path w="734" h="7638" extrusionOk="0">
                  <a:moveTo>
                    <a:pt x="734" y="7637"/>
                  </a:moveTo>
                  <a:lnTo>
                    <a:pt x="734" y="1"/>
                  </a:lnTo>
                  <a:lnTo>
                    <a:pt x="172" y="1"/>
                  </a:lnTo>
                  <a:cubicBezTo>
                    <a:pt x="76" y="1"/>
                    <a:pt x="1" y="77"/>
                    <a:pt x="1" y="169"/>
                  </a:cubicBezTo>
                  <a:lnTo>
                    <a:pt x="1" y="7466"/>
                  </a:lnTo>
                  <a:cubicBezTo>
                    <a:pt x="1" y="7559"/>
                    <a:pt x="76" y="7637"/>
                    <a:pt x="172" y="7637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11;p55">
              <a:extLst>
                <a:ext uri="{FF2B5EF4-FFF2-40B4-BE49-F238E27FC236}">
                  <a16:creationId xmlns:a16="http://schemas.microsoft.com/office/drawing/2014/main" id="{976E74DA-FDBA-3E8C-063F-206394CB6F5B}"/>
                </a:ext>
              </a:extLst>
            </p:cNvPr>
            <p:cNvSpPr/>
            <p:nvPr/>
          </p:nvSpPr>
          <p:spPr>
            <a:xfrm>
              <a:off x="2317925" y="4716225"/>
              <a:ext cx="214600" cy="33625"/>
            </a:xfrm>
            <a:custGeom>
              <a:avLst/>
              <a:gdLst/>
              <a:ahLst/>
              <a:cxnLst/>
              <a:rect l="l" t="t" r="r" b="b"/>
              <a:pathLst>
                <a:path w="8584" h="1345" extrusionOk="0">
                  <a:moveTo>
                    <a:pt x="6826" y="1"/>
                  </a:moveTo>
                  <a:lnTo>
                    <a:pt x="668" y="1"/>
                  </a:lnTo>
                  <a:cubicBezTo>
                    <a:pt x="299" y="1"/>
                    <a:pt x="1" y="299"/>
                    <a:pt x="1" y="668"/>
                  </a:cubicBezTo>
                  <a:lnTo>
                    <a:pt x="1" y="678"/>
                  </a:lnTo>
                  <a:cubicBezTo>
                    <a:pt x="1" y="1044"/>
                    <a:pt x="299" y="1342"/>
                    <a:pt x="668" y="1345"/>
                  </a:cubicBezTo>
                  <a:lnTo>
                    <a:pt x="7916" y="1345"/>
                  </a:lnTo>
                  <a:cubicBezTo>
                    <a:pt x="8285" y="1342"/>
                    <a:pt x="8583" y="1044"/>
                    <a:pt x="8583" y="678"/>
                  </a:cubicBezTo>
                  <a:lnTo>
                    <a:pt x="8583" y="668"/>
                  </a:lnTo>
                  <a:cubicBezTo>
                    <a:pt x="8583" y="299"/>
                    <a:pt x="8285" y="1"/>
                    <a:pt x="79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12;p55">
              <a:extLst>
                <a:ext uri="{FF2B5EF4-FFF2-40B4-BE49-F238E27FC236}">
                  <a16:creationId xmlns:a16="http://schemas.microsoft.com/office/drawing/2014/main" id="{EE073106-8366-5CD2-69FD-8C49A1F666F6}"/>
                </a:ext>
              </a:extLst>
            </p:cNvPr>
            <p:cNvSpPr/>
            <p:nvPr/>
          </p:nvSpPr>
          <p:spPr>
            <a:xfrm>
              <a:off x="2295750" y="4448150"/>
              <a:ext cx="249775" cy="63925"/>
            </a:xfrm>
            <a:custGeom>
              <a:avLst/>
              <a:gdLst/>
              <a:ahLst/>
              <a:cxnLst/>
              <a:rect l="l" t="t" r="r" b="b"/>
              <a:pathLst>
                <a:path w="9991" h="2557" extrusionOk="0">
                  <a:moveTo>
                    <a:pt x="9991" y="1562"/>
                  </a:moveTo>
                  <a:lnTo>
                    <a:pt x="9991" y="433"/>
                  </a:lnTo>
                  <a:cubicBezTo>
                    <a:pt x="9988" y="194"/>
                    <a:pt x="9795" y="1"/>
                    <a:pt x="9558" y="1"/>
                  </a:cubicBezTo>
                  <a:lnTo>
                    <a:pt x="433" y="1"/>
                  </a:lnTo>
                  <a:cubicBezTo>
                    <a:pt x="194" y="1"/>
                    <a:pt x="1" y="194"/>
                    <a:pt x="1" y="433"/>
                  </a:cubicBezTo>
                  <a:lnTo>
                    <a:pt x="1" y="1562"/>
                  </a:lnTo>
                  <a:lnTo>
                    <a:pt x="4996" y="255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13;p55">
              <a:extLst>
                <a:ext uri="{FF2B5EF4-FFF2-40B4-BE49-F238E27FC236}">
                  <a16:creationId xmlns:a16="http://schemas.microsoft.com/office/drawing/2014/main" id="{90F49A9D-81E0-D220-EAF1-B3F49A6CB0B8}"/>
                </a:ext>
              </a:extLst>
            </p:cNvPr>
            <p:cNvSpPr/>
            <p:nvPr/>
          </p:nvSpPr>
          <p:spPr>
            <a:xfrm>
              <a:off x="2295750" y="4487850"/>
              <a:ext cx="249775" cy="127600"/>
            </a:xfrm>
            <a:custGeom>
              <a:avLst/>
              <a:gdLst/>
              <a:ahLst/>
              <a:cxnLst/>
              <a:rect l="l" t="t" r="r" b="b"/>
              <a:pathLst>
                <a:path w="9991" h="5104" extrusionOk="0">
                  <a:moveTo>
                    <a:pt x="4996" y="1"/>
                  </a:moveTo>
                  <a:lnTo>
                    <a:pt x="1" y="1"/>
                  </a:lnTo>
                  <a:lnTo>
                    <a:pt x="1" y="5103"/>
                  </a:lnTo>
                  <a:lnTo>
                    <a:pt x="9991" y="5103"/>
                  </a:lnTo>
                  <a:lnTo>
                    <a:pt x="99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14;p55">
              <a:extLst>
                <a:ext uri="{FF2B5EF4-FFF2-40B4-BE49-F238E27FC236}">
                  <a16:creationId xmlns:a16="http://schemas.microsoft.com/office/drawing/2014/main" id="{97EB2A00-46CA-EE56-0F69-7115CC495BA4}"/>
                </a:ext>
              </a:extLst>
            </p:cNvPr>
            <p:cNvSpPr/>
            <p:nvPr/>
          </p:nvSpPr>
          <p:spPr>
            <a:xfrm>
              <a:off x="2295750" y="4448875"/>
              <a:ext cx="40000" cy="39000"/>
            </a:xfrm>
            <a:custGeom>
              <a:avLst/>
              <a:gdLst/>
              <a:ahLst/>
              <a:cxnLst/>
              <a:rect l="l" t="t" r="r" b="b"/>
              <a:pathLst>
                <a:path w="1600" h="1560" extrusionOk="0">
                  <a:moveTo>
                    <a:pt x="1162" y="1560"/>
                  </a:moveTo>
                  <a:lnTo>
                    <a:pt x="1162" y="433"/>
                  </a:lnTo>
                  <a:cubicBezTo>
                    <a:pt x="1164" y="194"/>
                    <a:pt x="1360" y="1"/>
                    <a:pt x="1599" y="3"/>
                  </a:cubicBezTo>
                  <a:lnTo>
                    <a:pt x="433" y="3"/>
                  </a:lnTo>
                  <a:cubicBezTo>
                    <a:pt x="194" y="3"/>
                    <a:pt x="1" y="196"/>
                    <a:pt x="1" y="433"/>
                  </a:cubicBezTo>
                  <a:lnTo>
                    <a:pt x="1" y="1560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15;p55">
              <a:extLst>
                <a:ext uri="{FF2B5EF4-FFF2-40B4-BE49-F238E27FC236}">
                  <a16:creationId xmlns:a16="http://schemas.microsoft.com/office/drawing/2014/main" id="{44005DFC-C889-D37D-C543-6E13F367BF4C}"/>
                </a:ext>
              </a:extLst>
            </p:cNvPr>
            <p:cNvSpPr/>
            <p:nvPr/>
          </p:nvSpPr>
          <p:spPr>
            <a:xfrm>
              <a:off x="2295750" y="4487850"/>
              <a:ext cx="29050" cy="127600"/>
            </a:xfrm>
            <a:custGeom>
              <a:avLst/>
              <a:gdLst/>
              <a:ahLst/>
              <a:cxnLst/>
              <a:rect l="l" t="t" r="r" b="b"/>
              <a:pathLst>
                <a:path w="1162" h="5104" extrusionOk="0">
                  <a:moveTo>
                    <a:pt x="1162" y="1"/>
                  </a:moveTo>
                  <a:lnTo>
                    <a:pt x="1" y="1"/>
                  </a:lnTo>
                  <a:lnTo>
                    <a:pt x="1" y="5103"/>
                  </a:lnTo>
                  <a:lnTo>
                    <a:pt x="1162" y="5103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16;p55">
              <a:extLst>
                <a:ext uri="{FF2B5EF4-FFF2-40B4-BE49-F238E27FC236}">
                  <a16:creationId xmlns:a16="http://schemas.microsoft.com/office/drawing/2014/main" id="{636FF1FF-BF0E-305D-6AE2-0A2228AF7192}"/>
                </a:ext>
              </a:extLst>
            </p:cNvPr>
            <p:cNvSpPr/>
            <p:nvPr/>
          </p:nvSpPr>
          <p:spPr>
            <a:xfrm>
              <a:off x="2317925" y="4716175"/>
              <a:ext cx="44325" cy="33675"/>
            </a:xfrm>
            <a:custGeom>
              <a:avLst/>
              <a:gdLst/>
              <a:ahLst/>
              <a:cxnLst/>
              <a:rect l="l" t="t" r="r" b="b"/>
              <a:pathLst>
                <a:path w="1773" h="1347" extrusionOk="0">
                  <a:moveTo>
                    <a:pt x="673" y="3"/>
                  </a:moveTo>
                  <a:cubicBezTo>
                    <a:pt x="382" y="0"/>
                    <a:pt x="121" y="188"/>
                    <a:pt x="30" y="467"/>
                  </a:cubicBezTo>
                  <a:cubicBezTo>
                    <a:pt x="11" y="531"/>
                    <a:pt x="1" y="596"/>
                    <a:pt x="1" y="665"/>
                  </a:cubicBezTo>
                  <a:lnTo>
                    <a:pt x="1" y="680"/>
                  </a:lnTo>
                  <a:cubicBezTo>
                    <a:pt x="1" y="1046"/>
                    <a:pt x="299" y="1344"/>
                    <a:pt x="668" y="1347"/>
                  </a:cubicBezTo>
                  <a:lnTo>
                    <a:pt x="1773" y="1347"/>
                  </a:lnTo>
                  <a:cubicBezTo>
                    <a:pt x="1404" y="1347"/>
                    <a:pt x="1103" y="1051"/>
                    <a:pt x="1101" y="684"/>
                  </a:cubicBezTo>
                  <a:lnTo>
                    <a:pt x="1101" y="665"/>
                  </a:lnTo>
                  <a:cubicBezTo>
                    <a:pt x="1101" y="596"/>
                    <a:pt x="1110" y="531"/>
                    <a:pt x="1130" y="467"/>
                  </a:cubicBezTo>
                  <a:cubicBezTo>
                    <a:pt x="1220" y="188"/>
                    <a:pt x="1482" y="0"/>
                    <a:pt x="1773" y="3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17;p55">
              <a:extLst>
                <a:ext uri="{FF2B5EF4-FFF2-40B4-BE49-F238E27FC236}">
                  <a16:creationId xmlns:a16="http://schemas.microsoft.com/office/drawing/2014/main" id="{FC30D1D6-9A5F-0A3D-98D2-1EBAD4D0B215}"/>
                </a:ext>
              </a:extLst>
            </p:cNvPr>
            <p:cNvSpPr/>
            <p:nvPr/>
          </p:nvSpPr>
          <p:spPr>
            <a:xfrm>
              <a:off x="2362975" y="4467275"/>
              <a:ext cx="124525" cy="123675"/>
            </a:xfrm>
            <a:custGeom>
              <a:avLst/>
              <a:gdLst/>
              <a:ahLst/>
              <a:cxnLst/>
              <a:rect l="l" t="t" r="r" b="b"/>
              <a:pathLst>
                <a:path w="4981" h="4947" extrusionOk="0">
                  <a:moveTo>
                    <a:pt x="4215" y="3395"/>
                  </a:moveTo>
                  <a:cubicBezTo>
                    <a:pt x="4274" y="3285"/>
                    <a:pt x="4323" y="3172"/>
                    <a:pt x="4360" y="3055"/>
                  </a:cubicBezTo>
                  <a:lnTo>
                    <a:pt x="4650" y="3055"/>
                  </a:lnTo>
                  <a:cubicBezTo>
                    <a:pt x="4831" y="3053"/>
                    <a:pt x="4978" y="2906"/>
                    <a:pt x="4980" y="2725"/>
                  </a:cubicBezTo>
                  <a:lnTo>
                    <a:pt x="4980" y="2224"/>
                  </a:lnTo>
                  <a:cubicBezTo>
                    <a:pt x="4978" y="2041"/>
                    <a:pt x="4831" y="1894"/>
                    <a:pt x="4650" y="1892"/>
                  </a:cubicBezTo>
                  <a:lnTo>
                    <a:pt x="4374" y="1892"/>
                  </a:lnTo>
                  <a:cubicBezTo>
                    <a:pt x="4338" y="1770"/>
                    <a:pt x="4291" y="1650"/>
                    <a:pt x="4233" y="1535"/>
                  </a:cubicBezTo>
                  <a:lnTo>
                    <a:pt x="4401" y="1369"/>
                  </a:lnTo>
                  <a:cubicBezTo>
                    <a:pt x="4528" y="1239"/>
                    <a:pt x="4528" y="1032"/>
                    <a:pt x="4401" y="902"/>
                  </a:cubicBezTo>
                  <a:lnTo>
                    <a:pt x="4044" y="545"/>
                  </a:lnTo>
                  <a:cubicBezTo>
                    <a:pt x="3915" y="418"/>
                    <a:pt x="3707" y="418"/>
                    <a:pt x="3580" y="545"/>
                  </a:cubicBezTo>
                  <a:lnTo>
                    <a:pt x="3426" y="699"/>
                  </a:lnTo>
                  <a:cubicBezTo>
                    <a:pt x="3306" y="633"/>
                    <a:pt x="3182" y="577"/>
                    <a:pt x="3052" y="536"/>
                  </a:cubicBezTo>
                  <a:lnTo>
                    <a:pt x="3052" y="330"/>
                  </a:lnTo>
                  <a:cubicBezTo>
                    <a:pt x="3052" y="147"/>
                    <a:pt x="2906" y="0"/>
                    <a:pt x="2725" y="0"/>
                  </a:cubicBezTo>
                  <a:lnTo>
                    <a:pt x="2224" y="0"/>
                  </a:lnTo>
                  <a:cubicBezTo>
                    <a:pt x="2043" y="0"/>
                    <a:pt x="1894" y="149"/>
                    <a:pt x="1894" y="330"/>
                  </a:cubicBezTo>
                  <a:lnTo>
                    <a:pt x="1894" y="538"/>
                  </a:lnTo>
                  <a:cubicBezTo>
                    <a:pt x="1764" y="580"/>
                    <a:pt x="1640" y="633"/>
                    <a:pt x="1520" y="699"/>
                  </a:cubicBezTo>
                  <a:lnTo>
                    <a:pt x="1369" y="548"/>
                  </a:lnTo>
                  <a:cubicBezTo>
                    <a:pt x="1239" y="421"/>
                    <a:pt x="1031" y="421"/>
                    <a:pt x="902" y="548"/>
                  </a:cubicBezTo>
                  <a:lnTo>
                    <a:pt x="545" y="905"/>
                  </a:lnTo>
                  <a:cubicBezTo>
                    <a:pt x="418" y="1032"/>
                    <a:pt x="418" y="1239"/>
                    <a:pt x="545" y="1369"/>
                  </a:cubicBezTo>
                  <a:lnTo>
                    <a:pt x="714" y="1535"/>
                  </a:lnTo>
                  <a:cubicBezTo>
                    <a:pt x="655" y="1650"/>
                    <a:pt x="606" y="1770"/>
                    <a:pt x="572" y="1892"/>
                  </a:cubicBezTo>
                  <a:lnTo>
                    <a:pt x="330" y="1892"/>
                  </a:lnTo>
                  <a:cubicBezTo>
                    <a:pt x="147" y="1894"/>
                    <a:pt x="0" y="2041"/>
                    <a:pt x="0" y="2222"/>
                  </a:cubicBezTo>
                  <a:lnTo>
                    <a:pt x="0" y="2723"/>
                  </a:lnTo>
                  <a:cubicBezTo>
                    <a:pt x="0" y="2906"/>
                    <a:pt x="147" y="3053"/>
                    <a:pt x="330" y="3053"/>
                  </a:cubicBezTo>
                  <a:lnTo>
                    <a:pt x="589" y="3053"/>
                  </a:lnTo>
                  <a:cubicBezTo>
                    <a:pt x="626" y="3172"/>
                    <a:pt x="674" y="3285"/>
                    <a:pt x="733" y="3395"/>
                  </a:cubicBezTo>
                  <a:lnTo>
                    <a:pt x="550" y="3581"/>
                  </a:lnTo>
                  <a:cubicBezTo>
                    <a:pt x="420" y="3708"/>
                    <a:pt x="420" y="3915"/>
                    <a:pt x="550" y="4045"/>
                  </a:cubicBezTo>
                  <a:lnTo>
                    <a:pt x="904" y="4402"/>
                  </a:lnTo>
                  <a:cubicBezTo>
                    <a:pt x="1034" y="4529"/>
                    <a:pt x="1241" y="4529"/>
                    <a:pt x="1369" y="4402"/>
                  </a:cubicBezTo>
                  <a:lnTo>
                    <a:pt x="1552" y="4216"/>
                  </a:lnTo>
                  <a:cubicBezTo>
                    <a:pt x="1662" y="4275"/>
                    <a:pt x="1777" y="4323"/>
                    <a:pt x="1894" y="4360"/>
                  </a:cubicBezTo>
                  <a:lnTo>
                    <a:pt x="1894" y="4617"/>
                  </a:lnTo>
                  <a:cubicBezTo>
                    <a:pt x="1894" y="4800"/>
                    <a:pt x="2041" y="4947"/>
                    <a:pt x="2224" y="4947"/>
                  </a:cubicBezTo>
                  <a:lnTo>
                    <a:pt x="2725" y="4947"/>
                  </a:lnTo>
                  <a:cubicBezTo>
                    <a:pt x="2906" y="4947"/>
                    <a:pt x="3055" y="4800"/>
                    <a:pt x="3055" y="4619"/>
                  </a:cubicBezTo>
                  <a:lnTo>
                    <a:pt x="3055" y="4360"/>
                  </a:lnTo>
                  <a:cubicBezTo>
                    <a:pt x="3172" y="4323"/>
                    <a:pt x="3284" y="4275"/>
                    <a:pt x="3394" y="4216"/>
                  </a:cubicBezTo>
                  <a:lnTo>
                    <a:pt x="3580" y="4402"/>
                  </a:lnTo>
                  <a:cubicBezTo>
                    <a:pt x="3707" y="4529"/>
                    <a:pt x="3915" y="4529"/>
                    <a:pt x="4044" y="4402"/>
                  </a:cubicBezTo>
                  <a:lnTo>
                    <a:pt x="4401" y="4045"/>
                  </a:lnTo>
                  <a:cubicBezTo>
                    <a:pt x="4528" y="3915"/>
                    <a:pt x="4528" y="3708"/>
                    <a:pt x="4401" y="35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18;p55">
              <a:extLst>
                <a:ext uri="{FF2B5EF4-FFF2-40B4-BE49-F238E27FC236}">
                  <a16:creationId xmlns:a16="http://schemas.microsoft.com/office/drawing/2014/main" id="{D10F8771-E00F-D1B2-EB43-10CE1C97D936}"/>
                </a:ext>
              </a:extLst>
            </p:cNvPr>
            <p:cNvSpPr/>
            <p:nvPr/>
          </p:nvSpPr>
          <p:spPr>
            <a:xfrm>
              <a:off x="2362975" y="4477725"/>
              <a:ext cx="76325" cy="113225"/>
            </a:xfrm>
            <a:custGeom>
              <a:avLst/>
              <a:gdLst/>
              <a:ahLst/>
              <a:cxnLst/>
              <a:rect l="l" t="t" r="r" b="b"/>
              <a:pathLst>
                <a:path w="3053" h="4529" extrusionOk="0">
                  <a:moveTo>
                    <a:pt x="1105" y="2002"/>
                  </a:moveTo>
                  <a:cubicBezTo>
                    <a:pt x="1095" y="1906"/>
                    <a:pt x="1087" y="1814"/>
                    <a:pt x="1090" y="1721"/>
                  </a:cubicBezTo>
                  <a:cubicBezTo>
                    <a:pt x="1087" y="1208"/>
                    <a:pt x="1239" y="707"/>
                    <a:pt x="1520" y="279"/>
                  </a:cubicBezTo>
                  <a:lnTo>
                    <a:pt x="1369" y="127"/>
                  </a:lnTo>
                  <a:cubicBezTo>
                    <a:pt x="1239" y="0"/>
                    <a:pt x="1031" y="0"/>
                    <a:pt x="902" y="127"/>
                  </a:cubicBezTo>
                  <a:lnTo>
                    <a:pt x="547" y="484"/>
                  </a:lnTo>
                  <a:cubicBezTo>
                    <a:pt x="418" y="611"/>
                    <a:pt x="418" y="821"/>
                    <a:pt x="547" y="948"/>
                  </a:cubicBezTo>
                  <a:lnTo>
                    <a:pt x="714" y="1117"/>
                  </a:lnTo>
                  <a:cubicBezTo>
                    <a:pt x="655" y="1230"/>
                    <a:pt x="609" y="1349"/>
                    <a:pt x="572" y="1474"/>
                  </a:cubicBezTo>
                  <a:lnTo>
                    <a:pt x="330" y="1474"/>
                  </a:lnTo>
                  <a:cubicBezTo>
                    <a:pt x="147" y="1474"/>
                    <a:pt x="0" y="1623"/>
                    <a:pt x="0" y="1804"/>
                  </a:cubicBezTo>
                  <a:lnTo>
                    <a:pt x="0" y="2305"/>
                  </a:lnTo>
                  <a:cubicBezTo>
                    <a:pt x="0" y="2486"/>
                    <a:pt x="147" y="2635"/>
                    <a:pt x="330" y="2635"/>
                  </a:cubicBezTo>
                  <a:lnTo>
                    <a:pt x="587" y="2635"/>
                  </a:lnTo>
                  <a:cubicBezTo>
                    <a:pt x="626" y="2752"/>
                    <a:pt x="672" y="2867"/>
                    <a:pt x="731" y="2974"/>
                  </a:cubicBezTo>
                  <a:lnTo>
                    <a:pt x="547" y="3160"/>
                  </a:lnTo>
                  <a:cubicBezTo>
                    <a:pt x="418" y="3287"/>
                    <a:pt x="418" y="3495"/>
                    <a:pt x="547" y="3624"/>
                  </a:cubicBezTo>
                  <a:lnTo>
                    <a:pt x="902" y="3981"/>
                  </a:lnTo>
                  <a:cubicBezTo>
                    <a:pt x="1031" y="4108"/>
                    <a:pt x="1239" y="4108"/>
                    <a:pt x="1369" y="3981"/>
                  </a:cubicBezTo>
                  <a:lnTo>
                    <a:pt x="1552" y="3795"/>
                  </a:lnTo>
                  <a:cubicBezTo>
                    <a:pt x="1662" y="3854"/>
                    <a:pt x="1777" y="3903"/>
                    <a:pt x="1894" y="3940"/>
                  </a:cubicBezTo>
                  <a:lnTo>
                    <a:pt x="1894" y="4199"/>
                  </a:lnTo>
                  <a:cubicBezTo>
                    <a:pt x="1894" y="4379"/>
                    <a:pt x="2041" y="4529"/>
                    <a:pt x="2224" y="4529"/>
                  </a:cubicBezTo>
                  <a:lnTo>
                    <a:pt x="2727" y="4529"/>
                  </a:lnTo>
                  <a:cubicBezTo>
                    <a:pt x="2889" y="4529"/>
                    <a:pt x="3025" y="4411"/>
                    <a:pt x="3052" y="4250"/>
                  </a:cubicBezTo>
                  <a:cubicBezTo>
                    <a:pt x="1997" y="3979"/>
                    <a:pt x="1222" y="3082"/>
                    <a:pt x="1105" y="2002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19;p55">
              <a:extLst>
                <a:ext uri="{FF2B5EF4-FFF2-40B4-BE49-F238E27FC236}">
                  <a16:creationId xmlns:a16="http://schemas.microsoft.com/office/drawing/2014/main" id="{A5B1442F-6963-70D5-3CC9-3179193CCEAF}"/>
                </a:ext>
              </a:extLst>
            </p:cNvPr>
            <p:cNvSpPr/>
            <p:nvPr/>
          </p:nvSpPr>
          <p:spPr>
            <a:xfrm>
              <a:off x="2399550" y="4505325"/>
              <a:ext cx="51725" cy="50250"/>
            </a:xfrm>
            <a:custGeom>
              <a:avLst/>
              <a:gdLst/>
              <a:ahLst/>
              <a:cxnLst/>
              <a:rect l="l" t="t" r="r" b="b"/>
              <a:pathLst>
                <a:path w="2069" h="2010" extrusionOk="0">
                  <a:moveTo>
                    <a:pt x="1032" y="6"/>
                  </a:moveTo>
                  <a:cubicBezTo>
                    <a:pt x="573" y="1"/>
                    <a:pt x="179" y="323"/>
                    <a:pt x="89" y="771"/>
                  </a:cubicBezTo>
                  <a:cubicBezTo>
                    <a:pt x="1" y="1220"/>
                    <a:pt x="243" y="1668"/>
                    <a:pt x="668" y="1839"/>
                  </a:cubicBezTo>
                  <a:cubicBezTo>
                    <a:pt x="1091" y="2010"/>
                    <a:pt x="1577" y="1853"/>
                    <a:pt x="1821" y="1467"/>
                  </a:cubicBezTo>
                  <a:cubicBezTo>
                    <a:pt x="2068" y="1083"/>
                    <a:pt x="2005" y="578"/>
                    <a:pt x="1672" y="265"/>
                  </a:cubicBezTo>
                  <a:cubicBezTo>
                    <a:pt x="1499" y="101"/>
                    <a:pt x="1269" y="8"/>
                    <a:pt x="1032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20;p55">
              <a:extLst>
                <a:ext uri="{FF2B5EF4-FFF2-40B4-BE49-F238E27FC236}">
                  <a16:creationId xmlns:a16="http://schemas.microsoft.com/office/drawing/2014/main" id="{8EF804EC-08F0-23A2-B3CB-06ACB4402D3B}"/>
                </a:ext>
              </a:extLst>
            </p:cNvPr>
            <p:cNvSpPr/>
            <p:nvPr/>
          </p:nvSpPr>
          <p:spPr>
            <a:xfrm>
              <a:off x="2400350" y="4506800"/>
              <a:ext cx="30400" cy="49325"/>
            </a:xfrm>
            <a:custGeom>
              <a:avLst/>
              <a:gdLst/>
              <a:ahLst/>
              <a:cxnLst/>
              <a:rect l="l" t="t" r="r" b="b"/>
              <a:pathLst>
                <a:path w="1216" h="1973" extrusionOk="0">
                  <a:moveTo>
                    <a:pt x="37" y="844"/>
                  </a:moveTo>
                  <a:cubicBezTo>
                    <a:pt x="1" y="1481"/>
                    <a:pt x="592" y="1973"/>
                    <a:pt x="1215" y="1821"/>
                  </a:cubicBezTo>
                  <a:cubicBezTo>
                    <a:pt x="902" y="1569"/>
                    <a:pt x="692" y="1215"/>
                    <a:pt x="619" y="819"/>
                  </a:cubicBezTo>
                  <a:cubicBezTo>
                    <a:pt x="599" y="719"/>
                    <a:pt x="592" y="616"/>
                    <a:pt x="590" y="514"/>
                  </a:cubicBezTo>
                  <a:cubicBezTo>
                    <a:pt x="590" y="340"/>
                    <a:pt x="616" y="167"/>
                    <a:pt x="670" y="1"/>
                  </a:cubicBezTo>
                  <a:cubicBezTo>
                    <a:pt x="528" y="52"/>
                    <a:pt x="399" y="135"/>
                    <a:pt x="294" y="245"/>
                  </a:cubicBezTo>
                  <a:cubicBezTo>
                    <a:pt x="140" y="409"/>
                    <a:pt x="49" y="619"/>
                    <a:pt x="37" y="844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21;p55">
              <a:extLst>
                <a:ext uri="{FF2B5EF4-FFF2-40B4-BE49-F238E27FC236}">
                  <a16:creationId xmlns:a16="http://schemas.microsoft.com/office/drawing/2014/main" id="{FB3F04A0-C831-32AA-BDB6-3CC8E8F6C602}"/>
                </a:ext>
              </a:extLst>
            </p:cNvPr>
            <p:cNvSpPr/>
            <p:nvPr/>
          </p:nvSpPr>
          <p:spPr>
            <a:xfrm>
              <a:off x="2393200" y="4499675"/>
              <a:ext cx="64125" cy="59150"/>
            </a:xfrm>
            <a:custGeom>
              <a:avLst/>
              <a:gdLst/>
              <a:ahLst/>
              <a:cxnLst/>
              <a:rect l="l" t="t" r="r" b="b"/>
              <a:pathLst>
                <a:path w="2565" h="2366" extrusionOk="0">
                  <a:moveTo>
                    <a:pt x="1274" y="464"/>
                  </a:moveTo>
                  <a:cubicBezTo>
                    <a:pt x="1457" y="464"/>
                    <a:pt x="1633" y="532"/>
                    <a:pt x="1767" y="659"/>
                  </a:cubicBezTo>
                  <a:cubicBezTo>
                    <a:pt x="2017" y="894"/>
                    <a:pt x="2066" y="1275"/>
                    <a:pt x="1880" y="1566"/>
                  </a:cubicBezTo>
                  <a:cubicBezTo>
                    <a:pt x="1746" y="1779"/>
                    <a:pt x="1515" y="1900"/>
                    <a:pt x="1274" y="1900"/>
                  </a:cubicBezTo>
                  <a:cubicBezTo>
                    <a:pt x="1186" y="1900"/>
                    <a:pt x="1097" y="1884"/>
                    <a:pt x="1010" y="1850"/>
                  </a:cubicBezTo>
                  <a:cubicBezTo>
                    <a:pt x="690" y="1722"/>
                    <a:pt x="504" y="1385"/>
                    <a:pt x="570" y="1048"/>
                  </a:cubicBezTo>
                  <a:cubicBezTo>
                    <a:pt x="634" y="708"/>
                    <a:pt x="929" y="464"/>
                    <a:pt x="1274" y="464"/>
                  </a:cubicBezTo>
                  <a:close/>
                  <a:moveTo>
                    <a:pt x="1273" y="0"/>
                  </a:moveTo>
                  <a:cubicBezTo>
                    <a:pt x="1116" y="0"/>
                    <a:pt x="956" y="32"/>
                    <a:pt x="805" y="97"/>
                  </a:cubicBezTo>
                  <a:cubicBezTo>
                    <a:pt x="289" y="320"/>
                    <a:pt x="1" y="872"/>
                    <a:pt x="113" y="1422"/>
                  </a:cubicBezTo>
                  <a:cubicBezTo>
                    <a:pt x="228" y="1972"/>
                    <a:pt x="712" y="2365"/>
                    <a:pt x="1274" y="2365"/>
                  </a:cubicBezTo>
                  <a:cubicBezTo>
                    <a:pt x="1599" y="2365"/>
                    <a:pt x="1909" y="2231"/>
                    <a:pt x="2134" y="1994"/>
                  </a:cubicBezTo>
                  <a:cubicBezTo>
                    <a:pt x="2518" y="1586"/>
                    <a:pt x="2564" y="962"/>
                    <a:pt x="2242" y="503"/>
                  </a:cubicBezTo>
                  <a:cubicBezTo>
                    <a:pt x="2014" y="179"/>
                    <a:pt x="1649" y="0"/>
                    <a:pt x="12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22;p55">
              <a:extLst>
                <a:ext uri="{FF2B5EF4-FFF2-40B4-BE49-F238E27FC236}">
                  <a16:creationId xmlns:a16="http://schemas.microsoft.com/office/drawing/2014/main" id="{C3DEC215-DDA0-9462-0B02-A810720837AB}"/>
                </a:ext>
              </a:extLst>
            </p:cNvPr>
            <p:cNvSpPr/>
            <p:nvPr/>
          </p:nvSpPr>
          <p:spPr>
            <a:xfrm>
              <a:off x="2314575" y="4461175"/>
              <a:ext cx="11500" cy="11450"/>
            </a:xfrm>
            <a:custGeom>
              <a:avLst/>
              <a:gdLst/>
              <a:ahLst/>
              <a:cxnLst/>
              <a:rect l="l" t="t" r="r" b="b"/>
              <a:pathLst>
                <a:path w="460" h="458" extrusionOk="0">
                  <a:moveTo>
                    <a:pt x="228" y="0"/>
                  </a:moveTo>
                  <a:cubicBezTo>
                    <a:pt x="103" y="0"/>
                    <a:pt x="3" y="102"/>
                    <a:pt x="1" y="225"/>
                  </a:cubicBezTo>
                  <a:cubicBezTo>
                    <a:pt x="1" y="352"/>
                    <a:pt x="101" y="457"/>
                    <a:pt x="228" y="457"/>
                  </a:cubicBezTo>
                  <a:cubicBezTo>
                    <a:pt x="229" y="457"/>
                    <a:pt x="231" y="457"/>
                    <a:pt x="232" y="457"/>
                  </a:cubicBezTo>
                  <a:cubicBezTo>
                    <a:pt x="357" y="457"/>
                    <a:pt x="458" y="355"/>
                    <a:pt x="460" y="230"/>
                  </a:cubicBezTo>
                  <a:cubicBezTo>
                    <a:pt x="460" y="103"/>
                    <a:pt x="360" y="0"/>
                    <a:pt x="233" y="0"/>
                  </a:cubicBezTo>
                  <a:cubicBezTo>
                    <a:pt x="231" y="0"/>
                    <a:pt x="230" y="0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23;p55">
              <a:extLst>
                <a:ext uri="{FF2B5EF4-FFF2-40B4-BE49-F238E27FC236}">
                  <a16:creationId xmlns:a16="http://schemas.microsoft.com/office/drawing/2014/main" id="{4B43D395-AFAE-7A05-271A-0538468E6684}"/>
                </a:ext>
              </a:extLst>
            </p:cNvPr>
            <p:cNvSpPr/>
            <p:nvPr/>
          </p:nvSpPr>
          <p:spPr>
            <a:xfrm>
              <a:off x="2334000" y="4461175"/>
              <a:ext cx="11575" cy="11450"/>
            </a:xfrm>
            <a:custGeom>
              <a:avLst/>
              <a:gdLst/>
              <a:ahLst/>
              <a:cxnLst/>
              <a:rect l="l" t="t" r="r" b="b"/>
              <a:pathLst>
                <a:path w="463" h="458" extrusionOk="0">
                  <a:moveTo>
                    <a:pt x="228" y="0"/>
                  </a:moveTo>
                  <a:cubicBezTo>
                    <a:pt x="103" y="0"/>
                    <a:pt x="3" y="102"/>
                    <a:pt x="3" y="225"/>
                  </a:cubicBezTo>
                  <a:cubicBezTo>
                    <a:pt x="1" y="352"/>
                    <a:pt x="103" y="457"/>
                    <a:pt x="230" y="457"/>
                  </a:cubicBezTo>
                  <a:cubicBezTo>
                    <a:pt x="232" y="457"/>
                    <a:pt x="233" y="457"/>
                    <a:pt x="235" y="457"/>
                  </a:cubicBezTo>
                  <a:cubicBezTo>
                    <a:pt x="357" y="457"/>
                    <a:pt x="460" y="355"/>
                    <a:pt x="460" y="230"/>
                  </a:cubicBezTo>
                  <a:cubicBezTo>
                    <a:pt x="463" y="103"/>
                    <a:pt x="360" y="0"/>
                    <a:pt x="233" y="0"/>
                  </a:cubicBezTo>
                  <a:cubicBezTo>
                    <a:pt x="231" y="0"/>
                    <a:pt x="230" y="0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24;p55">
              <a:extLst>
                <a:ext uri="{FF2B5EF4-FFF2-40B4-BE49-F238E27FC236}">
                  <a16:creationId xmlns:a16="http://schemas.microsoft.com/office/drawing/2014/main" id="{A876374A-3057-9FA3-B0A7-00883C2C2EAC}"/>
                </a:ext>
              </a:extLst>
            </p:cNvPr>
            <p:cNvSpPr/>
            <p:nvPr/>
          </p:nvSpPr>
          <p:spPr>
            <a:xfrm>
              <a:off x="2353425" y="4461175"/>
              <a:ext cx="11575" cy="11450"/>
            </a:xfrm>
            <a:custGeom>
              <a:avLst/>
              <a:gdLst/>
              <a:ahLst/>
              <a:cxnLst/>
              <a:rect l="l" t="t" r="r" b="b"/>
              <a:pathLst>
                <a:path w="463" h="458" extrusionOk="0">
                  <a:moveTo>
                    <a:pt x="229" y="0"/>
                  </a:moveTo>
                  <a:cubicBezTo>
                    <a:pt x="106" y="0"/>
                    <a:pt x="3" y="102"/>
                    <a:pt x="3" y="225"/>
                  </a:cubicBezTo>
                  <a:cubicBezTo>
                    <a:pt x="1" y="352"/>
                    <a:pt x="103" y="457"/>
                    <a:pt x="230" y="457"/>
                  </a:cubicBezTo>
                  <a:cubicBezTo>
                    <a:pt x="358" y="457"/>
                    <a:pt x="460" y="357"/>
                    <a:pt x="460" y="230"/>
                  </a:cubicBezTo>
                  <a:cubicBezTo>
                    <a:pt x="463" y="103"/>
                    <a:pt x="360" y="0"/>
                    <a:pt x="235" y="0"/>
                  </a:cubicBezTo>
                  <a:lnTo>
                    <a:pt x="233" y="0"/>
                  </a:lnTo>
                  <a:cubicBezTo>
                    <a:pt x="231" y="0"/>
                    <a:pt x="230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25;p55">
              <a:extLst>
                <a:ext uri="{FF2B5EF4-FFF2-40B4-BE49-F238E27FC236}">
                  <a16:creationId xmlns:a16="http://schemas.microsoft.com/office/drawing/2014/main" id="{F7C81E39-CA1A-1F74-72E9-1B78D7892EB9}"/>
                </a:ext>
              </a:extLst>
            </p:cNvPr>
            <p:cNvSpPr/>
            <p:nvPr/>
          </p:nvSpPr>
          <p:spPr>
            <a:xfrm>
              <a:off x="2254525" y="4418400"/>
              <a:ext cx="332975" cy="202425"/>
            </a:xfrm>
            <a:custGeom>
              <a:avLst/>
              <a:gdLst/>
              <a:ahLst/>
              <a:cxnLst/>
              <a:rect l="l" t="t" r="r" b="b"/>
              <a:pathLst>
                <a:path w="13319" h="8097" extrusionOk="0">
                  <a:moveTo>
                    <a:pt x="11193" y="1435"/>
                  </a:moveTo>
                  <a:cubicBezTo>
                    <a:pt x="11305" y="1435"/>
                    <a:pt x="11393" y="1525"/>
                    <a:pt x="11393" y="1635"/>
                  </a:cubicBezTo>
                  <a:lnTo>
                    <a:pt x="11393" y="2535"/>
                  </a:lnTo>
                  <a:lnTo>
                    <a:pt x="8759" y="2535"/>
                  </a:lnTo>
                  <a:lnTo>
                    <a:pt x="8558" y="2332"/>
                  </a:lnTo>
                  <a:cubicBezTo>
                    <a:pt x="8450" y="2222"/>
                    <a:pt x="8307" y="2167"/>
                    <a:pt x="8164" y="2167"/>
                  </a:cubicBezTo>
                  <a:cubicBezTo>
                    <a:pt x="8021" y="2167"/>
                    <a:pt x="7878" y="2222"/>
                    <a:pt x="7769" y="2332"/>
                  </a:cubicBezTo>
                  <a:lnTo>
                    <a:pt x="7737" y="2366"/>
                  </a:lnTo>
                  <a:cubicBezTo>
                    <a:pt x="7703" y="2351"/>
                    <a:pt x="7671" y="2337"/>
                    <a:pt x="7637" y="2322"/>
                  </a:cubicBezTo>
                  <a:lnTo>
                    <a:pt x="7637" y="2276"/>
                  </a:lnTo>
                  <a:cubicBezTo>
                    <a:pt x="7640" y="1965"/>
                    <a:pt x="7388" y="1713"/>
                    <a:pt x="7080" y="1709"/>
                  </a:cubicBezTo>
                  <a:lnTo>
                    <a:pt x="6576" y="1709"/>
                  </a:lnTo>
                  <a:cubicBezTo>
                    <a:pt x="6266" y="1713"/>
                    <a:pt x="6017" y="1965"/>
                    <a:pt x="6019" y="2276"/>
                  </a:cubicBezTo>
                  <a:lnTo>
                    <a:pt x="6019" y="2322"/>
                  </a:lnTo>
                  <a:cubicBezTo>
                    <a:pt x="5985" y="2337"/>
                    <a:pt x="5951" y="2351"/>
                    <a:pt x="5919" y="2366"/>
                  </a:cubicBezTo>
                  <a:lnTo>
                    <a:pt x="5885" y="2332"/>
                  </a:lnTo>
                  <a:cubicBezTo>
                    <a:pt x="5776" y="2222"/>
                    <a:pt x="5633" y="2167"/>
                    <a:pt x="5490" y="2167"/>
                  </a:cubicBezTo>
                  <a:cubicBezTo>
                    <a:pt x="5347" y="2167"/>
                    <a:pt x="5204" y="2222"/>
                    <a:pt x="5096" y="2332"/>
                  </a:cubicBezTo>
                  <a:lnTo>
                    <a:pt x="4898" y="2535"/>
                  </a:lnTo>
                  <a:lnTo>
                    <a:pt x="1865" y="2535"/>
                  </a:lnTo>
                  <a:lnTo>
                    <a:pt x="1865" y="1635"/>
                  </a:lnTo>
                  <a:cubicBezTo>
                    <a:pt x="1865" y="1525"/>
                    <a:pt x="1953" y="1435"/>
                    <a:pt x="2065" y="1435"/>
                  </a:cubicBezTo>
                  <a:close/>
                  <a:moveTo>
                    <a:pt x="7080" y="2200"/>
                  </a:moveTo>
                  <a:cubicBezTo>
                    <a:pt x="7134" y="2200"/>
                    <a:pt x="7178" y="2244"/>
                    <a:pt x="7180" y="2298"/>
                  </a:cubicBezTo>
                  <a:lnTo>
                    <a:pt x="7180" y="2505"/>
                  </a:lnTo>
                  <a:cubicBezTo>
                    <a:pt x="7180" y="2605"/>
                    <a:pt x="7246" y="2693"/>
                    <a:pt x="7341" y="2725"/>
                  </a:cubicBezTo>
                  <a:cubicBezTo>
                    <a:pt x="7454" y="2762"/>
                    <a:pt x="7564" y="2808"/>
                    <a:pt x="7666" y="2867"/>
                  </a:cubicBezTo>
                  <a:cubicBezTo>
                    <a:pt x="7703" y="2886"/>
                    <a:pt x="7742" y="2895"/>
                    <a:pt x="7781" y="2895"/>
                  </a:cubicBezTo>
                  <a:cubicBezTo>
                    <a:pt x="7841" y="2895"/>
                    <a:pt x="7900" y="2873"/>
                    <a:pt x="7945" y="2828"/>
                  </a:cubicBezTo>
                  <a:lnTo>
                    <a:pt x="8096" y="2679"/>
                  </a:lnTo>
                  <a:cubicBezTo>
                    <a:pt x="8116" y="2659"/>
                    <a:pt x="8141" y="2649"/>
                    <a:pt x="8166" y="2649"/>
                  </a:cubicBezTo>
                  <a:cubicBezTo>
                    <a:pt x="8191" y="2649"/>
                    <a:pt x="8216" y="2659"/>
                    <a:pt x="8236" y="2679"/>
                  </a:cubicBezTo>
                  <a:lnTo>
                    <a:pt x="8595" y="3036"/>
                  </a:lnTo>
                  <a:cubicBezTo>
                    <a:pt x="8632" y="3075"/>
                    <a:pt x="8632" y="3136"/>
                    <a:pt x="8595" y="3175"/>
                  </a:cubicBezTo>
                  <a:lnTo>
                    <a:pt x="8426" y="3341"/>
                  </a:lnTo>
                  <a:cubicBezTo>
                    <a:pt x="8356" y="3412"/>
                    <a:pt x="8338" y="3522"/>
                    <a:pt x="8385" y="3610"/>
                  </a:cubicBezTo>
                  <a:cubicBezTo>
                    <a:pt x="8436" y="3712"/>
                    <a:pt x="8478" y="3818"/>
                    <a:pt x="8509" y="3928"/>
                  </a:cubicBezTo>
                  <a:cubicBezTo>
                    <a:pt x="8539" y="4025"/>
                    <a:pt x="8629" y="4091"/>
                    <a:pt x="8732" y="4094"/>
                  </a:cubicBezTo>
                  <a:lnTo>
                    <a:pt x="8981" y="4094"/>
                  </a:lnTo>
                  <a:cubicBezTo>
                    <a:pt x="9032" y="4096"/>
                    <a:pt x="9074" y="4140"/>
                    <a:pt x="9074" y="4191"/>
                  </a:cubicBezTo>
                  <a:lnTo>
                    <a:pt x="9074" y="4695"/>
                  </a:lnTo>
                  <a:cubicBezTo>
                    <a:pt x="9072" y="4751"/>
                    <a:pt x="9028" y="4795"/>
                    <a:pt x="8974" y="4795"/>
                  </a:cubicBezTo>
                  <a:lnTo>
                    <a:pt x="8715" y="4795"/>
                  </a:lnTo>
                  <a:cubicBezTo>
                    <a:pt x="8615" y="4795"/>
                    <a:pt x="8527" y="4859"/>
                    <a:pt x="8497" y="4954"/>
                  </a:cubicBezTo>
                  <a:cubicBezTo>
                    <a:pt x="8463" y="5059"/>
                    <a:pt x="8422" y="5159"/>
                    <a:pt x="8368" y="5257"/>
                  </a:cubicBezTo>
                  <a:cubicBezTo>
                    <a:pt x="8321" y="5347"/>
                    <a:pt x="8338" y="5460"/>
                    <a:pt x="8412" y="5531"/>
                  </a:cubicBezTo>
                  <a:lnTo>
                    <a:pt x="8595" y="5714"/>
                  </a:lnTo>
                  <a:cubicBezTo>
                    <a:pt x="8612" y="5733"/>
                    <a:pt x="8622" y="5758"/>
                    <a:pt x="8622" y="5785"/>
                  </a:cubicBezTo>
                  <a:cubicBezTo>
                    <a:pt x="8622" y="5809"/>
                    <a:pt x="8612" y="5836"/>
                    <a:pt x="8595" y="5853"/>
                  </a:cubicBezTo>
                  <a:lnTo>
                    <a:pt x="8238" y="6210"/>
                  </a:lnTo>
                  <a:cubicBezTo>
                    <a:pt x="8219" y="6230"/>
                    <a:pt x="8193" y="6239"/>
                    <a:pt x="8167" y="6239"/>
                  </a:cubicBezTo>
                  <a:cubicBezTo>
                    <a:pt x="8142" y="6239"/>
                    <a:pt x="8116" y="6230"/>
                    <a:pt x="8096" y="6210"/>
                  </a:cubicBezTo>
                  <a:lnTo>
                    <a:pt x="7911" y="6024"/>
                  </a:lnTo>
                  <a:cubicBezTo>
                    <a:pt x="7867" y="5981"/>
                    <a:pt x="7809" y="5957"/>
                    <a:pt x="7749" y="5957"/>
                  </a:cubicBezTo>
                  <a:cubicBezTo>
                    <a:pt x="7712" y="5957"/>
                    <a:pt x="7674" y="5966"/>
                    <a:pt x="7640" y="5985"/>
                  </a:cubicBezTo>
                  <a:cubicBezTo>
                    <a:pt x="7544" y="6036"/>
                    <a:pt x="7444" y="6080"/>
                    <a:pt x="7341" y="6112"/>
                  </a:cubicBezTo>
                  <a:cubicBezTo>
                    <a:pt x="7246" y="6142"/>
                    <a:pt x="7180" y="6230"/>
                    <a:pt x="7180" y="6330"/>
                  </a:cubicBezTo>
                  <a:lnTo>
                    <a:pt x="7180" y="6591"/>
                  </a:lnTo>
                  <a:cubicBezTo>
                    <a:pt x="7178" y="6645"/>
                    <a:pt x="7134" y="6689"/>
                    <a:pt x="7080" y="6689"/>
                  </a:cubicBezTo>
                  <a:lnTo>
                    <a:pt x="6576" y="6689"/>
                  </a:lnTo>
                  <a:cubicBezTo>
                    <a:pt x="6520" y="6689"/>
                    <a:pt x="6476" y="6645"/>
                    <a:pt x="6476" y="6591"/>
                  </a:cubicBezTo>
                  <a:lnTo>
                    <a:pt x="6476" y="6332"/>
                  </a:lnTo>
                  <a:cubicBezTo>
                    <a:pt x="6476" y="6232"/>
                    <a:pt x="6413" y="6144"/>
                    <a:pt x="6317" y="6115"/>
                  </a:cubicBezTo>
                  <a:cubicBezTo>
                    <a:pt x="6212" y="6080"/>
                    <a:pt x="6112" y="6036"/>
                    <a:pt x="6014" y="5985"/>
                  </a:cubicBezTo>
                  <a:cubicBezTo>
                    <a:pt x="5980" y="5968"/>
                    <a:pt x="5944" y="5958"/>
                    <a:pt x="5907" y="5958"/>
                  </a:cubicBezTo>
                  <a:cubicBezTo>
                    <a:pt x="5846" y="5958"/>
                    <a:pt x="5787" y="5983"/>
                    <a:pt x="5743" y="6024"/>
                  </a:cubicBezTo>
                  <a:lnTo>
                    <a:pt x="5557" y="6210"/>
                  </a:lnTo>
                  <a:cubicBezTo>
                    <a:pt x="5538" y="6230"/>
                    <a:pt x="5513" y="6239"/>
                    <a:pt x="5488" y="6239"/>
                  </a:cubicBezTo>
                  <a:cubicBezTo>
                    <a:pt x="5463" y="6239"/>
                    <a:pt x="5438" y="6230"/>
                    <a:pt x="5418" y="6210"/>
                  </a:cubicBezTo>
                  <a:lnTo>
                    <a:pt x="5061" y="5853"/>
                  </a:lnTo>
                  <a:cubicBezTo>
                    <a:pt x="5022" y="5814"/>
                    <a:pt x="5022" y="5753"/>
                    <a:pt x="5061" y="5714"/>
                  </a:cubicBezTo>
                  <a:lnTo>
                    <a:pt x="5247" y="5528"/>
                  </a:lnTo>
                  <a:cubicBezTo>
                    <a:pt x="5318" y="5455"/>
                    <a:pt x="5335" y="5345"/>
                    <a:pt x="5286" y="5254"/>
                  </a:cubicBezTo>
                  <a:cubicBezTo>
                    <a:pt x="5235" y="5162"/>
                    <a:pt x="5191" y="5061"/>
                    <a:pt x="5159" y="4959"/>
                  </a:cubicBezTo>
                  <a:cubicBezTo>
                    <a:pt x="5130" y="4863"/>
                    <a:pt x="5039" y="4797"/>
                    <a:pt x="4939" y="4795"/>
                  </a:cubicBezTo>
                  <a:lnTo>
                    <a:pt x="4680" y="4795"/>
                  </a:lnTo>
                  <a:cubicBezTo>
                    <a:pt x="4626" y="4795"/>
                    <a:pt x="4582" y="4751"/>
                    <a:pt x="4582" y="4697"/>
                  </a:cubicBezTo>
                  <a:lnTo>
                    <a:pt x="4582" y="4191"/>
                  </a:lnTo>
                  <a:cubicBezTo>
                    <a:pt x="4582" y="4138"/>
                    <a:pt x="4626" y="4094"/>
                    <a:pt x="4680" y="4094"/>
                  </a:cubicBezTo>
                  <a:lnTo>
                    <a:pt x="4922" y="4094"/>
                  </a:lnTo>
                  <a:cubicBezTo>
                    <a:pt x="5025" y="4094"/>
                    <a:pt x="5115" y="4025"/>
                    <a:pt x="5144" y="3928"/>
                  </a:cubicBezTo>
                  <a:cubicBezTo>
                    <a:pt x="5176" y="3818"/>
                    <a:pt x="5218" y="3712"/>
                    <a:pt x="5269" y="3610"/>
                  </a:cubicBezTo>
                  <a:cubicBezTo>
                    <a:pt x="5316" y="3522"/>
                    <a:pt x="5298" y="3414"/>
                    <a:pt x="5228" y="3343"/>
                  </a:cubicBezTo>
                  <a:lnTo>
                    <a:pt x="5061" y="3175"/>
                  </a:lnTo>
                  <a:cubicBezTo>
                    <a:pt x="5042" y="3158"/>
                    <a:pt x="5030" y="3131"/>
                    <a:pt x="5030" y="3104"/>
                  </a:cubicBezTo>
                  <a:cubicBezTo>
                    <a:pt x="5030" y="3080"/>
                    <a:pt x="5042" y="3053"/>
                    <a:pt x="5061" y="3036"/>
                  </a:cubicBezTo>
                  <a:lnTo>
                    <a:pt x="5147" y="2948"/>
                  </a:lnTo>
                  <a:lnTo>
                    <a:pt x="5152" y="2943"/>
                  </a:lnTo>
                  <a:lnTo>
                    <a:pt x="5416" y="2679"/>
                  </a:lnTo>
                  <a:cubicBezTo>
                    <a:pt x="5435" y="2662"/>
                    <a:pt x="5460" y="2649"/>
                    <a:pt x="5487" y="2649"/>
                  </a:cubicBezTo>
                  <a:cubicBezTo>
                    <a:pt x="5513" y="2649"/>
                    <a:pt x="5538" y="2659"/>
                    <a:pt x="5557" y="2679"/>
                  </a:cubicBezTo>
                  <a:lnTo>
                    <a:pt x="5709" y="2833"/>
                  </a:lnTo>
                  <a:cubicBezTo>
                    <a:pt x="5754" y="2876"/>
                    <a:pt x="5813" y="2899"/>
                    <a:pt x="5872" y="2899"/>
                  </a:cubicBezTo>
                  <a:cubicBezTo>
                    <a:pt x="5911" y="2899"/>
                    <a:pt x="5950" y="2889"/>
                    <a:pt x="5985" y="2869"/>
                  </a:cubicBezTo>
                  <a:cubicBezTo>
                    <a:pt x="6090" y="2811"/>
                    <a:pt x="6200" y="2764"/>
                    <a:pt x="6313" y="2728"/>
                  </a:cubicBezTo>
                  <a:cubicBezTo>
                    <a:pt x="6410" y="2696"/>
                    <a:pt x="6476" y="2605"/>
                    <a:pt x="6476" y="2505"/>
                  </a:cubicBezTo>
                  <a:lnTo>
                    <a:pt x="6476" y="2298"/>
                  </a:lnTo>
                  <a:cubicBezTo>
                    <a:pt x="6476" y="2244"/>
                    <a:pt x="6520" y="2200"/>
                    <a:pt x="6576" y="2200"/>
                  </a:cubicBezTo>
                  <a:close/>
                  <a:moveTo>
                    <a:pt x="12862" y="457"/>
                  </a:moveTo>
                  <a:lnTo>
                    <a:pt x="12862" y="7637"/>
                  </a:lnTo>
                  <a:lnTo>
                    <a:pt x="11853" y="7637"/>
                  </a:lnTo>
                  <a:lnTo>
                    <a:pt x="11853" y="1640"/>
                  </a:lnTo>
                  <a:cubicBezTo>
                    <a:pt x="11853" y="1274"/>
                    <a:pt x="11557" y="978"/>
                    <a:pt x="11190" y="978"/>
                  </a:cubicBezTo>
                  <a:lnTo>
                    <a:pt x="2068" y="978"/>
                  </a:lnTo>
                  <a:cubicBezTo>
                    <a:pt x="1701" y="978"/>
                    <a:pt x="1406" y="1274"/>
                    <a:pt x="1406" y="1640"/>
                  </a:cubicBezTo>
                  <a:lnTo>
                    <a:pt x="1406" y="7637"/>
                  </a:lnTo>
                  <a:lnTo>
                    <a:pt x="460" y="7637"/>
                  </a:lnTo>
                  <a:lnTo>
                    <a:pt x="460" y="457"/>
                  </a:lnTo>
                  <a:close/>
                  <a:moveTo>
                    <a:pt x="12922" y="0"/>
                  </a:moveTo>
                  <a:cubicBezTo>
                    <a:pt x="12921" y="0"/>
                    <a:pt x="12919" y="0"/>
                    <a:pt x="12918" y="0"/>
                  </a:cubicBezTo>
                  <a:lnTo>
                    <a:pt x="401" y="0"/>
                  </a:lnTo>
                  <a:cubicBezTo>
                    <a:pt x="181" y="0"/>
                    <a:pt x="0" y="179"/>
                    <a:pt x="0" y="401"/>
                  </a:cubicBezTo>
                  <a:lnTo>
                    <a:pt x="0" y="7693"/>
                  </a:lnTo>
                  <a:cubicBezTo>
                    <a:pt x="0" y="7913"/>
                    <a:pt x="181" y="8094"/>
                    <a:pt x="401" y="8094"/>
                  </a:cubicBezTo>
                  <a:lnTo>
                    <a:pt x="6203" y="8094"/>
                  </a:lnTo>
                  <a:cubicBezTo>
                    <a:pt x="6204" y="8094"/>
                    <a:pt x="6206" y="8094"/>
                    <a:pt x="6207" y="8094"/>
                  </a:cubicBezTo>
                  <a:cubicBezTo>
                    <a:pt x="6332" y="8094"/>
                    <a:pt x="6435" y="7995"/>
                    <a:pt x="6442" y="7872"/>
                  </a:cubicBezTo>
                  <a:cubicBezTo>
                    <a:pt x="6447" y="7742"/>
                    <a:pt x="6342" y="7637"/>
                    <a:pt x="6215" y="7637"/>
                  </a:cubicBezTo>
                  <a:lnTo>
                    <a:pt x="1865" y="7637"/>
                  </a:lnTo>
                  <a:lnTo>
                    <a:pt x="1865" y="2994"/>
                  </a:lnTo>
                  <a:lnTo>
                    <a:pt x="4553" y="2994"/>
                  </a:lnTo>
                  <a:cubicBezTo>
                    <a:pt x="4524" y="3170"/>
                    <a:pt x="4582" y="3348"/>
                    <a:pt x="4709" y="3473"/>
                  </a:cubicBezTo>
                  <a:lnTo>
                    <a:pt x="4763" y="3527"/>
                  </a:lnTo>
                  <a:cubicBezTo>
                    <a:pt x="4753" y="3551"/>
                    <a:pt x="4741" y="3578"/>
                    <a:pt x="4734" y="3605"/>
                  </a:cubicBezTo>
                  <a:lnTo>
                    <a:pt x="4656" y="3605"/>
                  </a:lnTo>
                  <a:cubicBezTo>
                    <a:pt x="4345" y="3605"/>
                    <a:pt x="4096" y="3854"/>
                    <a:pt x="4096" y="4165"/>
                  </a:cubicBezTo>
                  <a:lnTo>
                    <a:pt x="4096" y="5147"/>
                  </a:lnTo>
                  <a:cubicBezTo>
                    <a:pt x="4096" y="5206"/>
                    <a:pt x="4143" y="5254"/>
                    <a:pt x="4201" y="5254"/>
                  </a:cubicBezTo>
                  <a:lnTo>
                    <a:pt x="4751" y="5254"/>
                  </a:lnTo>
                  <a:cubicBezTo>
                    <a:pt x="4761" y="5274"/>
                    <a:pt x="4771" y="5296"/>
                    <a:pt x="4778" y="5318"/>
                  </a:cubicBezTo>
                  <a:lnTo>
                    <a:pt x="4709" y="5386"/>
                  </a:lnTo>
                  <a:cubicBezTo>
                    <a:pt x="4492" y="5604"/>
                    <a:pt x="4492" y="5958"/>
                    <a:pt x="4709" y="6176"/>
                  </a:cubicBezTo>
                  <a:lnTo>
                    <a:pt x="5066" y="6535"/>
                  </a:lnTo>
                  <a:cubicBezTo>
                    <a:pt x="5176" y="6643"/>
                    <a:pt x="5319" y="6696"/>
                    <a:pt x="5462" y="6696"/>
                  </a:cubicBezTo>
                  <a:cubicBezTo>
                    <a:pt x="5604" y="6696"/>
                    <a:pt x="5747" y="6643"/>
                    <a:pt x="5856" y="6535"/>
                  </a:cubicBezTo>
                  <a:lnTo>
                    <a:pt x="5926" y="6464"/>
                  </a:lnTo>
                  <a:lnTo>
                    <a:pt x="5990" y="6491"/>
                  </a:lnTo>
                  <a:lnTo>
                    <a:pt x="5990" y="7041"/>
                  </a:lnTo>
                  <a:cubicBezTo>
                    <a:pt x="5990" y="7102"/>
                    <a:pt x="6039" y="7148"/>
                    <a:pt x="6098" y="7148"/>
                  </a:cubicBezTo>
                  <a:lnTo>
                    <a:pt x="7080" y="7148"/>
                  </a:lnTo>
                  <a:cubicBezTo>
                    <a:pt x="7388" y="7148"/>
                    <a:pt x="7640" y="6899"/>
                    <a:pt x="7640" y="6591"/>
                  </a:cubicBezTo>
                  <a:lnTo>
                    <a:pt x="7640" y="6493"/>
                  </a:lnTo>
                  <a:cubicBezTo>
                    <a:pt x="7662" y="6484"/>
                    <a:pt x="7684" y="6474"/>
                    <a:pt x="7703" y="6467"/>
                  </a:cubicBezTo>
                  <a:lnTo>
                    <a:pt x="7771" y="6535"/>
                  </a:lnTo>
                  <a:cubicBezTo>
                    <a:pt x="7881" y="6644"/>
                    <a:pt x="8024" y="6698"/>
                    <a:pt x="8167" y="6698"/>
                  </a:cubicBezTo>
                  <a:cubicBezTo>
                    <a:pt x="8310" y="6698"/>
                    <a:pt x="8453" y="6644"/>
                    <a:pt x="8563" y="6535"/>
                  </a:cubicBezTo>
                  <a:lnTo>
                    <a:pt x="8920" y="6178"/>
                  </a:lnTo>
                  <a:cubicBezTo>
                    <a:pt x="9138" y="5961"/>
                    <a:pt x="9138" y="5606"/>
                    <a:pt x="8920" y="5389"/>
                  </a:cubicBezTo>
                  <a:lnTo>
                    <a:pt x="8849" y="5318"/>
                  </a:lnTo>
                  <a:cubicBezTo>
                    <a:pt x="8859" y="5298"/>
                    <a:pt x="8869" y="5276"/>
                    <a:pt x="8876" y="5254"/>
                  </a:cubicBezTo>
                  <a:lnTo>
                    <a:pt x="8971" y="5254"/>
                  </a:lnTo>
                  <a:cubicBezTo>
                    <a:pt x="9282" y="5254"/>
                    <a:pt x="9533" y="5003"/>
                    <a:pt x="9533" y="4695"/>
                  </a:cubicBezTo>
                  <a:lnTo>
                    <a:pt x="9533" y="4167"/>
                  </a:lnTo>
                  <a:cubicBezTo>
                    <a:pt x="9533" y="3857"/>
                    <a:pt x="9282" y="3605"/>
                    <a:pt x="8971" y="3605"/>
                  </a:cubicBezTo>
                  <a:lnTo>
                    <a:pt x="8891" y="3605"/>
                  </a:lnTo>
                  <a:cubicBezTo>
                    <a:pt x="8878" y="3578"/>
                    <a:pt x="8869" y="3554"/>
                    <a:pt x="8859" y="3527"/>
                  </a:cubicBezTo>
                  <a:lnTo>
                    <a:pt x="8913" y="3473"/>
                  </a:lnTo>
                  <a:cubicBezTo>
                    <a:pt x="9042" y="3348"/>
                    <a:pt x="9101" y="3170"/>
                    <a:pt x="9069" y="2994"/>
                  </a:cubicBezTo>
                  <a:lnTo>
                    <a:pt x="11396" y="2994"/>
                  </a:lnTo>
                  <a:lnTo>
                    <a:pt x="11396" y="7637"/>
                  </a:lnTo>
                  <a:lnTo>
                    <a:pt x="7378" y="7637"/>
                  </a:lnTo>
                  <a:cubicBezTo>
                    <a:pt x="7377" y="7637"/>
                    <a:pt x="7375" y="7637"/>
                    <a:pt x="7373" y="7637"/>
                  </a:cubicBezTo>
                  <a:cubicBezTo>
                    <a:pt x="7248" y="7637"/>
                    <a:pt x="7143" y="7736"/>
                    <a:pt x="7136" y="7862"/>
                  </a:cubicBezTo>
                  <a:cubicBezTo>
                    <a:pt x="7134" y="7989"/>
                    <a:pt x="7236" y="8097"/>
                    <a:pt x="7366" y="8097"/>
                  </a:cubicBezTo>
                  <a:lnTo>
                    <a:pt x="12918" y="8097"/>
                  </a:lnTo>
                  <a:cubicBezTo>
                    <a:pt x="13138" y="8097"/>
                    <a:pt x="13319" y="7916"/>
                    <a:pt x="13319" y="7693"/>
                  </a:cubicBezTo>
                  <a:lnTo>
                    <a:pt x="13319" y="401"/>
                  </a:lnTo>
                  <a:cubicBezTo>
                    <a:pt x="13319" y="180"/>
                    <a:pt x="13140" y="0"/>
                    <a:pt x="12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26;p55">
              <a:extLst>
                <a:ext uri="{FF2B5EF4-FFF2-40B4-BE49-F238E27FC236}">
                  <a16:creationId xmlns:a16="http://schemas.microsoft.com/office/drawing/2014/main" id="{1E4F2C2E-E84C-7B58-D64D-DB8104FEF386}"/>
                </a:ext>
              </a:extLst>
            </p:cNvPr>
            <p:cNvSpPr/>
            <p:nvPr/>
          </p:nvSpPr>
          <p:spPr>
            <a:xfrm>
              <a:off x="2225500" y="4389375"/>
              <a:ext cx="391025" cy="366525"/>
            </a:xfrm>
            <a:custGeom>
              <a:avLst/>
              <a:gdLst/>
              <a:ahLst/>
              <a:cxnLst/>
              <a:rect l="l" t="t" r="r" b="b"/>
              <a:pathLst>
                <a:path w="15641" h="14661" extrusionOk="0">
                  <a:moveTo>
                    <a:pt x="14612" y="458"/>
                  </a:moveTo>
                  <a:cubicBezTo>
                    <a:pt x="14927" y="458"/>
                    <a:pt x="15184" y="714"/>
                    <a:pt x="15184" y="1029"/>
                  </a:cubicBezTo>
                  <a:lnTo>
                    <a:pt x="15184" y="9959"/>
                  </a:lnTo>
                  <a:lnTo>
                    <a:pt x="460" y="9959"/>
                  </a:lnTo>
                  <a:lnTo>
                    <a:pt x="460" y="1029"/>
                  </a:lnTo>
                  <a:cubicBezTo>
                    <a:pt x="460" y="714"/>
                    <a:pt x="714" y="458"/>
                    <a:pt x="1029" y="458"/>
                  </a:cubicBezTo>
                  <a:close/>
                  <a:moveTo>
                    <a:pt x="15184" y="10416"/>
                  </a:moveTo>
                  <a:lnTo>
                    <a:pt x="15184" y="11007"/>
                  </a:lnTo>
                  <a:cubicBezTo>
                    <a:pt x="15184" y="11320"/>
                    <a:pt x="14927" y="11577"/>
                    <a:pt x="14612" y="11577"/>
                  </a:cubicBezTo>
                  <a:lnTo>
                    <a:pt x="1029" y="11577"/>
                  </a:lnTo>
                  <a:cubicBezTo>
                    <a:pt x="714" y="11577"/>
                    <a:pt x="460" y="11320"/>
                    <a:pt x="460" y="11007"/>
                  </a:cubicBezTo>
                  <a:lnTo>
                    <a:pt x="460" y="10416"/>
                  </a:lnTo>
                  <a:close/>
                  <a:moveTo>
                    <a:pt x="10027" y="12036"/>
                  </a:moveTo>
                  <a:lnTo>
                    <a:pt x="10235" y="12830"/>
                  </a:lnTo>
                  <a:lnTo>
                    <a:pt x="8605" y="12830"/>
                  </a:lnTo>
                  <a:cubicBezTo>
                    <a:pt x="8603" y="12830"/>
                    <a:pt x="8601" y="12830"/>
                    <a:pt x="8599" y="12830"/>
                  </a:cubicBezTo>
                  <a:cubicBezTo>
                    <a:pt x="8506" y="12830"/>
                    <a:pt x="8421" y="12886"/>
                    <a:pt x="8385" y="12974"/>
                  </a:cubicBezTo>
                  <a:cubicBezTo>
                    <a:pt x="8312" y="13136"/>
                    <a:pt x="8432" y="13319"/>
                    <a:pt x="8610" y="13319"/>
                  </a:cubicBezTo>
                  <a:lnTo>
                    <a:pt x="11628" y="13319"/>
                  </a:lnTo>
                  <a:cubicBezTo>
                    <a:pt x="11870" y="13319"/>
                    <a:pt x="12065" y="13515"/>
                    <a:pt x="12065" y="13754"/>
                  </a:cubicBezTo>
                  <a:lnTo>
                    <a:pt x="12065" y="13769"/>
                  </a:lnTo>
                  <a:cubicBezTo>
                    <a:pt x="12065" y="14008"/>
                    <a:pt x="11870" y="14204"/>
                    <a:pt x="11630" y="14204"/>
                  </a:cubicBezTo>
                  <a:lnTo>
                    <a:pt x="4377" y="14204"/>
                  </a:lnTo>
                  <a:cubicBezTo>
                    <a:pt x="4135" y="14204"/>
                    <a:pt x="3942" y="14008"/>
                    <a:pt x="3942" y="13766"/>
                  </a:cubicBezTo>
                  <a:lnTo>
                    <a:pt x="3942" y="13747"/>
                  </a:lnTo>
                  <a:cubicBezTo>
                    <a:pt x="3942" y="13747"/>
                    <a:pt x="4138" y="13309"/>
                    <a:pt x="4377" y="13287"/>
                  </a:cubicBezTo>
                  <a:lnTo>
                    <a:pt x="5457" y="13287"/>
                  </a:lnTo>
                  <a:cubicBezTo>
                    <a:pt x="5460" y="13307"/>
                    <a:pt x="5462" y="13309"/>
                    <a:pt x="5467" y="13309"/>
                  </a:cubicBezTo>
                  <a:cubicBezTo>
                    <a:pt x="5470" y="13309"/>
                    <a:pt x="5475" y="13319"/>
                    <a:pt x="5475" y="13319"/>
                  </a:cubicBezTo>
                  <a:lnTo>
                    <a:pt x="7503" y="13319"/>
                  </a:lnTo>
                  <a:cubicBezTo>
                    <a:pt x="7637" y="13319"/>
                    <a:pt x="7747" y="13209"/>
                    <a:pt x="7747" y="13075"/>
                  </a:cubicBezTo>
                  <a:cubicBezTo>
                    <a:pt x="7747" y="12938"/>
                    <a:pt x="7637" y="12830"/>
                    <a:pt x="7503" y="12830"/>
                  </a:cubicBezTo>
                  <a:lnTo>
                    <a:pt x="5770" y="12830"/>
                  </a:lnTo>
                  <a:lnTo>
                    <a:pt x="5978" y="12036"/>
                  </a:lnTo>
                  <a:close/>
                  <a:moveTo>
                    <a:pt x="1034" y="1"/>
                  </a:moveTo>
                  <a:cubicBezTo>
                    <a:pt x="462" y="1"/>
                    <a:pt x="1" y="463"/>
                    <a:pt x="1" y="1032"/>
                  </a:cubicBezTo>
                  <a:lnTo>
                    <a:pt x="1" y="11002"/>
                  </a:lnTo>
                  <a:cubicBezTo>
                    <a:pt x="1" y="11572"/>
                    <a:pt x="462" y="12036"/>
                    <a:pt x="1034" y="12036"/>
                  </a:cubicBezTo>
                  <a:lnTo>
                    <a:pt x="5440" y="12036"/>
                  </a:lnTo>
                  <a:lnTo>
                    <a:pt x="5235" y="12830"/>
                  </a:lnTo>
                  <a:lnTo>
                    <a:pt x="4380" y="12830"/>
                  </a:lnTo>
                  <a:cubicBezTo>
                    <a:pt x="3881" y="12833"/>
                    <a:pt x="3480" y="13238"/>
                    <a:pt x="3480" y="13737"/>
                  </a:cubicBezTo>
                  <a:lnTo>
                    <a:pt x="3480" y="13764"/>
                  </a:lnTo>
                  <a:cubicBezTo>
                    <a:pt x="3480" y="14260"/>
                    <a:pt x="3884" y="14661"/>
                    <a:pt x="4380" y="14661"/>
                  </a:cubicBezTo>
                  <a:lnTo>
                    <a:pt x="11628" y="14661"/>
                  </a:lnTo>
                  <a:cubicBezTo>
                    <a:pt x="12122" y="14661"/>
                    <a:pt x="12525" y="14260"/>
                    <a:pt x="12525" y="13764"/>
                  </a:cubicBezTo>
                  <a:lnTo>
                    <a:pt x="12525" y="13720"/>
                  </a:lnTo>
                  <a:cubicBezTo>
                    <a:pt x="12525" y="13229"/>
                    <a:pt x="12126" y="12830"/>
                    <a:pt x="11635" y="12828"/>
                  </a:cubicBezTo>
                  <a:lnTo>
                    <a:pt x="10731" y="12828"/>
                  </a:lnTo>
                  <a:lnTo>
                    <a:pt x="10523" y="12034"/>
                  </a:lnTo>
                  <a:lnTo>
                    <a:pt x="14609" y="12034"/>
                  </a:lnTo>
                  <a:cubicBezTo>
                    <a:pt x="15179" y="12034"/>
                    <a:pt x="15641" y="11572"/>
                    <a:pt x="15641" y="11002"/>
                  </a:cubicBezTo>
                  <a:lnTo>
                    <a:pt x="15641" y="1032"/>
                  </a:lnTo>
                  <a:cubicBezTo>
                    <a:pt x="15641" y="463"/>
                    <a:pt x="15179" y="1"/>
                    <a:pt x="14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27;p55">
              <a:extLst>
                <a:ext uri="{FF2B5EF4-FFF2-40B4-BE49-F238E27FC236}">
                  <a16:creationId xmlns:a16="http://schemas.microsoft.com/office/drawing/2014/main" id="{066021A3-C236-90D6-BDB4-46D0F70D43EE}"/>
                </a:ext>
              </a:extLst>
            </p:cNvPr>
            <p:cNvSpPr/>
            <p:nvPr/>
          </p:nvSpPr>
          <p:spPr>
            <a:xfrm>
              <a:off x="2417825" y="4658200"/>
              <a:ext cx="11575" cy="11450"/>
            </a:xfrm>
            <a:custGeom>
              <a:avLst/>
              <a:gdLst/>
              <a:ahLst/>
              <a:cxnLst/>
              <a:rect l="l" t="t" r="r" b="b"/>
              <a:pathLst>
                <a:path w="463" h="458" extrusionOk="0">
                  <a:moveTo>
                    <a:pt x="228" y="0"/>
                  </a:moveTo>
                  <a:cubicBezTo>
                    <a:pt x="103" y="0"/>
                    <a:pt x="3" y="102"/>
                    <a:pt x="0" y="225"/>
                  </a:cubicBezTo>
                  <a:cubicBezTo>
                    <a:pt x="0" y="352"/>
                    <a:pt x="101" y="455"/>
                    <a:pt x="228" y="457"/>
                  </a:cubicBezTo>
                  <a:lnTo>
                    <a:pt x="230" y="457"/>
                  </a:lnTo>
                  <a:cubicBezTo>
                    <a:pt x="357" y="457"/>
                    <a:pt x="460" y="357"/>
                    <a:pt x="462" y="230"/>
                  </a:cubicBezTo>
                  <a:cubicBezTo>
                    <a:pt x="462" y="103"/>
                    <a:pt x="362" y="0"/>
                    <a:pt x="235" y="0"/>
                  </a:cubicBezTo>
                  <a:lnTo>
                    <a:pt x="233" y="0"/>
                  </a:lnTo>
                  <a:cubicBezTo>
                    <a:pt x="231" y="0"/>
                    <a:pt x="230" y="0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658;p36">
            <a:extLst>
              <a:ext uri="{FF2B5EF4-FFF2-40B4-BE49-F238E27FC236}">
                <a16:creationId xmlns:a16="http://schemas.microsoft.com/office/drawing/2014/main" id="{FB8DAEAE-F06B-DBA6-E583-67E8A5C4A386}"/>
              </a:ext>
            </a:extLst>
          </p:cNvPr>
          <p:cNvSpPr txBox="1">
            <a:spLocks/>
          </p:cNvSpPr>
          <p:nvPr/>
        </p:nvSpPr>
        <p:spPr>
          <a:xfrm>
            <a:off x="2042137" y="3846832"/>
            <a:ext cx="4832441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b="1" dirty="0"/>
              <a:t>HTTPS (HTTP Secure):</a:t>
            </a:r>
            <a:r>
              <a:rPr lang="en-US" dirty="0"/>
              <a:t> A more secure version of HTTP that encrypts data to protect it from interception.</a:t>
            </a:r>
          </a:p>
        </p:txBody>
      </p:sp>
    </p:spTree>
    <p:extLst>
      <p:ext uri="{BB962C8B-B14F-4D97-AF65-F5344CB8AC3E}">
        <p14:creationId xmlns:p14="http://schemas.microsoft.com/office/powerpoint/2010/main" val="123222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6"/>
          <p:cNvSpPr txBox="1">
            <a:spLocks noGrp="1"/>
          </p:cNvSpPr>
          <p:nvPr>
            <p:ph type="title"/>
          </p:nvPr>
        </p:nvSpPr>
        <p:spPr>
          <a:xfrm>
            <a:off x="914399" y="539500"/>
            <a:ext cx="75071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Introduction to Web Technology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53" name="Google Shape;653;p36"/>
          <p:cNvSpPr txBox="1">
            <a:spLocks noGrp="1"/>
          </p:cNvSpPr>
          <p:nvPr>
            <p:ph type="title" idx="2"/>
          </p:nvPr>
        </p:nvSpPr>
        <p:spPr>
          <a:xfrm>
            <a:off x="2019069" y="1175964"/>
            <a:ext cx="5046129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Architecture of a Web Server</a:t>
            </a:r>
            <a:endParaRPr dirty="0"/>
          </a:p>
        </p:txBody>
      </p:sp>
      <p:sp>
        <p:nvSpPr>
          <p:cNvPr id="654" name="Google Shape;654;p36"/>
          <p:cNvSpPr txBox="1">
            <a:spLocks noGrp="1"/>
          </p:cNvSpPr>
          <p:nvPr>
            <p:ph type="subTitle" idx="1"/>
          </p:nvPr>
        </p:nvSpPr>
        <p:spPr>
          <a:xfrm>
            <a:off x="1430758" y="2120592"/>
            <a:ext cx="6518426" cy="970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A web browser or an app that requests web page or services from the web server (HTTP/HTTPS requests).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Display to the user.</a:t>
            </a:r>
          </a:p>
        </p:txBody>
      </p:sp>
      <p:sp>
        <p:nvSpPr>
          <p:cNvPr id="656" name="Google Shape;656;p36"/>
          <p:cNvSpPr txBox="1">
            <a:spLocks noGrp="1"/>
          </p:cNvSpPr>
          <p:nvPr>
            <p:ph type="subTitle" idx="4"/>
          </p:nvPr>
        </p:nvSpPr>
        <p:spPr>
          <a:xfrm>
            <a:off x="1363024" y="3387201"/>
            <a:ext cx="6586160" cy="1263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Aft>
                <a:spcPts val="1200"/>
              </a:spcAft>
            </a:pPr>
            <a:r>
              <a:rPr lang="en-US" dirty="0"/>
              <a:t>Processing the server requests and responds with the appropriate data(HTML, CSS) or perform tasks like querying from the database</a:t>
            </a:r>
          </a:p>
          <a:p>
            <a:pPr marL="0" indent="0" algn="just">
              <a:spcAft>
                <a:spcPts val="1200"/>
              </a:spcAft>
            </a:pPr>
            <a:r>
              <a:rPr lang="en-US" dirty="0"/>
              <a:t>Hosts the website (e.g., Apache, Nginx)</a:t>
            </a:r>
            <a:r>
              <a:rPr lang="en-US" b="1" dirty="0"/>
              <a:t> </a:t>
            </a:r>
          </a:p>
          <a:p>
            <a:pPr marL="0" indent="0" algn="just">
              <a:spcAft>
                <a:spcPts val="1200"/>
              </a:spcAft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</p:txBody>
      </p:sp>
      <p:grpSp>
        <p:nvGrpSpPr>
          <p:cNvPr id="682" name="Google Shape;682;p36"/>
          <p:cNvGrpSpPr/>
          <p:nvPr/>
        </p:nvGrpSpPr>
        <p:grpSpPr>
          <a:xfrm>
            <a:off x="8087965" y="2345898"/>
            <a:ext cx="310489" cy="426301"/>
            <a:chOff x="214563" y="991475"/>
            <a:chExt cx="453750" cy="641500"/>
          </a:xfrm>
        </p:grpSpPr>
        <p:grpSp>
          <p:nvGrpSpPr>
            <p:cNvPr id="683" name="Google Shape;683;p36"/>
            <p:cNvGrpSpPr/>
            <p:nvPr/>
          </p:nvGrpSpPr>
          <p:grpSpPr>
            <a:xfrm>
              <a:off x="214563" y="991475"/>
              <a:ext cx="297900" cy="257400"/>
              <a:chOff x="214563" y="991475"/>
              <a:chExt cx="297900" cy="257400"/>
            </a:xfrm>
          </p:grpSpPr>
          <p:sp>
            <p:nvSpPr>
              <p:cNvPr id="684" name="Google Shape;684;p36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6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6" name="Google Shape;686;p36"/>
            <p:cNvGrpSpPr/>
            <p:nvPr/>
          </p:nvGrpSpPr>
          <p:grpSpPr>
            <a:xfrm>
              <a:off x="370413" y="1375575"/>
              <a:ext cx="297900" cy="257400"/>
              <a:chOff x="370413" y="1375575"/>
              <a:chExt cx="297900" cy="257400"/>
            </a:xfrm>
          </p:grpSpPr>
          <p:sp>
            <p:nvSpPr>
              <p:cNvPr id="687" name="Google Shape;687;p36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6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9" name="Google Shape;689;p36"/>
          <p:cNvGrpSpPr/>
          <p:nvPr/>
        </p:nvGrpSpPr>
        <p:grpSpPr>
          <a:xfrm>
            <a:off x="8057592" y="4261146"/>
            <a:ext cx="681723" cy="171052"/>
            <a:chOff x="4657600" y="639650"/>
            <a:chExt cx="1216200" cy="192855"/>
          </a:xfrm>
        </p:grpSpPr>
        <p:sp>
          <p:nvSpPr>
            <p:cNvPr id="690" name="Google Shape;690;p36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2" name="Google Shape;692;p36"/>
          <p:cNvGrpSpPr/>
          <p:nvPr/>
        </p:nvGrpSpPr>
        <p:grpSpPr>
          <a:xfrm rot="668011">
            <a:off x="6724025" y="1095935"/>
            <a:ext cx="308463" cy="315647"/>
            <a:chOff x="8095816" y="2964049"/>
            <a:chExt cx="467366" cy="554802"/>
          </a:xfrm>
        </p:grpSpPr>
        <p:sp>
          <p:nvSpPr>
            <p:cNvPr id="693" name="Google Shape;693;p36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72727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36"/>
          <p:cNvGrpSpPr/>
          <p:nvPr/>
        </p:nvGrpSpPr>
        <p:grpSpPr>
          <a:xfrm>
            <a:off x="546964" y="1937851"/>
            <a:ext cx="602400" cy="209848"/>
            <a:chOff x="3204750" y="4646500"/>
            <a:chExt cx="1216200" cy="192855"/>
          </a:xfrm>
        </p:grpSpPr>
        <p:sp>
          <p:nvSpPr>
            <p:cNvPr id="696" name="Google Shape;696;p36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7CFF76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36"/>
          <p:cNvGrpSpPr/>
          <p:nvPr/>
        </p:nvGrpSpPr>
        <p:grpSpPr>
          <a:xfrm rot="10800000" flipH="1">
            <a:off x="722376" y="3533388"/>
            <a:ext cx="404976" cy="209847"/>
            <a:chOff x="1092050" y="3983462"/>
            <a:chExt cx="687467" cy="740513"/>
          </a:xfrm>
        </p:grpSpPr>
        <p:grpSp>
          <p:nvGrpSpPr>
            <p:cNvPr id="699" name="Google Shape;699;p36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700" name="Google Shape;700;p36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6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2" name="Google Shape;702;p36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703" name="Google Shape;703;p36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6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" name="Google Shape;393;p30">
            <a:extLst>
              <a:ext uri="{FF2B5EF4-FFF2-40B4-BE49-F238E27FC236}">
                <a16:creationId xmlns:a16="http://schemas.microsoft.com/office/drawing/2014/main" id="{A4CA1328-8D96-ED56-B48E-5D3F34F50059}"/>
              </a:ext>
            </a:extLst>
          </p:cNvPr>
          <p:cNvGrpSpPr/>
          <p:nvPr/>
        </p:nvGrpSpPr>
        <p:grpSpPr>
          <a:xfrm>
            <a:off x="524952" y="667038"/>
            <a:ext cx="602400" cy="602404"/>
            <a:chOff x="2467075" y="3034689"/>
            <a:chExt cx="602400" cy="602404"/>
          </a:xfrm>
        </p:grpSpPr>
        <p:sp>
          <p:nvSpPr>
            <p:cNvPr id="7" name="Google Shape;394;p30">
              <a:extLst>
                <a:ext uri="{FF2B5EF4-FFF2-40B4-BE49-F238E27FC236}">
                  <a16:creationId xmlns:a16="http://schemas.microsoft.com/office/drawing/2014/main" id="{00677D20-1A74-C916-C7A3-4C75BD4A0BF5}"/>
                </a:ext>
              </a:extLst>
            </p:cNvPr>
            <p:cNvSpPr/>
            <p:nvPr/>
          </p:nvSpPr>
          <p:spPr>
            <a:xfrm>
              <a:off x="2467075" y="3034689"/>
              <a:ext cx="602400" cy="602400"/>
            </a:xfrm>
            <a:prstGeom prst="ellipse">
              <a:avLst/>
            </a:pr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" name="Google Shape;395;p30">
              <a:extLst>
                <a:ext uri="{FF2B5EF4-FFF2-40B4-BE49-F238E27FC236}">
                  <a16:creationId xmlns:a16="http://schemas.microsoft.com/office/drawing/2014/main" id="{98E6952D-5D41-0707-0C3D-83D5CAF3AADB}"/>
                </a:ext>
              </a:extLst>
            </p:cNvPr>
            <p:cNvSpPr/>
            <p:nvPr/>
          </p:nvSpPr>
          <p:spPr>
            <a:xfrm>
              <a:off x="2467075" y="3034693"/>
              <a:ext cx="602400" cy="602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9" name="Google Shape;409;p30">
            <a:extLst>
              <a:ext uri="{FF2B5EF4-FFF2-40B4-BE49-F238E27FC236}">
                <a16:creationId xmlns:a16="http://schemas.microsoft.com/office/drawing/2014/main" id="{AAE9C95B-6AD2-9697-E0E5-E2DC77DA6B01}"/>
              </a:ext>
            </a:extLst>
          </p:cNvPr>
          <p:cNvSpPr txBox="1">
            <a:spLocks/>
          </p:cNvSpPr>
          <p:nvPr/>
        </p:nvSpPr>
        <p:spPr>
          <a:xfrm>
            <a:off x="524952" y="731992"/>
            <a:ext cx="6024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25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2" name="Google Shape;1861;p50">
            <a:extLst>
              <a:ext uri="{FF2B5EF4-FFF2-40B4-BE49-F238E27FC236}">
                <a16:creationId xmlns:a16="http://schemas.microsoft.com/office/drawing/2014/main" id="{86D73F81-A028-26B3-BAD3-00EEBFF14F40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1287496" y="1832689"/>
            <a:ext cx="981565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Client</a:t>
            </a:r>
            <a:endParaRPr sz="1800" dirty="0"/>
          </a:p>
        </p:txBody>
      </p:sp>
      <p:sp>
        <p:nvSpPr>
          <p:cNvPr id="4" name="Google Shape;1861;p50">
            <a:extLst>
              <a:ext uri="{FF2B5EF4-FFF2-40B4-BE49-F238E27FC236}">
                <a16:creationId xmlns:a16="http://schemas.microsoft.com/office/drawing/2014/main" id="{7E151563-1C35-2DB7-2656-969989E52695}"/>
              </a:ext>
            </a:extLst>
          </p:cNvPr>
          <p:cNvSpPr txBox="1">
            <a:spLocks/>
          </p:cNvSpPr>
          <p:nvPr/>
        </p:nvSpPr>
        <p:spPr>
          <a:xfrm>
            <a:off x="1287496" y="1534129"/>
            <a:ext cx="1887611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9pPr>
          </a:lstStyle>
          <a:p>
            <a:pPr algn="ctr"/>
            <a:r>
              <a:rPr lang="en-US" dirty="0"/>
              <a:t>Components</a:t>
            </a:r>
            <a:endParaRPr lang="en-IN" dirty="0"/>
          </a:p>
        </p:txBody>
      </p:sp>
      <p:sp>
        <p:nvSpPr>
          <p:cNvPr id="5" name="Google Shape;1861;p50">
            <a:extLst>
              <a:ext uri="{FF2B5EF4-FFF2-40B4-BE49-F238E27FC236}">
                <a16:creationId xmlns:a16="http://schemas.microsoft.com/office/drawing/2014/main" id="{7266E7D7-3C4C-D3A2-D64B-A06E9CA0AA96}"/>
              </a:ext>
            </a:extLst>
          </p:cNvPr>
          <p:cNvSpPr txBox="1">
            <a:spLocks/>
          </p:cNvSpPr>
          <p:nvPr/>
        </p:nvSpPr>
        <p:spPr>
          <a:xfrm>
            <a:off x="1304428" y="3125271"/>
            <a:ext cx="1619394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9pPr>
          </a:lstStyle>
          <a:p>
            <a:pPr algn="ctr"/>
            <a:r>
              <a:rPr lang="en-US" sz="1800" dirty="0"/>
              <a:t>W</a:t>
            </a:r>
            <a:r>
              <a:rPr lang="en-IN" sz="1800" dirty="0" err="1"/>
              <a:t>eb</a:t>
            </a:r>
            <a:r>
              <a:rPr lang="en-IN" sz="1800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223133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6"/>
          <p:cNvSpPr txBox="1">
            <a:spLocks noGrp="1"/>
          </p:cNvSpPr>
          <p:nvPr>
            <p:ph type="title"/>
          </p:nvPr>
        </p:nvSpPr>
        <p:spPr>
          <a:xfrm>
            <a:off x="914399" y="539500"/>
            <a:ext cx="75071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Introduction to Web Technology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53" name="Google Shape;653;p36"/>
          <p:cNvSpPr txBox="1">
            <a:spLocks noGrp="1"/>
          </p:cNvSpPr>
          <p:nvPr>
            <p:ph type="title" idx="2"/>
          </p:nvPr>
        </p:nvSpPr>
        <p:spPr>
          <a:xfrm>
            <a:off x="2019069" y="1175964"/>
            <a:ext cx="5046129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Architecture of a Web Server</a:t>
            </a:r>
            <a:endParaRPr dirty="0"/>
          </a:p>
        </p:txBody>
      </p:sp>
      <p:sp>
        <p:nvSpPr>
          <p:cNvPr id="654" name="Google Shape;654;p36"/>
          <p:cNvSpPr txBox="1">
            <a:spLocks noGrp="1"/>
          </p:cNvSpPr>
          <p:nvPr>
            <p:ph type="subTitle" idx="1"/>
          </p:nvPr>
        </p:nvSpPr>
        <p:spPr>
          <a:xfrm>
            <a:off x="1430758" y="2120592"/>
            <a:ext cx="6518426" cy="970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Processes dynamic content like databases and APIs.</a:t>
            </a:r>
          </a:p>
        </p:txBody>
      </p:sp>
      <p:sp>
        <p:nvSpPr>
          <p:cNvPr id="656" name="Google Shape;656;p36"/>
          <p:cNvSpPr txBox="1">
            <a:spLocks noGrp="1"/>
          </p:cNvSpPr>
          <p:nvPr>
            <p:ph type="subTitle" idx="4"/>
          </p:nvPr>
        </p:nvSpPr>
        <p:spPr>
          <a:xfrm>
            <a:off x="1363024" y="2753217"/>
            <a:ext cx="6586160" cy="1263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Aft>
                <a:spcPts val="1200"/>
              </a:spcAft>
            </a:pPr>
            <a:r>
              <a:rPr lang="en-US" dirty="0"/>
              <a:t>Stores and manages website data.</a:t>
            </a:r>
          </a:p>
        </p:txBody>
      </p:sp>
      <p:grpSp>
        <p:nvGrpSpPr>
          <p:cNvPr id="682" name="Google Shape;682;p36"/>
          <p:cNvGrpSpPr/>
          <p:nvPr/>
        </p:nvGrpSpPr>
        <p:grpSpPr>
          <a:xfrm>
            <a:off x="8087965" y="2345898"/>
            <a:ext cx="310489" cy="426301"/>
            <a:chOff x="214563" y="991475"/>
            <a:chExt cx="453750" cy="641500"/>
          </a:xfrm>
        </p:grpSpPr>
        <p:grpSp>
          <p:nvGrpSpPr>
            <p:cNvPr id="683" name="Google Shape;683;p36"/>
            <p:cNvGrpSpPr/>
            <p:nvPr/>
          </p:nvGrpSpPr>
          <p:grpSpPr>
            <a:xfrm>
              <a:off x="214563" y="991475"/>
              <a:ext cx="297900" cy="257400"/>
              <a:chOff x="214563" y="991475"/>
              <a:chExt cx="297900" cy="257400"/>
            </a:xfrm>
          </p:grpSpPr>
          <p:sp>
            <p:nvSpPr>
              <p:cNvPr id="684" name="Google Shape;684;p36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6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6" name="Google Shape;686;p36"/>
            <p:cNvGrpSpPr/>
            <p:nvPr/>
          </p:nvGrpSpPr>
          <p:grpSpPr>
            <a:xfrm>
              <a:off x="370413" y="1375575"/>
              <a:ext cx="297900" cy="257400"/>
              <a:chOff x="370413" y="1375575"/>
              <a:chExt cx="297900" cy="257400"/>
            </a:xfrm>
          </p:grpSpPr>
          <p:sp>
            <p:nvSpPr>
              <p:cNvPr id="687" name="Google Shape;687;p36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6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9" name="Google Shape;689;p36"/>
          <p:cNvGrpSpPr/>
          <p:nvPr/>
        </p:nvGrpSpPr>
        <p:grpSpPr>
          <a:xfrm>
            <a:off x="8057592" y="4261146"/>
            <a:ext cx="681723" cy="171052"/>
            <a:chOff x="4657600" y="639650"/>
            <a:chExt cx="1216200" cy="192855"/>
          </a:xfrm>
        </p:grpSpPr>
        <p:sp>
          <p:nvSpPr>
            <p:cNvPr id="690" name="Google Shape;690;p36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2" name="Google Shape;692;p36"/>
          <p:cNvGrpSpPr/>
          <p:nvPr/>
        </p:nvGrpSpPr>
        <p:grpSpPr>
          <a:xfrm rot="668011">
            <a:off x="6724025" y="1095935"/>
            <a:ext cx="308463" cy="315647"/>
            <a:chOff x="8095816" y="2964049"/>
            <a:chExt cx="467366" cy="554802"/>
          </a:xfrm>
        </p:grpSpPr>
        <p:sp>
          <p:nvSpPr>
            <p:cNvPr id="693" name="Google Shape;693;p36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72727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36"/>
          <p:cNvGrpSpPr/>
          <p:nvPr/>
        </p:nvGrpSpPr>
        <p:grpSpPr>
          <a:xfrm>
            <a:off x="546964" y="1937851"/>
            <a:ext cx="602400" cy="209848"/>
            <a:chOff x="3204750" y="4646500"/>
            <a:chExt cx="1216200" cy="192855"/>
          </a:xfrm>
        </p:grpSpPr>
        <p:sp>
          <p:nvSpPr>
            <p:cNvPr id="696" name="Google Shape;696;p36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7CFF76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36"/>
          <p:cNvGrpSpPr/>
          <p:nvPr/>
        </p:nvGrpSpPr>
        <p:grpSpPr>
          <a:xfrm rot="10800000" flipH="1">
            <a:off x="722376" y="3533388"/>
            <a:ext cx="404976" cy="209847"/>
            <a:chOff x="1092050" y="3983462"/>
            <a:chExt cx="687467" cy="740513"/>
          </a:xfrm>
        </p:grpSpPr>
        <p:grpSp>
          <p:nvGrpSpPr>
            <p:cNvPr id="699" name="Google Shape;699;p36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700" name="Google Shape;700;p36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6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2" name="Google Shape;702;p36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703" name="Google Shape;703;p36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6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" name="Google Shape;393;p30">
            <a:extLst>
              <a:ext uri="{FF2B5EF4-FFF2-40B4-BE49-F238E27FC236}">
                <a16:creationId xmlns:a16="http://schemas.microsoft.com/office/drawing/2014/main" id="{A4CA1328-8D96-ED56-B48E-5D3F34F50059}"/>
              </a:ext>
            </a:extLst>
          </p:cNvPr>
          <p:cNvGrpSpPr/>
          <p:nvPr/>
        </p:nvGrpSpPr>
        <p:grpSpPr>
          <a:xfrm>
            <a:off x="524952" y="667038"/>
            <a:ext cx="602400" cy="602404"/>
            <a:chOff x="2467075" y="3034689"/>
            <a:chExt cx="602400" cy="602404"/>
          </a:xfrm>
        </p:grpSpPr>
        <p:sp>
          <p:nvSpPr>
            <p:cNvPr id="7" name="Google Shape;394;p30">
              <a:extLst>
                <a:ext uri="{FF2B5EF4-FFF2-40B4-BE49-F238E27FC236}">
                  <a16:creationId xmlns:a16="http://schemas.microsoft.com/office/drawing/2014/main" id="{00677D20-1A74-C916-C7A3-4C75BD4A0BF5}"/>
                </a:ext>
              </a:extLst>
            </p:cNvPr>
            <p:cNvSpPr/>
            <p:nvPr/>
          </p:nvSpPr>
          <p:spPr>
            <a:xfrm>
              <a:off x="2467075" y="3034689"/>
              <a:ext cx="602400" cy="602400"/>
            </a:xfrm>
            <a:prstGeom prst="ellipse">
              <a:avLst/>
            </a:pr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" name="Google Shape;395;p30">
              <a:extLst>
                <a:ext uri="{FF2B5EF4-FFF2-40B4-BE49-F238E27FC236}">
                  <a16:creationId xmlns:a16="http://schemas.microsoft.com/office/drawing/2014/main" id="{98E6952D-5D41-0707-0C3D-83D5CAF3AADB}"/>
                </a:ext>
              </a:extLst>
            </p:cNvPr>
            <p:cNvSpPr/>
            <p:nvPr/>
          </p:nvSpPr>
          <p:spPr>
            <a:xfrm>
              <a:off x="2467075" y="3034693"/>
              <a:ext cx="602400" cy="602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9" name="Google Shape;409;p30">
            <a:extLst>
              <a:ext uri="{FF2B5EF4-FFF2-40B4-BE49-F238E27FC236}">
                <a16:creationId xmlns:a16="http://schemas.microsoft.com/office/drawing/2014/main" id="{AAE9C95B-6AD2-9697-E0E5-E2DC77DA6B01}"/>
              </a:ext>
            </a:extLst>
          </p:cNvPr>
          <p:cNvSpPr txBox="1">
            <a:spLocks/>
          </p:cNvSpPr>
          <p:nvPr/>
        </p:nvSpPr>
        <p:spPr>
          <a:xfrm>
            <a:off x="524952" y="731992"/>
            <a:ext cx="6024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25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2" name="Google Shape;1861;p50">
            <a:extLst>
              <a:ext uri="{FF2B5EF4-FFF2-40B4-BE49-F238E27FC236}">
                <a16:creationId xmlns:a16="http://schemas.microsoft.com/office/drawing/2014/main" id="{86D73F81-A028-26B3-BAD3-00EEBFF14F40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1287496" y="1832689"/>
            <a:ext cx="2455448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Application Server</a:t>
            </a:r>
            <a:endParaRPr sz="1800" dirty="0"/>
          </a:p>
        </p:txBody>
      </p:sp>
      <p:sp>
        <p:nvSpPr>
          <p:cNvPr id="4" name="Google Shape;1861;p50">
            <a:extLst>
              <a:ext uri="{FF2B5EF4-FFF2-40B4-BE49-F238E27FC236}">
                <a16:creationId xmlns:a16="http://schemas.microsoft.com/office/drawing/2014/main" id="{7E151563-1C35-2DB7-2656-969989E52695}"/>
              </a:ext>
            </a:extLst>
          </p:cNvPr>
          <p:cNvSpPr txBox="1">
            <a:spLocks/>
          </p:cNvSpPr>
          <p:nvPr/>
        </p:nvSpPr>
        <p:spPr>
          <a:xfrm>
            <a:off x="1287496" y="1534129"/>
            <a:ext cx="1887611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9pPr>
          </a:lstStyle>
          <a:p>
            <a:pPr algn="ctr"/>
            <a:r>
              <a:rPr lang="en-US" dirty="0"/>
              <a:t>Components</a:t>
            </a:r>
            <a:endParaRPr lang="en-IN" dirty="0"/>
          </a:p>
        </p:txBody>
      </p:sp>
      <p:sp>
        <p:nvSpPr>
          <p:cNvPr id="5" name="Google Shape;1861;p50">
            <a:extLst>
              <a:ext uri="{FF2B5EF4-FFF2-40B4-BE49-F238E27FC236}">
                <a16:creationId xmlns:a16="http://schemas.microsoft.com/office/drawing/2014/main" id="{7266E7D7-3C4C-D3A2-D64B-A06E9CA0AA96}"/>
              </a:ext>
            </a:extLst>
          </p:cNvPr>
          <p:cNvSpPr txBox="1">
            <a:spLocks/>
          </p:cNvSpPr>
          <p:nvPr/>
        </p:nvSpPr>
        <p:spPr>
          <a:xfrm>
            <a:off x="1363024" y="2491287"/>
            <a:ext cx="1307024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fam"/>
              <a:buNone/>
              <a:defRPr sz="24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9pPr>
          </a:lstStyle>
          <a:p>
            <a:pPr algn="ctr"/>
            <a:r>
              <a:rPr lang="en-US" sz="1800" dirty="0"/>
              <a:t>Database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33494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p5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Client-side vs. </a:t>
            </a:r>
            <a:r>
              <a:rPr lang="en" sz="2800" dirty="0">
                <a:solidFill>
                  <a:schemeClr val="accent3"/>
                </a:solidFill>
              </a:rPr>
              <a:t>Server-side Scripting</a:t>
            </a:r>
            <a:endParaRPr sz="2800" dirty="0">
              <a:solidFill>
                <a:schemeClr val="accent3"/>
              </a:solidFill>
            </a:endParaRPr>
          </a:p>
        </p:txBody>
      </p:sp>
      <p:sp>
        <p:nvSpPr>
          <p:cNvPr id="1859" name="Google Shape;1859;p50"/>
          <p:cNvSpPr txBox="1">
            <a:spLocks noGrp="1"/>
          </p:cNvSpPr>
          <p:nvPr>
            <p:ph type="body" idx="1"/>
          </p:nvPr>
        </p:nvSpPr>
        <p:spPr>
          <a:xfrm>
            <a:off x="661780" y="1522023"/>
            <a:ext cx="3910220" cy="2972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Runs in the User’s Browser (Front-end).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/>
              <a:t>Purpose:</a:t>
            </a:r>
            <a:r>
              <a:rPr lang="en-US" dirty="0"/>
              <a:t> Manages user interface and handles interactions without reloading the page.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Examples: </a:t>
            </a:r>
            <a:r>
              <a:rPr lang="en-US" dirty="0" err="1"/>
              <a:t>Javascript</a:t>
            </a:r>
            <a:r>
              <a:rPr lang="en-US" dirty="0"/>
              <a:t>, HTML, CSS,SVG,REACT,ANGULAR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b="1" dirty="0"/>
              <a:t>SECUTIRY:</a:t>
            </a:r>
            <a:r>
              <a:rPr lang="en-US" dirty="0"/>
              <a:t> Less secure, as the code is visible to the user.</a:t>
            </a:r>
          </a:p>
          <a:p>
            <a:pPr marL="0" indent="0" algn="just">
              <a:spcAft>
                <a:spcPts val="1200"/>
              </a:spcAft>
              <a:buNone/>
            </a:pPr>
            <a:endParaRPr lang="en-US" dirty="0"/>
          </a:p>
          <a:p>
            <a:pPr marL="0" indent="0" algn="just">
              <a:spcAft>
                <a:spcPts val="120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en-IN" dirty="0"/>
          </a:p>
        </p:txBody>
      </p:sp>
      <p:sp>
        <p:nvSpPr>
          <p:cNvPr id="1860" name="Google Shape;1860;p50"/>
          <p:cNvSpPr txBox="1">
            <a:spLocks noGrp="1"/>
          </p:cNvSpPr>
          <p:nvPr>
            <p:ph type="body" idx="2"/>
          </p:nvPr>
        </p:nvSpPr>
        <p:spPr>
          <a:xfrm>
            <a:off x="4615743" y="1522023"/>
            <a:ext cx="3765920" cy="30819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Run on the web server    (Back-end).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Handles data processing,   database interactions, and business logic.                        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dirty="0"/>
              <a:t>Examples: PHP,Java,Node.js, Python.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dirty="0"/>
              <a:t>More secure, as the code is hidden from the user.</a:t>
            </a:r>
          </a:p>
          <a:p>
            <a:pPr marL="0" indent="0" algn="just">
              <a:spcAft>
                <a:spcPts val="120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861" name="Google Shape;1861;p50"/>
          <p:cNvSpPr txBox="1">
            <a:spLocks noGrp="1"/>
          </p:cNvSpPr>
          <p:nvPr>
            <p:ph type="title" idx="3"/>
          </p:nvPr>
        </p:nvSpPr>
        <p:spPr>
          <a:xfrm>
            <a:off x="1248865" y="1179739"/>
            <a:ext cx="29448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Client-Side</a:t>
            </a:r>
            <a:endParaRPr dirty="0"/>
          </a:p>
        </p:txBody>
      </p:sp>
      <p:sp>
        <p:nvSpPr>
          <p:cNvPr id="1862" name="Google Shape;1862;p50"/>
          <p:cNvSpPr txBox="1">
            <a:spLocks noGrp="1"/>
          </p:cNvSpPr>
          <p:nvPr>
            <p:ph type="title" idx="4"/>
          </p:nvPr>
        </p:nvSpPr>
        <p:spPr>
          <a:xfrm>
            <a:off x="4917980" y="1179739"/>
            <a:ext cx="29448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Server-Side</a:t>
            </a:r>
            <a:endParaRPr dirty="0"/>
          </a:p>
        </p:txBody>
      </p:sp>
      <p:grpSp>
        <p:nvGrpSpPr>
          <p:cNvPr id="1903" name="Google Shape;1903;p50"/>
          <p:cNvGrpSpPr/>
          <p:nvPr/>
        </p:nvGrpSpPr>
        <p:grpSpPr>
          <a:xfrm>
            <a:off x="8372570" y="2732011"/>
            <a:ext cx="453750" cy="641500"/>
            <a:chOff x="214563" y="991475"/>
            <a:chExt cx="453750" cy="641500"/>
          </a:xfrm>
        </p:grpSpPr>
        <p:grpSp>
          <p:nvGrpSpPr>
            <p:cNvPr id="1904" name="Google Shape;1904;p50"/>
            <p:cNvGrpSpPr/>
            <p:nvPr/>
          </p:nvGrpSpPr>
          <p:grpSpPr>
            <a:xfrm>
              <a:off x="214563" y="991475"/>
              <a:ext cx="297900" cy="257400"/>
              <a:chOff x="214563" y="991475"/>
              <a:chExt cx="297900" cy="257400"/>
            </a:xfrm>
          </p:grpSpPr>
          <p:sp>
            <p:nvSpPr>
              <p:cNvPr id="1905" name="Google Shape;1905;p50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50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7" name="Google Shape;1907;p50"/>
            <p:cNvGrpSpPr/>
            <p:nvPr/>
          </p:nvGrpSpPr>
          <p:grpSpPr>
            <a:xfrm>
              <a:off x="370413" y="1375575"/>
              <a:ext cx="297900" cy="257400"/>
              <a:chOff x="370413" y="1375575"/>
              <a:chExt cx="297900" cy="257400"/>
            </a:xfrm>
          </p:grpSpPr>
          <p:sp>
            <p:nvSpPr>
              <p:cNvPr id="1908" name="Google Shape;1908;p50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50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13" name="Google Shape;1913;p50"/>
          <p:cNvGrpSpPr/>
          <p:nvPr/>
        </p:nvGrpSpPr>
        <p:grpSpPr>
          <a:xfrm flipH="1">
            <a:off x="1409336" y="1152440"/>
            <a:ext cx="332646" cy="392583"/>
            <a:chOff x="8095816" y="2964049"/>
            <a:chExt cx="467366" cy="554802"/>
          </a:xfrm>
        </p:grpSpPr>
        <p:sp>
          <p:nvSpPr>
            <p:cNvPr id="1914" name="Google Shape;1914;p50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50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72727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6" name="Google Shape;1916;p50"/>
          <p:cNvGrpSpPr/>
          <p:nvPr/>
        </p:nvGrpSpPr>
        <p:grpSpPr>
          <a:xfrm>
            <a:off x="4193675" y="4604000"/>
            <a:ext cx="1216200" cy="192855"/>
            <a:chOff x="3204750" y="4646500"/>
            <a:chExt cx="1216200" cy="192855"/>
          </a:xfrm>
        </p:grpSpPr>
        <p:sp>
          <p:nvSpPr>
            <p:cNvPr id="1917" name="Google Shape;1917;p50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50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7CFF76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9" name="Google Shape;1919;p50"/>
          <p:cNvGrpSpPr/>
          <p:nvPr/>
        </p:nvGrpSpPr>
        <p:grpSpPr>
          <a:xfrm rot="10800000" flipH="1">
            <a:off x="227102" y="2367884"/>
            <a:ext cx="515050" cy="554792"/>
            <a:chOff x="1092050" y="3983462"/>
            <a:chExt cx="687467" cy="740513"/>
          </a:xfrm>
        </p:grpSpPr>
        <p:grpSp>
          <p:nvGrpSpPr>
            <p:cNvPr id="1920" name="Google Shape;1920;p50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1921" name="Google Shape;1921;p5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5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3" name="Google Shape;1923;p50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1924" name="Google Shape;1924;p5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5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6" name="Google Shape;1926;p50"/>
          <p:cNvGrpSpPr/>
          <p:nvPr/>
        </p:nvGrpSpPr>
        <p:grpSpPr>
          <a:xfrm>
            <a:off x="8144323" y="713520"/>
            <a:ext cx="515050" cy="554792"/>
            <a:chOff x="1092050" y="3983462"/>
            <a:chExt cx="687467" cy="740513"/>
          </a:xfrm>
        </p:grpSpPr>
        <p:grpSp>
          <p:nvGrpSpPr>
            <p:cNvPr id="1927" name="Google Shape;1927;p50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1928" name="Google Shape;1928;p5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5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0" name="Google Shape;1930;p50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1931" name="Google Shape;1931;p5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5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1913;p50">
            <a:extLst>
              <a:ext uri="{FF2B5EF4-FFF2-40B4-BE49-F238E27FC236}">
                <a16:creationId xmlns:a16="http://schemas.microsoft.com/office/drawing/2014/main" id="{0A80A979-0A0F-2792-2BC0-D31EF5021642}"/>
              </a:ext>
            </a:extLst>
          </p:cNvPr>
          <p:cNvGrpSpPr/>
          <p:nvPr/>
        </p:nvGrpSpPr>
        <p:grpSpPr>
          <a:xfrm flipH="1">
            <a:off x="5077033" y="1146400"/>
            <a:ext cx="332646" cy="392583"/>
            <a:chOff x="8095816" y="2964049"/>
            <a:chExt cx="467366" cy="554802"/>
          </a:xfrm>
        </p:grpSpPr>
        <p:sp>
          <p:nvSpPr>
            <p:cNvPr id="3" name="Google Shape;1914;p50">
              <a:extLst>
                <a:ext uri="{FF2B5EF4-FFF2-40B4-BE49-F238E27FC236}">
                  <a16:creationId xmlns:a16="http://schemas.microsoft.com/office/drawing/2014/main" id="{87172AA6-10B0-8BE9-29DA-E405BB787004}"/>
                </a:ext>
              </a:extLst>
            </p:cNvPr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915;p50">
              <a:extLst>
                <a:ext uri="{FF2B5EF4-FFF2-40B4-BE49-F238E27FC236}">
                  <a16:creationId xmlns:a16="http://schemas.microsoft.com/office/drawing/2014/main" id="{3E1349F1-43D8-B8C1-50D6-4E47686D459C}"/>
                </a:ext>
              </a:extLst>
            </p:cNvPr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72727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393;p30">
            <a:extLst>
              <a:ext uri="{FF2B5EF4-FFF2-40B4-BE49-F238E27FC236}">
                <a16:creationId xmlns:a16="http://schemas.microsoft.com/office/drawing/2014/main" id="{96A84314-D189-C910-DF9A-4297946F80A1}"/>
              </a:ext>
            </a:extLst>
          </p:cNvPr>
          <p:cNvGrpSpPr/>
          <p:nvPr/>
        </p:nvGrpSpPr>
        <p:grpSpPr>
          <a:xfrm>
            <a:off x="404880" y="648566"/>
            <a:ext cx="602400" cy="602404"/>
            <a:chOff x="2467075" y="3034689"/>
            <a:chExt cx="602400" cy="602404"/>
          </a:xfrm>
        </p:grpSpPr>
        <p:sp>
          <p:nvSpPr>
            <p:cNvPr id="8" name="Google Shape;394;p30">
              <a:extLst>
                <a:ext uri="{FF2B5EF4-FFF2-40B4-BE49-F238E27FC236}">
                  <a16:creationId xmlns:a16="http://schemas.microsoft.com/office/drawing/2014/main" id="{C2C31783-C0ED-D368-0FB2-C2CD66B085F2}"/>
                </a:ext>
              </a:extLst>
            </p:cNvPr>
            <p:cNvSpPr/>
            <p:nvPr/>
          </p:nvSpPr>
          <p:spPr>
            <a:xfrm>
              <a:off x="2467075" y="3034689"/>
              <a:ext cx="602400" cy="602400"/>
            </a:xfrm>
            <a:prstGeom prst="ellipse">
              <a:avLst/>
            </a:pr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" name="Google Shape;395;p30">
              <a:extLst>
                <a:ext uri="{FF2B5EF4-FFF2-40B4-BE49-F238E27FC236}">
                  <a16:creationId xmlns:a16="http://schemas.microsoft.com/office/drawing/2014/main" id="{46A7D348-4CB6-9195-9071-51E76144E156}"/>
                </a:ext>
              </a:extLst>
            </p:cNvPr>
            <p:cNvSpPr/>
            <p:nvPr/>
          </p:nvSpPr>
          <p:spPr>
            <a:xfrm>
              <a:off x="2467075" y="3034693"/>
              <a:ext cx="602400" cy="602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0" name="Google Shape;409;p30">
            <a:extLst>
              <a:ext uri="{FF2B5EF4-FFF2-40B4-BE49-F238E27FC236}">
                <a16:creationId xmlns:a16="http://schemas.microsoft.com/office/drawing/2014/main" id="{BC1BB8C3-1930-4CE3-31D3-04D73A12D44F}"/>
              </a:ext>
            </a:extLst>
          </p:cNvPr>
          <p:cNvSpPr txBox="1">
            <a:spLocks/>
          </p:cNvSpPr>
          <p:nvPr/>
        </p:nvSpPr>
        <p:spPr>
          <a:xfrm>
            <a:off x="404880" y="713520"/>
            <a:ext cx="6024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25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9pPr>
          </a:lstStyle>
          <a:p>
            <a:r>
              <a:rPr lang="en" dirty="0"/>
              <a:t>04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p5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Client-side vs. </a:t>
            </a:r>
            <a:r>
              <a:rPr lang="en" sz="2800" dirty="0">
                <a:solidFill>
                  <a:schemeClr val="accent3"/>
                </a:solidFill>
              </a:rPr>
              <a:t>Server-side Scripting</a:t>
            </a:r>
            <a:endParaRPr sz="2800" dirty="0">
              <a:solidFill>
                <a:schemeClr val="accent3"/>
              </a:solidFill>
            </a:endParaRPr>
          </a:p>
        </p:txBody>
      </p:sp>
      <p:sp>
        <p:nvSpPr>
          <p:cNvPr id="1859" name="Google Shape;1859;p50"/>
          <p:cNvSpPr txBox="1">
            <a:spLocks noGrp="1"/>
          </p:cNvSpPr>
          <p:nvPr>
            <p:ph type="body" idx="1"/>
          </p:nvPr>
        </p:nvSpPr>
        <p:spPr>
          <a:xfrm>
            <a:off x="661780" y="1522023"/>
            <a:ext cx="3910220" cy="2972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en-US" b="1" dirty="0"/>
              <a:t>Response Time: </a:t>
            </a:r>
            <a:r>
              <a:rPr lang="en-US" dirty="0"/>
              <a:t>Fast, as it doesn’t involve server round-trips.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IN" b="1" dirty="0"/>
              <a:t>Example:</a:t>
            </a:r>
            <a:r>
              <a:rPr lang="en-IN" dirty="0"/>
              <a:t> Form validation, dynamic content updates, animations.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IN" b="1" dirty="0"/>
              <a:t>Data Access: </a:t>
            </a:r>
            <a:r>
              <a:rPr lang="en-US" dirty="0"/>
              <a:t>Cannot access or manipulate server-side data or databases directly.</a:t>
            </a:r>
            <a:endParaRPr lang="en-US" b="1" dirty="0"/>
          </a:p>
          <a:p>
            <a:pPr marL="0" indent="0" algn="just">
              <a:spcAft>
                <a:spcPts val="120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en-IN" dirty="0"/>
          </a:p>
        </p:txBody>
      </p:sp>
      <p:sp>
        <p:nvSpPr>
          <p:cNvPr id="1860" name="Google Shape;1860;p50"/>
          <p:cNvSpPr txBox="1">
            <a:spLocks noGrp="1"/>
          </p:cNvSpPr>
          <p:nvPr>
            <p:ph type="body" idx="2"/>
          </p:nvPr>
        </p:nvSpPr>
        <p:spPr>
          <a:xfrm>
            <a:off x="4615743" y="1522023"/>
            <a:ext cx="3765920" cy="30819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Slower, as it involves communication with the server.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User authentication, database operations, file uploads.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Can access, retrieve, and manipulate server-side databases.</a:t>
            </a:r>
            <a:endParaRPr dirty="0"/>
          </a:p>
        </p:txBody>
      </p:sp>
      <p:sp>
        <p:nvSpPr>
          <p:cNvPr id="1861" name="Google Shape;1861;p50"/>
          <p:cNvSpPr txBox="1">
            <a:spLocks noGrp="1"/>
          </p:cNvSpPr>
          <p:nvPr>
            <p:ph type="title" idx="3"/>
          </p:nvPr>
        </p:nvSpPr>
        <p:spPr>
          <a:xfrm>
            <a:off x="1248865" y="1179739"/>
            <a:ext cx="29448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Client-Side</a:t>
            </a:r>
            <a:endParaRPr dirty="0"/>
          </a:p>
        </p:txBody>
      </p:sp>
      <p:sp>
        <p:nvSpPr>
          <p:cNvPr id="1862" name="Google Shape;1862;p50"/>
          <p:cNvSpPr txBox="1">
            <a:spLocks noGrp="1"/>
          </p:cNvSpPr>
          <p:nvPr>
            <p:ph type="title" idx="4"/>
          </p:nvPr>
        </p:nvSpPr>
        <p:spPr>
          <a:xfrm>
            <a:off x="4917980" y="1179739"/>
            <a:ext cx="29448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Server-Side</a:t>
            </a:r>
            <a:endParaRPr dirty="0"/>
          </a:p>
        </p:txBody>
      </p:sp>
      <p:grpSp>
        <p:nvGrpSpPr>
          <p:cNvPr id="1903" name="Google Shape;1903;p50"/>
          <p:cNvGrpSpPr/>
          <p:nvPr/>
        </p:nvGrpSpPr>
        <p:grpSpPr>
          <a:xfrm>
            <a:off x="8372570" y="2732011"/>
            <a:ext cx="453750" cy="641500"/>
            <a:chOff x="214563" y="991475"/>
            <a:chExt cx="453750" cy="641500"/>
          </a:xfrm>
        </p:grpSpPr>
        <p:grpSp>
          <p:nvGrpSpPr>
            <p:cNvPr id="1904" name="Google Shape;1904;p50"/>
            <p:cNvGrpSpPr/>
            <p:nvPr/>
          </p:nvGrpSpPr>
          <p:grpSpPr>
            <a:xfrm>
              <a:off x="214563" y="991475"/>
              <a:ext cx="297900" cy="257400"/>
              <a:chOff x="214563" y="991475"/>
              <a:chExt cx="297900" cy="257400"/>
            </a:xfrm>
          </p:grpSpPr>
          <p:sp>
            <p:nvSpPr>
              <p:cNvPr id="1905" name="Google Shape;1905;p50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50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7" name="Google Shape;1907;p50"/>
            <p:cNvGrpSpPr/>
            <p:nvPr/>
          </p:nvGrpSpPr>
          <p:grpSpPr>
            <a:xfrm>
              <a:off x="370413" y="1375575"/>
              <a:ext cx="297900" cy="257400"/>
              <a:chOff x="370413" y="1375575"/>
              <a:chExt cx="297900" cy="257400"/>
            </a:xfrm>
          </p:grpSpPr>
          <p:sp>
            <p:nvSpPr>
              <p:cNvPr id="1908" name="Google Shape;1908;p50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50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13" name="Google Shape;1913;p50"/>
          <p:cNvGrpSpPr/>
          <p:nvPr/>
        </p:nvGrpSpPr>
        <p:grpSpPr>
          <a:xfrm flipH="1">
            <a:off x="1409336" y="1152440"/>
            <a:ext cx="332646" cy="392583"/>
            <a:chOff x="8095816" y="2964049"/>
            <a:chExt cx="467366" cy="554802"/>
          </a:xfrm>
        </p:grpSpPr>
        <p:sp>
          <p:nvSpPr>
            <p:cNvPr id="1914" name="Google Shape;1914;p50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50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72727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6" name="Google Shape;1916;p50"/>
          <p:cNvGrpSpPr/>
          <p:nvPr/>
        </p:nvGrpSpPr>
        <p:grpSpPr>
          <a:xfrm>
            <a:off x="4193675" y="4604000"/>
            <a:ext cx="1216200" cy="192855"/>
            <a:chOff x="3204750" y="4646500"/>
            <a:chExt cx="1216200" cy="192855"/>
          </a:xfrm>
        </p:grpSpPr>
        <p:sp>
          <p:nvSpPr>
            <p:cNvPr id="1917" name="Google Shape;1917;p50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50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7CFF76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9" name="Google Shape;1919;p50"/>
          <p:cNvGrpSpPr/>
          <p:nvPr/>
        </p:nvGrpSpPr>
        <p:grpSpPr>
          <a:xfrm rot="10800000" flipH="1">
            <a:off x="372973" y="2571749"/>
            <a:ext cx="369178" cy="350925"/>
            <a:chOff x="1092050" y="3983462"/>
            <a:chExt cx="687467" cy="740513"/>
          </a:xfrm>
        </p:grpSpPr>
        <p:grpSp>
          <p:nvGrpSpPr>
            <p:cNvPr id="1920" name="Google Shape;1920;p50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1921" name="Google Shape;1921;p5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5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3" name="Google Shape;1923;p50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1924" name="Google Shape;1924;p5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5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6" name="Google Shape;1926;p50"/>
          <p:cNvGrpSpPr/>
          <p:nvPr/>
        </p:nvGrpSpPr>
        <p:grpSpPr>
          <a:xfrm>
            <a:off x="8144323" y="713520"/>
            <a:ext cx="515050" cy="554792"/>
            <a:chOff x="1092050" y="3983462"/>
            <a:chExt cx="687467" cy="740513"/>
          </a:xfrm>
        </p:grpSpPr>
        <p:grpSp>
          <p:nvGrpSpPr>
            <p:cNvPr id="1927" name="Google Shape;1927;p50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1928" name="Google Shape;1928;p5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5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0" name="Google Shape;1930;p50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1931" name="Google Shape;1931;p5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50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1913;p50">
            <a:extLst>
              <a:ext uri="{FF2B5EF4-FFF2-40B4-BE49-F238E27FC236}">
                <a16:creationId xmlns:a16="http://schemas.microsoft.com/office/drawing/2014/main" id="{0A80A979-0A0F-2792-2BC0-D31EF5021642}"/>
              </a:ext>
            </a:extLst>
          </p:cNvPr>
          <p:cNvGrpSpPr/>
          <p:nvPr/>
        </p:nvGrpSpPr>
        <p:grpSpPr>
          <a:xfrm flipH="1">
            <a:off x="5077033" y="1146400"/>
            <a:ext cx="332646" cy="392583"/>
            <a:chOff x="8095816" y="2964049"/>
            <a:chExt cx="467366" cy="554802"/>
          </a:xfrm>
        </p:grpSpPr>
        <p:sp>
          <p:nvSpPr>
            <p:cNvPr id="3" name="Google Shape;1914;p50">
              <a:extLst>
                <a:ext uri="{FF2B5EF4-FFF2-40B4-BE49-F238E27FC236}">
                  <a16:creationId xmlns:a16="http://schemas.microsoft.com/office/drawing/2014/main" id="{87172AA6-10B0-8BE9-29DA-E405BB787004}"/>
                </a:ext>
              </a:extLst>
            </p:cNvPr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915;p50">
              <a:extLst>
                <a:ext uri="{FF2B5EF4-FFF2-40B4-BE49-F238E27FC236}">
                  <a16:creationId xmlns:a16="http://schemas.microsoft.com/office/drawing/2014/main" id="{3E1349F1-43D8-B8C1-50D6-4E47686D459C}"/>
                </a:ext>
              </a:extLst>
            </p:cNvPr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72727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393;p30">
            <a:extLst>
              <a:ext uri="{FF2B5EF4-FFF2-40B4-BE49-F238E27FC236}">
                <a16:creationId xmlns:a16="http://schemas.microsoft.com/office/drawing/2014/main" id="{96A84314-D189-C910-DF9A-4297946F80A1}"/>
              </a:ext>
            </a:extLst>
          </p:cNvPr>
          <p:cNvGrpSpPr/>
          <p:nvPr/>
        </p:nvGrpSpPr>
        <p:grpSpPr>
          <a:xfrm>
            <a:off x="404880" y="648566"/>
            <a:ext cx="602400" cy="602404"/>
            <a:chOff x="2467075" y="3034689"/>
            <a:chExt cx="602400" cy="602404"/>
          </a:xfrm>
        </p:grpSpPr>
        <p:sp>
          <p:nvSpPr>
            <p:cNvPr id="8" name="Google Shape;394;p30">
              <a:extLst>
                <a:ext uri="{FF2B5EF4-FFF2-40B4-BE49-F238E27FC236}">
                  <a16:creationId xmlns:a16="http://schemas.microsoft.com/office/drawing/2014/main" id="{C2C31783-C0ED-D368-0FB2-C2CD66B085F2}"/>
                </a:ext>
              </a:extLst>
            </p:cNvPr>
            <p:cNvSpPr/>
            <p:nvPr/>
          </p:nvSpPr>
          <p:spPr>
            <a:xfrm>
              <a:off x="2467075" y="3034689"/>
              <a:ext cx="602400" cy="602400"/>
            </a:xfrm>
            <a:prstGeom prst="ellipse">
              <a:avLst/>
            </a:pr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" name="Google Shape;395;p30">
              <a:extLst>
                <a:ext uri="{FF2B5EF4-FFF2-40B4-BE49-F238E27FC236}">
                  <a16:creationId xmlns:a16="http://schemas.microsoft.com/office/drawing/2014/main" id="{46A7D348-4CB6-9195-9071-51E76144E156}"/>
                </a:ext>
              </a:extLst>
            </p:cNvPr>
            <p:cNvSpPr/>
            <p:nvPr/>
          </p:nvSpPr>
          <p:spPr>
            <a:xfrm>
              <a:off x="2467075" y="3034693"/>
              <a:ext cx="602400" cy="602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0" name="Google Shape;409;p30">
            <a:extLst>
              <a:ext uri="{FF2B5EF4-FFF2-40B4-BE49-F238E27FC236}">
                <a16:creationId xmlns:a16="http://schemas.microsoft.com/office/drawing/2014/main" id="{BC1BB8C3-1930-4CE3-31D3-04D73A12D44F}"/>
              </a:ext>
            </a:extLst>
          </p:cNvPr>
          <p:cNvSpPr txBox="1">
            <a:spLocks/>
          </p:cNvSpPr>
          <p:nvPr/>
        </p:nvSpPr>
        <p:spPr>
          <a:xfrm>
            <a:off x="404880" y="713520"/>
            <a:ext cx="6024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25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 i="0" u="none" strike="noStrike" cap="none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9pPr>
          </a:lstStyle>
          <a:p>
            <a:r>
              <a:rPr lang="en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024292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p52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we need  </a:t>
            </a:r>
            <a:r>
              <a:rPr lang="en" dirty="0">
                <a:solidFill>
                  <a:schemeClr val="accent3"/>
                </a:solidFill>
              </a:rPr>
              <a:t>to start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974" name="Google Shape;1974;p52"/>
          <p:cNvSpPr txBox="1">
            <a:spLocks noGrp="1"/>
          </p:cNvSpPr>
          <p:nvPr>
            <p:ph type="title" idx="2"/>
          </p:nvPr>
        </p:nvSpPr>
        <p:spPr>
          <a:xfrm>
            <a:off x="1608613" y="1808482"/>
            <a:ext cx="25464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Browser (Pick One)</a:t>
            </a:r>
            <a:endParaRPr dirty="0"/>
          </a:p>
        </p:txBody>
      </p:sp>
      <p:sp>
        <p:nvSpPr>
          <p:cNvPr id="1975" name="Google Shape;1975;p52"/>
          <p:cNvSpPr txBox="1">
            <a:spLocks noGrp="1"/>
          </p:cNvSpPr>
          <p:nvPr>
            <p:ph type="subTitle" idx="1"/>
          </p:nvPr>
        </p:nvSpPr>
        <p:spPr>
          <a:xfrm>
            <a:off x="1608613" y="2097024"/>
            <a:ext cx="2546400" cy="2166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Google Chrome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Edge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Safari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Mozilla Firefox</a:t>
            </a:r>
            <a:endParaRPr dirty="0"/>
          </a:p>
        </p:txBody>
      </p:sp>
      <p:sp>
        <p:nvSpPr>
          <p:cNvPr id="1976" name="Google Shape;1976;p52"/>
          <p:cNvSpPr txBox="1">
            <a:spLocks noGrp="1"/>
          </p:cNvSpPr>
          <p:nvPr>
            <p:ph type="title" idx="3"/>
          </p:nvPr>
        </p:nvSpPr>
        <p:spPr>
          <a:xfrm>
            <a:off x="4988989" y="1808482"/>
            <a:ext cx="2546400" cy="4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Text Editor (Pick One)</a:t>
            </a:r>
            <a:endParaRPr dirty="0"/>
          </a:p>
        </p:txBody>
      </p:sp>
      <p:sp>
        <p:nvSpPr>
          <p:cNvPr id="1977" name="Google Shape;1977;p52"/>
          <p:cNvSpPr txBox="1">
            <a:spLocks noGrp="1"/>
          </p:cNvSpPr>
          <p:nvPr>
            <p:ph type="subTitle" idx="4"/>
          </p:nvPr>
        </p:nvSpPr>
        <p:spPr>
          <a:xfrm>
            <a:off x="4988989" y="2097024"/>
            <a:ext cx="2546400" cy="2166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Notepad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Visual Studio Code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Sublime Text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Atom. Io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More……</a:t>
            </a:r>
            <a:endParaRPr dirty="0"/>
          </a:p>
        </p:txBody>
      </p:sp>
      <p:grpSp>
        <p:nvGrpSpPr>
          <p:cNvPr id="1980" name="Google Shape;1980;p52"/>
          <p:cNvGrpSpPr/>
          <p:nvPr/>
        </p:nvGrpSpPr>
        <p:grpSpPr>
          <a:xfrm>
            <a:off x="8235063" y="1141375"/>
            <a:ext cx="453750" cy="641500"/>
            <a:chOff x="214563" y="991475"/>
            <a:chExt cx="453750" cy="641500"/>
          </a:xfrm>
        </p:grpSpPr>
        <p:grpSp>
          <p:nvGrpSpPr>
            <p:cNvPr id="1981" name="Google Shape;1981;p52"/>
            <p:cNvGrpSpPr/>
            <p:nvPr/>
          </p:nvGrpSpPr>
          <p:grpSpPr>
            <a:xfrm>
              <a:off x="214563" y="991475"/>
              <a:ext cx="297900" cy="257400"/>
              <a:chOff x="214563" y="991475"/>
              <a:chExt cx="297900" cy="257400"/>
            </a:xfrm>
          </p:grpSpPr>
          <p:sp>
            <p:nvSpPr>
              <p:cNvPr id="1982" name="Google Shape;1982;p52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52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4" name="Google Shape;1984;p52"/>
            <p:cNvGrpSpPr/>
            <p:nvPr/>
          </p:nvGrpSpPr>
          <p:grpSpPr>
            <a:xfrm>
              <a:off x="370413" y="1375575"/>
              <a:ext cx="297900" cy="257400"/>
              <a:chOff x="370413" y="1375575"/>
              <a:chExt cx="297900" cy="257400"/>
            </a:xfrm>
          </p:grpSpPr>
          <p:sp>
            <p:nvSpPr>
              <p:cNvPr id="1985" name="Google Shape;1985;p52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52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87" name="Google Shape;1987;p52"/>
          <p:cNvGrpSpPr/>
          <p:nvPr/>
        </p:nvGrpSpPr>
        <p:grpSpPr>
          <a:xfrm>
            <a:off x="5593700" y="4551125"/>
            <a:ext cx="1216200" cy="192855"/>
            <a:chOff x="4657600" y="639650"/>
            <a:chExt cx="1216200" cy="192855"/>
          </a:xfrm>
        </p:grpSpPr>
        <p:sp>
          <p:nvSpPr>
            <p:cNvPr id="1988" name="Google Shape;1988;p52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2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0" name="Google Shape;1990;p52"/>
          <p:cNvGrpSpPr/>
          <p:nvPr/>
        </p:nvGrpSpPr>
        <p:grpSpPr>
          <a:xfrm flipH="1">
            <a:off x="684391" y="3009474"/>
            <a:ext cx="467366" cy="554802"/>
            <a:chOff x="8095816" y="2964049"/>
            <a:chExt cx="467366" cy="554802"/>
          </a:xfrm>
        </p:grpSpPr>
        <p:sp>
          <p:nvSpPr>
            <p:cNvPr id="1991" name="Google Shape;1991;p52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2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72727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3" name="Google Shape;1993;p52"/>
          <p:cNvGrpSpPr/>
          <p:nvPr/>
        </p:nvGrpSpPr>
        <p:grpSpPr>
          <a:xfrm>
            <a:off x="1388074" y="1171243"/>
            <a:ext cx="1216200" cy="192855"/>
            <a:chOff x="3204750" y="4646500"/>
            <a:chExt cx="1216200" cy="192855"/>
          </a:xfrm>
        </p:grpSpPr>
        <p:sp>
          <p:nvSpPr>
            <p:cNvPr id="1994" name="Google Shape;1994;p52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2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7CFF76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6" name="Google Shape;1996;p52"/>
          <p:cNvGrpSpPr/>
          <p:nvPr/>
        </p:nvGrpSpPr>
        <p:grpSpPr>
          <a:xfrm rot="10800000" flipH="1">
            <a:off x="356376" y="1112189"/>
            <a:ext cx="515050" cy="554792"/>
            <a:chOff x="1092050" y="3983462"/>
            <a:chExt cx="687467" cy="740513"/>
          </a:xfrm>
        </p:grpSpPr>
        <p:grpSp>
          <p:nvGrpSpPr>
            <p:cNvPr id="1997" name="Google Shape;1997;p52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1998" name="Google Shape;1998;p52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52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0" name="Google Shape;2000;p52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2001" name="Google Shape;2001;p52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52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03" name="Google Shape;2003;p52"/>
          <p:cNvGrpSpPr/>
          <p:nvPr/>
        </p:nvGrpSpPr>
        <p:grpSpPr>
          <a:xfrm>
            <a:off x="8204424" y="3765826"/>
            <a:ext cx="515050" cy="554792"/>
            <a:chOff x="1092050" y="3983462"/>
            <a:chExt cx="687467" cy="740513"/>
          </a:xfrm>
        </p:grpSpPr>
        <p:grpSp>
          <p:nvGrpSpPr>
            <p:cNvPr id="2004" name="Google Shape;2004;p52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2005" name="Google Shape;2005;p52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52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7" name="Google Shape;2007;p52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2008" name="Google Shape;2008;p52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52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Web Design Company Profile by Slidesgo">
  <a:themeElements>
    <a:clrScheme name="Simple Light">
      <a:dk1>
        <a:srgbClr val="0B0B0B"/>
      </a:dk1>
      <a:lt1>
        <a:srgbClr val="F5EDB3"/>
      </a:lt1>
      <a:dk2>
        <a:srgbClr val="F3F064"/>
      </a:dk2>
      <a:lt2>
        <a:srgbClr val="FFFCEA"/>
      </a:lt2>
      <a:accent1>
        <a:srgbClr val="FFCC00"/>
      </a:accent1>
      <a:accent2>
        <a:srgbClr val="00FF6C"/>
      </a:accent2>
      <a:accent3>
        <a:srgbClr val="F53333"/>
      </a:accent3>
      <a:accent4>
        <a:srgbClr val="FFFFFF"/>
      </a:accent4>
      <a:accent5>
        <a:srgbClr val="FFFFFF"/>
      </a:accent5>
      <a:accent6>
        <a:srgbClr val="FFFFFF"/>
      </a:accent6>
      <a:hlink>
        <a:srgbClr val="0B0B0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908</Words>
  <Application>Microsoft Office PowerPoint</Application>
  <PresentationFormat>On-screen Show (16:9)</PresentationFormat>
  <Paragraphs>166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Cambria</vt:lpstr>
      <vt:lpstr>Arial</vt:lpstr>
      <vt:lpstr>Montserrat</vt:lpstr>
      <vt:lpstr>Anaheim</vt:lpstr>
      <vt:lpstr>Roboto Slab Light</vt:lpstr>
      <vt:lpstr>Kufam</vt:lpstr>
      <vt:lpstr>Web Design Company Profile by Slidesgo</vt:lpstr>
      <vt:lpstr>Web Designing Understanding the Fundamentals of HTML, CSS and Javascript</vt:lpstr>
      <vt:lpstr>Table of contents</vt:lpstr>
      <vt:lpstr>Introduction to Web Technology</vt:lpstr>
      <vt:lpstr>Introduction to Web Technology</vt:lpstr>
      <vt:lpstr>Introduction to Web Technology</vt:lpstr>
      <vt:lpstr>Introduction to Web Technology</vt:lpstr>
      <vt:lpstr>Client-side vs. Server-side Scripting</vt:lpstr>
      <vt:lpstr>Client-side vs. Server-side Scripting</vt:lpstr>
      <vt:lpstr>What we need  to start</vt:lpstr>
      <vt:lpstr>Introduction to HTML</vt:lpstr>
      <vt:lpstr>Page Structure (HTML)</vt:lpstr>
      <vt:lpstr>Introduction to CSS</vt:lpstr>
      <vt:lpstr>Example of CSS</vt:lpstr>
      <vt:lpstr>Introduction to Javascript</vt:lpstr>
      <vt:lpstr>Example of 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ASUS</dc:creator>
  <cp:lastModifiedBy>Banteilang Nongsiej</cp:lastModifiedBy>
  <cp:revision>52</cp:revision>
  <dcterms:modified xsi:type="dcterms:W3CDTF">2024-09-12T15:57:33Z</dcterms:modified>
</cp:coreProperties>
</file>