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A8C5-9EAD-6EEE-37C9-BA213AE2E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6BF3-211A-56D8-F65D-3CEFE57E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D352-9993-44B2-5344-9AA61B5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1F7A-4D64-3836-895F-FBC63FCD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1E86-1B15-8F5B-D6D3-CBA2FD20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2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8124-57B7-9D19-6D25-7394CF3C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3C3CF-2362-B466-7247-4A704100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0C73-9517-D6F6-18E8-D9F28EE1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FEA4-0E0F-3B80-A442-489A4A40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2D28-CCEE-F080-4A8B-5C5D86E5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CCB1E-15A4-879C-683F-988E6BF8E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F7581-AD50-E7E2-4E13-62F8BDB2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429F-CE77-55F9-F6FC-AECEF31D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5AAC-CB08-C1F6-82AB-337D364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375-7291-74CB-0655-0C90C395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5DDD-0D9A-CA83-6B3A-23AD7C65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1779-5E12-16CB-47C4-DA9C635F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23F4-8DFE-DB10-0AA2-C1CA2588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5672-89FB-634B-9F5B-FB6249AC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A069-1DFC-CF80-0ED4-2BCEA283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1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1E17-C4D6-E4AA-47F6-7197C912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0268F-33D9-D086-23EB-E01F59E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CE20-6188-1FF7-8951-AEC61211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3AD7-AEF0-67D1-D3E8-EF88578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6B3A-24F0-355D-F14B-55CC19C7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C988-D576-2712-5ACE-19812EF5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982D-FCDA-3F02-42D3-2604AE93D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1113-08E2-B6C9-EE82-AE2057D9B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74AE-EA53-6142-4B99-F6959E1E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A808-81EE-DEAD-D7ED-08EF1FF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FA523-8624-BC8B-2F1C-D9E9CF55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DA4D-F9CD-7137-51DE-1276CB50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D2DB-EA73-8221-58B5-BD767B34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6A36-4757-090B-CCE7-7585313D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3AC04-EBCC-2414-4CB5-F151C978B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23A9A-EA0B-5F83-ED2D-FCF1D9D65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3E8D4-DEFB-62A4-6FCD-891A498C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FEEA8-46B5-DA04-FE06-6D7F3335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60E8F-A58C-310F-7EF9-C456FCB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8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BA44-EA71-BBE7-3B85-29C9D92F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ABCFC-1442-BB59-69C1-7C43E423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7B770-7406-EA12-6890-42F90C92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62D8-653E-1C98-C9B6-F6C88EAD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1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E18BD-8A6D-AF38-E3A7-F62A10AF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F10A-605C-4EF4-F313-BFEA7B18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A4D10-2062-A0C8-578D-F02A515F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BEE6-8713-36C4-F257-77CE533C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58DA-4A79-7906-890B-BDB02FB9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A7095-0B34-3F54-5BAC-474BD866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8863-2B46-AFAA-BC61-EA0BFB7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51B00-7AA3-8771-FD5F-31B5E5CE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4E8FD-72E0-2C96-7363-DA4AB8A8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9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B162-82A2-5ED3-250E-B3B879C3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82A0-4D26-85D6-669E-01626CF9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AC35-0D4A-041B-5363-AF768139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26DC0-E530-9198-892C-30D829F7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BE2A2-E540-5516-6EB1-5595957A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FA52D-70B8-F06B-447A-42E1A23C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C8F2B-58BF-5B1E-59DB-8E72F0F3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5C66-260F-83AA-E633-F5F20552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46B8-F3D9-1DB7-5DAE-DFC33931B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F9F7-2B29-99A9-5CCD-931CA05D3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BD49-114B-2543-513C-8F64CA4D2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1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188E-E44F-1DC7-C18B-D3C3A5156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3603"/>
            <a:ext cx="9144000" cy="78956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Basic Structure Tags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931E5-6D76-4A82-989B-C9CA21595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7" y="1413167"/>
            <a:ext cx="11188930" cy="527026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&lt;!DOCTYPE html&gt;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Definition: Declares the document type and version of HTML being used (HTML5).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Example: 	</a:t>
            </a:r>
            <a:r>
              <a:rPr lang="en-US" dirty="0"/>
              <a:t>	&lt;!DOCTYPE html&gt;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&lt;html&gt;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Definition: The root element that contains all the HTML code.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</a:p>
          <a:p>
            <a:pPr lvl="2" algn="l"/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 </a:t>
            </a:r>
          </a:p>
          <a:p>
            <a:pPr lvl="2" algn="l"/>
            <a:r>
              <a:rPr lang="en-IN" dirty="0"/>
              <a:t>	&lt;!-- Content goes here --&gt;</a:t>
            </a:r>
          </a:p>
          <a:p>
            <a:pPr lvl="2" algn="l"/>
            <a:r>
              <a:rPr lang="en-IN" dirty="0"/>
              <a:t>&lt;/html&gt;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&lt;head&gt;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Definition: Contains meta-information about the HTML document, such as its title and links to stylesheets.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</a:p>
          <a:p>
            <a:pPr lvl="1" algn="l"/>
            <a:r>
              <a:rPr lang="en-US" dirty="0"/>
              <a:t>	&lt;head&gt; </a:t>
            </a:r>
          </a:p>
          <a:p>
            <a:pPr lvl="1" algn="l"/>
            <a:r>
              <a:rPr lang="en-US" dirty="0"/>
              <a:t>		&lt;title&gt;Page Title&lt;/title&gt; </a:t>
            </a:r>
          </a:p>
          <a:p>
            <a:pPr lvl="1" algn="l"/>
            <a:r>
              <a:rPr lang="en-US" dirty="0"/>
              <a:t>	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44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8516"/>
            <a:ext cx="10699865" cy="589435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&lt;pre&gt; (Preformatted Text)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 </a:t>
            </a:r>
            <a:r>
              <a:rPr lang="en-US" dirty="0"/>
              <a:t>Definition: Preserves both spaces and line breaks.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&lt;pre&gt;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	This text is 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	preformatted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&lt;/pre&gt;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Links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Links are created using the &lt;a&gt; (anchor) tag in HTML, which allows you to navigate between different pages or resources.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&lt;a&gt; Tag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Purpose: Creates a hyperlink to another webpage or resource.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Attributes: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 err="1"/>
              <a:t>href</a:t>
            </a:r>
            <a:r>
              <a:rPr lang="en-US" dirty="0"/>
              <a:t>: Specifies the URL of the page or resource the link points to or can link to another HTML file.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="https://www.example.com" &gt;Visit Example&lt;/a&gt;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=“../Next.html" &gt;Visit Example&lt;/a&gt;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Lists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Lists are used to group related items in a structured format. HTML provides three types of lists: </a:t>
            </a:r>
            <a:r>
              <a:rPr lang="en-US" b="1" dirty="0"/>
              <a:t>unordered lists</a:t>
            </a:r>
            <a:r>
              <a:rPr lang="en-US" dirty="0"/>
              <a:t>, </a:t>
            </a:r>
            <a:r>
              <a:rPr lang="en-US" b="1" dirty="0"/>
              <a:t>ordered lists</a:t>
            </a:r>
            <a:r>
              <a:rPr lang="en-US" dirty="0"/>
              <a:t>, and </a:t>
            </a:r>
            <a:r>
              <a:rPr lang="en-US" b="1" dirty="0"/>
              <a:t>definition lists</a:t>
            </a:r>
            <a:r>
              <a:rPr lang="en-US" dirty="0"/>
              <a:t>.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 Tag 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Purpose: Creates an unordered list, where list items are typically displayed with bullet points.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	</a:t>
            </a:r>
            <a:r>
              <a:rPr lang="it-IT" dirty="0"/>
              <a:t>&lt;ul&gt;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  		&lt;li&gt;Item 1&lt;/li&gt;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 		 &lt;li&gt;Item 2&lt;/li&gt;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 		 &lt;li&gt;Item 3&lt;/li&gt;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	&lt;/ul&gt;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endParaRPr lang="en-US" dirty="0"/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9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Lists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Lists are used to group related items in a structured format. HTML provides three types of lists: </a:t>
            </a:r>
            <a:r>
              <a:rPr lang="en-US" b="1" dirty="0"/>
              <a:t>unordered lists</a:t>
            </a:r>
            <a:r>
              <a:rPr lang="en-US" dirty="0"/>
              <a:t>, </a:t>
            </a:r>
            <a:r>
              <a:rPr lang="en-US" b="1" dirty="0"/>
              <a:t>ordered lists</a:t>
            </a:r>
            <a:r>
              <a:rPr lang="en-US" dirty="0"/>
              <a:t>, and </a:t>
            </a:r>
            <a:r>
              <a:rPr lang="en-US" b="1" dirty="0"/>
              <a:t>definition lists</a:t>
            </a:r>
            <a:r>
              <a:rPr lang="en-US" dirty="0"/>
              <a:t>.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Tag 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Purpose: Creates an ordered list, where list items are numbered.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 err="1"/>
              <a:t>Attibutes</a:t>
            </a:r>
            <a:r>
              <a:rPr lang="en-US" dirty="0"/>
              <a:t> : </a:t>
            </a:r>
          </a:p>
          <a:p>
            <a:pPr lvl="3">
              <a:spcBef>
                <a:spcPts val="1000"/>
              </a:spcBef>
              <a:defRPr/>
            </a:pPr>
            <a:r>
              <a:rPr lang="en-US" dirty="0"/>
              <a:t>Start: Specifies the starting number for the list items.</a:t>
            </a:r>
          </a:p>
          <a:p>
            <a:pPr lvl="3">
              <a:spcBef>
                <a:spcPts val="1000"/>
              </a:spcBef>
              <a:defRPr/>
            </a:pPr>
            <a:r>
              <a:rPr lang="en-US" dirty="0"/>
              <a:t>Type: Specifies the type of numbering (1,A,a,I,i)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	</a:t>
            </a:r>
            <a:r>
              <a:rPr lang="it-IT" dirty="0"/>
              <a:t>&lt;ol type=</a:t>
            </a:r>
            <a:r>
              <a:rPr lang="en-IN" dirty="0"/>
              <a:t>“1” start=“4”</a:t>
            </a:r>
            <a:r>
              <a:rPr lang="it-IT" dirty="0"/>
              <a:t>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  		&lt;li&gt;First item&lt;/li&gt;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  		&lt;li&gt;Second item&lt;/li&gt;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  		&lt;li&gt;Third item&lt;/li&gt;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	&lt;/ol&gt;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endParaRPr lang="en-US" dirty="0"/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0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Lists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Lists are used to group related items in a structured format. HTML provides three types of lists: </a:t>
            </a:r>
            <a:r>
              <a:rPr lang="en-US" b="1" dirty="0"/>
              <a:t>unordered lists</a:t>
            </a:r>
            <a:r>
              <a:rPr lang="en-US" dirty="0"/>
              <a:t>, </a:t>
            </a:r>
            <a:r>
              <a:rPr lang="en-US" b="1" dirty="0"/>
              <a:t>ordered lists</a:t>
            </a:r>
            <a:r>
              <a:rPr lang="en-US" dirty="0"/>
              <a:t>, and </a:t>
            </a:r>
            <a:r>
              <a:rPr lang="en-US" b="1" dirty="0"/>
              <a:t>definition lists</a:t>
            </a:r>
            <a:r>
              <a:rPr lang="en-US" dirty="0"/>
              <a:t>.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&lt;li&gt; Tag 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Purpose: Defines an individual list item within an unordered or ordered list..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Example: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	</a:t>
            </a:r>
            <a:r>
              <a:rPr lang="it-IT" dirty="0"/>
              <a:t>&lt;ul&gt;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  		&lt;li&gt;List item 1&lt;/li&gt;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 		 &lt;li&gt;List item 2&lt;/li&gt;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it-IT" dirty="0"/>
              <a:t>	&lt;/ul&gt;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endParaRPr lang="en-US" dirty="0"/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61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Tables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Tables are used to organize data into rows and columns, making it easy to display structured information.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b="1" dirty="0"/>
              <a:t>&lt;table&gt; Tag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Purpose: Creates a table to display data.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Attributes:</a:t>
            </a:r>
          </a:p>
          <a:p>
            <a:pPr lvl="3">
              <a:spcBef>
                <a:spcPts val="1000"/>
              </a:spcBef>
              <a:defRPr/>
            </a:pPr>
            <a:r>
              <a:rPr lang="en-US" dirty="0"/>
              <a:t>border: Specifies the width of the table's borders.</a:t>
            </a:r>
            <a:endParaRPr lang="en-US" b="1" dirty="0"/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Tag</a:t>
            </a:r>
          </a:p>
          <a:p>
            <a:pPr lvl="2">
              <a:spcBef>
                <a:spcPts val="1000"/>
              </a:spcBef>
              <a:defRPr/>
            </a:pPr>
            <a:r>
              <a:rPr lang="en-US" b="1" dirty="0"/>
              <a:t>Purpose:</a:t>
            </a:r>
            <a:r>
              <a:rPr lang="en-US" dirty="0"/>
              <a:t> Defines a header cell in a table, usually displayed as bold and centered.</a:t>
            </a:r>
            <a:endParaRPr lang="en-US" b="1" dirty="0"/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b="1" dirty="0"/>
              <a:t>&lt;td&gt; Tag</a:t>
            </a:r>
          </a:p>
          <a:p>
            <a:pPr lvl="2">
              <a:spcBef>
                <a:spcPts val="1000"/>
              </a:spcBef>
              <a:defRPr/>
            </a:pPr>
            <a:r>
              <a:rPr lang="en-US" b="1" dirty="0"/>
              <a:t>Purpose:</a:t>
            </a:r>
            <a:r>
              <a:rPr lang="en-US" dirty="0"/>
              <a:t> Defines a standard cell in a table (Use for inserting table data).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b="1" dirty="0"/>
              <a:t>&lt;tr&gt; Tag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Purpose: Defines row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62273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Tables </a:t>
            </a:r>
            <a:r>
              <a:rPr lang="en-US" b="1" u="sng" dirty="0" err="1"/>
              <a:t>Attibutes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 err="1"/>
              <a:t>Rowspan</a:t>
            </a:r>
            <a:r>
              <a:rPr lang="en-US" dirty="0"/>
              <a:t> </a:t>
            </a:r>
            <a:r>
              <a:rPr lang="en-US" dirty="0" err="1"/>
              <a:t>Attibute</a:t>
            </a:r>
            <a:endParaRPr lang="en-US" dirty="0"/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Purpose: The </a:t>
            </a:r>
            <a:r>
              <a:rPr lang="en-US" dirty="0" err="1"/>
              <a:t>rowspan</a:t>
            </a:r>
            <a:r>
              <a:rPr lang="en-US" dirty="0"/>
              <a:t> attribute is used to merge a cell across multiple rows in a table. It allows a single cell to span across two or more rows.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&lt;td </a:t>
            </a:r>
            <a:r>
              <a:rPr lang="en-US" dirty="0" err="1"/>
              <a:t>rowspan</a:t>
            </a:r>
            <a:r>
              <a:rPr lang="en-US" dirty="0"/>
              <a:t>=“3"&gt;Content&lt;/td&gt;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en-US" dirty="0" err="1"/>
              <a:t>Attibute</a:t>
            </a:r>
            <a:endParaRPr lang="en-US" dirty="0"/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Purpose: The </a:t>
            </a:r>
            <a:r>
              <a:rPr lang="en-US" dirty="0" err="1"/>
              <a:t>colspan</a:t>
            </a:r>
            <a:r>
              <a:rPr lang="en-US" dirty="0"/>
              <a:t> attribute is used to merge a cell across multiple columns in a table. It allows a single cell to span across two or more columns.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 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&lt;td </a:t>
            </a:r>
            <a:r>
              <a:rPr lang="en-US" dirty="0" err="1"/>
              <a:t>colspan</a:t>
            </a:r>
            <a:r>
              <a:rPr lang="en-US" dirty="0"/>
              <a:t>=“2"&gt;Content&lt;/td&gt;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9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Example for Tables </a:t>
            </a:r>
            <a:endParaRPr lang="en-IN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69541-C8F4-7EE0-DFCE-7702DB40028D}"/>
              </a:ext>
            </a:extLst>
          </p:cNvPr>
          <p:cNvSpPr txBox="1"/>
          <p:nvPr/>
        </p:nvSpPr>
        <p:spPr>
          <a:xfrm>
            <a:off x="838200" y="1447997"/>
            <a:ext cx="83016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&lt;table border="1"&gt;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 </a:t>
            </a:r>
            <a:r>
              <a:rPr lang="en-IN" dirty="0" err="1"/>
              <a:t>colspan</a:t>
            </a:r>
            <a:r>
              <a:rPr lang="en-IN" dirty="0"/>
              <a:t>="2"&gt;Header spanning two columns&lt;/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&gt;Header 3&lt;/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 </a:t>
            </a:r>
            <a:r>
              <a:rPr lang="en-IN" dirty="0" err="1"/>
              <a:t>rowspan</a:t>
            </a:r>
            <a:r>
              <a:rPr lang="en-IN" dirty="0"/>
              <a:t>="2"&gt;This cell spans two rows&lt;/td&gt;</a:t>
            </a:r>
          </a:p>
          <a:p>
            <a:r>
              <a:rPr lang="en-IN" dirty="0"/>
              <a:t>    &lt;td&gt;Row 1, Column 2&lt;/td&gt;</a:t>
            </a:r>
          </a:p>
          <a:p>
            <a:r>
              <a:rPr lang="en-IN" dirty="0"/>
              <a:t>    &lt;td&gt;Row 1, Column 3&lt;/td&gt;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  &lt;tr&gt;</a:t>
            </a:r>
          </a:p>
          <a:p>
            <a:r>
              <a:rPr lang="en-IN" dirty="0"/>
              <a:t>    &lt;td </a:t>
            </a:r>
            <a:r>
              <a:rPr lang="en-IN" dirty="0" err="1"/>
              <a:t>colspan</a:t>
            </a:r>
            <a:r>
              <a:rPr lang="en-IN" dirty="0"/>
              <a:t>="2"&gt;This cell spans two columns&lt;/td&gt;</a:t>
            </a:r>
          </a:p>
          <a:p>
            <a:r>
              <a:rPr lang="en-IN" dirty="0"/>
              <a:t>  &lt;/tr&gt;</a:t>
            </a:r>
          </a:p>
          <a:p>
            <a:r>
              <a:rPr lang="en-IN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61042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Multimedia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Tag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Purpose: Embeds an image in a web page.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Attributes: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src: Specifies the path to the image.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alt: Provides alternative text for the image if it cannot be displayed.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width and height: Specifies the dimensions of the image.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Example: 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src=“../image.jpg" alt="A description of the image" width="500" height="300"&gt;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endParaRPr lang="en-US" dirty="0"/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4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Multimedia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&lt;audio&gt; Tag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Purpose: Embeds an audio file in a web page.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Attributes: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src: Specifies the path to the audio file.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controls: Adds audio controls such as play, pause, and volume.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autoplay: Automatically starts playing the audio when the page loads.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loop: Repeats the audio playback when it ends.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Muted: Mute the audio when the page is initially run.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Example: 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	&lt;audio controls muted loop autoplay  src="/audio.mp3"&gt;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            		This audio is not supported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       	 &lt;/audio&gt;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2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3995-3EC7-9AE6-6CB0-7137E8FA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269"/>
            <a:ext cx="10515600" cy="54786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&lt;body&gt;</a:t>
            </a:r>
          </a:p>
          <a:p>
            <a:pPr lvl="1"/>
            <a:r>
              <a:rPr lang="en-US" dirty="0" err="1"/>
              <a:t>Defination</a:t>
            </a:r>
            <a:r>
              <a:rPr lang="en-US" dirty="0"/>
              <a:t>: Contains the contain of the web page, such as text image and links.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 	 	&lt;h1&gt;Welcome to My Web Page&lt;/h1&gt;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&lt;title&gt;</a:t>
            </a:r>
          </a:p>
          <a:p>
            <a:pPr lvl="1"/>
            <a:r>
              <a:rPr lang="en-US" dirty="0" err="1"/>
              <a:t>Definations</a:t>
            </a:r>
            <a:r>
              <a:rPr lang="en-US" dirty="0"/>
              <a:t>: Sets the title of the webpage , which appears in the browser tab.</a:t>
            </a:r>
          </a:p>
          <a:p>
            <a:pPr lvl="1"/>
            <a:r>
              <a:rPr lang="en-US" i="1" dirty="0"/>
              <a:t>Example:</a:t>
            </a:r>
            <a:endParaRPr lang="en-IN" i="1" dirty="0"/>
          </a:p>
          <a:p>
            <a:pPr marL="457200" lvl="1" indent="0">
              <a:buNone/>
            </a:pPr>
            <a:r>
              <a:rPr lang="en-IN" dirty="0"/>
              <a:t>	&lt;title&gt;My web page&lt;/title&gt;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9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Multimedia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&lt;video&gt; Tag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Purpose: Embeds an video file in a web page.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Attributes: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src: Specifies the path to the video file.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controls: Adds video controls such as play, pause, and volume.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autoplay: Automatically starts playing the video when the page loads.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loop: Repeats the video playback when it ends.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width and height: Specifies the dimensions of the video.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Muted: Mute the video when the page is initially run.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Example: 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	&lt;video controls muted loop autoplay  src="/video.mp4"&gt;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            		This video is not supported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       	 &lt;/video&gt;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52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Multimedia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&lt;embed&gt; Tag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Purpose: Embeds external content or plugins, such as a PDF viewer, in a web page.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Attributes: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src: Specifies the path to the embedded file.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width and height: Specifies the dimensions of the embedded content.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type: Specifies the MIME type of the embedded content.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Example: 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	&lt;embed src="document.pdf" width="600" height="500" type="application/pdf"&gt;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7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Multimedia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&lt;object &gt; Tag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Purpose: Embeds multimedia objects such as images, videos, and PDFs. It can also be used to embed HTML content.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Attributes: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data: Specifies the path to the object file.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type: Specifies the MIME type of the object.</a:t>
            </a:r>
          </a:p>
          <a:p>
            <a:pPr lvl="2">
              <a:spcBef>
                <a:spcPts val="1000"/>
              </a:spcBef>
              <a:defRPr/>
            </a:pPr>
            <a:r>
              <a:rPr lang="en-US" dirty="0"/>
              <a:t>width and height: Specifies the dimensions of the object.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Example: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	&lt;object data="document.pdf" type="application/pdf" width="600" height="500"&gt;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  		Your browser does not support embedded PDF files.</a:t>
            </a:r>
          </a:p>
          <a:p>
            <a:pPr marL="914400" lvl="2" indent="0">
              <a:spcBef>
                <a:spcPts val="1000"/>
              </a:spcBef>
              <a:buNone/>
              <a:defRPr/>
            </a:pPr>
            <a:r>
              <a:rPr lang="en-US" dirty="0"/>
              <a:t>	&lt;/object&gt;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1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Metadata Tags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&lt;meta&gt;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Provides metadata such as the character set, viewport settings, and SEO keywords.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&lt;meta charset="UTF-8"&gt;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&lt;meta name="viewport" content="width=device-width, initial-scale=1.0"&gt;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&lt;link&gt;</a:t>
            </a:r>
          </a:p>
          <a:p>
            <a:pPr lvl="1"/>
            <a:r>
              <a:rPr lang="en-US" dirty="0"/>
              <a:t>Definition: Links external resources like stylesheets.</a:t>
            </a:r>
          </a:p>
          <a:p>
            <a:pPr lvl="1"/>
            <a:r>
              <a:rPr lang="en-US" i="1" dirty="0"/>
              <a:t>Example:		</a:t>
            </a: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&lt;script&gt;</a:t>
            </a:r>
          </a:p>
          <a:p>
            <a:pPr lvl="1"/>
            <a:r>
              <a:rPr lang="en-US" dirty="0"/>
              <a:t>Definition: Embeds internal CSS styles within the HTML document.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&lt;style&gt;</a:t>
            </a:r>
          </a:p>
          <a:p>
            <a:pPr marL="457200" lvl="1" indent="0">
              <a:buNone/>
            </a:pPr>
            <a:r>
              <a:rPr lang="en-US" dirty="0"/>
              <a:t> 		 body { background-color: </a:t>
            </a:r>
            <a:r>
              <a:rPr lang="en-US" dirty="0" err="1"/>
              <a:t>lightblue</a:t>
            </a:r>
            <a:r>
              <a:rPr lang="en-US" dirty="0"/>
              <a:t>; }</a:t>
            </a:r>
          </a:p>
          <a:p>
            <a:pPr marL="457200" lvl="1" indent="0">
              <a:buNone/>
            </a:pPr>
            <a:r>
              <a:rPr lang="en-US" dirty="0"/>
              <a:t>	&lt;/style&gt;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&lt;script&gt;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Embeds or references JavaScript code within the HTML document.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&lt;script src="script.js"&gt;&lt;/script&gt;	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Text and Structural tag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 (Paragraph)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Defines a paragraph of text.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&lt;p&gt;This is a paragraph of text.&lt;/p&gt;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&lt;h1&gt; to &lt;h6&gt; (Headings)</a:t>
            </a:r>
          </a:p>
          <a:p>
            <a:pPr lvl="1"/>
            <a:r>
              <a:rPr lang="en-US" dirty="0"/>
              <a:t>Definition: Defines HTML headings, with &lt;h1&gt; being the highest (or most important) and &lt;h6&gt; the lowest.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&lt;h1&gt;Heading 1&lt;/h1&gt;		</a:t>
            </a:r>
          </a:p>
          <a:p>
            <a:pPr marL="457200" lvl="1" indent="0">
              <a:buNone/>
            </a:pPr>
            <a:r>
              <a:rPr lang="en-US" dirty="0"/>
              <a:t>	&lt;h2&gt;Heading 2&lt;/h2&gt;			</a:t>
            </a:r>
          </a:p>
          <a:p>
            <a:pPr marL="457200" lvl="1" indent="0">
              <a:buNone/>
            </a:pPr>
            <a:r>
              <a:rPr lang="en-US" dirty="0"/>
              <a:t>	&lt;h3&gt;Heading 3&lt;/h3&gt;</a:t>
            </a:r>
          </a:p>
          <a:p>
            <a:pPr marL="457200" lvl="1" indent="0">
              <a:buNone/>
            </a:pPr>
            <a:r>
              <a:rPr lang="en-US" dirty="0"/>
              <a:t>	 &lt;h4&gt;Heading 3&lt;/h4&gt;</a:t>
            </a:r>
          </a:p>
          <a:p>
            <a:pPr marL="457200" lvl="1" indent="0">
              <a:buNone/>
            </a:pPr>
            <a:r>
              <a:rPr lang="en-US" dirty="0"/>
              <a:t>	 &lt;h5&gt;Heading 3&lt;/h5&gt;</a:t>
            </a:r>
          </a:p>
          <a:p>
            <a:pPr marL="457200" lvl="1" indent="0">
              <a:buNone/>
            </a:pPr>
            <a:r>
              <a:rPr lang="en-US" dirty="0"/>
              <a:t>	 &lt;h6&gt;Heading 3&lt;/h6&gt;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2016"/>
            <a:ext cx="10699865" cy="596086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(Line Break)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Inserts a line break in the text.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&lt;p&gt;This is a line of text.&lt;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&gt;This is another line of text.&lt;/p&gt;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 (Horizontal Rule)</a:t>
            </a:r>
          </a:p>
          <a:p>
            <a:pPr lvl="1"/>
            <a:r>
              <a:rPr lang="en-US" dirty="0"/>
              <a:t>Definition: Inserts a horizontal line, typically used to separate content.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Text </a:t>
            </a:r>
            <a:r>
              <a:rPr lang="en-US" b="1" u="sng" dirty="0" err="1"/>
              <a:t>Formating</a:t>
            </a:r>
            <a:r>
              <a:rPr lang="en-US" b="1" u="sng" dirty="0"/>
              <a:t> Tags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&lt;b&gt; (Bold)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Makes the enclosed text bold.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&lt;p&gt;This text is &lt;b&gt;bold&lt;b&gt;&lt;/p&gt;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</a:t>
            </a:r>
            <a:r>
              <a:rPr lang="en-US" b="1" dirty="0" err="1"/>
              <a:t>i</a:t>
            </a:r>
            <a:r>
              <a:rPr lang="en-US" b="1" dirty="0"/>
              <a:t>&gt; (Italic)</a:t>
            </a:r>
          </a:p>
          <a:p>
            <a:pPr lvl="1"/>
            <a:r>
              <a:rPr lang="en-US" dirty="0"/>
              <a:t>Definition: Italicizes the enclosed text.</a:t>
            </a:r>
          </a:p>
          <a:p>
            <a:pPr lvl="1"/>
            <a:r>
              <a:rPr lang="en-US" dirty="0"/>
              <a:t>Example: &lt;</a:t>
            </a:r>
            <a:r>
              <a:rPr lang="en-US" dirty="0" err="1"/>
              <a:t>i</a:t>
            </a:r>
            <a:r>
              <a:rPr lang="en-US" dirty="0"/>
              <a:t>&gt;This text is italic&lt;/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&lt;u&gt; (Underline)</a:t>
            </a:r>
          </a:p>
          <a:p>
            <a:pPr lvl="1"/>
            <a:r>
              <a:rPr lang="en-US" dirty="0" err="1"/>
              <a:t>Definition:Underlines</a:t>
            </a:r>
            <a:r>
              <a:rPr lang="en-US" dirty="0"/>
              <a:t> the enclosed text.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&lt;u&gt;This text is underlined&lt;/u&gt;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8516"/>
            <a:ext cx="10699865" cy="5894359"/>
          </a:xfrm>
        </p:spPr>
        <p:txBody>
          <a:bodyPr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&lt;strong&gt; (Strong Emphasis)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 </a:t>
            </a:r>
            <a:r>
              <a:rPr lang="en-US" dirty="0"/>
              <a:t>Definition: Indicates that the text has strong importance; typically renders in bold.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&lt;strong&gt;This text is strongly emphasized&lt;/strong&gt;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(Emphasis)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Emphasizes the text; typically renders in italics.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&gt;This text is emphasized&lt;/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&lt;mark&gt; (Highlights Text)</a:t>
            </a:r>
          </a:p>
          <a:p>
            <a:pPr lvl="1"/>
            <a:r>
              <a:rPr lang="en-US" dirty="0"/>
              <a:t>Definition: </a:t>
            </a:r>
            <a:r>
              <a:rPr lang="en-IN" dirty="0"/>
              <a:t>Highlights the enclosed text.</a:t>
            </a:r>
          </a:p>
          <a:p>
            <a:pPr lvl="1"/>
            <a:r>
              <a:rPr lang="en-US" dirty="0"/>
              <a:t>Example: &lt;mark&gt;This text is Highlighted&lt;/mark&gt;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&lt;Small&gt; (Small text)</a:t>
            </a:r>
          </a:p>
          <a:p>
            <a:pPr lvl="1"/>
            <a:r>
              <a:rPr lang="en-US" dirty="0"/>
              <a:t>Definition: Decreases the size of the enclosed text.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&lt;small&gt;This text is underlined&lt;/small&gt;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0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8516"/>
            <a:ext cx="10699865" cy="5894359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&lt;Big&gt; (Big text)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 </a:t>
            </a:r>
            <a:r>
              <a:rPr lang="en-US" dirty="0"/>
              <a:t>Definition: Increased the size of the enclosed text.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&lt;big&gt;</a:t>
            </a:r>
            <a:r>
              <a:rPr lang="en-IN" dirty="0"/>
              <a:t>This text is big</a:t>
            </a:r>
            <a:r>
              <a:rPr lang="en-US" dirty="0"/>
              <a:t>&lt;/big&gt;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&lt;sup&gt; (Superscript)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Displays the text as superscript (raised text).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lang="en-IN" dirty="0"/>
              <a:t>x&lt;sup&gt;2&lt;/sup&gt;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&lt;sub&gt; (Subscript)</a:t>
            </a:r>
          </a:p>
          <a:p>
            <a:pPr lvl="1"/>
            <a:r>
              <a:rPr lang="en-US" dirty="0"/>
              <a:t>Definition: Displays the text as subscript (lowered text).</a:t>
            </a:r>
          </a:p>
          <a:p>
            <a:pPr lvl="1"/>
            <a:r>
              <a:rPr lang="en-US" dirty="0"/>
              <a:t>Example: &lt;mark&gt;This text is Highlighted&lt;/mark&gt;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&lt;strike&gt;/&lt;del&gt; (deleted text)</a:t>
            </a:r>
          </a:p>
          <a:p>
            <a:pPr lvl="1"/>
            <a:r>
              <a:rPr lang="en-US" dirty="0"/>
              <a:t>Definition: Strikes through the enclosed text, indicating it as deleted.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&lt;del&gt;This text is deleted&lt;/del&gt;</a:t>
            </a:r>
          </a:p>
          <a:p>
            <a:pPr marL="457200" lvl="1" indent="0">
              <a:buNone/>
            </a:pPr>
            <a:r>
              <a:rPr lang="en-IN" dirty="0"/>
              <a:t>	&lt;strike&gt; This text is strike&lt;/strike&gt;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3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2095</Words>
  <Application>Microsoft Office PowerPoint</Application>
  <PresentationFormat>Widescreen</PresentationFormat>
  <Paragraphs>245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Basic Structure Tags</vt:lpstr>
      <vt:lpstr>PowerPoint Presentation</vt:lpstr>
      <vt:lpstr>Metadata Tags</vt:lpstr>
      <vt:lpstr>PowerPoint Presentation</vt:lpstr>
      <vt:lpstr>Text and Structural tag</vt:lpstr>
      <vt:lpstr>PowerPoint Presentation</vt:lpstr>
      <vt:lpstr>Text Formating Tags</vt:lpstr>
      <vt:lpstr>PowerPoint Presentation</vt:lpstr>
      <vt:lpstr>PowerPoint Presentation</vt:lpstr>
      <vt:lpstr>PowerPoint Presentation</vt:lpstr>
      <vt:lpstr>Links</vt:lpstr>
      <vt:lpstr>Lists</vt:lpstr>
      <vt:lpstr>Lists</vt:lpstr>
      <vt:lpstr>Lists</vt:lpstr>
      <vt:lpstr>Tables</vt:lpstr>
      <vt:lpstr>Tables Attibutes</vt:lpstr>
      <vt:lpstr>Example for Tables </vt:lpstr>
      <vt:lpstr>Multimedia</vt:lpstr>
      <vt:lpstr>Multimedia</vt:lpstr>
      <vt:lpstr>Multimedia</vt:lpstr>
      <vt:lpstr>Multimedia</vt:lpstr>
      <vt:lpstr>Multimedia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Banteilang Nongsiej</dc:creator>
  <cp:lastModifiedBy>Banteilang Nongsiej</cp:lastModifiedBy>
  <cp:revision>25</cp:revision>
  <dcterms:created xsi:type="dcterms:W3CDTF">2024-09-20T01:42:23Z</dcterms:created>
  <dcterms:modified xsi:type="dcterms:W3CDTF">2024-09-20T04:03:02Z</dcterms:modified>
</cp:coreProperties>
</file>