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sldIdLst>
    <p:sldId id="258" r:id="rId5"/>
    <p:sldId id="276" r:id="rId6"/>
    <p:sldId id="259" r:id="rId7"/>
    <p:sldId id="269" r:id="rId8"/>
    <p:sldId id="270" r:id="rId9"/>
    <p:sldId id="271" r:id="rId10"/>
    <p:sldId id="261" r:id="rId11"/>
    <p:sldId id="262" r:id="rId12"/>
    <p:sldId id="265" r:id="rId13"/>
    <p:sldId id="267" r:id="rId14"/>
    <p:sldId id="275" r:id="rId15"/>
    <p:sldId id="277" r:id="rId16"/>
    <p:sldId id="278" r:id="rId17"/>
    <p:sldId id="279" r:id="rId18"/>
    <p:sldId id="266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9T20:54:18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9T20:55:48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7/14/2023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7/14/2023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7/14/2023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7/14/2023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7/14/2023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banteilangnongsiej04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3.png"/><Relationship Id="rId9" Type="http://schemas.openxmlformats.org/officeDocument/2006/relationships/customXml" Target="../ink/ink2.xml"/><Relationship Id="rId1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nteiNongsiej/Keylogger/blob/main/keylogger_project.p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users/5855374/linuxartisa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878702B9-6750-E07F-CADF-E2B2B8AB02D4}"/>
              </a:ext>
            </a:extLst>
          </p:cNvPr>
          <p:cNvSpPr txBox="1">
            <a:spLocks/>
          </p:cNvSpPr>
          <p:nvPr/>
        </p:nvSpPr>
        <p:spPr>
          <a:xfrm>
            <a:off x="410865" y="1177633"/>
            <a:ext cx="10993546" cy="2331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/>
              <a:t>NAME : BANTEILANG NONGSIEJ</a:t>
            </a:r>
          </a:p>
          <a:p>
            <a:pPr marL="0" indent="0">
              <a:buNone/>
            </a:pPr>
            <a:r>
              <a:rPr lang="en-GB" sz="2000" b="1" dirty="0"/>
              <a:t>EMAIL : </a:t>
            </a:r>
            <a:r>
              <a:rPr lang="en-GB" sz="2000" b="1" dirty="0">
                <a:hlinkClick r:id="rId2"/>
              </a:rPr>
              <a:t>banteilangnongsiej04@gmail.com</a:t>
            </a:r>
            <a:endParaRPr lang="en-GB" sz="2000" b="1" dirty="0"/>
          </a:p>
          <a:p>
            <a:pPr marL="0" indent="0">
              <a:buNone/>
            </a:pPr>
            <a:r>
              <a:rPr lang="en-GB" sz="2000" b="1" dirty="0"/>
              <a:t>COLLEGE NAME : ST. ANTHONY’S COLLEGE, SHILLONG.</a:t>
            </a:r>
          </a:p>
          <a:p>
            <a:pPr marL="0" indent="0">
              <a:buNone/>
            </a:pPr>
            <a:r>
              <a:rPr lang="en-GB" sz="2000" b="1" dirty="0"/>
              <a:t>COLLEGE STATE : MEGHALAYA</a:t>
            </a:r>
          </a:p>
          <a:p>
            <a:pPr marL="0" indent="0">
              <a:buNone/>
            </a:pPr>
            <a:r>
              <a:rPr lang="en-GB" sz="2000" b="1" dirty="0"/>
              <a:t>DOMAIN : CYBERSECURITY</a:t>
            </a:r>
          </a:p>
          <a:p>
            <a:pPr marL="0" indent="0">
              <a:buNone/>
            </a:pPr>
            <a:r>
              <a:rPr lang="en-GB" sz="2000" b="1" dirty="0"/>
              <a:t>DURATION : 14</a:t>
            </a:r>
            <a:r>
              <a:rPr lang="en-GB" sz="2000" b="1" baseline="30000" dirty="0"/>
              <a:t>th</a:t>
            </a:r>
            <a:r>
              <a:rPr lang="en-GB" sz="2000" b="1" dirty="0"/>
              <a:t> June 2023 – 24</a:t>
            </a:r>
            <a:r>
              <a:rPr lang="en-GB" sz="2000" b="1" baseline="30000" dirty="0"/>
              <a:t>th</a:t>
            </a:r>
            <a:r>
              <a:rPr lang="en-GB" sz="2000" b="1" dirty="0"/>
              <a:t> July 2023</a:t>
            </a:r>
          </a:p>
          <a:p>
            <a:endParaRPr lang="en-GB" dirty="0"/>
          </a:p>
        </p:txBody>
      </p:sp>
      <p:pic>
        <p:nvPicPr>
          <p:cNvPr id="10" name="Picture 9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666" y="3325904"/>
            <a:ext cx="11260667" cy="273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54508"/>
            <a:ext cx="11029616" cy="1188720"/>
          </a:xfrm>
        </p:spPr>
        <p:txBody>
          <a:bodyPr anchor="ctr"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06" y="1524000"/>
            <a:ext cx="10888101" cy="4069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The results of a keylogger vary depending on its purpose and the intentions of the user or attacker deploying it. Here are some potential results that can arise from the use of a keylogger: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Söhne"/>
              </a:rPr>
              <a:t>	a.) Captured Keystrokes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Söhne"/>
              </a:rPr>
              <a:t>	b.) Stolen Credentials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Söhne"/>
              </a:rPr>
              <a:t>	c.) Sensitive Information Theft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Söhne"/>
              </a:rPr>
              <a:t>	d.) Unauthorized Access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Söhne"/>
              </a:rPr>
              <a:t>	e.) Surveillance and  Monitoring</a:t>
            </a:r>
          </a:p>
          <a:p>
            <a:pPr marL="0" indent="0">
              <a:buNone/>
            </a:pPr>
            <a:r>
              <a:rPr 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	The data obtained from the keystrokes were sent to a file which the deployer of the keylogger creates at the time of the creation of Keylogger</a:t>
            </a:r>
            <a:endParaRPr lang="en-US" sz="1800" dirty="0">
              <a:solidFill>
                <a:schemeClr val="tx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1962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9CB52F9-6F0F-9DC8-0393-D423BAD963F7}"/>
                  </a:ext>
                </a:extLst>
              </p14:cNvPr>
              <p14:cNvContentPartPr/>
              <p14:nvPr/>
            </p14:nvContentPartPr>
            <p14:xfrm>
              <a:off x="2819147" y="3513467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9CB52F9-6F0F-9DC8-0393-D423BAD963F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10507" y="350446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79B231E-E668-3BEE-D1B3-054B63A6D0A5}"/>
                  </a:ext>
                </a:extLst>
              </p14:cNvPr>
              <p14:cNvContentPartPr/>
              <p14:nvPr/>
            </p14:nvContentPartPr>
            <p14:xfrm>
              <a:off x="2920667" y="4749707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79B231E-E668-3BEE-D1B3-054B63A6D0A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12027" y="474106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9982F1A-95A1-D3FD-4B1C-4F1D28E65F2A}"/>
              </a:ext>
            </a:extLst>
          </p:cNvPr>
          <p:cNvSpPr txBox="1"/>
          <p:nvPr/>
        </p:nvSpPr>
        <p:spPr>
          <a:xfrm>
            <a:off x="699246" y="645459"/>
            <a:ext cx="2949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OUTPUT SAMPLE</a:t>
            </a:r>
            <a:endParaRPr lang="en-IN" sz="28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28C53A-1101-B45D-2169-0089474712B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9929" y="1255059"/>
            <a:ext cx="10300447" cy="449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8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2DFC4-D1A8-46EA-6DC8-94F4F85C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7044"/>
          </a:xfrm>
        </p:spPr>
        <p:txBody>
          <a:bodyPr>
            <a:no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Sample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E5312-475E-B45E-D6C0-52F419469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6" y="1398494"/>
            <a:ext cx="8947309" cy="47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96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CFD74A-EB68-4ABB-8837-3FDE7C9A9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0131799" cy="508560"/>
          </a:xfrm>
        </p:spPr>
        <p:txBody>
          <a:bodyPr>
            <a:no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sample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2A8E48-A387-B743-61C1-B2A870B60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12" y="1210234"/>
            <a:ext cx="9170894" cy="41416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32DA0F-D590-99A7-D337-1E21861E768C}"/>
              </a:ext>
            </a:extLst>
          </p:cNvPr>
          <p:cNvSpPr txBox="1"/>
          <p:nvPr/>
        </p:nvSpPr>
        <p:spPr>
          <a:xfrm>
            <a:off x="708212" y="5351929"/>
            <a:ext cx="11272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 shown above, After clicking the start button as we type something in the browser as shown above three file are created. As shown above, the three file are </a:t>
            </a:r>
            <a:r>
              <a:rPr lang="en-US" sz="2000" dirty="0" err="1"/>
              <a:t>Keylogger.json</a:t>
            </a:r>
            <a:r>
              <a:rPr lang="en-US" sz="2000" dirty="0"/>
              <a:t>, keylogger.txt and log.txt.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69558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465AB-0767-87CE-4E50-7B525B4F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0140596" cy="472220"/>
          </a:xfrm>
        </p:spPr>
        <p:txBody>
          <a:bodyPr>
            <a:no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samples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859305-6787-A19C-9EC5-5029272C4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713" y="1574486"/>
            <a:ext cx="8114573" cy="47724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9B4B64-EA63-EACD-57DC-6F19CA573453}"/>
              </a:ext>
            </a:extLst>
          </p:cNvPr>
          <p:cNvSpPr txBox="1"/>
          <p:nvPr/>
        </p:nvSpPr>
        <p:spPr>
          <a:xfrm>
            <a:off x="581192" y="1174376"/>
            <a:ext cx="1127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Sample of Three created files.</a:t>
            </a: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B563EE-033A-BB1C-4A2B-5688CEDA4B9E}"/>
              </a:ext>
            </a:extLst>
          </p:cNvPr>
          <p:cNvSpPr txBox="1"/>
          <p:nvPr/>
        </p:nvSpPr>
        <p:spPr>
          <a:xfrm>
            <a:off x="2070847" y="3244333"/>
            <a:ext cx="1265537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keylogger.json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528BEB-4ABA-D3D3-5444-4E8A74079D41}"/>
              </a:ext>
            </a:extLst>
          </p:cNvPr>
          <p:cNvSpPr txBox="1"/>
          <p:nvPr/>
        </p:nvSpPr>
        <p:spPr>
          <a:xfrm>
            <a:off x="2038713" y="5529735"/>
            <a:ext cx="664903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log.txt</a:t>
            </a:r>
            <a:endParaRPr lang="en-IN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C879F9-0965-2DA1-3D72-EEEF6E62358F}"/>
              </a:ext>
            </a:extLst>
          </p:cNvPr>
          <p:cNvSpPr txBox="1"/>
          <p:nvPr/>
        </p:nvSpPr>
        <p:spPr>
          <a:xfrm>
            <a:off x="6217610" y="5529734"/>
            <a:ext cx="1265537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keylogger.txt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578782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16424"/>
            <a:ext cx="11029615" cy="2133600"/>
          </a:xfrm>
        </p:spPr>
        <p:txBody>
          <a:bodyPr>
            <a:normAutofit/>
          </a:bodyPr>
          <a:lstStyle/>
          <a:p>
            <a:r>
              <a:rPr lang="en-US" sz="2000" dirty="0"/>
              <a:t>Reference taken from the Provide video</a:t>
            </a:r>
          </a:p>
          <a:p>
            <a:pPr marL="0" indent="0">
              <a:buNone/>
            </a:pPr>
            <a:r>
              <a:rPr lang="en-US" sz="2000" dirty="0"/>
              <a:t>		https://skillsbuild.edunetworld.com/courses/cs/</a:t>
            </a:r>
            <a:r>
              <a:rPr lang="en-US" sz="2000"/>
              <a:t>keylogger-capturing-key-strokes/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Code Link : </a:t>
            </a:r>
            <a:r>
              <a:rPr lang="en-IN" sz="2000" dirty="0">
                <a:hlinkClick r:id="rId2"/>
              </a:rPr>
              <a:t>Keylogger/keylogger_project.py at main · </a:t>
            </a:r>
            <a:r>
              <a:rPr lang="en-IN" sz="2000" dirty="0" err="1">
                <a:hlinkClick r:id="rId2"/>
              </a:rPr>
              <a:t>BanteiNongsiej</a:t>
            </a:r>
            <a:r>
              <a:rPr lang="en-IN" sz="2000" dirty="0">
                <a:hlinkClick r:id="rId2"/>
              </a:rPr>
              <a:t>/Keylogger (github.com)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858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95AA2DD-F29E-4A26-0DE4-DF01BD8E3E8B}"/>
              </a:ext>
            </a:extLst>
          </p:cNvPr>
          <p:cNvSpPr txBox="1"/>
          <p:nvPr/>
        </p:nvSpPr>
        <p:spPr>
          <a:xfrm>
            <a:off x="3255798" y="2228671"/>
            <a:ext cx="5964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24445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A8F839-7E8B-4616-5B2A-1307CA785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07" y="2073275"/>
            <a:ext cx="11029950" cy="1189038"/>
          </a:xfrm>
        </p:spPr>
        <p:txBody>
          <a:bodyPr>
            <a:normAutofit/>
          </a:bodyPr>
          <a:lstStyle/>
          <a:p>
            <a:r>
              <a:rPr lang="en-GB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Title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Keylogger-  Capturing Key-Strokes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7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95821"/>
          </a:xfrm>
        </p:spPr>
        <p:txBody>
          <a:bodyPr anchor="ctr"/>
          <a:lstStyle/>
          <a:p>
            <a:r>
              <a:rPr lang="en-US" dirty="0"/>
              <a:t>	AGENDA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E266C3-C7E1-7CFD-E779-0662D02B13F0}"/>
              </a:ext>
            </a:extLst>
          </p:cNvPr>
          <p:cNvSpPr/>
          <p:nvPr/>
        </p:nvSpPr>
        <p:spPr>
          <a:xfrm>
            <a:off x="1138768" y="1735667"/>
            <a:ext cx="7808008" cy="2648074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US" sz="2000" dirty="0"/>
              <a:t>	A brief overview of the presentation.</a:t>
            </a:r>
          </a:p>
          <a:p>
            <a:pPr lvl="0">
              <a:buChar char="•"/>
            </a:pPr>
            <a:r>
              <a:rPr lang="en-US" sz="2000" b="1" dirty="0"/>
              <a:t>Keylogger Types</a:t>
            </a:r>
            <a:endParaRPr lang="en-IN" sz="2000" dirty="0"/>
          </a:p>
          <a:p>
            <a:pPr lvl="0"/>
            <a:r>
              <a:rPr lang="en-US" sz="2000" dirty="0"/>
              <a:t>	Different methods and classifications of keyloggers.</a:t>
            </a:r>
          </a:p>
          <a:p>
            <a:pPr lvl="0">
              <a:buChar char="•"/>
            </a:pPr>
            <a:r>
              <a:rPr lang="en-US" sz="2000" b="1" dirty="0"/>
              <a:t>Pros and Cons</a:t>
            </a:r>
            <a:endParaRPr lang="en-IN" sz="2000" dirty="0"/>
          </a:p>
          <a:p>
            <a:pPr lvl="0"/>
            <a:r>
              <a:rPr lang="en-US" sz="2000" dirty="0"/>
              <a:t>	The advantages and disadvantages of using keyloggers.</a:t>
            </a:r>
          </a:p>
          <a:p>
            <a:pPr lvl="0">
              <a:buChar char="•"/>
            </a:pPr>
            <a:r>
              <a:rPr lang="en-US" sz="2000" b="1" dirty="0"/>
              <a:t>Data Collection &amp; Analysis</a:t>
            </a:r>
            <a:endParaRPr lang="en-IN" sz="2000" dirty="0"/>
          </a:p>
          <a:p>
            <a:pPr lvl="0"/>
            <a:r>
              <a:rPr lang="en-US" sz="2000" dirty="0"/>
              <a:t>	How to collect and analyze the captured keylogger data.</a:t>
            </a:r>
            <a:endParaRPr lang="en-IN" sz="2000" dirty="0"/>
          </a:p>
          <a:p>
            <a:pPr lvl="0">
              <a:buChar char="•"/>
            </a:pPr>
            <a:endParaRPr lang="en-IN" sz="2000" dirty="0"/>
          </a:p>
          <a:p>
            <a:pPr lvl="0">
              <a:buChar char="•"/>
            </a:pPr>
            <a:endParaRPr lang="en-IN" sz="2000" dirty="0"/>
          </a:p>
          <a:p>
            <a:pPr lvl="0"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478C-5F63-CA5F-189C-7EB0B8AC6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58911"/>
          </a:xfrm>
        </p:spPr>
        <p:txBody>
          <a:bodyPr>
            <a:norm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Keylogger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1F8A7-1DDD-4E3A-4CE1-2C88842D6BDD}"/>
              </a:ext>
            </a:extLst>
          </p:cNvPr>
          <p:cNvSpPr txBox="1"/>
          <p:nvPr/>
        </p:nvSpPr>
        <p:spPr>
          <a:xfrm>
            <a:off x="862096" y="1417534"/>
            <a:ext cx="10467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Keyloggers are software applications that capture every keystroke input by a user on a computer or mobile device. They can be used for legitimate purposes, such as monitoring employee productivity, or for nefarious activities like stealing personal information.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AE76D-78F1-0B3A-FBCC-57F349117E36}"/>
              </a:ext>
            </a:extLst>
          </p:cNvPr>
          <p:cNvSpPr txBox="1"/>
          <p:nvPr/>
        </p:nvSpPr>
        <p:spPr>
          <a:xfrm>
            <a:off x="581192" y="2594577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Types of Keyloggers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A48FA4-63AA-0F67-90F2-24278E377B2D}"/>
              </a:ext>
            </a:extLst>
          </p:cNvPr>
          <p:cNvSpPr/>
          <p:nvPr/>
        </p:nvSpPr>
        <p:spPr>
          <a:xfrm>
            <a:off x="862096" y="3174374"/>
            <a:ext cx="10748711" cy="1477328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 sz="2000" b="1" dirty="0"/>
              <a:t>Hardware Keyloggers</a:t>
            </a:r>
            <a:endParaRPr lang="en-IN" sz="2000" dirty="0"/>
          </a:p>
          <a:p>
            <a:pPr lvl="0"/>
            <a:r>
              <a:rPr lang="en-US" sz="2000" dirty="0"/>
              <a:t>	Physical devices that can be inserted between a keyboard and a computer to intercept keystrokes.</a:t>
            </a:r>
          </a:p>
          <a:p>
            <a:pPr lvl="0">
              <a:buChar char="•"/>
            </a:pPr>
            <a:r>
              <a:rPr lang="en-US" sz="2000" b="1" dirty="0"/>
              <a:t>Software Keyloggers</a:t>
            </a:r>
            <a:endParaRPr lang="en-IN" sz="2000" dirty="0"/>
          </a:p>
          <a:p>
            <a:pPr lvl="0"/>
            <a:r>
              <a:rPr lang="en-US" sz="2000" dirty="0"/>
              <a:t>	Applications that can be installed on a computer or device to capture keystrokes.</a:t>
            </a:r>
            <a:endParaRPr lang="en-IN" sz="2000" dirty="0"/>
          </a:p>
          <a:p>
            <a:pPr lvl="0"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6752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11B3-B8EF-8A02-DAE3-1315E130D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945" y="681318"/>
            <a:ext cx="9907513" cy="1335741"/>
          </a:xfrm>
        </p:spPr>
        <p:txBody>
          <a:bodyPr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and Disadvantages of a Keylogger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FAEB0-F03C-11D7-DAA1-BD6E13D0E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945" y="1847805"/>
            <a:ext cx="9423420" cy="36344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Advantages</a:t>
            </a:r>
          </a:p>
          <a:p>
            <a:pPr marL="0" indent="0">
              <a:buNone/>
            </a:pPr>
            <a:r>
              <a:rPr lang="en-US" sz="2000" dirty="0"/>
              <a:t>Provide a way to monitor employee productivity and internet usage, provide evidence in case of a data breach, and keep track of children's online activities.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Disadvantages</a:t>
            </a:r>
          </a:p>
          <a:p>
            <a:pPr marL="0" indent="0">
              <a:buNone/>
            </a:pPr>
            <a:r>
              <a:rPr lang="en-US" sz="2000" dirty="0"/>
              <a:t>Easily abused for illegal or unethical purposes and can lead to a violation of data privacy laws.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8564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48A84-774C-9275-2F6E-CA5283A1E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6417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Collecting and Analyzing Keylogger Data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4D7D0-4FEF-D639-AA64-ED6A25833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66333"/>
            <a:ext cx="11029615" cy="4924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key to effectively using a keylogger is collecting accurate and relevant data and then analyzing it meaningfully. It requires research, knowledge of data processing techniques, and credibility in decision making.</a:t>
            </a:r>
          </a:p>
          <a:p>
            <a:pPr marL="0" indent="0">
              <a:buNone/>
            </a:pPr>
            <a:r>
              <a:rPr lang="en-US" sz="2000" dirty="0"/>
              <a:t>Here are some points you need to follow to make the keylogger effective:-</a:t>
            </a:r>
            <a:endParaRPr lang="en-US" sz="2000" b="1" dirty="0"/>
          </a:p>
          <a:p>
            <a:r>
              <a:rPr lang="en-US" sz="2000" b="1" dirty="0"/>
              <a:t>Define Your Purpose 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dirty="0"/>
              <a:t>Determine what information you want to capture and why you need it.</a:t>
            </a:r>
          </a:p>
          <a:p>
            <a:r>
              <a:rPr lang="en-US" sz="2000" b="1" dirty="0"/>
              <a:t>Choose the Right Keylogger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dirty="0"/>
              <a:t>Select a keylogger that offers the features you need for your end goals.</a:t>
            </a:r>
          </a:p>
          <a:p>
            <a:r>
              <a:rPr lang="en-US" sz="2000" b="1" dirty="0"/>
              <a:t>Ensure Appropriate Logging</a:t>
            </a:r>
          </a:p>
          <a:p>
            <a:pPr marL="0" indent="0">
              <a:buNone/>
            </a:pPr>
            <a:r>
              <a:rPr lang="en-US" sz="2000" dirty="0"/>
              <a:t>	Choose the correct file types, ensure the program is running correctly and that details are      	properly logged.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8717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071" y="1890877"/>
            <a:ext cx="7893188" cy="226874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Keyloggers are software applications that capture every keystroke input by a user on a computer or mobile device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Nunito" panose="020F0502020204030204" pitchFamily="2" charset="0"/>
              </a:rPr>
              <a:t>Mainly key-loggers are used to steal password or confidential details such as bank information etc.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use of keyloggers is both a powerful tool and a potential risk. </a:t>
            </a:r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27259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End users of keyloggers include organizations and Individuals in various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     industries such as finance, education, and healthcare.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Keyloggers may be used for research, productivity monitoring, intrusion detection,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      or auditing.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</a:rPr>
              <a:t>Keylogger can be also used by Cyber Criminals to steals your confidential information such as you passwords, bank information, emails and everything you type through your keyboard.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1186C-5E02-DC4D-B08B-023B37996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65538" y="567381"/>
            <a:ext cx="3126462" cy="31081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091D09-F115-1634-1E74-E201067BE9F2}"/>
              </a:ext>
            </a:extLst>
          </p:cNvPr>
          <p:cNvSpPr txBox="1"/>
          <p:nvPr/>
        </p:nvSpPr>
        <p:spPr>
          <a:xfrm>
            <a:off x="2845206" y="6679793"/>
            <a:ext cx="65015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stackoverflow.com/users/5855374/linuxartisan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29" y="379512"/>
            <a:ext cx="11029616" cy="1188720"/>
          </a:xfrm>
        </p:spPr>
        <p:txBody>
          <a:bodyPr anchor="ctr"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6" y="1210235"/>
            <a:ext cx="11232915" cy="336176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the creation of the keylogger I used the Python library named as “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pynput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The library can detect and record keystrokes made by the users.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The package </a:t>
            </a:r>
            <a:r>
              <a:rPr lang="en-U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pynput.keyboard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 contains classes for controlling and monitoring the keyboard.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the GUI based creation of the Keylogger I used the framework called as “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Tkinter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framework provides tools and widgets  to design windows, buttons, test boxes, and other GUI elements.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metadata/properties"/>
    <ds:schemaRef ds:uri="16c05727-aa75-4e4a-9b5f-8a80a1165891"/>
    <ds:schemaRef ds:uri="http://purl.org/dc/dcmitype/"/>
    <ds:schemaRef ds:uri="http://schemas.microsoft.com/office/2006/documentManagement/types"/>
    <ds:schemaRef ds:uri="71af3243-3dd4-4a8d-8c0d-dd76da1f02a5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697</TotalTime>
  <Words>765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Calibri</vt:lpstr>
      <vt:lpstr>Courier New</vt:lpstr>
      <vt:lpstr>Franklin Gothic Book</vt:lpstr>
      <vt:lpstr>Franklin Gothic Demi</vt:lpstr>
      <vt:lpstr>Nunito</vt:lpstr>
      <vt:lpstr>Söhne</vt:lpstr>
      <vt:lpstr>Times New Roman</vt:lpstr>
      <vt:lpstr>Wingdings</vt:lpstr>
      <vt:lpstr>Wingdings 2</vt:lpstr>
      <vt:lpstr>DividendVTI</vt:lpstr>
      <vt:lpstr>PowerPoint Presentation</vt:lpstr>
      <vt:lpstr>Project Title:  Keylogger-  Capturing Key-Strokes </vt:lpstr>
      <vt:lpstr> AGENDA</vt:lpstr>
      <vt:lpstr>Introduction to Keylogger </vt:lpstr>
      <vt:lpstr>Advantages and Disadvantages of a Keylogger </vt:lpstr>
      <vt:lpstr>Collecting and Analyzing Keylogger Data </vt:lpstr>
      <vt:lpstr>PROJECT  OVERVIEW</vt:lpstr>
      <vt:lpstr>End Users</vt:lpstr>
      <vt:lpstr>MODELLING</vt:lpstr>
      <vt:lpstr>Results</vt:lpstr>
      <vt:lpstr>PowerPoint Presentation</vt:lpstr>
      <vt:lpstr>Output Sample</vt:lpstr>
      <vt:lpstr>Output sample</vt:lpstr>
      <vt:lpstr>Output samples</vt:lpstr>
      <vt:lpstr>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Banteilang Nongsiej</cp:lastModifiedBy>
  <cp:revision>46</cp:revision>
  <dcterms:created xsi:type="dcterms:W3CDTF">2021-05-26T16:50:10Z</dcterms:created>
  <dcterms:modified xsi:type="dcterms:W3CDTF">2023-07-14T17:47:45Z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