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8" r:id="rId5"/>
    <p:sldId id="259" r:id="rId6"/>
    <p:sldId id="269" r:id="rId7"/>
    <p:sldId id="270" r:id="rId8"/>
    <p:sldId id="271" r:id="rId9"/>
    <p:sldId id="261" r:id="rId10"/>
    <p:sldId id="262" r:id="rId11"/>
    <p:sldId id="265" r:id="rId12"/>
    <p:sldId id="267" r:id="rId13"/>
    <p:sldId id="273" r:id="rId14"/>
    <p:sldId id="274" r:id="rId15"/>
    <p:sldId id="275" r:id="rId16"/>
    <p:sldId id="276" r:id="rId17"/>
    <p:sldId id="26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0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590 921 24575,'0'-14'0,"1"1"0,1-1 0,0 1 0,0 0 0,2 0 0,-1 0 0,2 0 0,0 1 0,0-1 0,1 1 0,1 1 0,0-1 0,1 1 0,12-15 0,52-67 0,5 3 0,3 4 0,168-138 0,-211 192 0,-25 21 0,0 1 0,1 0 0,0 1 0,0 1 0,19-9 0,-22 13 0,14-7 0,1 1 0,0 1 0,51-11 0,149-32 0,-194 45 0,2 1 0,-1 2 0,0 1 0,1 1 0,0 2 0,-1 1 0,1 2 0,-1 1 0,1 2 0,-2 1 0,46 15 0,0 3 0,-45-17 0,0 2 0,-1 2 0,0 1 0,43 25 0,-34-13 0,-1 1 0,-1 2 0,-2 1 0,-1 2 0,55 64 0,-28-13 0,57 101 0,38 99 0,-113-200 0,-22-40 0,-3 1 0,-2 1 0,-1 0 0,-3 2 0,-1-1 0,-3 1 0,-1 1 0,-3-1 0,0 58 0,-3 5 0,-14 124 0,7-187 0,-3 0 0,-2 0 0,-1-1 0,-3 0 0,-26 58 0,5-34 0,-2-1 0,-4-2 0,-3-2 0,-85 96 0,114-142 0,-12 14 0,0-1 0,-2-2 0,-1-1 0,-1-1 0,-52 34 0,29-32 0,-1-1 0,-1-3 0,-1-3 0,-1-2 0,-1-3 0,-87 15 0,59-20 0,0-4 0,-1-3 0,-170-13 0,184-1 0,1-4 0,-119-35 0,84 12 0,-107-52 0,113 39 0,3-4 0,1-5 0,4-4 0,-97-82 0,161 117 0,0-2 0,3 0 0,0-2 0,-33-49 0,43 55 0,-1 0 0,-24-47 0,37 62 0,1-1 0,0 0 0,0 0 0,1-1 0,1 1 0,0-1 0,0 1 0,0-13 0,2 20 0,3-238 0,0 218 0,1 0 0,2 1 0,14-40 0,-10 32 0,8-38 0,-12 34 0,2 0 0,1 1 0,2 1 0,1 0 0,22-43 0,4-2 0,17-32 0,-35 72 0,-3-1 0,20-61 0,8-18 0,39-55 0,-81 167 0,0 0 0,1 0 0,0 0 0,0 1 0,0 0 0,1-1 0,0 2 0,0-1 0,0 0 0,0 1 0,1 0 0,6-3 0,11-6 0,45-18 0,-37 18 0,-20 9-170,0 1-1,0 0 0,1 1 1,-1 0-1,1 0 0,-1 1 1,13 1-1,-4 0-6655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5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2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6840 733 24575,'0'-36'0,"-1"-1"0,-2 0 0,-1 1 0,-13-51 0,3 47 0,-22-49 0,8 24 0,13 31 0,-1 1 0,-2 1 0,-1 1 0,-35-43 0,46 65 0,0 1 0,0-1 0,-1 2 0,0-1 0,0 2 0,-1-1 0,0 1 0,0 0 0,0 1 0,-1 0 0,0 1 0,0 0 0,0 1 0,0 0 0,-13-1 0,-19-1 0,1 2 0,-79 5 0,39 0 0,-2-3 0,-91 3 0,132 5 0,1 1 0,0 2 0,-56 22 0,84-27 0,-223 69 0,201-64 0,-1-1 0,-63 7 0,-78-3 0,-537-7 0,399-9 0,-86 34 0,177-8 0,-809-3 0,669-23 0,317 5 0,1 2 0,-75 15 0,-92 34 0,149-35 0,-386 80 0,359-82 0,33-5 0,-96 5 0,-9-5 0,-36 1 0,85-14 0,-125 4 0,238-2 0,0 0 0,1 0 0,-1 0 0,0 1 0,0-1 0,0 0 0,1 1 0,-1 0 0,0-1 0,1 1 0,-1 0 0,0 0 0,1 0 0,-1 0 0,1 0 0,-1 0 0,1 1 0,0-1 0,-1 0 0,1 1 0,-1 1 0,1 0 0,0-1 0,0 0 0,0 1 0,1-1 0,-1 1 0,1-1 0,0 1 0,0-1 0,0 1 0,0-1 0,0 1 0,1-1 0,-1 1 0,1 2 0,4 9 0,0 1 0,1-1 0,1 0 0,9 16 0,-10-20 0,36 67 0,3-1 0,3-3 0,3-2 0,3-3 0,69 67 0,-121-133 0,136 125 0,-109-104 0,1-1 0,1-1 0,36 18 0,170 85 0,-189-97 0,26 12 0,-40-25 0,0-2 0,1-1 0,71 12 0,-48-16 0,103 0 0,-101-8 0,-1-3 0,114-21 0,355-116 0,-278 70 0,107 2 0,-259 54 0,4 0 0,0 5 0,1 4 0,199 15 0,-87 9 0,254 33 0,-254-21 0,1-9 0,222-7 0,-388-16 0,-1-2 0,92-21 0,93-38 0,-116 28 0,1295-297 0,-1388 327 0,174-25 0,-194 29 0,1 0 0,-1-1 0,1 1 0,-1-1 0,0 0 0,0 0 0,1-1 0,-1 0 0,-1 0 0,7-4 0,-9 5 0,0 1 0,0-1 0,0 1 0,-1-1 0,1 0 0,-1 0 0,1 0 0,-1 0 0,0 0 0,1 0 0,-1 0 0,0 0 0,0 0 0,-1 0 0,1-1 0,0 1 0,-1 0 0,1-1 0,-1 1 0,0-1 0,0 1 0,0 0 0,0-1 0,0 1 0,0 0 0,-2-4 0,1 4 0,0 0 0,0 0 0,0 0 0,0 1 0,0-1 0,-1 0 0,1 1 0,-1-1 0,1 1 0,-1 0 0,0-1 0,1 1 0,-1 0 0,0 0 0,0 0 0,0 0 0,0 0 0,-3 0 0,-45-11 0,36 10 0,-82-14 0,-1 5 0,-180 3 0,271 9 0,-1-1 0,1 0 0,0-1 0,-1 0 0,1 0 0,-1 0 0,1-1 0,-7-2 0,10 3 0,0-1 0,0 0 0,1 0 0,-1-1 0,0 1 0,1-1 0,-1 1 0,1-1 0,0 0 0,0 0 0,0 0 0,0 0 0,0 0 0,1 0 0,0 0 0,-2-6 0,-6-28-1365,7 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4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3935 1131 24575,'0'-32'0,"1"0"0,-2-1 0,0 0 0,-13-59 0,-1 31 0,-22-103 0,32 114 0,2 1 0,2-1 0,7-60 0,-4 100 0,1 0 0,0 0 0,1 1 0,0-1 0,0 1 0,1 0 0,0 0 0,1 0 0,7-7 0,12-24 0,-13 23 0,-1 0 0,23-24 0,5-7 0,-33 41 0,0 0 0,1 0 0,0 1 0,0 0 0,0 1 0,0-1 0,1 1 0,0 0 0,0 1 0,1 0 0,14-5 0,10-1 0,60-10 0,-71 15 0,-12 3 0,81-16 0,1 3 0,152-5 0,-191 22 0,0 3 0,-1 2 0,0 2 0,0 2 0,78 29 0,-99-31 0,-21-7 0,0 1 0,0 0 0,16 8 0,-23-9 0,0 0 0,0 0 0,0 0 0,0 0 0,-1 0 0,1 1 0,-1-1 0,1 1 0,-1 0 0,0 0 0,0 0 0,0 0 0,0 0 0,-1 0 0,2 4 0,1 6 0,-1 1 0,0-1 0,-1 0 0,0 1 0,-2 0 0,0 13 0,1 10 0,50 771 44,59 6-586,24-201 418,-80-418 136,90 214 1,-107-310 286,30 132-1,-57-193-298,-2 0 0,-1 0 0,-2 1 0,-1 43 0,-3-31 0,0 38 0,-2-80 0,0 0 0,0 0 0,-1 0 0,0 0 0,-1 0 0,0 0 0,-6 11 0,-103 174 0,28-53 0,-51 93 0,-49 58 0,154-251 0,-2-2 0,-2-1 0,-46 39 0,22-30 0,-3-2 0,-1-3 0,-2-3 0,-107 47 0,142-74 0,-1-1 0,-1-2 0,-32 6 0,31-8 0,1 1 0,-56 22 0,67-22 0,-1 0 0,0-2 0,0 0 0,-1-2 0,0 0 0,-25 1 0,-136-5 0,92-2 0,11 3 0,23 0 0,0-2 0,-94-14 0,111 8 0,-290-45 0,128 27 0,73-7 0,19 4 0,72 20 0,-1 1 0,1-1 0,-64-24 0,68 20 0,0 2 0,-2 1 0,-65-7 0,99 16 0,-49-10 0,40 7 0,1 1 0,0 0 0,-1 0 0,0 1 0,1 0 0,-1 1 0,0 1 0,1-1 0,-1 2 0,-11 2 0,-15 3 0,-1-1 0,-1-2 0,1-1 0,0-2 0,-42-5 0,-14 2 0,53 0 0,-57-11 0,25 3 0,-90-13 0,118 17 0,0-2 0,-53-16 0,80 17 0,1-1 0,0-1 0,0-1 0,-30-23 0,-1 0 0,-150-103 0,94 61 0,66 48 0,1-2 0,-42-42 0,60 51 0,1-1 0,0 0 0,2-2 0,0 0 0,-14-28 0,-10-31 0,-18-36 0,-92-139 0,102 179 0,-46-101 0,28 50 0,32 58 0,-40-124 0,73 190 0,-6-21 0,2 0 0,1 0 0,2-1 0,0 1 0,1-1 0,5-40 0,-1-4 0,-2 43 0,2 0 0,1 0 0,1 0 0,2 0 0,1 1 0,0 0 0,2 1 0,2 0 0,22-40 0,2-13 0,-24 49 0,19-32 0,84-159 0,-22 43 0,-20 46 0,155-311 0,-222 429 0,-1-1 0,0 0 0,-1 0 0,-1 0 0,2-26 0,-4-77 0,0-6 0,37-151 0,-35 212 0,-3 47 0,1 0 0,0 1 0,7-29 0,-7 39 0,1 0 0,0 0 0,0 0 0,0 0 0,1 1 0,-1-1 0,1 0 0,0 1 0,1 0 0,-1 0 0,1 0 0,0 0 0,0 1 0,0-1 0,6-3 0,78-49 0,111-51 0,-190 103 0,0 1 0,0 0 0,1 1 0,-1 0 0,1 0 0,17 0 0,59 6 0,-73-2 0,-1 1 0,0 1 0,0 0 0,-1 1 0,1 0 0,-1 0 0,0 2 0,0-1 0,-1 1 0,18 15 0,-23-17 0,-1 1 0,1-1 0,-1 1 0,-1 0 0,1 0 0,4 10 0,-6-10 0,1-1 0,-1 1 0,1-1 0,0 0 0,1 0 0,-1-1 0,1 1 0,0-1 0,0 0 0,9 7 0,5 1 0,2-2 0,-1 0 0,1-1 0,31 8 0,87 17 0,-12-4 0,26 13 0,-122-38 0,1-1 0,-1-1 0,1-2 0,49-4 0,-7 1 0,-11 2 0,41 0 0,113-15 0,-105 6 0,166 7 0,-133 4 0,-45 0 0,107-5 0,-142-8 0,-47 7 0,1 1 0,25-2 0,26 5-1365,-48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2:5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24575,'7'6'0,"1"-1"0,0 1 0,1-1 0,0-1 0,-1 1 0,14 3 0,-7-2 0,100 38 0,-64-25 0,0 1 0,70 40 0,-86-40 0,-8-4 0,29 22 0,81 60 0,12-10 0,-112-64 0,26 15 0,-2 3 0,107 96 0,-102-70 0,-32-30 0,2-2 0,1-2 0,72 50 0,156 95 0,-102-69 0,-133-92 0,2-1 0,0-2 0,39 12 0,27 13 0,126 47 0,-83-36 0,272 118 0,-294-118 0,-1-1 0,132 76 0,-51-11 0,298 198 0,-464-288 0,228 160 0,-121-102 0,228 101 0,-284-152 5,2-4 0,128 25-1,183 10-131,-150-27-452,55 20 544,-4 13 0,-3 14 1,486 204-1,-757-277 118,0 1 0,-1 1 0,-1 1 1,0 1-1,-1 1 0,-1 0 0,0 2 0,-1 0 0,27 32 0,152 230-83,-130-175 0,97 112 0,-75-109 0,-32-36 0,109 102 0,121 68 0,-122-89 0,14 12 0,-43-49 0,82 62 0,239 129 0,-310-210 0,-134-86 0,-10-7 0,1 0 0,-1 0 0,0 0 0,1 0 0,-1-1 0,1 0 0,0 0 0,-1 0 0,9 1 0,-1 0 0,0 0 0,-1 1 0,1 0 0,-1 0 0,0 1 0,-1 1 0,1 0 0,-1 0 0,16 14 0,-5-5 0,60 40 0,127 64 0,-24-18 0,-173-94 39,-1 0 0,20 17 0,-21-16-410,0-1 1,1 1-1,15 7 1,-12-9-6456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2:5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1168 24575,'-2'-33'0,"-2"0"0,-1 0 0,-17-58 0,11 45 0,2 20 0,0 1 0,-2-1 0,-24-41 0,6 14 0,-19-66 0,31 74 0,-22-42 0,15 40 0,-80-165 0,82 163 0,-53-83 0,51 99-1365,13 22-5461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2:5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2163 1 24575,'-615'0'0,"561"3"0,1 3 0,0 2 0,-92 27 0,26-14 0,12-3 0,-60 11 0,27-6 0,31 1 0,-2-6 0,-223 9 0,199-28-1365,114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652 358 24575,'2'-3'0,"0"-1"0,-1 1 0,2-1 0,-1 1 0,0 0 0,1 0 0,-1 0 0,1 0 0,0 0 0,0 1 0,0-1 0,1 1 0,5-4 0,42-19 0,1 2 0,62-18 0,-106 38 0,177-52 0,-94 30 0,314-68 0,-266 64 0,-76 20 0,1 3 0,0 2 0,88 7 0,-34-1 0,176 6 0,-238-3 0,0 3 0,-1 2 0,65 20 0,-36-7 0,0-4 0,2-4 0,144 7 0,84 2 0,-260-18 0,64 16 0,-12-1 0,-76-14 0,0 1 0,46 19 0,-38-13 0,-33-12 0,1 1 0,-1 1 0,0-1 0,1 1 0,-2 0 0,1 0 0,0 0 0,-1 1 0,0-1 0,0 1 0,0 0 0,0 1 0,-1-1 0,0 1 0,0-1 0,-1 1 0,1 0 0,-1 0 0,2 11 0,2 9 0,-1 1 0,-1 0 0,1 32 0,-4 157 0,-2-117 0,-2-66 0,-1 0 0,-1 0 0,-2-1 0,-15 42 0,14-46 0,1-7 0,0 0 0,-2-1 0,0 0 0,-1 0 0,-1-1 0,0-1 0,-2 1 0,0-2 0,-1 0 0,-1-1 0,0 0 0,-1-1 0,-1-1 0,0 0 0,-1-1 0,-1-1 0,0-1 0,0-1 0,-1 0 0,0-2 0,-31 9 0,-18 0 0,0-4 0,0-3 0,-79 2 0,-218-11 0,326-2 0,-16-3 0,0-2 0,0-2 0,-62-19 0,104 22 0,1 0 0,0 0 0,0-2 0,-22-13 0,-22-11 0,-51-20 0,-74-30 0,146 68 0,0 1 0,-1 1 0,-44-6 0,-3 1 0,-121-39 0,165 45 0,-81-9 0,28 6 0,-186-47 0,218 42 0,1-2 0,-88-43 0,24 2 0,-308-165 0,349 179 0,20 12 0,-113-81 0,149 96 0,21 17 0,0-1 0,0 0 0,0 0 0,1-1 0,0 1 0,0-1 0,0 0 0,0 0 0,1-1 0,-6-9 0,10 15 0,-1-1 0,1 0 0,0 0 0,0 1 0,-1-1 0,1 0 0,0 1 0,0-1 0,0 0 0,0 0 0,0 0 0,0 1 0,0-1 0,0 0 0,1 0 0,-1 1 0,0-1 0,0 0 0,0 1 0,1-1 0,-1 0 0,1 1 0,-1-1 0,0 0 0,1 1 0,0-2 0,22-9 0,31 5 0,-50 5 0,22 0 0,0 0 0,0 2 0,0 1 0,-1 1 0,1 1 0,-1 1 0,48 16 0,-49-12 22,0-2-1,0-1 0,0-1 1,39 4-1,98-5-1122,-144-4 730,3-1-6455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7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7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46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1179 941 24575,'-1'-68'0,"3"-76"0,-1 138 0,0-1 0,0 1 0,1 0 0,0 0 0,1 0 0,-1 0 0,1 0 0,0 1 0,0-1 0,1 1 0,6-8 0,7-5 0,31-28 0,-18 18 0,-13 12 0,24-26 0,2 1 0,2 3 0,1 2 0,60-36 0,-24 31 0,2 4 0,114-34 0,-190 68 0,43-15 0,-18 5 0,1 2 0,0 2 0,61-10 0,94-14 0,-3 1 0,-104 19 0,-60 8 0,-1 2 0,1 0 0,0 1 0,0 1 0,0 1 0,22 3 0,168 46 0,-142-30 0,-44-13 0,-1 1 0,1 1 0,-1 1 0,-1 1 0,25 14 0,-9 1 0,-3-4 0,-2 2 0,0 1 0,56 52 0,-40-20 0,-2 2 0,-2 2 0,-3 2 0,65 124 0,-52-69 0,-6 2 0,37 128 0,-37-45 0,-16-56 0,-18-85 0,-3 0 0,8 76 0,-20-88 0,-2 1 0,-3-1 0,-1 1 0,-19 82 0,-2-31 0,-46 115 0,62-195 0,-1 0 0,-1-1 0,-1 0 0,-1 0 0,0-2 0,-1 0 0,-30 30 0,-8 0 0,-70 49 0,74-64 0,-2-2 0,-62 28 0,64-36 0,2 2 0,1 2 0,-51 39 0,-107 77 0,121-89 0,57-39 0,-1 0 0,0-2 0,0 0 0,-2-2 0,1-1 0,-1-2 0,-1 0 0,1-2 0,-40 4 0,6-3 0,-119 10 0,155-16 0,-1-2 0,1-1 0,0-1 0,-49-11 0,-89-35 0,150 43 0,0-1 0,1 0 0,0-1 0,1 0 0,-1-1 0,2 0 0,-12-12 0,-19-13 0,-17-13 0,-93-94 0,135 127 0,0 0 0,-1 1 0,-1 0 0,-25-11 0,0-2 0,-272-145 0,295 162 0,0 1 0,-1 1 0,0 1 0,0 0 0,0 2 0,-37-2 0,-2-4 0,41 6 0,0 0 0,-20 1 0,-146 4 0,-77-3 0,239 0 0,-1-1 0,1-1 0,-1-2 0,1 0 0,1-2 0,-1 0 0,1-2 0,1-1 0,0 0 0,0-2 0,1 0 0,1-1 0,0-2 0,-17-17 0,37 33 0,-21-19 0,-23-27 0,38 38 0,0 0 0,0-1 0,1 1 0,0-1 0,1 0 0,0 0 0,-3-12 0,-9-29 0,8 28 0,0-1 0,2 1 0,1-2 0,1 1 0,-1-31 0,5 15 0,3 1 0,1-1 0,2 1 0,1 0 0,2 0 0,2 1 0,15-36 0,-3 21 0,2 0 0,2 2 0,2 2 0,42-54 0,124-117 0,-109 129 0,-24 21 0,-3-3 0,63-99 0,63-115 0,-175 268 0,1 1 0,1 0 0,1 1 0,0 0 0,24-21 0,-33 33 0,1 1 0,-1-1 0,1 1 0,0 0 0,0 0 0,0 0 0,0 1 0,0 0 0,1 0 0,-1 0 0,1 1 0,0-1 0,-1 1 0,1 1 0,0-1 0,0 1 0,-1 0 0,1 0 0,0 1 0,0 0 0,-1 0 0,1 0 0,-1 1 0,7 1 0,-7 0 8,0 0-1,0 1 0,-1-1 1,1 1-1,-1 0 0,1 0 1,-1 0-1,-1 1 0,1-1 1,3 6-1,16 17-1453,-10-14-5380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4:1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334 24575,'-1'-3'0,"-1"0"0,1 0 0,-1 1 0,0-1 0,0 1 0,0 0 0,0-1 0,0 1 0,0 0 0,-1 0 0,1 0 0,-1 1 0,1-1 0,-6-2 0,1 0 0,-228-143 0,77 56 0,144 83 0,0 0 0,0 1 0,-1 1 0,0 1 0,0 0 0,0 1 0,-1 0 0,-30-2 0,-9 3 0,-70 5 0,34 1 0,-356-3 0,439 0 0,0 1 0,0 0 0,0 0 0,1 1 0,-1 0 0,1 0 0,-1 1 0,-11 6 0,-54 36 0,40-22 0,-213 117 0,221-128 0,9-4 0,0 0 0,-1-1 0,-1-1 0,-22 6 0,-24 1 0,-129 22 0,191-35 0,0 0 0,0 0 0,0 0 0,0 0 0,0 0 0,0 1 0,0-1 0,1 1 0,-1 0 0,0 0 0,0-1 0,0 1 0,1 0 0,-1 0 0,0 1 0,1-1 0,-1 0 0,1 0 0,0 1 0,-1-1 0,1 1 0,0-1 0,0 1 0,0 0 0,0-1 0,0 1 0,0 0 0,0 0 0,1 0 0,-1-1 0,1 1 0,-1 0 0,1 0 0,0 0 0,-1 0 0,1 0 0,0 0 0,0 0 0,1 0 0,-1 0 0,0 0 0,1 0 0,-1 0 0,1 0 0,0-1 0,1 5 0,3 6 0,1 0 0,0 0 0,1-1 0,0 1 0,15 16 0,11 8 0,2-2 0,1-1 0,2-1 0,1-3 0,1-1 0,1-1 0,58 25 0,-74-40 0,1-2 0,0-1 0,0-1 0,1-1 0,51 7 0,-9-8 0,79-2 0,-125-6 0,-1 0 0,1-1 0,-1-1 0,27-8 0,87-36 0,-1 1 0,-120 41 0,1 0 0,-1-1 0,24-15 0,-23 13 0,0 0 0,28-10 0,106-38 0,-116 48 0,1 2 0,41-3 0,27-5 0,-95 12 0,1 0 0,0 0 0,-1 0 0,1-1 0,13-9 0,18-9 0,-20 15 0,37-9 0,9-3 0,-23 7 0,-36 10 0,0 1 0,0-1 0,0 0 0,0-1 0,0 0 0,0 0 0,-1 0 0,1-1 0,11-9 0,-11 6-114,0 1 1,-1-1-1,1-1 0,-2 1 0,1-1 1,-1-1-1,0 1 0,0 0 0,-1-1 1,-1 0-1,4-12 0,-2 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4:1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5:4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1729 24575,'-2'-22'0,"-1"0"0,-1 0 0,-1 0 0,-1 0 0,-1 1 0,-1 0 0,-11-21 0,1-1 0,-56-157 0,-12-31 0,75 208 0,-19-29 0,23 40 0,-1 1 0,2-1 0,0 0 0,0-1 0,1 1 0,0-1 0,1 0 0,1-1 0,-2-13 0,-2-103 0,-5-63 0,7 149 0,-2 1 0,-18-61 0,18 79 0,-4-39 0,8 44 0,0 1 0,-2-1 0,0 1 0,-8-21 0,-29-70-1365,35 95-5461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5:4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0 24575,'-2'38'0,"-11"61"0,2-23 0,7-57 0,0 0 0,-2 0 0,0 0 0,-1-1 0,-1 0 0,-19 31 0,11-20 0,7-12 0,-24 28 0,-4 9 0,29-39 0,-15 26 0,22-39 0,0 0 0,0 0 0,-1-1 0,1 1 0,-1 0 0,1 0 0,-1-1 0,0 1 0,0-1 0,1 0 0,-1 1 0,0-1 0,0 0 0,-4 1 0,6-2 0,-1 0 0,1 0 0,-1 0 0,1 0 0,-1 0 0,1 0 0,-1-1 0,1 1 0,-1 0 0,1 0 0,-1-1 0,1 1 0,0 0 0,-1-1 0,1 1 0,0 0 0,-1-1 0,1 1 0,0 0 0,-1-1 0,1 1 0,0-1 0,0 1 0,-1-1 0,1 1 0,0-1 0,0 1 0,0-1 0,0 1 0,0-1 0,-1 1 0,1-1 0,0 1 0,0-1 0,0 1 0,0-1 0,1 1 0,-1-1 0,0 1 0,0-1 0,0 0 0,4-29 0,-3 25 0,6-25 0,1 1 0,1-1 0,18-39 0,-14 41 0,-2-1 0,-1-1 0,8-39 0,-18 61 0,2 1 0,-1 0 0,1 0 0,0 0 0,1 0 0,0 0 0,6-12 0,-6 15 0,1 0 0,-1 1 0,1-1 0,-1 1 0,1-1 0,0 1 0,0 0 0,1 0 0,-1 1 0,0 0 0,1-1 0,6-1 0,38-14 0,-30 12 0,-1 0 0,-1-1 0,1-1 0,-1-1 0,-1 0 0,0-1 0,21-17 0,-35 25 0,1 0 0,0 0 0,0 1 0,0-1 0,0 1 0,0 0 0,0-1 0,0 1 0,0 1 0,0-1 0,1 0 0,-1 1 0,0 0 0,1-1 0,-1 1 0,0 1 0,1-1 0,-1 0 0,0 1 0,0 0 0,5 1 0,8 3 0,0 1 0,0 1 0,16 9 0,0 0 0,-8-6 0,-1 1 0,0 0 0,-1 2 0,0 1 0,0 1 0,-2 1 0,34 32 0,-42-34-341,0 0 0,0 0-1,10 19 1,-14-19-6485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customXml" Target="../ink/ink8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customXml" Target="../ink/ink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1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5855374/linuxartis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Title: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Keylogger-  Capturing Key-Strokes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D744-09BE-B2D2-5D4A-E9937600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2B33-3811-5FE9-214C-BE775C10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21" y="413657"/>
            <a:ext cx="11029615" cy="67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Below are some screenshots presenting the result of the keylogger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60B58D-85B5-4A16-098C-7810DDD6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66"/>
            <a:ext cx="6096000" cy="58504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70AFA-5D10-90B8-DEAC-0D869195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85" y="897465"/>
            <a:ext cx="6333067" cy="58504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366553-9146-1C2C-8B75-DDFF107F8FF9}"/>
              </a:ext>
            </a:extLst>
          </p:cNvPr>
          <p:cNvSpPr txBox="1"/>
          <p:nvPr/>
        </p:nvSpPr>
        <p:spPr>
          <a:xfrm>
            <a:off x="2743201" y="2404533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codes of the keylogger Program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2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AA365-1070-EA66-7500-AC3A301A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313267"/>
            <a:ext cx="10291980" cy="633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716A1-49DA-D4E7-BC52-144CB596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80" y="33866"/>
            <a:ext cx="5982919" cy="6333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519A15-7C66-802D-328F-0AE186390B3B}"/>
                  </a:ext>
                </a:extLst>
              </p14:cNvPr>
              <p14:cNvContentPartPr/>
              <p14:nvPr/>
            </p14:nvContentPartPr>
            <p14:xfrm>
              <a:off x="1261067" y="1962947"/>
              <a:ext cx="1136880" cy="109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519A15-7C66-802D-328F-0AE186390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067" y="1953947"/>
                <a:ext cx="115452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E3F8FA-68C4-6786-8D37-03C6985C4149}"/>
                  </a:ext>
                </a:extLst>
              </p14:cNvPr>
              <p14:cNvContentPartPr/>
              <p14:nvPr/>
            </p14:nvContentPartPr>
            <p14:xfrm>
              <a:off x="3727787" y="1217387"/>
              <a:ext cx="1488240" cy="528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E3F8FA-68C4-6786-8D37-03C6985C41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787" y="1208387"/>
                <a:ext cx="15058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53A69-7F8E-D8EE-3D2E-A5A5663425C9}"/>
                  </a:ext>
                </a:extLst>
              </p14:cNvPr>
              <p14:cNvContentPartPr/>
              <p14:nvPr/>
            </p14:nvContentPartPr>
            <p14:xfrm>
              <a:off x="1972787" y="39199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53A69-7F8E-D8EE-3D2E-A5A5663425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3787" y="39109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817CBE-6EA5-7626-B030-95FCEEF7123F}"/>
                  </a:ext>
                </a:extLst>
              </p14:cNvPr>
              <p14:cNvContentPartPr/>
              <p14:nvPr/>
            </p14:nvContentPartPr>
            <p14:xfrm>
              <a:off x="5935307" y="141394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817CBE-6EA5-7626-B030-95FCEEF712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6307" y="14049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E8287A-7017-6E89-D17F-9F5BF9DC6EC5}"/>
              </a:ext>
            </a:extLst>
          </p:cNvPr>
          <p:cNvSpPr txBox="1"/>
          <p:nvPr/>
        </p:nvSpPr>
        <p:spPr>
          <a:xfrm>
            <a:off x="753533" y="101601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to Start and Stop Keylogger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FAE00-8745-74D8-EB4D-2EFDD008B1EE}"/>
              </a:ext>
            </a:extLst>
          </p:cNvPr>
          <p:cNvSpPr txBox="1"/>
          <p:nvPr/>
        </p:nvSpPr>
        <p:spPr>
          <a:xfrm>
            <a:off x="5216027" y="1154513"/>
            <a:ext cx="371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search queries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3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A5D6B-2995-48AD-4E75-861B2844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272988"/>
            <a:ext cx="11125200" cy="5424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E21D37-70CC-6C46-B72F-91C0B99D5FF3}"/>
                  </a:ext>
                </a:extLst>
              </p14:cNvPr>
              <p14:cNvContentPartPr/>
              <p14:nvPr/>
            </p14:nvContentPartPr>
            <p14:xfrm>
              <a:off x="4545707" y="2590787"/>
              <a:ext cx="1508760" cy="122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E21D37-70CC-6C46-B72F-91C0B99D5F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7067" y="2581787"/>
                <a:ext cx="1526400" cy="1237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17AC8DF-03AE-3952-21E1-80C0F85B0C58}"/>
              </a:ext>
            </a:extLst>
          </p:cNvPr>
          <p:cNvSpPr txBox="1"/>
          <p:nvPr/>
        </p:nvSpPr>
        <p:spPr>
          <a:xfrm>
            <a:off x="5850468" y="2514600"/>
            <a:ext cx="423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of the previous query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400F72-E3E6-80A4-E7A4-B3048494425F}"/>
                  </a:ext>
                </a:extLst>
              </p14:cNvPr>
              <p14:cNvContentPartPr/>
              <p14:nvPr/>
            </p14:nvContentPartPr>
            <p14:xfrm>
              <a:off x="1929947" y="2580707"/>
              <a:ext cx="812880" cy="29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400F72-E3E6-80A4-E7A4-B304849442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0947" y="2571707"/>
                <a:ext cx="8305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CB52F9-6F0F-9DC8-0393-D423BAD963F7}"/>
                  </a:ext>
                </a:extLst>
              </p14:cNvPr>
              <p14:cNvContentPartPr/>
              <p14:nvPr/>
            </p14:nvContentPartPr>
            <p14:xfrm>
              <a:off x="2819147" y="351346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CB52F9-6F0F-9DC8-0393-D423BAD96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0507" y="35044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CDE3B-4BC7-950D-0812-D2DF5C55C8A3}"/>
              </a:ext>
            </a:extLst>
          </p:cNvPr>
          <p:cNvSpPr txBox="1"/>
          <p:nvPr/>
        </p:nvSpPr>
        <p:spPr>
          <a:xfrm>
            <a:off x="1786466" y="3403325"/>
            <a:ext cx="267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Created after executing the keylogger files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E4FC09-330D-EB9D-08D6-0337DE466B20}"/>
                  </a:ext>
                </a:extLst>
              </p14:cNvPr>
              <p14:cNvContentPartPr/>
              <p14:nvPr/>
            </p14:nvContentPartPr>
            <p14:xfrm>
              <a:off x="2637707" y="2815067"/>
              <a:ext cx="173160" cy="622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E4FC09-330D-EB9D-08D6-0337DE466B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9067" y="2806427"/>
                <a:ext cx="19080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B40E6E-0FFD-EE37-D2E3-160D79376E90}"/>
                  </a:ext>
                </a:extLst>
              </p14:cNvPr>
              <p14:cNvContentPartPr/>
              <p14:nvPr/>
            </p14:nvContentPartPr>
            <p14:xfrm>
              <a:off x="2542307" y="2810747"/>
              <a:ext cx="308880" cy="21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B40E6E-0FFD-EE37-D2E3-160D79376E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3307" y="2801747"/>
                <a:ext cx="326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9B231E-E668-3BEE-D1B3-054B63A6D0A5}"/>
                  </a:ext>
                </a:extLst>
              </p14:cNvPr>
              <p14:cNvContentPartPr/>
              <p14:nvPr/>
            </p14:nvContentPartPr>
            <p14:xfrm>
              <a:off x="2920667" y="474970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9B231E-E668-3BEE-D1B3-054B63A6D0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2027" y="4741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EF1D5-0D5E-2D65-8910-FA42CAD3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5" y="0"/>
            <a:ext cx="98649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70923-C3C0-A47F-4C15-07D1752E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0"/>
            <a:ext cx="80264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F6D50D-DA25-212F-825A-B367B7ECDB24}"/>
                  </a:ext>
                </a:extLst>
              </p14:cNvPr>
              <p14:cNvContentPartPr/>
              <p14:nvPr/>
            </p14:nvContentPartPr>
            <p14:xfrm>
              <a:off x="966587" y="912827"/>
              <a:ext cx="2699280" cy="60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F6D50D-DA25-212F-825A-B367B7ECDB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947" y="903827"/>
                <a:ext cx="27169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E5135A-7E1F-DE13-653A-C216A71CE7DF}"/>
                  </a:ext>
                </a:extLst>
              </p14:cNvPr>
              <p14:cNvContentPartPr/>
              <p14:nvPr/>
            </p14:nvContentPartPr>
            <p14:xfrm>
              <a:off x="7211147" y="3106307"/>
              <a:ext cx="2120040" cy="193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E5135A-7E1F-DE13-653A-C216A71CE7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2147" y="3097307"/>
                <a:ext cx="21376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9498C9-ABA1-0A72-3F8D-C9A3CF17E24F}"/>
                  </a:ext>
                </a:extLst>
              </p14:cNvPr>
              <p14:cNvContentPartPr/>
              <p14:nvPr/>
            </p14:nvContentPartPr>
            <p14:xfrm>
              <a:off x="-338773" y="267538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498C9-ABA1-0A72-3F8D-C9A3CF17E2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47773" y="26667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A185BEE-C16E-D9DF-8A94-3F4DBBC2A860}"/>
              </a:ext>
            </a:extLst>
          </p:cNvPr>
          <p:cNvGrpSpPr/>
          <p:nvPr/>
        </p:nvGrpSpPr>
        <p:grpSpPr>
          <a:xfrm>
            <a:off x="3564347" y="1328987"/>
            <a:ext cx="3954960" cy="2345760"/>
            <a:chOff x="3564347" y="1328987"/>
            <a:chExt cx="3954960" cy="23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652546-35F4-6674-93F1-B24D10245206}"/>
                    </a:ext>
                  </a:extLst>
                </p14:cNvPr>
                <p14:cNvContentPartPr/>
                <p14:nvPr/>
              </p14:nvContentPartPr>
              <p14:xfrm>
                <a:off x="3564347" y="1328987"/>
                <a:ext cx="3954960" cy="228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652546-35F4-6674-93F1-B24D102452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5707" y="1320347"/>
                  <a:ext cx="3972600" cy="23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504B50-6D25-B106-4903-C30CDA3B3AD1}"/>
                    </a:ext>
                  </a:extLst>
                </p14:cNvPr>
                <p14:cNvContentPartPr/>
                <p14:nvPr/>
              </p14:nvContentPartPr>
              <p14:xfrm>
                <a:off x="7236707" y="3143747"/>
                <a:ext cx="180720" cy="42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504B50-6D25-B106-4903-C30CDA3B3A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7707" y="3134747"/>
                  <a:ext cx="198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566CA0-E4B3-D13E-82AD-793076458E2E}"/>
                    </a:ext>
                  </a:extLst>
                </p14:cNvPr>
                <p14:cNvContentPartPr/>
                <p14:nvPr/>
              </p14:nvContentPartPr>
              <p14:xfrm>
                <a:off x="6689147" y="3598067"/>
                <a:ext cx="778680" cy="7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566CA0-E4B3-D13E-82AD-793076458E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0147" y="3589427"/>
                  <a:ext cx="79632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1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6424"/>
            <a:ext cx="11029615" cy="2133600"/>
          </a:xfrm>
        </p:spPr>
        <p:txBody>
          <a:bodyPr>
            <a:normAutofit/>
          </a:bodyPr>
          <a:lstStyle/>
          <a:p>
            <a:r>
              <a:rPr lang="en-US" sz="2000" dirty="0"/>
              <a:t>Reference taken from the YouTube Video </a:t>
            </a:r>
          </a:p>
          <a:p>
            <a:r>
              <a:rPr lang="en-US" sz="2000" dirty="0"/>
              <a:t>Google Drive Link:&gt;&gt;</a:t>
            </a:r>
          </a:p>
          <a:p>
            <a:r>
              <a:rPr lang="en-US" sz="2000" dirty="0"/>
              <a:t>GitHub Profile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5AA2DD-F29E-4A26-0DE4-DF01BD8E3E8B}"/>
              </a:ext>
            </a:extLst>
          </p:cNvPr>
          <p:cNvSpPr txBox="1"/>
          <p:nvPr/>
        </p:nvSpPr>
        <p:spPr>
          <a:xfrm>
            <a:off x="3255798" y="2228671"/>
            <a:ext cx="596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44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5821"/>
          </a:xfrm>
        </p:spPr>
        <p:txBody>
          <a:bodyPr anchor="ctr"/>
          <a:lstStyle/>
          <a:p>
            <a:r>
              <a:rPr lang="en-US" dirty="0"/>
              <a:t>	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266C3-C7E1-7CFD-E779-0662D02B13F0}"/>
              </a:ext>
            </a:extLst>
          </p:cNvPr>
          <p:cNvSpPr/>
          <p:nvPr/>
        </p:nvSpPr>
        <p:spPr>
          <a:xfrm>
            <a:off x="1138768" y="1735667"/>
            <a:ext cx="7808008" cy="26480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000" dirty="0"/>
              <a:t>	A brief overview of the presentation.</a:t>
            </a:r>
          </a:p>
          <a:p>
            <a:pPr lvl="0">
              <a:buChar char="•"/>
            </a:pPr>
            <a:r>
              <a:rPr lang="en-US" sz="2000" b="1" dirty="0"/>
              <a:t>Keylogger Types</a:t>
            </a:r>
            <a:endParaRPr lang="en-IN" sz="2000" dirty="0"/>
          </a:p>
          <a:p>
            <a:pPr lvl="0"/>
            <a:r>
              <a:rPr lang="en-US" sz="2000" dirty="0"/>
              <a:t>	Different methods and classifications of keyloggers.</a:t>
            </a:r>
          </a:p>
          <a:p>
            <a:pPr lvl="0">
              <a:buChar char="•"/>
            </a:pPr>
            <a:r>
              <a:rPr lang="en-US" sz="2000" b="1" dirty="0"/>
              <a:t>Pros and Cons</a:t>
            </a:r>
            <a:endParaRPr lang="en-IN" sz="2000" dirty="0"/>
          </a:p>
          <a:p>
            <a:pPr lvl="0"/>
            <a:r>
              <a:rPr lang="en-US" sz="2000" dirty="0"/>
              <a:t>	The advantages and disadvantages of using keyloggers.</a:t>
            </a:r>
          </a:p>
          <a:p>
            <a:pPr lvl="0">
              <a:buChar char="•"/>
            </a:pPr>
            <a:r>
              <a:rPr lang="en-US" sz="2000" b="1" dirty="0"/>
              <a:t>Data Collection &amp; Analysis</a:t>
            </a:r>
            <a:endParaRPr lang="en-IN" sz="2000" dirty="0"/>
          </a:p>
          <a:p>
            <a:pPr lvl="0"/>
            <a:r>
              <a:rPr lang="en-US" sz="2000" dirty="0"/>
              <a:t>	How to collect and analyze the captured keylogger data.</a:t>
            </a:r>
            <a:endParaRPr lang="en-IN" sz="2000" dirty="0"/>
          </a:p>
          <a:p>
            <a:pPr lvl="0">
              <a:buChar char="•"/>
            </a:pPr>
            <a:endParaRPr lang="en-IN" sz="2000" dirty="0"/>
          </a:p>
          <a:p>
            <a:pPr lvl="0">
              <a:buChar char="•"/>
            </a:pPr>
            <a:endParaRPr lang="en-IN" sz="2000" dirty="0"/>
          </a:p>
          <a:p>
            <a:pPr lvl="0"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478C-5F63-CA5F-189C-7EB0B8AC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8911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Keylogger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1F8A7-1DDD-4E3A-4CE1-2C88842D6BDD}"/>
              </a:ext>
            </a:extLst>
          </p:cNvPr>
          <p:cNvSpPr txBox="1"/>
          <p:nvPr/>
        </p:nvSpPr>
        <p:spPr>
          <a:xfrm>
            <a:off x="862096" y="1417534"/>
            <a:ext cx="10467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Keyloggers are software applications that capture every keystroke input by a user on a computer or mobile device. They can be used for legitimate purposes, such as monitoring employee productivity, or for nefarious activities like stealing personal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AE76D-78F1-0B3A-FBCC-57F349117E36}"/>
              </a:ext>
            </a:extLst>
          </p:cNvPr>
          <p:cNvSpPr txBox="1"/>
          <p:nvPr/>
        </p:nvSpPr>
        <p:spPr>
          <a:xfrm>
            <a:off x="581192" y="259457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Types of Keyloggers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48FA4-63AA-0F67-90F2-24278E377B2D}"/>
              </a:ext>
            </a:extLst>
          </p:cNvPr>
          <p:cNvSpPr/>
          <p:nvPr/>
        </p:nvSpPr>
        <p:spPr>
          <a:xfrm>
            <a:off x="862096" y="3174374"/>
            <a:ext cx="10748711" cy="147732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000" b="1" dirty="0"/>
              <a:t>Hardware Keyloggers</a:t>
            </a:r>
            <a:endParaRPr lang="en-IN" sz="2000" dirty="0"/>
          </a:p>
          <a:p>
            <a:pPr lvl="0"/>
            <a:r>
              <a:rPr lang="en-US" sz="2000" dirty="0"/>
              <a:t>	Physical devices that can be inserted between a keyboard and a computer to intercept keystrokes.</a:t>
            </a:r>
          </a:p>
          <a:p>
            <a:pPr lvl="0">
              <a:buChar char="•"/>
            </a:pPr>
            <a:r>
              <a:rPr lang="en-US" sz="2000" b="1" dirty="0"/>
              <a:t>Software Keyloggers</a:t>
            </a:r>
            <a:endParaRPr lang="en-IN" sz="2000" dirty="0"/>
          </a:p>
          <a:p>
            <a:pPr lvl="0"/>
            <a:r>
              <a:rPr lang="en-US" sz="2000" dirty="0"/>
              <a:t>	Applications that can be installed on a computer or device to capture keystrokes.</a:t>
            </a:r>
            <a:endParaRPr lang="en-IN" sz="2000" dirty="0"/>
          </a:p>
          <a:p>
            <a:pPr lvl="0"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75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1B3-B8EF-8A02-DAE3-1315E130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49290"/>
            <a:ext cx="9970267" cy="1188720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Using a Keylogger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AEB0-F03C-11D7-DAA1-BD6E13D0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5" y="1847805"/>
            <a:ext cx="9423420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Advantages</a:t>
            </a:r>
          </a:p>
          <a:p>
            <a:pPr marL="0" indent="0">
              <a:buNone/>
            </a:pPr>
            <a:r>
              <a:rPr lang="en-US" sz="2000" dirty="0"/>
              <a:t>Provide a way to monitor employee productivity and internet usage, provide evidence in case of a data breach, and keep track of children's online activities.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Disadvantages</a:t>
            </a:r>
          </a:p>
          <a:p>
            <a:pPr marL="0" indent="0">
              <a:buNone/>
            </a:pPr>
            <a:r>
              <a:rPr lang="en-US" sz="2000" dirty="0"/>
              <a:t>Easily abused for illegal or unethical purposes and can lead to a violation of data privacy laws.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56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8A84-774C-9275-2F6E-CA5283A1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41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Collecting and Analyzing Keylogger Data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D7D0-4FEF-D639-AA64-ED6A2583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6333"/>
            <a:ext cx="11029615" cy="4924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key to effectively using a keylogger is collecting accurate and relevant data and then analyzing it meaningfully. It requires research, knowledge of data processing techniques, and credibility in decision making.</a:t>
            </a:r>
          </a:p>
          <a:p>
            <a:pPr marL="0" indent="0">
              <a:buNone/>
            </a:pPr>
            <a:r>
              <a:rPr lang="en-US" sz="2000" dirty="0"/>
              <a:t>Here are some points you need to follow to make the keylogger effective:-</a:t>
            </a:r>
            <a:endParaRPr lang="en-US" sz="2000" b="1" dirty="0"/>
          </a:p>
          <a:p>
            <a:r>
              <a:rPr lang="en-US" sz="2000" b="1" dirty="0"/>
              <a:t>Define Your Purpose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Determine what information you want to capture and why you need it.</a:t>
            </a:r>
          </a:p>
          <a:p>
            <a:r>
              <a:rPr lang="en-US" sz="2000" b="1" dirty="0"/>
              <a:t>Choose the Right Keylogger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Select a keylogger that offers the features you need for your end goals.</a:t>
            </a:r>
          </a:p>
          <a:p>
            <a:r>
              <a:rPr lang="en-US" sz="2000" b="1" dirty="0"/>
              <a:t>Ensure Appropriate Logging</a:t>
            </a:r>
          </a:p>
          <a:p>
            <a:pPr marL="0" indent="0">
              <a:buNone/>
            </a:pPr>
            <a:r>
              <a:rPr lang="en-US" sz="2000" dirty="0"/>
              <a:t>	Choose the correct file types, ensure the program is running correctly and that details are      	properly logged.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71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1" y="1890877"/>
            <a:ext cx="7893188" cy="22687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Keyloggers are software applications that capture every keystroke input by a user on a computer or mobile device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Mainly key-loggers are used to steal password or confidential details such as bank information etc.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use of keyloggers is both a powerful tool and a potential risk.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27259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End users of keyloggers include organizations and Individuals in various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 industries such as finance, education, and healthcare.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Keyloggers may be used for research, productivity monitoring, intrusion detection,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  or auditing.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Keylogger can be also used by Cyber Criminals to steals your confidential information such as you passwords, bank information, emails and everything you type through your keyboard.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186C-5E02-DC4D-B08B-023B3799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5538" y="567381"/>
            <a:ext cx="3126462" cy="3108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91D09-F115-1634-1E74-E201067BE9F2}"/>
              </a:ext>
            </a:extLst>
          </p:cNvPr>
          <p:cNvSpPr txBox="1"/>
          <p:nvPr/>
        </p:nvSpPr>
        <p:spPr>
          <a:xfrm>
            <a:off x="2845206" y="6679793"/>
            <a:ext cx="6501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tackoverflow.com/users/5855374/linuxartisan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29" y="379512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6" y="1210235"/>
            <a:ext cx="11232915" cy="336176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creation of the keylogger I used the Python library named as “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pynput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The library can detect and record keystrokes made by the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The package </a:t>
            </a: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pynput.keyboard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contains classes for controlling and monitoring the keyboard.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GUI based creation of the Keylogger I used the framework called as “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framework provides tools and widgets  to design windows, buttons, test boxes, and other GUI elements.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4508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06" y="1524000"/>
            <a:ext cx="10888101" cy="406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results of a keylogger vary depending on its purpose and the intentions of the user or attacker deploying it. Here are some potential results that can arise from the use of a keylogger: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a.) Captured Keystrokes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b.) Stolen Credentials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c.) Sensitive Information Theft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d.) Unauthorized Access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e.) Surveillance and  Monitoring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	The data obtained from the keystrokes were sent to a file which the deployer of the keylogger creates at the time of the creation of Keylogger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</TotalTime>
  <Words>671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Courier New</vt:lpstr>
      <vt:lpstr>Franklin Gothic Book</vt:lpstr>
      <vt:lpstr>Franklin Gothic Demi</vt:lpstr>
      <vt:lpstr>Nunito</vt:lpstr>
      <vt:lpstr>Söhne</vt:lpstr>
      <vt:lpstr>Times New Roman</vt:lpstr>
      <vt:lpstr>Wingdings</vt:lpstr>
      <vt:lpstr>Wingdings 2</vt:lpstr>
      <vt:lpstr>DividendVTI</vt:lpstr>
      <vt:lpstr>Project Title: Keylogger-  Capturing Key-Strokes </vt:lpstr>
      <vt:lpstr> AGENDA</vt:lpstr>
      <vt:lpstr>Introduction to Keylogger </vt:lpstr>
      <vt:lpstr>Advantages and Disadvantages of Using a Keylogger </vt:lpstr>
      <vt:lpstr>Collecting and Analyzing Keylogger Data </vt:lpstr>
      <vt:lpstr>PROJECT  OVERVIEW</vt:lpstr>
      <vt:lpstr>End Users</vt:lpstr>
      <vt:lpstr>MODELLING</vt:lpstr>
      <vt:lpstr>Results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Banteilang Nongsiej</cp:lastModifiedBy>
  <cp:revision>26</cp:revision>
  <dcterms:created xsi:type="dcterms:W3CDTF">2021-05-26T16:50:10Z</dcterms:created>
  <dcterms:modified xsi:type="dcterms:W3CDTF">2023-07-12T15:32:41Z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