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18" y="-1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2C4EE5-E1A0-46A3-9773-507A5B4A4DAE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9DBB565-3183-41F3-81AF-B73B4181874C}">
      <dgm:prSet phldrT="[Text]" custT="1"/>
      <dgm:spPr>
        <a:solidFill>
          <a:schemeClr val="accent4"/>
        </a:solidFill>
      </dgm:spPr>
      <dgm:t>
        <a:bodyPr anchor="t"/>
        <a:lstStyle/>
        <a:p>
          <a:endParaRPr lang="en-US" sz="1200" dirty="0" smtClean="0"/>
        </a:p>
        <a:p>
          <a:r>
            <a:rPr lang="en-US" sz="1200" u="sng" dirty="0" smtClean="0"/>
            <a:t>KETUA</a:t>
          </a:r>
        </a:p>
        <a:p>
          <a:r>
            <a:rPr lang="en-US" sz="1200" dirty="0" err="1" smtClean="0"/>
            <a:t>Direktur</a:t>
          </a:r>
          <a:r>
            <a:rPr lang="en-US" sz="1200" dirty="0" smtClean="0"/>
            <a:t> </a:t>
          </a:r>
          <a:r>
            <a:rPr lang="en-US" sz="1200" dirty="0" err="1" smtClean="0"/>
            <a:t>Transportasi</a:t>
          </a:r>
          <a:endParaRPr lang="en-US" sz="1200" dirty="0"/>
        </a:p>
      </dgm:t>
    </dgm:pt>
    <dgm:pt modelId="{8F3192E2-96F5-4B48-9C66-F2A44E4A1790}" type="parTrans" cxnId="{E22C73AF-A5DD-4582-ADFE-BEDD2CF7EFCD}">
      <dgm:prSet/>
      <dgm:spPr/>
      <dgm:t>
        <a:bodyPr/>
        <a:lstStyle/>
        <a:p>
          <a:endParaRPr lang="en-US" sz="1200"/>
        </a:p>
      </dgm:t>
    </dgm:pt>
    <dgm:pt modelId="{0595A263-B7BD-4C6C-AB48-696FB745E7BD}" type="sibTrans" cxnId="{E22C73AF-A5DD-4582-ADFE-BEDD2CF7EFCD}">
      <dgm:prSet/>
      <dgm:spPr/>
      <dgm:t>
        <a:bodyPr/>
        <a:lstStyle/>
        <a:p>
          <a:endParaRPr lang="en-US" sz="1200"/>
        </a:p>
      </dgm:t>
    </dgm:pt>
    <dgm:pt modelId="{F7DA7875-A2BE-464D-8E07-2B88E004D03F}">
      <dgm:prSet phldrT="[Text]" custT="1"/>
      <dgm:spPr/>
      <dgm:t>
        <a:bodyPr/>
        <a:lstStyle/>
        <a:p>
          <a:pPr marL="182563" indent="-90488" algn="l"/>
          <a:endParaRPr lang="en-US" sz="1200" dirty="0" smtClean="0"/>
        </a:p>
        <a:p>
          <a:pPr marL="182563" indent="-90488" algn="l"/>
          <a:r>
            <a:rPr lang="en-US" sz="1200" dirty="0" smtClean="0"/>
            <a:t>1.Kepala Biro </a:t>
          </a:r>
          <a:r>
            <a:rPr lang="en-US" sz="1200" dirty="0" err="1" smtClean="0"/>
            <a:t>Perencanaan</a:t>
          </a:r>
          <a:endParaRPr lang="en-US" sz="1200" dirty="0" smtClean="0"/>
        </a:p>
        <a:p>
          <a:pPr marL="182563" indent="-90488" algn="l"/>
          <a:r>
            <a:rPr lang="en-US" sz="1200" dirty="0" smtClean="0"/>
            <a:t>2.Direktur </a:t>
          </a:r>
          <a:r>
            <a:rPr lang="en-US" sz="1200" dirty="0" err="1" smtClean="0"/>
            <a:t>Lalu</a:t>
          </a:r>
          <a:r>
            <a:rPr lang="en-US" sz="1200" dirty="0" smtClean="0"/>
            <a:t> </a:t>
          </a:r>
          <a:r>
            <a:rPr lang="en-US" sz="1200" dirty="0" err="1" smtClean="0"/>
            <a:t>Lintas</a:t>
          </a:r>
          <a:r>
            <a:rPr lang="en-US" sz="1200" dirty="0" smtClean="0"/>
            <a:t> </a:t>
          </a:r>
          <a:r>
            <a:rPr lang="en-US" sz="1200" dirty="0" err="1" smtClean="0"/>
            <a:t>dan</a:t>
          </a:r>
          <a:r>
            <a:rPr lang="en-US" sz="1200" dirty="0" smtClean="0"/>
            <a:t> </a:t>
          </a:r>
          <a:r>
            <a:rPr lang="en-US" sz="1200" dirty="0" err="1" smtClean="0"/>
            <a:t>Angkutan</a:t>
          </a:r>
          <a:r>
            <a:rPr lang="en-US" sz="1200" dirty="0" smtClean="0"/>
            <a:t> Sungai, </a:t>
          </a:r>
          <a:r>
            <a:rPr lang="en-US" sz="1200" dirty="0" err="1" smtClean="0"/>
            <a:t>Danau</a:t>
          </a:r>
          <a:r>
            <a:rPr lang="en-US" sz="1200" dirty="0" smtClean="0"/>
            <a:t>, </a:t>
          </a:r>
          <a:r>
            <a:rPr lang="en-US" sz="1200" dirty="0" err="1" smtClean="0"/>
            <a:t>dan</a:t>
          </a:r>
          <a:r>
            <a:rPr lang="en-US" sz="1200" dirty="0" smtClean="0"/>
            <a:t> </a:t>
          </a:r>
          <a:r>
            <a:rPr lang="en-US" sz="1200" dirty="0" err="1" smtClean="0"/>
            <a:t>Penyeberangan</a:t>
          </a:r>
          <a:r>
            <a:rPr lang="en-US" sz="1200" dirty="0" smtClean="0"/>
            <a:t>, </a:t>
          </a:r>
          <a:r>
            <a:rPr lang="en-US" sz="1200" dirty="0" err="1" smtClean="0"/>
            <a:t>Direktorat</a:t>
          </a:r>
          <a:r>
            <a:rPr lang="en-US" sz="1200" dirty="0" smtClean="0"/>
            <a:t> </a:t>
          </a:r>
          <a:r>
            <a:rPr lang="en-US" sz="1200" dirty="0" err="1" smtClean="0"/>
            <a:t>Jenderal</a:t>
          </a:r>
          <a:r>
            <a:rPr lang="en-US" sz="1200" dirty="0" smtClean="0"/>
            <a:t> </a:t>
          </a:r>
          <a:r>
            <a:rPr lang="en-US" sz="1200" dirty="0" err="1" smtClean="0"/>
            <a:t>Perhubungan</a:t>
          </a:r>
          <a:r>
            <a:rPr lang="en-US" sz="1200" dirty="0" smtClean="0"/>
            <a:t> </a:t>
          </a:r>
          <a:r>
            <a:rPr lang="en-US" sz="1200" dirty="0" err="1" smtClean="0"/>
            <a:t>Darat</a:t>
          </a:r>
          <a:endParaRPr lang="en-US" sz="1200" dirty="0" smtClean="0"/>
        </a:p>
        <a:p>
          <a:pPr marL="182563" indent="-90488" algn="l"/>
          <a:r>
            <a:rPr lang="en-US" sz="1200" dirty="0" smtClean="0"/>
            <a:t>3.Direktur </a:t>
          </a:r>
          <a:r>
            <a:rPr lang="en-US" sz="1200" dirty="0" err="1" smtClean="0"/>
            <a:t>Lalu</a:t>
          </a:r>
          <a:r>
            <a:rPr lang="en-US" sz="1200" dirty="0" smtClean="0"/>
            <a:t> </a:t>
          </a:r>
          <a:r>
            <a:rPr lang="en-US" sz="1200" dirty="0" err="1" smtClean="0"/>
            <a:t>Lintas</a:t>
          </a:r>
          <a:r>
            <a:rPr lang="en-US" sz="1200" dirty="0" smtClean="0"/>
            <a:t> </a:t>
          </a:r>
          <a:r>
            <a:rPr lang="en-US" sz="1200" dirty="0" err="1" smtClean="0"/>
            <a:t>dan</a:t>
          </a:r>
          <a:r>
            <a:rPr lang="en-US" sz="1200" dirty="0" smtClean="0"/>
            <a:t> </a:t>
          </a:r>
          <a:r>
            <a:rPr lang="en-US" sz="1200" dirty="0" err="1" smtClean="0"/>
            <a:t>Angkutan</a:t>
          </a:r>
          <a:r>
            <a:rPr lang="en-US" sz="1200" dirty="0" smtClean="0"/>
            <a:t> </a:t>
          </a:r>
          <a:r>
            <a:rPr lang="en-US" sz="1200" dirty="0" err="1" smtClean="0"/>
            <a:t>Perkeretaapian</a:t>
          </a:r>
          <a:r>
            <a:rPr lang="en-US" sz="1200" dirty="0" smtClean="0"/>
            <a:t>, </a:t>
          </a:r>
          <a:r>
            <a:rPr lang="en-US" sz="1200" dirty="0" err="1" smtClean="0"/>
            <a:t>Direktorat</a:t>
          </a:r>
          <a:r>
            <a:rPr lang="en-US" sz="1200" dirty="0" smtClean="0"/>
            <a:t> </a:t>
          </a:r>
          <a:r>
            <a:rPr lang="en-US" sz="1200" dirty="0" err="1" smtClean="0"/>
            <a:t>Jenderal</a:t>
          </a:r>
          <a:r>
            <a:rPr lang="en-US" sz="1200" dirty="0" smtClean="0"/>
            <a:t> </a:t>
          </a:r>
          <a:r>
            <a:rPr lang="en-US" sz="1200" dirty="0" err="1" smtClean="0"/>
            <a:t>Perkeretaapian</a:t>
          </a:r>
          <a:endParaRPr lang="en-US" sz="1200" dirty="0" smtClean="0"/>
        </a:p>
        <a:p>
          <a:pPr marL="182563" indent="-90488" algn="l"/>
          <a:r>
            <a:rPr lang="en-US" sz="1200" dirty="0" smtClean="0"/>
            <a:t>4.Sekretaris </a:t>
          </a:r>
          <a:r>
            <a:rPr lang="en-US" sz="1200" dirty="0" err="1" smtClean="0"/>
            <a:t>Direktorat</a:t>
          </a:r>
          <a:r>
            <a:rPr lang="en-US" sz="1200" dirty="0" smtClean="0"/>
            <a:t> </a:t>
          </a:r>
          <a:r>
            <a:rPr lang="en-US" sz="1200" dirty="0" err="1" smtClean="0"/>
            <a:t>Jenderal</a:t>
          </a:r>
          <a:r>
            <a:rPr lang="en-US" sz="1200" dirty="0" smtClean="0"/>
            <a:t> </a:t>
          </a:r>
          <a:r>
            <a:rPr lang="en-US" sz="1200" dirty="0" err="1" smtClean="0"/>
            <a:t>Perhubungan</a:t>
          </a:r>
          <a:r>
            <a:rPr lang="en-US" sz="1200" dirty="0" smtClean="0"/>
            <a:t> </a:t>
          </a:r>
          <a:r>
            <a:rPr lang="en-US" sz="1200" dirty="0" err="1" smtClean="0"/>
            <a:t>Laut</a:t>
          </a:r>
          <a:r>
            <a:rPr lang="en-US" sz="1200" dirty="0" smtClean="0"/>
            <a:t>, </a:t>
          </a:r>
          <a:r>
            <a:rPr lang="en-US" sz="1200" dirty="0" err="1" smtClean="0"/>
            <a:t>Direktorat</a:t>
          </a:r>
          <a:r>
            <a:rPr lang="en-US" sz="1200" dirty="0" smtClean="0"/>
            <a:t> </a:t>
          </a:r>
          <a:r>
            <a:rPr lang="en-US" sz="1200" dirty="0" err="1" smtClean="0"/>
            <a:t>Jenderal</a:t>
          </a:r>
          <a:r>
            <a:rPr lang="en-US" sz="1200" dirty="0" smtClean="0"/>
            <a:t> </a:t>
          </a:r>
          <a:r>
            <a:rPr lang="en-US" sz="1200" dirty="0" err="1" smtClean="0"/>
            <a:t>Perhubungan</a:t>
          </a:r>
          <a:r>
            <a:rPr lang="en-US" sz="1200" dirty="0" smtClean="0"/>
            <a:t> </a:t>
          </a:r>
          <a:r>
            <a:rPr lang="en-US" sz="1200" dirty="0" err="1" smtClean="0"/>
            <a:t>Laut</a:t>
          </a:r>
          <a:endParaRPr lang="en-US" sz="1200" dirty="0" smtClean="0"/>
        </a:p>
        <a:p>
          <a:pPr marL="182563" indent="-90488" algn="l"/>
          <a:r>
            <a:rPr lang="en-US" sz="1200" dirty="0" smtClean="0"/>
            <a:t>5.Direktur </a:t>
          </a:r>
          <a:r>
            <a:rPr lang="en-US" sz="1200" dirty="0" err="1" smtClean="0"/>
            <a:t>Angkutan</a:t>
          </a:r>
          <a:r>
            <a:rPr lang="en-US" sz="1200" dirty="0" smtClean="0"/>
            <a:t> </a:t>
          </a:r>
          <a:r>
            <a:rPr lang="en-US" sz="1200" dirty="0" err="1" smtClean="0"/>
            <a:t>Udara</a:t>
          </a:r>
          <a:r>
            <a:rPr lang="en-US" sz="1200" dirty="0" smtClean="0"/>
            <a:t>, </a:t>
          </a:r>
          <a:r>
            <a:rPr lang="en-US" sz="1200" dirty="0" err="1" smtClean="0"/>
            <a:t>Direktorat</a:t>
          </a:r>
          <a:r>
            <a:rPr lang="en-US" sz="1200" dirty="0" smtClean="0"/>
            <a:t> </a:t>
          </a:r>
          <a:r>
            <a:rPr lang="en-US" sz="1200" dirty="0" err="1" smtClean="0"/>
            <a:t>Jenderal</a:t>
          </a:r>
          <a:r>
            <a:rPr lang="en-US" sz="1200" dirty="0" smtClean="0"/>
            <a:t> </a:t>
          </a:r>
          <a:r>
            <a:rPr lang="en-US" sz="1200" dirty="0" err="1" smtClean="0"/>
            <a:t>Perhubungan</a:t>
          </a:r>
          <a:r>
            <a:rPr lang="en-US" sz="1200" dirty="0" smtClean="0"/>
            <a:t> </a:t>
          </a:r>
          <a:r>
            <a:rPr lang="en-US" sz="1200" dirty="0" err="1" smtClean="0"/>
            <a:t>Udara</a:t>
          </a:r>
          <a:endParaRPr lang="en-US" sz="1200" dirty="0"/>
        </a:p>
      </dgm:t>
    </dgm:pt>
    <dgm:pt modelId="{22816D7C-23C8-4607-9C63-0CABAB893FFC}" type="parTrans" cxnId="{60DB047E-FB63-42B9-AA31-47F0E7395248}">
      <dgm:prSet/>
      <dgm:spPr/>
      <dgm:t>
        <a:bodyPr/>
        <a:lstStyle/>
        <a:p>
          <a:endParaRPr lang="en-US" sz="1200"/>
        </a:p>
      </dgm:t>
    </dgm:pt>
    <dgm:pt modelId="{DAF46E42-9399-4AE6-8B22-33F1376FB307}" type="sibTrans" cxnId="{60DB047E-FB63-42B9-AA31-47F0E7395248}">
      <dgm:prSet/>
      <dgm:spPr/>
      <dgm:t>
        <a:bodyPr/>
        <a:lstStyle/>
        <a:p>
          <a:endParaRPr lang="en-US" sz="1200"/>
        </a:p>
      </dgm:t>
    </dgm:pt>
    <dgm:pt modelId="{153EF439-40E3-4139-9009-2CEB60133D5F}">
      <dgm:prSet phldrT="[Text]" custT="1"/>
      <dgm:spPr/>
      <dgm:t>
        <a:bodyPr/>
        <a:lstStyle/>
        <a:p>
          <a:pPr marL="92075" indent="0" algn="l"/>
          <a:r>
            <a:rPr lang="en-US" sz="1200" dirty="0" err="1" smtClean="0"/>
            <a:t>Asisten</a:t>
          </a:r>
          <a:r>
            <a:rPr lang="en-US" sz="1200" dirty="0" smtClean="0"/>
            <a:t> </a:t>
          </a:r>
          <a:r>
            <a:rPr lang="en-US" sz="1200" dirty="0" err="1" smtClean="0"/>
            <a:t>Deputi</a:t>
          </a:r>
          <a:r>
            <a:rPr lang="en-US" sz="1200" dirty="0" smtClean="0"/>
            <a:t> </a:t>
          </a:r>
          <a:r>
            <a:rPr lang="en-US" sz="1200" dirty="0" err="1" smtClean="0"/>
            <a:t>Urusan</a:t>
          </a:r>
          <a:r>
            <a:rPr lang="en-US" sz="1200" dirty="0" smtClean="0"/>
            <a:t> </a:t>
          </a:r>
          <a:r>
            <a:rPr lang="en-US" sz="1200" dirty="0" err="1" smtClean="0"/>
            <a:t>Kerjasama</a:t>
          </a:r>
          <a:r>
            <a:rPr lang="en-US" sz="1200" dirty="0" smtClean="0"/>
            <a:t> </a:t>
          </a:r>
          <a:r>
            <a:rPr lang="en-US" sz="1200" dirty="0" err="1" smtClean="0"/>
            <a:t>Ekonomi</a:t>
          </a:r>
          <a:r>
            <a:rPr lang="en-US" sz="1200" dirty="0" smtClean="0"/>
            <a:t> </a:t>
          </a:r>
          <a:r>
            <a:rPr lang="en-US" sz="1200" dirty="0" err="1" smtClean="0"/>
            <a:t>dan</a:t>
          </a:r>
          <a:r>
            <a:rPr lang="en-US" sz="1200" dirty="0" smtClean="0"/>
            <a:t> </a:t>
          </a:r>
          <a:r>
            <a:rPr lang="en-US" sz="1200" dirty="0" err="1" smtClean="0"/>
            <a:t>Pembiayaan</a:t>
          </a:r>
          <a:r>
            <a:rPr lang="en-US" sz="1200" dirty="0" smtClean="0"/>
            <a:t> Regional</a:t>
          </a:r>
          <a:endParaRPr lang="en-US" sz="1200" dirty="0"/>
        </a:p>
      </dgm:t>
    </dgm:pt>
    <dgm:pt modelId="{AD65E545-ED52-46CA-BC6B-738815E7773F}" type="parTrans" cxnId="{71E55973-9C08-4A0D-B840-29A7B001FBCB}">
      <dgm:prSet/>
      <dgm:spPr/>
      <dgm:t>
        <a:bodyPr/>
        <a:lstStyle/>
        <a:p>
          <a:endParaRPr lang="en-US" sz="1200"/>
        </a:p>
      </dgm:t>
    </dgm:pt>
    <dgm:pt modelId="{9ED4AC43-222A-4592-8E12-94E2078F8553}" type="sibTrans" cxnId="{71E55973-9C08-4A0D-B840-29A7B001FBCB}">
      <dgm:prSet/>
      <dgm:spPr/>
      <dgm:t>
        <a:bodyPr/>
        <a:lstStyle/>
        <a:p>
          <a:endParaRPr lang="en-US" sz="1200"/>
        </a:p>
      </dgm:t>
    </dgm:pt>
    <dgm:pt modelId="{2B5EDDB0-C93F-40F1-92DF-486314998E68}">
      <dgm:prSet phldrT="[Text]" custT="1"/>
      <dgm:spPr/>
      <dgm:t>
        <a:bodyPr anchor="ctr"/>
        <a:lstStyle/>
        <a:p>
          <a:pPr marL="182563" indent="-90488" algn="l"/>
          <a:r>
            <a:rPr lang="en-US" sz="1200" dirty="0" smtClean="0"/>
            <a:t>1.Asisten </a:t>
          </a:r>
          <a:r>
            <a:rPr lang="en-US" sz="1200" dirty="0" err="1" smtClean="0"/>
            <a:t>Deputi</a:t>
          </a:r>
          <a:r>
            <a:rPr lang="en-US" sz="1200" dirty="0" smtClean="0"/>
            <a:t> </a:t>
          </a:r>
          <a:r>
            <a:rPr lang="en-US" sz="1200" dirty="0" err="1" smtClean="0"/>
            <a:t>Bidang</a:t>
          </a:r>
          <a:r>
            <a:rPr lang="en-US" sz="1200" dirty="0" smtClean="0"/>
            <a:t> Usaha </a:t>
          </a:r>
          <a:r>
            <a:rPr lang="en-US" sz="1200" dirty="0" err="1" smtClean="0"/>
            <a:t>Infrastruktur</a:t>
          </a:r>
          <a:r>
            <a:rPr lang="en-US" sz="1200" dirty="0" smtClean="0"/>
            <a:t> </a:t>
          </a:r>
          <a:r>
            <a:rPr lang="en-US" sz="1200" dirty="0" err="1" smtClean="0"/>
            <a:t>dan</a:t>
          </a:r>
          <a:r>
            <a:rPr lang="en-US" sz="1200" dirty="0" smtClean="0"/>
            <a:t> </a:t>
          </a:r>
          <a:r>
            <a:rPr lang="en-US" sz="1200" dirty="0" err="1" smtClean="0"/>
            <a:t>Logistik</a:t>
          </a:r>
          <a:r>
            <a:rPr lang="en-US" sz="1200" dirty="0" smtClean="0"/>
            <a:t> I</a:t>
          </a:r>
        </a:p>
        <a:p>
          <a:pPr marL="182563" indent="-90488" algn="l"/>
          <a:r>
            <a:rPr lang="en-US" sz="1200" dirty="0" smtClean="0"/>
            <a:t>2.Asisten </a:t>
          </a:r>
          <a:r>
            <a:rPr lang="en-US" sz="1200" dirty="0" err="1" smtClean="0"/>
            <a:t>Deputi</a:t>
          </a:r>
          <a:r>
            <a:rPr lang="en-US" sz="1200" dirty="0" smtClean="0"/>
            <a:t> </a:t>
          </a:r>
          <a:r>
            <a:rPr lang="en-US" sz="1200" dirty="0" err="1" smtClean="0"/>
            <a:t>Bidang</a:t>
          </a:r>
          <a:r>
            <a:rPr lang="en-US" sz="1200" dirty="0" smtClean="0"/>
            <a:t> Usaha </a:t>
          </a:r>
          <a:r>
            <a:rPr lang="en-US" sz="1200" dirty="0" err="1" smtClean="0"/>
            <a:t>Infrastruktur</a:t>
          </a:r>
          <a:r>
            <a:rPr lang="en-US" sz="1200" dirty="0" smtClean="0"/>
            <a:t> </a:t>
          </a:r>
          <a:r>
            <a:rPr lang="en-US" sz="1200" dirty="0" err="1" smtClean="0"/>
            <a:t>dan</a:t>
          </a:r>
          <a:r>
            <a:rPr lang="en-US" sz="1200" dirty="0" smtClean="0"/>
            <a:t> </a:t>
          </a:r>
          <a:r>
            <a:rPr lang="en-US" sz="1200" dirty="0" err="1" smtClean="0"/>
            <a:t>Logistik</a:t>
          </a:r>
          <a:r>
            <a:rPr lang="en-US" sz="1200" dirty="0" smtClean="0"/>
            <a:t> II</a:t>
          </a:r>
        </a:p>
        <a:p>
          <a:pPr marL="182563" indent="-90488" algn="l"/>
          <a:r>
            <a:rPr lang="en-US" sz="1200" dirty="0" smtClean="0"/>
            <a:t>3.Asisten </a:t>
          </a:r>
          <a:r>
            <a:rPr lang="en-US" sz="1200" dirty="0" err="1" smtClean="0"/>
            <a:t>Deputi</a:t>
          </a:r>
          <a:r>
            <a:rPr lang="en-US" sz="1200" dirty="0" smtClean="0"/>
            <a:t> </a:t>
          </a:r>
          <a:r>
            <a:rPr lang="en-US" sz="1200" dirty="0" err="1" smtClean="0"/>
            <a:t>Bidang</a:t>
          </a:r>
          <a:r>
            <a:rPr lang="en-US" sz="1200" dirty="0" smtClean="0"/>
            <a:t> Usaha </a:t>
          </a:r>
          <a:r>
            <a:rPr lang="en-US" sz="1200" dirty="0" err="1" smtClean="0"/>
            <a:t>Infrastruktur</a:t>
          </a:r>
          <a:r>
            <a:rPr lang="en-US" sz="1200" dirty="0" smtClean="0"/>
            <a:t> </a:t>
          </a:r>
          <a:r>
            <a:rPr lang="en-US" sz="1200" dirty="0" err="1" smtClean="0"/>
            <a:t>dan</a:t>
          </a:r>
          <a:r>
            <a:rPr lang="en-US" sz="1200" dirty="0" smtClean="0"/>
            <a:t> </a:t>
          </a:r>
          <a:r>
            <a:rPr lang="en-US" sz="1200" dirty="0" err="1" smtClean="0"/>
            <a:t>Logistik</a:t>
          </a:r>
          <a:r>
            <a:rPr lang="en-US" sz="1200" dirty="0" smtClean="0"/>
            <a:t> III</a:t>
          </a:r>
          <a:endParaRPr lang="en-US" sz="1200" dirty="0"/>
        </a:p>
      </dgm:t>
    </dgm:pt>
    <dgm:pt modelId="{717CF1AE-7B1C-4E75-B820-DF60496F6A15}" type="parTrans" cxnId="{4A5D7458-74D6-4020-AA69-48A9CE57F0A8}">
      <dgm:prSet/>
      <dgm:spPr/>
      <dgm:t>
        <a:bodyPr/>
        <a:lstStyle/>
        <a:p>
          <a:endParaRPr lang="en-US" sz="1200"/>
        </a:p>
      </dgm:t>
    </dgm:pt>
    <dgm:pt modelId="{00D9DE02-964F-4E50-9067-C788AFD373ED}" type="sibTrans" cxnId="{4A5D7458-74D6-4020-AA69-48A9CE57F0A8}">
      <dgm:prSet/>
      <dgm:spPr/>
      <dgm:t>
        <a:bodyPr/>
        <a:lstStyle/>
        <a:p>
          <a:endParaRPr lang="en-US" sz="1200"/>
        </a:p>
      </dgm:t>
    </dgm:pt>
    <dgm:pt modelId="{C857F358-F63B-4369-9578-8D5717F479F8}">
      <dgm:prSet custT="1"/>
      <dgm:spPr/>
      <dgm:t>
        <a:bodyPr/>
        <a:lstStyle/>
        <a:p>
          <a:pPr marL="92075" indent="0" algn="l"/>
          <a:r>
            <a:rPr lang="en-US" sz="1200" dirty="0" err="1" smtClean="0"/>
            <a:t>Direktur</a:t>
          </a:r>
          <a:r>
            <a:rPr lang="en-US" sz="1200" dirty="0" smtClean="0"/>
            <a:t> </a:t>
          </a:r>
          <a:r>
            <a:rPr lang="en-US" sz="1200" dirty="0" err="1" smtClean="0"/>
            <a:t>Pengembangan</a:t>
          </a:r>
          <a:r>
            <a:rPr lang="en-US" sz="1200" dirty="0" smtClean="0"/>
            <a:t> </a:t>
          </a:r>
          <a:r>
            <a:rPr lang="en-US" sz="1200" dirty="0" err="1" smtClean="0"/>
            <a:t>Kerjasama</a:t>
          </a:r>
          <a:r>
            <a:rPr lang="en-US" sz="1200" dirty="0" smtClean="0"/>
            <a:t> </a:t>
          </a:r>
          <a:r>
            <a:rPr lang="en-US" sz="1200" dirty="0" err="1" smtClean="0"/>
            <a:t>Pemerintah</a:t>
          </a:r>
          <a:r>
            <a:rPr lang="en-US" sz="1200" dirty="0" smtClean="0"/>
            <a:t> </a:t>
          </a:r>
          <a:r>
            <a:rPr lang="en-US" sz="1200" dirty="0" err="1" smtClean="0"/>
            <a:t>dan</a:t>
          </a:r>
          <a:r>
            <a:rPr lang="en-US" sz="1200" dirty="0" smtClean="0"/>
            <a:t> </a:t>
          </a:r>
          <a:r>
            <a:rPr lang="en-US" sz="1200" dirty="0" err="1" smtClean="0"/>
            <a:t>Swasta</a:t>
          </a:r>
          <a:endParaRPr lang="en-US" sz="1200" dirty="0"/>
        </a:p>
      </dgm:t>
    </dgm:pt>
    <dgm:pt modelId="{2500FD09-D18E-48C9-A01C-E03D58DDBF34}" type="parTrans" cxnId="{C9438A44-059A-47C1-9D7D-D7E533756761}">
      <dgm:prSet/>
      <dgm:spPr/>
      <dgm:t>
        <a:bodyPr/>
        <a:lstStyle/>
        <a:p>
          <a:endParaRPr lang="en-US" sz="1200"/>
        </a:p>
      </dgm:t>
    </dgm:pt>
    <dgm:pt modelId="{5F67EC5B-6494-4814-9047-298921A1CF41}" type="sibTrans" cxnId="{C9438A44-059A-47C1-9D7D-D7E533756761}">
      <dgm:prSet/>
      <dgm:spPr/>
      <dgm:t>
        <a:bodyPr/>
        <a:lstStyle/>
        <a:p>
          <a:endParaRPr lang="en-US" sz="1200"/>
        </a:p>
      </dgm:t>
    </dgm:pt>
    <dgm:pt modelId="{56B83E1E-BDCA-4A2B-BC4C-45C7072FC94F}">
      <dgm:prSet custT="1"/>
      <dgm:spPr/>
      <dgm:t>
        <a:bodyPr/>
        <a:lstStyle/>
        <a:p>
          <a:pPr marL="187325" indent="-100013" algn="l"/>
          <a:r>
            <a:rPr lang="id-ID" sz="1200" dirty="0" smtClean="0"/>
            <a:t>1.</a:t>
          </a:r>
          <a:r>
            <a:rPr lang="en-US" sz="1200" dirty="0" err="1" smtClean="0"/>
            <a:t>Kepala</a:t>
          </a:r>
          <a:r>
            <a:rPr lang="en-US" sz="1200" dirty="0" smtClean="0"/>
            <a:t> </a:t>
          </a:r>
          <a:r>
            <a:rPr lang="en-US" sz="1200" dirty="0" smtClean="0"/>
            <a:t>Biro </a:t>
          </a:r>
          <a:r>
            <a:rPr lang="en-US" sz="1200" dirty="0" err="1" smtClean="0"/>
            <a:t>Perencanaan</a:t>
          </a:r>
          <a:r>
            <a:rPr lang="en-US" sz="1200" dirty="0" smtClean="0"/>
            <a:t> </a:t>
          </a:r>
          <a:r>
            <a:rPr lang="en-US" sz="1200" dirty="0" err="1" smtClean="0"/>
            <a:t>dan</a:t>
          </a:r>
          <a:r>
            <a:rPr lang="en-US" sz="1200" dirty="0" smtClean="0"/>
            <a:t> </a:t>
          </a:r>
          <a:r>
            <a:rPr lang="en-US" sz="1200" dirty="0" err="1" smtClean="0"/>
            <a:t>Kerjasama</a:t>
          </a:r>
          <a:r>
            <a:rPr lang="en-US" sz="1200" dirty="0" smtClean="0"/>
            <a:t> </a:t>
          </a:r>
          <a:r>
            <a:rPr lang="en-US" sz="1200" dirty="0" err="1" smtClean="0"/>
            <a:t>Luar</a:t>
          </a:r>
          <a:r>
            <a:rPr lang="en-US" sz="1200" dirty="0" smtClean="0"/>
            <a:t> </a:t>
          </a:r>
          <a:r>
            <a:rPr lang="en-US" sz="1200" dirty="0" err="1" smtClean="0"/>
            <a:t>Negeri</a:t>
          </a:r>
          <a:endParaRPr lang="en-US" sz="1200" dirty="0" smtClean="0"/>
        </a:p>
        <a:p>
          <a:pPr marL="182563" indent="-90488" algn="l">
            <a:tabLst/>
          </a:pPr>
          <a:r>
            <a:rPr lang="en-US" sz="1200" dirty="0" smtClean="0"/>
            <a:t>2.Kepala </a:t>
          </a:r>
          <a:r>
            <a:rPr lang="en-US" sz="1200" dirty="0" err="1" smtClean="0"/>
            <a:t>Badan</a:t>
          </a:r>
          <a:r>
            <a:rPr lang="en-US" sz="1200" dirty="0" smtClean="0"/>
            <a:t> </a:t>
          </a:r>
          <a:r>
            <a:rPr lang="id-ID" sz="1200" dirty="0" smtClean="0"/>
            <a:t> </a:t>
          </a:r>
          <a:r>
            <a:rPr lang="en-US" sz="1200" dirty="0" err="1" smtClean="0"/>
            <a:t>Pengatur</a:t>
          </a:r>
          <a:r>
            <a:rPr lang="en-US" sz="1200" dirty="0" smtClean="0"/>
            <a:t> </a:t>
          </a:r>
          <a:r>
            <a:rPr lang="en-US" sz="1200" dirty="0" err="1" smtClean="0"/>
            <a:t>Jalan</a:t>
          </a:r>
          <a:r>
            <a:rPr lang="en-US" sz="1200" dirty="0" smtClean="0"/>
            <a:t> </a:t>
          </a:r>
          <a:r>
            <a:rPr lang="en-US" sz="1200" dirty="0" err="1" smtClean="0"/>
            <a:t>Tol</a:t>
          </a:r>
          <a:endParaRPr lang="en-US" sz="1200" dirty="0" smtClean="0"/>
        </a:p>
        <a:p>
          <a:pPr marL="182563" indent="-90488" algn="l"/>
          <a:r>
            <a:rPr lang="en-US" sz="1200" dirty="0" smtClean="0"/>
            <a:t>3.Direktur </a:t>
          </a:r>
          <a:r>
            <a:rPr lang="en-US" sz="1200" dirty="0" err="1" smtClean="0"/>
            <a:t>Bina</a:t>
          </a:r>
          <a:r>
            <a:rPr lang="en-US" sz="1200" dirty="0" smtClean="0"/>
            <a:t> Program, </a:t>
          </a:r>
          <a:r>
            <a:rPr lang="en-US" sz="1200" dirty="0" err="1" smtClean="0"/>
            <a:t>Direktorat</a:t>
          </a:r>
          <a:r>
            <a:rPr lang="en-US" sz="1200" dirty="0" smtClean="0"/>
            <a:t> </a:t>
          </a:r>
          <a:r>
            <a:rPr lang="en-US" sz="1200" dirty="0" err="1" smtClean="0"/>
            <a:t>Jenderal</a:t>
          </a:r>
          <a:r>
            <a:rPr lang="en-US" sz="1200" dirty="0" smtClean="0"/>
            <a:t> </a:t>
          </a:r>
          <a:r>
            <a:rPr lang="en-US" sz="1200" dirty="0" err="1" smtClean="0"/>
            <a:t>Bina</a:t>
          </a:r>
          <a:r>
            <a:rPr lang="en-US" sz="1200" dirty="0" smtClean="0"/>
            <a:t> </a:t>
          </a:r>
          <a:r>
            <a:rPr lang="en-US" sz="1200" dirty="0" err="1" smtClean="0"/>
            <a:t>Marga</a:t>
          </a:r>
          <a:endParaRPr lang="en-US" sz="1200" dirty="0" smtClean="0"/>
        </a:p>
        <a:p>
          <a:pPr marL="182563" indent="-90488" algn="l"/>
          <a:r>
            <a:rPr lang="en-US" sz="1200" dirty="0" smtClean="0"/>
            <a:t>4.Kepala </a:t>
          </a:r>
          <a:r>
            <a:rPr lang="en-US" sz="1200" dirty="0" err="1" smtClean="0"/>
            <a:t>Pusat</a:t>
          </a:r>
          <a:r>
            <a:rPr lang="en-US" sz="1200" dirty="0" smtClean="0"/>
            <a:t> </a:t>
          </a:r>
          <a:r>
            <a:rPr lang="en-US" sz="1200" dirty="0" err="1" smtClean="0"/>
            <a:t>Kajian</a:t>
          </a:r>
          <a:r>
            <a:rPr lang="en-US" sz="1200" dirty="0" smtClean="0"/>
            <a:t> </a:t>
          </a:r>
          <a:r>
            <a:rPr lang="en-US" sz="1200" dirty="0" err="1" smtClean="0"/>
            <a:t>Strategis</a:t>
          </a:r>
          <a:endParaRPr lang="en-US" sz="1200" dirty="0"/>
        </a:p>
      </dgm:t>
    </dgm:pt>
    <dgm:pt modelId="{503E7BC5-83E9-4C21-B1E4-BE46CC14C3AB}" type="parTrans" cxnId="{FCEC9D3B-E522-420C-A21C-BBD07362125C}">
      <dgm:prSet/>
      <dgm:spPr/>
      <dgm:t>
        <a:bodyPr/>
        <a:lstStyle/>
        <a:p>
          <a:endParaRPr lang="en-US" sz="1200"/>
        </a:p>
      </dgm:t>
    </dgm:pt>
    <dgm:pt modelId="{57B6D594-53E8-4D63-8F8E-5FD42DBDEBD6}" type="sibTrans" cxnId="{FCEC9D3B-E522-420C-A21C-BBD07362125C}">
      <dgm:prSet/>
      <dgm:spPr/>
      <dgm:t>
        <a:bodyPr/>
        <a:lstStyle/>
        <a:p>
          <a:endParaRPr lang="en-US" sz="1200"/>
        </a:p>
      </dgm:t>
    </dgm:pt>
    <dgm:pt modelId="{EE1A4B7E-CC8C-4DC6-ABFA-9596E1992C05}">
      <dgm:prSet custT="1"/>
      <dgm:spPr/>
      <dgm:t>
        <a:bodyPr/>
        <a:lstStyle/>
        <a:p>
          <a:pPr marL="182563" indent="-90488" algn="l"/>
          <a:r>
            <a:rPr lang="en-US" sz="1200" dirty="0" smtClean="0"/>
            <a:t>1.Direktur </a:t>
          </a:r>
          <a:r>
            <a:rPr lang="en-US" sz="1200" dirty="0" err="1" smtClean="0"/>
            <a:t>Pengaturan</a:t>
          </a:r>
          <a:r>
            <a:rPr lang="en-US" sz="1200" dirty="0" smtClean="0"/>
            <a:t> </a:t>
          </a:r>
          <a:r>
            <a:rPr lang="en-US" sz="1200" dirty="0" err="1" smtClean="0"/>
            <a:t>dan</a:t>
          </a:r>
          <a:r>
            <a:rPr lang="en-US" sz="1200" dirty="0" smtClean="0"/>
            <a:t> </a:t>
          </a:r>
          <a:r>
            <a:rPr lang="en-US" sz="1200" dirty="0" err="1" smtClean="0"/>
            <a:t>Pengadaan</a:t>
          </a:r>
          <a:r>
            <a:rPr lang="en-US" sz="1200" dirty="0" smtClean="0"/>
            <a:t> Tanah </a:t>
          </a:r>
          <a:r>
            <a:rPr lang="en-US" sz="1200" dirty="0" err="1" smtClean="0"/>
            <a:t>Pemerintah</a:t>
          </a:r>
          <a:endParaRPr lang="en-US" sz="1200" dirty="0" smtClean="0"/>
        </a:p>
        <a:p>
          <a:pPr marL="182563" indent="-90488" algn="l"/>
          <a:r>
            <a:rPr lang="en-US" sz="1200" dirty="0" smtClean="0"/>
            <a:t>2.Direktur </a:t>
          </a:r>
          <a:r>
            <a:rPr lang="en-US" sz="1200" dirty="0" err="1" smtClean="0"/>
            <a:t>Pengaturan</a:t>
          </a:r>
          <a:r>
            <a:rPr lang="en-US" sz="1200" dirty="0" smtClean="0"/>
            <a:t> </a:t>
          </a:r>
          <a:r>
            <a:rPr lang="en-US" sz="1200" dirty="0" err="1" smtClean="0"/>
            <a:t>dan</a:t>
          </a:r>
          <a:r>
            <a:rPr lang="en-US" sz="1200" dirty="0" smtClean="0"/>
            <a:t> </a:t>
          </a:r>
          <a:r>
            <a:rPr lang="en-US" sz="1200" dirty="0" err="1" smtClean="0"/>
            <a:t>Penetapan</a:t>
          </a:r>
          <a:r>
            <a:rPr lang="en-US" sz="1200" dirty="0" smtClean="0"/>
            <a:t> </a:t>
          </a:r>
          <a:r>
            <a:rPr lang="en-US" sz="1200" dirty="0" err="1" smtClean="0"/>
            <a:t>Hak</a:t>
          </a:r>
          <a:r>
            <a:rPr lang="en-US" sz="1200" dirty="0" smtClean="0"/>
            <a:t> Tanah</a:t>
          </a:r>
          <a:endParaRPr lang="en-US" sz="1200" dirty="0"/>
        </a:p>
      </dgm:t>
    </dgm:pt>
    <dgm:pt modelId="{AD553B41-8D01-46D1-9194-09DD9A11DCB8}" type="parTrans" cxnId="{3E1CE791-3353-43AF-B312-9CF8561F7692}">
      <dgm:prSet/>
      <dgm:spPr/>
      <dgm:t>
        <a:bodyPr/>
        <a:lstStyle/>
        <a:p>
          <a:endParaRPr lang="en-US" sz="1200"/>
        </a:p>
      </dgm:t>
    </dgm:pt>
    <dgm:pt modelId="{6E144E07-676A-4B73-B1E0-9344412D4E3E}" type="sibTrans" cxnId="{3E1CE791-3353-43AF-B312-9CF8561F7692}">
      <dgm:prSet/>
      <dgm:spPr/>
      <dgm:t>
        <a:bodyPr/>
        <a:lstStyle/>
        <a:p>
          <a:endParaRPr lang="en-US" sz="1200"/>
        </a:p>
      </dgm:t>
    </dgm:pt>
    <dgm:pt modelId="{6E9D6E6B-52A2-42ED-9889-B90892F488DA}" type="pres">
      <dgm:prSet presAssocID="{472C4EE5-E1A0-46A3-9773-507A5B4A4DA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1FE65F-AA43-4993-A45E-1F0021AA5CC0}" type="pres">
      <dgm:prSet presAssocID="{A9DBB565-3183-41F3-81AF-B73B4181874C}" presName="hierRoot1" presStyleCnt="0">
        <dgm:presLayoutVars>
          <dgm:hierBranch val="init"/>
        </dgm:presLayoutVars>
      </dgm:prSet>
      <dgm:spPr/>
      <dgm:t>
        <a:bodyPr/>
        <a:lstStyle/>
        <a:p>
          <a:endParaRPr lang="id-ID"/>
        </a:p>
      </dgm:t>
    </dgm:pt>
    <dgm:pt modelId="{41B0FEF0-4E79-4550-983C-827F9809905A}" type="pres">
      <dgm:prSet presAssocID="{A9DBB565-3183-41F3-81AF-B73B4181874C}" presName="rootComposite1" presStyleCnt="0"/>
      <dgm:spPr/>
      <dgm:t>
        <a:bodyPr/>
        <a:lstStyle/>
        <a:p>
          <a:endParaRPr lang="id-ID"/>
        </a:p>
      </dgm:t>
    </dgm:pt>
    <dgm:pt modelId="{8E9F7FBB-B4EC-4F1A-A568-71EE0CAADD52}" type="pres">
      <dgm:prSet presAssocID="{A9DBB565-3183-41F3-81AF-B73B4181874C}" presName="rootText1" presStyleLbl="node0" presStyleIdx="0" presStyleCnt="1" custScaleX="1352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DD46FA-516E-4671-8B66-C20F6598DFFF}" type="pres">
      <dgm:prSet presAssocID="{A9DBB565-3183-41F3-81AF-B73B4181874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AE1F881-8988-4E06-92CC-A0714A263948}" type="pres">
      <dgm:prSet presAssocID="{A9DBB565-3183-41F3-81AF-B73B4181874C}" presName="hierChild2" presStyleCnt="0"/>
      <dgm:spPr/>
      <dgm:t>
        <a:bodyPr/>
        <a:lstStyle/>
        <a:p>
          <a:endParaRPr lang="id-ID"/>
        </a:p>
      </dgm:t>
    </dgm:pt>
    <dgm:pt modelId="{4CA8A43B-68E1-42C2-B8E2-38DDA36FF195}" type="pres">
      <dgm:prSet presAssocID="{22816D7C-23C8-4607-9C63-0CABAB893FFC}" presName="Name37" presStyleLbl="parChTrans1D2" presStyleIdx="0" presStyleCnt="6"/>
      <dgm:spPr/>
      <dgm:t>
        <a:bodyPr/>
        <a:lstStyle/>
        <a:p>
          <a:endParaRPr lang="en-US"/>
        </a:p>
      </dgm:t>
    </dgm:pt>
    <dgm:pt modelId="{4BAE6B7B-013B-41A6-8B2A-8CB069B7F202}" type="pres">
      <dgm:prSet presAssocID="{F7DA7875-A2BE-464D-8E07-2B88E004D03F}" presName="hierRoot2" presStyleCnt="0">
        <dgm:presLayoutVars>
          <dgm:hierBranch val="init"/>
        </dgm:presLayoutVars>
      </dgm:prSet>
      <dgm:spPr/>
      <dgm:t>
        <a:bodyPr/>
        <a:lstStyle/>
        <a:p>
          <a:endParaRPr lang="id-ID"/>
        </a:p>
      </dgm:t>
    </dgm:pt>
    <dgm:pt modelId="{4F838454-9856-4AC2-A70C-FEA0ED3B272C}" type="pres">
      <dgm:prSet presAssocID="{F7DA7875-A2BE-464D-8E07-2B88E004D03F}" presName="rootComposite" presStyleCnt="0"/>
      <dgm:spPr/>
      <dgm:t>
        <a:bodyPr/>
        <a:lstStyle/>
        <a:p>
          <a:endParaRPr lang="id-ID"/>
        </a:p>
      </dgm:t>
    </dgm:pt>
    <dgm:pt modelId="{3EDE1193-E5E5-489A-A884-B211C85CB681}" type="pres">
      <dgm:prSet presAssocID="{F7DA7875-A2BE-464D-8E07-2B88E004D03F}" presName="rootText" presStyleLbl="node2" presStyleIdx="0" presStyleCnt="6" custScaleY="6320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B2CB98-A7D5-4DA0-9ECF-0306A7BB4A45}" type="pres">
      <dgm:prSet presAssocID="{F7DA7875-A2BE-464D-8E07-2B88E004D03F}" presName="rootConnector" presStyleLbl="node2" presStyleIdx="0" presStyleCnt="6"/>
      <dgm:spPr/>
      <dgm:t>
        <a:bodyPr/>
        <a:lstStyle/>
        <a:p>
          <a:endParaRPr lang="en-US"/>
        </a:p>
      </dgm:t>
    </dgm:pt>
    <dgm:pt modelId="{614557CD-A20C-4945-869B-41F859304F51}" type="pres">
      <dgm:prSet presAssocID="{F7DA7875-A2BE-464D-8E07-2B88E004D03F}" presName="hierChild4" presStyleCnt="0"/>
      <dgm:spPr/>
      <dgm:t>
        <a:bodyPr/>
        <a:lstStyle/>
        <a:p>
          <a:endParaRPr lang="id-ID"/>
        </a:p>
      </dgm:t>
    </dgm:pt>
    <dgm:pt modelId="{0D76A169-1DB0-423B-A83A-4FFE182585A1}" type="pres">
      <dgm:prSet presAssocID="{F7DA7875-A2BE-464D-8E07-2B88E004D03F}" presName="hierChild5" presStyleCnt="0"/>
      <dgm:spPr/>
      <dgm:t>
        <a:bodyPr/>
        <a:lstStyle/>
        <a:p>
          <a:endParaRPr lang="id-ID"/>
        </a:p>
      </dgm:t>
    </dgm:pt>
    <dgm:pt modelId="{74190FA8-5DA0-42DC-A8F3-479417D65DB2}" type="pres">
      <dgm:prSet presAssocID="{2500FD09-D18E-48C9-A01C-E03D58DDBF34}" presName="Name37" presStyleLbl="parChTrans1D2" presStyleIdx="1" presStyleCnt="6"/>
      <dgm:spPr/>
      <dgm:t>
        <a:bodyPr/>
        <a:lstStyle/>
        <a:p>
          <a:endParaRPr lang="en-US"/>
        </a:p>
      </dgm:t>
    </dgm:pt>
    <dgm:pt modelId="{9AE827FC-53D3-4F13-9F17-636C7D80248F}" type="pres">
      <dgm:prSet presAssocID="{C857F358-F63B-4369-9578-8D5717F479F8}" presName="hierRoot2" presStyleCnt="0">
        <dgm:presLayoutVars>
          <dgm:hierBranch val="init"/>
        </dgm:presLayoutVars>
      </dgm:prSet>
      <dgm:spPr/>
      <dgm:t>
        <a:bodyPr/>
        <a:lstStyle/>
        <a:p>
          <a:endParaRPr lang="id-ID"/>
        </a:p>
      </dgm:t>
    </dgm:pt>
    <dgm:pt modelId="{98C1A045-AA2B-4AFA-873A-723648E785B0}" type="pres">
      <dgm:prSet presAssocID="{C857F358-F63B-4369-9578-8D5717F479F8}" presName="rootComposite" presStyleCnt="0"/>
      <dgm:spPr/>
      <dgm:t>
        <a:bodyPr/>
        <a:lstStyle/>
        <a:p>
          <a:endParaRPr lang="id-ID"/>
        </a:p>
      </dgm:t>
    </dgm:pt>
    <dgm:pt modelId="{DE0DBAA0-3A88-4345-BC4A-D6DA56797C61}" type="pres">
      <dgm:prSet presAssocID="{C857F358-F63B-4369-9578-8D5717F479F8}" presName="rootText" presStyleLbl="node2" presStyleIdx="1" presStyleCnt="6" custScaleY="6370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009068-A270-4C81-BC9C-3EBFE1E51778}" type="pres">
      <dgm:prSet presAssocID="{C857F358-F63B-4369-9578-8D5717F479F8}" presName="rootConnector" presStyleLbl="node2" presStyleIdx="1" presStyleCnt="6"/>
      <dgm:spPr/>
      <dgm:t>
        <a:bodyPr/>
        <a:lstStyle/>
        <a:p>
          <a:endParaRPr lang="en-US"/>
        </a:p>
      </dgm:t>
    </dgm:pt>
    <dgm:pt modelId="{2C8344A1-15BE-4AB4-8F62-D6C45D259441}" type="pres">
      <dgm:prSet presAssocID="{C857F358-F63B-4369-9578-8D5717F479F8}" presName="hierChild4" presStyleCnt="0"/>
      <dgm:spPr/>
      <dgm:t>
        <a:bodyPr/>
        <a:lstStyle/>
        <a:p>
          <a:endParaRPr lang="id-ID"/>
        </a:p>
      </dgm:t>
    </dgm:pt>
    <dgm:pt modelId="{23E69EAE-C916-4970-A08C-105DB68130A5}" type="pres">
      <dgm:prSet presAssocID="{C857F358-F63B-4369-9578-8D5717F479F8}" presName="hierChild5" presStyleCnt="0"/>
      <dgm:spPr/>
      <dgm:t>
        <a:bodyPr/>
        <a:lstStyle/>
        <a:p>
          <a:endParaRPr lang="id-ID"/>
        </a:p>
      </dgm:t>
    </dgm:pt>
    <dgm:pt modelId="{DFE36EC8-9932-4571-8F8D-345F236FB69D}" type="pres">
      <dgm:prSet presAssocID="{AD65E545-ED52-46CA-BC6B-738815E7773F}" presName="Name37" presStyleLbl="parChTrans1D2" presStyleIdx="2" presStyleCnt="6"/>
      <dgm:spPr/>
      <dgm:t>
        <a:bodyPr/>
        <a:lstStyle/>
        <a:p>
          <a:endParaRPr lang="en-US"/>
        </a:p>
      </dgm:t>
    </dgm:pt>
    <dgm:pt modelId="{F953B81F-B463-4ACD-AADE-F38A911D3501}" type="pres">
      <dgm:prSet presAssocID="{153EF439-40E3-4139-9009-2CEB60133D5F}" presName="hierRoot2" presStyleCnt="0">
        <dgm:presLayoutVars>
          <dgm:hierBranch val="init"/>
        </dgm:presLayoutVars>
      </dgm:prSet>
      <dgm:spPr/>
      <dgm:t>
        <a:bodyPr/>
        <a:lstStyle/>
        <a:p>
          <a:endParaRPr lang="id-ID"/>
        </a:p>
      </dgm:t>
    </dgm:pt>
    <dgm:pt modelId="{C851B266-CE1A-4B70-AB4D-1CDE1B4B99B8}" type="pres">
      <dgm:prSet presAssocID="{153EF439-40E3-4139-9009-2CEB60133D5F}" presName="rootComposite" presStyleCnt="0"/>
      <dgm:spPr/>
      <dgm:t>
        <a:bodyPr/>
        <a:lstStyle/>
        <a:p>
          <a:endParaRPr lang="id-ID"/>
        </a:p>
      </dgm:t>
    </dgm:pt>
    <dgm:pt modelId="{084807A2-BC3E-4ABC-9D31-CA4DE9910446}" type="pres">
      <dgm:prSet presAssocID="{153EF439-40E3-4139-9009-2CEB60133D5F}" presName="rootText" presStyleLbl="node2" presStyleIdx="2" presStyleCnt="6" custScaleY="6370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BF9A92-0929-4640-9568-3BBC0161ABC2}" type="pres">
      <dgm:prSet presAssocID="{153EF439-40E3-4139-9009-2CEB60133D5F}" presName="rootConnector" presStyleLbl="node2" presStyleIdx="2" presStyleCnt="6"/>
      <dgm:spPr/>
      <dgm:t>
        <a:bodyPr/>
        <a:lstStyle/>
        <a:p>
          <a:endParaRPr lang="en-US"/>
        </a:p>
      </dgm:t>
    </dgm:pt>
    <dgm:pt modelId="{3244CF7B-7EAB-4EC8-B5E6-E3D6366666E3}" type="pres">
      <dgm:prSet presAssocID="{153EF439-40E3-4139-9009-2CEB60133D5F}" presName="hierChild4" presStyleCnt="0"/>
      <dgm:spPr/>
      <dgm:t>
        <a:bodyPr/>
        <a:lstStyle/>
        <a:p>
          <a:endParaRPr lang="id-ID"/>
        </a:p>
      </dgm:t>
    </dgm:pt>
    <dgm:pt modelId="{B0BD28A2-86B3-4BB6-9944-417ECEAB3F08}" type="pres">
      <dgm:prSet presAssocID="{153EF439-40E3-4139-9009-2CEB60133D5F}" presName="hierChild5" presStyleCnt="0"/>
      <dgm:spPr/>
      <dgm:t>
        <a:bodyPr/>
        <a:lstStyle/>
        <a:p>
          <a:endParaRPr lang="id-ID"/>
        </a:p>
      </dgm:t>
    </dgm:pt>
    <dgm:pt modelId="{81ECE405-2F11-4C6A-8AEA-F62F6CF3BB90}" type="pres">
      <dgm:prSet presAssocID="{717CF1AE-7B1C-4E75-B820-DF60496F6A15}" presName="Name37" presStyleLbl="parChTrans1D2" presStyleIdx="3" presStyleCnt="6"/>
      <dgm:spPr/>
      <dgm:t>
        <a:bodyPr/>
        <a:lstStyle/>
        <a:p>
          <a:endParaRPr lang="en-US"/>
        </a:p>
      </dgm:t>
    </dgm:pt>
    <dgm:pt modelId="{CA64C3B1-3509-4C5E-91D6-6F69C332FD6C}" type="pres">
      <dgm:prSet presAssocID="{2B5EDDB0-C93F-40F1-92DF-486314998E68}" presName="hierRoot2" presStyleCnt="0">
        <dgm:presLayoutVars>
          <dgm:hierBranch val="init"/>
        </dgm:presLayoutVars>
      </dgm:prSet>
      <dgm:spPr/>
      <dgm:t>
        <a:bodyPr/>
        <a:lstStyle/>
        <a:p>
          <a:endParaRPr lang="id-ID"/>
        </a:p>
      </dgm:t>
    </dgm:pt>
    <dgm:pt modelId="{B4D40C3A-07A8-404A-84D0-E167489EB596}" type="pres">
      <dgm:prSet presAssocID="{2B5EDDB0-C93F-40F1-92DF-486314998E68}" presName="rootComposite" presStyleCnt="0"/>
      <dgm:spPr/>
      <dgm:t>
        <a:bodyPr/>
        <a:lstStyle/>
        <a:p>
          <a:endParaRPr lang="id-ID"/>
        </a:p>
      </dgm:t>
    </dgm:pt>
    <dgm:pt modelId="{C823E9EA-9612-46D8-9188-25EB8E954D40}" type="pres">
      <dgm:prSet presAssocID="{2B5EDDB0-C93F-40F1-92DF-486314998E68}" presName="rootText" presStyleLbl="node2" presStyleIdx="3" presStyleCnt="6" custScaleY="6370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1111B6-FB2B-482B-92BC-EF92B5116C74}" type="pres">
      <dgm:prSet presAssocID="{2B5EDDB0-C93F-40F1-92DF-486314998E68}" presName="rootConnector" presStyleLbl="node2" presStyleIdx="3" presStyleCnt="6"/>
      <dgm:spPr/>
      <dgm:t>
        <a:bodyPr/>
        <a:lstStyle/>
        <a:p>
          <a:endParaRPr lang="en-US"/>
        </a:p>
      </dgm:t>
    </dgm:pt>
    <dgm:pt modelId="{C031D55B-C154-4607-8A22-394C7C30850B}" type="pres">
      <dgm:prSet presAssocID="{2B5EDDB0-C93F-40F1-92DF-486314998E68}" presName="hierChild4" presStyleCnt="0"/>
      <dgm:spPr/>
      <dgm:t>
        <a:bodyPr/>
        <a:lstStyle/>
        <a:p>
          <a:endParaRPr lang="id-ID"/>
        </a:p>
      </dgm:t>
    </dgm:pt>
    <dgm:pt modelId="{B3E40A13-4E5D-4211-957C-47A315DBA055}" type="pres">
      <dgm:prSet presAssocID="{2B5EDDB0-C93F-40F1-92DF-486314998E68}" presName="hierChild5" presStyleCnt="0"/>
      <dgm:spPr/>
      <dgm:t>
        <a:bodyPr/>
        <a:lstStyle/>
        <a:p>
          <a:endParaRPr lang="id-ID"/>
        </a:p>
      </dgm:t>
    </dgm:pt>
    <dgm:pt modelId="{D6E724E0-8BF5-4886-8265-E830B5B74712}" type="pres">
      <dgm:prSet presAssocID="{503E7BC5-83E9-4C21-B1E4-BE46CC14C3AB}" presName="Name37" presStyleLbl="parChTrans1D2" presStyleIdx="4" presStyleCnt="6"/>
      <dgm:spPr/>
      <dgm:t>
        <a:bodyPr/>
        <a:lstStyle/>
        <a:p>
          <a:endParaRPr lang="id-ID"/>
        </a:p>
      </dgm:t>
    </dgm:pt>
    <dgm:pt modelId="{6CE059A6-6230-4BCC-85E8-C9CB806790E9}" type="pres">
      <dgm:prSet presAssocID="{56B83E1E-BDCA-4A2B-BC4C-45C7072FC94F}" presName="hierRoot2" presStyleCnt="0">
        <dgm:presLayoutVars>
          <dgm:hierBranch val="init"/>
        </dgm:presLayoutVars>
      </dgm:prSet>
      <dgm:spPr/>
      <dgm:t>
        <a:bodyPr/>
        <a:lstStyle/>
        <a:p>
          <a:endParaRPr lang="id-ID"/>
        </a:p>
      </dgm:t>
    </dgm:pt>
    <dgm:pt modelId="{C560559F-4669-45F3-ACAB-B7FFA09C7C0A}" type="pres">
      <dgm:prSet presAssocID="{56B83E1E-BDCA-4A2B-BC4C-45C7072FC94F}" presName="rootComposite" presStyleCnt="0"/>
      <dgm:spPr/>
      <dgm:t>
        <a:bodyPr/>
        <a:lstStyle/>
        <a:p>
          <a:endParaRPr lang="id-ID"/>
        </a:p>
      </dgm:t>
    </dgm:pt>
    <dgm:pt modelId="{E35E07E5-B48B-4DBA-93FA-59AB15A9F547}" type="pres">
      <dgm:prSet presAssocID="{56B83E1E-BDCA-4A2B-BC4C-45C7072FC94F}" presName="rootText" presStyleLbl="node2" presStyleIdx="4" presStyleCnt="6" custScaleY="6414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E5B42B-BFA3-46A4-BB7A-74BFBED55BE8}" type="pres">
      <dgm:prSet presAssocID="{56B83E1E-BDCA-4A2B-BC4C-45C7072FC94F}" presName="rootConnector" presStyleLbl="node2" presStyleIdx="4" presStyleCnt="6"/>
      <dgm:spPr/>
      <dgm:t>
        <a:bodyPr/>
        <a:lstStyle/>
        <a:p>
          <a:endParaRPr lang="id-ID"/>
        </a:p>
      </dgm:t>
    </dgm:pt>
    <dgm:pt modelId="{7F2A43F2-3A14-4EF1-9128-EB715F0E71D8}" type="pres">
      <dgm:prSet presAssocID="{56B83E1E-BDCA-4A2B-BC4C-45C7072FC94F}" presName="hierChild4" presStyleCnt="0"/>
      <dgm:spPr/>
      <dgm:t>
        <a:bodyPr/>
        <a:lstStyle/>
        <a:p>
          <a:endParaRPr lang="id-ID"/>
        </a:p>
      </dgm:t>
    </dgm:pt>
    <dgm:pt modelId="{B849BF17-9D9A-4789-B9C3-BE3D6EEA916B}" type="pres">
      <dgm:prSet presAssocID="{56B83E1E-BDCA-4A2B-BC4C-45C7072FC94F}" presName="hierChild5" presStyleCnt="0"/>
      <dgm:spPr/>
      <dgm:t>
        <a:bodyPr/>
        <a:lstStyle/>
        <a:p>
          <a:endParaRPr lang="id-ID"/>
        </a:p>
      </dgm:t>
    </dgm:pt>
    <dgm:pt modelId="{DFA557C7-691B-45DE-9D29-AD3F4D5CAAFE}" type="pres">
      <dgm:prSet presAssocID="{AD553B41-8D01-46D1-9194-09DD9A11DCB8}" presName="Name37" presStyleLbl="parChTrans1D2" presStyleIdx="5" presStyleCnt="6"/>
      <dgm:spPr/>
      <dgm:t>
        <a:bodyPr/>
        <a:lstStyle/>
        <a:p>
          <a:endParaRPr lang="id-ID"/>
        </a:p>
      </dgm:t>
    </dgm:pt>
    <dgm:pt modelId="{AAE0C735-FF0C-47F7-A95B-5094DA69BE1A}" type="pres">
      <dgm:prSet presAssocID="{EE1A4B7E-CC8C-4DC6-ABFA-9596E1992C05}" presName="hierRoot2" presStyleCnt="0">
        <dgm:presLayoutVars>
          <dgm:hierBranch val="init"/>
        </dgm:presLayoutVars>
      </dgm:prSet>
      <dgm:spPr/>
      <dgm:t>
        <a:bodyPr/>
        <a:lstStyle/>
        <a:p>
          <a:endParaRPr lang="id-ID"/>
        </a:p>
      </dgm:t>
    </dgm:pt>
    <dgm:pt modelId="{8D023244-A751-4390-BFDA-44E78789A1EB}" type="pres">
      <dgm:prSet presAssocID="{EE1A4B7E-CC8C-4DC6-ABFA-9596E1992C05}" presName="rootComposite" presStyleCnt="0"/>
      <dgm:spPr/>
      <dgm:t>
        <a:bodyPr/>
        <a:lstStyle/>
        <a:p>
          <a:endParaRPr lang="id-ID"/>
        </a:p>
      </dgm:t>
    </dgm:pt>
    <dgm:pt modelId="{B4B41084-534E-406A-85C6-08812E77DCAD}" type="pres">
      <dgm:prSet presAssocID="{EE1A4B7E-CC8C-4DC6-ABFA-9596E1992C05}" presName="rootText" presStyleLbl="node2" presStyleIdx="5" presStyleCnt="6" custScaleY="6370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58755E-05C2-4245-B060-93A7F46A81CA}" type="pres">
      <dgm:prSet presAssocID="{EE1A4B7E-CC8C-4DC6-ABFA-9596E1992C05}" presName="rootConnector" presStyleLbl="node2" presStyleIdx="5" presStyleCnt="6"/>
      <dgm:spPr/>
      <dgm:t>
        <a:bodyPr/>
        <a:lstStyle/>
        <a:p>
          <a:endParaRPr lang="id-ID"/>
        </a:p>
      </dgm:t>
    </dgm:pt>
    <dgm:pt modelId="{4F375C6F-0949-46C4-A9C7-1F7ED8A0E6E9}" type="pres">
      <dgm:prSet presAssocID="{EE1A4B7E-CC8C-4DC6-ABFA-9596E1992C05}" presName="hierChild4" presStyleCnt="0"/>
      <dgm:spPr/>
      <dgm:t>
        <a:bodyPr/>
        <a:lstStyle/>
        <a:p>
          <a:endParaRPr lang="id-ID"/>
        </a:p>
      </dgm:t>
    </dgm:pt>
    <dgm:pt modelId="{CD0C2EA1-53DF-43FF-8F02-9308EB13BB23}" type="pres">
      <dgm:prSet presAssocID="{EE1A4B7E-CC8C-4DC6-ABFA-9596E1992C05}" presName="hierChild5" presStyleCnt="0"/>
      <dgm:spPr/>
      <dgm:t>
        <a:bodyPr/>
        <a:lstStyle/>
        <a:p>
          <a:endParaRPr lang="id-ID"/>
        </a:p>
      </dgm:t>
    </dgm:pt>
    <dgm:pt modelId="{02092376-1C9E-49E2-9D84-C700093FC710}" type="pres">
      <dgm:prSet presAssocID="{A9DBB565-3183-41F3-81AF-B73B4181874C}" presName="hierChild3" presStyleCnt="0"/>
      <dgm:spPr/>
      <dgm:t>
        <a:bodyPr/>
        <a:lstStyle/>
        <a:p>
          <a:endParaRPr lang="id-ID"/>
        </a:p>
      </dgm:t>
    </dgm:pt>
  </dgm:ptLst>
  <dgm:cxnLst>
    <dgm:cxn modelId="{55FE1481-DF7D-4897-BED3-0B653BE908E1}" type="presOf" srcId="{C857F358-F63B-4369-9578-8D5717F479F8}" destId="{DE0DBAA0-3A88-4345-BC4A-D6DA56797C61}" srcOrd="0" destOrd="0" presId="urn:microsoft.com/office/officeart/2005/8/layout/orgChart1"/>
    <dgm:cxn modelId="{C6E62E57-2EA1-4826-9B01-45F1AD5110CA}" type="presOf" srcId="{22816D7C-23C8-4607-9C63-0CABAB893FFC}" destId="{4CA8A43B-68E1-42C2-B8E2-38DDA36FF195}" srcOrd="0" destOrd="0" presId="urn:microsoft.com/office/officeart/2005/8/layout/orgChart1"/>
    <dgm:cxn modelId="{3C5B3158-8C02-4C29-B492-E417D009902F}" type="presOf" srcId="{2500FD09-D18E-48C9-A01C-E03D58DDBF34}" destId="{74190FA8-5DA0-42DC-A8F3-479417D65DB2}" srcOrd="0" destOrd="0" presId="urn:microsoft.com/office/officeart/2005/8/layout/orgChart1"/>
    <dgm:cxn modelId="{4791FAEA-28A6-46B4-ADD4-0929B4421903}" type="presOf" srcId="{F7DA7875-A2BE-464D-8E07-2B88E004D03F}" destId="{3EDE1193-E5E5-489A-A884-B211C85CB681}" srcOrd="0" destOrd="0" presId="urn:microsoft.com/office/officeart/2005/8/layout/orgChart1"/>
    <dgm:cxn modelId="{CAD6FEE7-7F89-48F0-95E8-2347372C231D}" type="presOf" srcId="{AD553B41-8D01-46D1-9194-09DD9A11DCB8}" destId="{DFA557C7-691B-45DE-9D29-AD3F4D5CAAFE}" srcOrd="0" destOrd="0" presId="urn:microsoft.com/office/officeart/2005/8/layout/orgChart1"/>
    <dgm:cxn modelId="{63E74B54-4C31-4B5B-97EB-2BE3E8CD0991}" type="presOf" srcId="{153EF439-40E3-4139-9009-2CEB60133D5F}" destId="{FDBF9A92-0929-4640-9568-3BBC0161ABC2}" srcOrd="1" destOrd="0" presId="urn:microsoft.com/office/officeart/2005/8/layout/orgChart1"/>
    <dgm:cxn modelId="{28C1E24C-2F41-47A1-88F0-F128D29B5558}" type="presOf" srcId="{EE1A4B7E-CC8C-4DC6-ABFA-9596E1992C05}" destId="{2758755E-05C2-4245-B060-93A7F46A81CA}" srcOrd="1" destOrd="0" presId="urn:microsoft.com/office/officeart/2005/8/layout/orgChart1"/>
    <dgm:cxn modelId="{746B5C86-662C-42F6-B1B6-85521B78D98F}" type="presOf" srcId="{472C4EE5-E1A0-46A3-9773-507A5B4A4DAE}" destId="{6E9D6E6B-52A2-42ED-9889-B90892F488DA}" srcOrd="0" destOrd="0" presId="urn:microsoft.com/office/officeart/2005/8/layout/orgChart1"/>
    <dgm:cxn modelId="{0A32629A-A51B-4255-B90C-A75697A52983}" type="presOf" srcId="{153EF439-40E3-4139-9009-2CEB60133D5F}" destId="{084807A2-BC3E-4ABC-9D31-CA4DE9910446}" srcOrd="0" destOrd="0" presId="urn:microsoft.com/office/officeart/2005/8/layout/orgChart1"/>
    <dgm:cxn modelId="{71E55973-9C08-4A0D-B840-29A7B001FBCB}" srcId="{A9DBB565-3183-41F3-81AF-B73B4181874C}" destId="{153EF439-40E3-4139-9009-2CEB60133D5F}" srcOrd="2" destOrd="0" parTransId="{AD65E545-ED52-46CA-BC6B-738815E7773F}" sibTransId="{9ED4AC43-222A-4592-8E12-94E2078F8553}"/>
    <dgm:cxn modelId="{FCEC9D3B-E522-420C-A21C-BBD07362125C}" srcId="{A9DBB565-3183-41F3-81AF-B73B4181874C}" destId="{56B83E1E-BDCA-4A2B-BC4C-45C7072FC94F}" srcOrd="4" destOrd="0" parTransId="{503E7BC5-83E9-4C21-B1E4-BE46CC14C3AB}" sibTransId="{57B6D594-53E8-4D63-8F8E-5FD42DBDEBD6}"/>
    <dgm:cxn modelId="{60DB047E-FB63-42B9-AA31-47F0E7395248}" srcId="{A9DBB565-3183-41F3-81AF-B73B4181874C}" destId="{F7DA7875-A2BE-464D-8E07-2B88E004D03F}" srcOrd="0" destOrd="0" parTransId="{22816D7C-23C8-4607-9C63-0CABAB893FFC}" sibTransId="{DAF46E42-9399-4AE6-8B22-33F1376FB307}"/>
    <dgm:cxn modelId="{22454D78-E8AC-4D7A-91EF-B85E49B33F88}" type="presOf" srcId="{2B5EDDB0-C93F-40F1-92DF-486314998E68}" destId="{C823E9EA-9612-46D8-9188-25EB8E954D40}" srcOrd="0" destOrd="0" presId="urn:microsoft.com/office/officeart/2005/8/layout/orgChart1"/>
    <dgm:cxn modelId="{B36DFD58-3D90-4240-9EB4-85B7594BC1D1}" type="presOf" srcId="{AD65E545-ED52-46CA-BC6B-738815E7773F}" destId="{DFE36EC8-9932-4571-8F8D-345F236FB69D}" srcOrd="0" destOrd="0" presId="urn:microsoft.com/office/officeart/2005/8/layout/orgChart1"/>
    <dgm:cxn modelId="{85641721-F789-41A2-A403-11D670E79881}" type="presOf" srcId="{2B5EDDB0-C93F-40F1-92DF-486314998E68}" destId="{321111B6-FB2B-482B-92BC-EF92B5116C74}" srcOrd="1" destOrd="0" presId="urn:microsoft.com/office/officeart/2005/8/layout/orgChart1"/>
    <dgm:cxn modelId="{9F06BA6C-93EA-4515-9C71-0FDA1217CE8D}" type="presOf" srcId="{A9DBB565-3183-41F3-81AF-B73B4181874C}" destId="{8E9F7FBB-B4EC-4F1A-A568-71EE0CAADD52}" srcOrd="0" destOrd="0" presId="urn:microsoft.com/office/officeart/2005/8/layout/orgChart1"/>
    <dgm:cxn modelId="{3E1CE791-3353-43AF-B312-9CF8561F7692}" srcId="{A9DBB565-3183-41F3-81AF-B73B4181874C}" destId="{EE1A4B7E-CC8C-4DC6-ABFA-9596E1992C05}" srcOrd="5" destOrd="0" parTransId="{AD553B41-8D01-46D1-9194-09DD9A11DCB8}" sibTransId="{6E144E07-676A-4B73-B1E0-9344412D4E3E}"/>
    <dgm:cxn modelId="{4AF5CA78-0627-4F50-B91B-248F8A1285A6}" type="presOf" srcId="{56B83E1E-BDCA-4A2B-BC4C-45C7072FC94F}" destId="{E35E07E5-B48B-4DBA-93FA-59AB15A9F547}" srcOrd="0" destOrd="0" presId="urn:microsoft.com/office/officeart/2005/8/layout/orgChart1"/>
    <dgm:cxn modelId="{C9438A44-059A-47C1-9D7D-D7E533756761}" srcId="{A9DBB565-3183-41F3-81AF-B73B4181874C}" destId="{C857F358-F63B-4369-9578-8D5717F479F8}" srcOrd="1" destOrd="0" parTransId="{2500FD09-D18E-48C9-A01C-E03D58DDBF34}" sibTransId="{5F67EC5B-6494-4814-9047-298921A1CF41}"/>
    <dgm:cxn modelId="{E270F54B-49C3-4591-B825-7025472C50F6}" type="presOf" srcId="{503E7BC5-83E9-4C21-B1E4-BE46CC14C3AB}" destId="{D6E724E0-8BF5-4886-8265-E830B5B74712}" srcOrd="0" destOrd="0" presId="urn:microsoft.com/office/officeart/2005/8/layout/orgChart1"/>
    <dgm:cxn modelId="{D87B1A7F-FE16-4AB2-9FF4-366955998408}" type="presOf" srcId="{C857F358-F63B-4369-9578-8D5717F479F8}" destId="{44009068-A270-4C81-BC9C-3EBFE1E51778}" srcOrd="1" destOrd="0" presId="urn:microsoft.com/office/officeart/2005/8/layout/orgChart1"/>
    <dgm:cxn modelId="{3FD12F73-1DA9-42E2-B0A6-755EDA1790CA}" type="presOf" srcId="{717CF1AE-7B1C-4E75-B820-DF60496F6A15}" destId="{81ECE405-2F11-4C6A-8AEA-F62F6CF3BB90}" srcOrd="0" destOrd="0" presId="urn:microsoft.com/office/officeart/2005/8/layout/orgChart1"/>
    <dgm:cxn modelId="{C920DCFD-7C40-46CB-B69D-A8B4C31D9BBF}" type="presOf" srcId="{A9DBB565-3183-41F3-81AF-B73B4181874C}" destId="{88DD46FA-516E-4671-8B66-C20F6598DFFF}" srcOrd="1" destOrd="0" presId="urn:microsoft.com/office/officeart/2005/8/layout/orgChart1"/>
    <dgm:cxn modelId="{C2DF8B83-BDC5-47DF-8234-DBE70EAEFF53}" type="presOf" srcId="{56B83E1E-BDCA-4A2B-BC4C-45C7072FC94F}" destId="{27E5B42B-BFA3-46A4-BB7A-74BFBED55BE8}" srcOrd="1" destOrd="0" presId="urn:microsoft.com/office/officeart/2005/8/layout/orgChart1"/>
    <dgm:cxn modelId="{36AE907E-9ED0-4087-8F3D-8A003F7855E1}" type="presOf" srcId="{EE1A4B7E-CC8C-4DC6-ABFA-9596E1992C05}" destId="{B4B41084-534E-406A-85C6-08812E77DCAD}" srcOrd="0" destOrd="0" presId="urn:microsoft.com/office/officeart/2005/8/layout/orgChart1"/>
    <dgm:cxn modelId="{AEF5FEEC-1AB3-4133-800B-52A8FD6F231E}" type="presOf" srcId="{F7DA7875-A2BE-464D-8E07-2B88E004D03F}" destId="{DEB2CB98-A7D5-4DA0-9ECF-0306A7BB4A45}" srcOrd="1" destOrd="0" presId="urn:microsoft.com/office/officeart/2005/8/layout/orgChart1"/>
    <dgm:cxn modelId="{4A5D7458-74D6-4020-AA69-48A9CE57F0A8}" srcId="{A9DBB565-3183-41F3-81AF-B73B4181874C}" destId="{2B5EDDB0-C93F-40F1-92DF-486314998E68}" srcOrd="3" destOrd="0" parTransId="{717CF1AE-7B1C-4E75-B820-DF60496F6A15}" sibTransId="{00D9DE02-964F-4E50-9067-C788AFD373ED}"/>
    <dgm:cxn modelId="{E22C73AF-A5DD-4582-ADFE-BEDD2CF7EFCD}" srcId="{472C4EE5-E1A0-46A3-9773-507A5B4A4DAE}" destId="{A9DBB565-3183-41F3-81AF-B73B4181874C}" srcOrd="0" destOrd="0" parTransId="{8F3192E2-96F5-4B48-9C66-F2A44E4A1790}" sibTransId="{0595A263-B7BD-4C6C-AB48-696FB745E7BD}"/>
    <dgm:cxn modelId="{329C1F5B-AD4A-4F66-BC60-3BA3BBF4134E}" type="presParOf" srcId="{6E9D6E6B-52A2-42ED-9889-B90892F488DA}" destId="{B91FE65F-AA43-4993-A45E-1F0021AA5CC0}" srcOrd="0" destOrd="0" presId="urn:microsoft.com/office/officeart/2005/8/layout/orgChart1"/>
    <dgm:cxn modelId="{3AFDF31B-6E56-49A0-A019-665E9E7A38E8}" type="presParOf" srcId="{B91FE65F-AA43-4993-A45E-1F0021AA5CC0}" destId="{41B0FEF0-4E79-4550-983C-827F9809905A}" srcOrd="0" destOrd="0" presId="urn:microsoft.com/office/officeart/2005/8/layout/orgChart1"/>
    <dgm:cxn modelId="{9B54C057-7B5C-43E5-B954-87400BB75F8A}" type="presParOf" srcId="{41B0FEF0-4E79-4550-983C-827F9809905A}" destId="{8E9F7FBB-B4EC-4F1A-A568-71EE0CAADD52}" srcOrd="0" destOrd="0" presId="urn:microsoft.com/office/officeart/2005/8/layout/orgChart1"/>
    <dgm:cxn modelId="{083AE088-398B-4447-AD67-CCA231FFA439}" type="presParOf" srcId="{41B0FEF0-4E79-4550-983C-827F9809905A}" destId="{88DD46FA-516E-4671-8B66-C20F6598DFFF}" srcOrd="1" destOrd="0" presId="urn:microsoft.com/office/officeart/2005/8/layout/orgChart1"/>
    <dgm:cxn modelId="{C5AC2B7A-6935-4845-BD70-C74F2B6804CC}" type="presParOf" srcId="{B91FE65F-AA43-4993-A45E-1F0021AA5CC0}" destId="{2AE1F881-8988-4E06-92CC-A0714A263948}" srcOrd="1" destOrd="0" presId="urn:microsoft.com/office/officeart/2005/8/layout/orgChart1"/>
    <dgm:cxn modelId="{33F38E18-18C4-499F-B268-16E4DD70101D}" type="presParOf" srcId="{2AE1F881-8988-4E06-92CC-A0714A263948}" destId="{4CA8A43B-68E1-42C2-B8E2-38DDA36FF195}" srcOrd="0" destOrd="0" presId="urn:microsoft.com/office/officeart/2005/8/layout/orgChart1"/>
    <dgm:cxn modelId="{CECF85AC-4FB6-4884-8C43-C528019AFECE}" type="presParOf" srcId="{2AE1F881-8988-4E06-92CC-A0714A263948}" destId="{4BAE6B7B-013B-41A6-8B2A-8CB069B7F202}" srcOrd="1" destOrd="0" presId="urn:microsoft.com/office/officeart/2005/8/layout/orgChart1"/>
    <dgm:cxn modelId="{42385123-D4CB-4BD3-8B31-90CCFBF00FD6}" type="presParOf" srcId="{4BAE6B7B-013B-41A6-8B2A-8CB069B7F202}" destId="{4F838454-9856-4AC2-A70C-FEA0ED3B272C}" srcOrd="0" destOrd="0" presId="urn:microsoft.com/office/officeart/2005/8/layout/orgChart1"/>
    <dgm:cxn modelId="{C9F1B300-F644-4872-B224-8221977D9E68}" type="presParOf" srcId="{4F838454-9856-4AC2-A70C-FEA0ED3B272C}" destId="{3EDE1193-E5E5-489A-A884-B211C85CB681}" srcOrd="0" destOrd="0" presId="urn:microsoft.com/office/officeart/2005/8/layout/orgChart1"/>
    <dgm:cxn modelId="{D018197E-A8F8-4527-9F98-4C7A25609449}" type="presParOf" srcId="{4F838454-9856-4AC2-A70C-FEA0ED3B272C}" destId="{DEB2CB98-A7D5-4DA0-9ECF-0306A7BB4A45}" srcOrd="1" destOrd="0" presId="urn:microsoft.com/office/officeart/2005/8/layout/orgChart1"/>
    <dgm:cxn modelId="{9413CCE4-C8BA-42C5-A54C-1C9BF0EA120A}" type="presParOf" srcId="{4BAE6B7B-013B-41A6-8B2A-8CB069B7F202}" destId="{614557CD-A20C-4945-869B-41F859304F51}" srcOrd="1" destOrd="0" presId="urn:microsoft.com/office/officeart/2005/8/layout/orgChart1"/>
    <dgm:cxn modelId="{43BB7964-B1A0-417A-9D9D-2E1E2586BE03}" type="presParOf" srcId="{4BAE6B7B-013B-41A6-8B2A-8CB069B7F202}" destId="{0D76A169-1DB0-423B-A83A-4FFE182585A1}" srcOrd="2" destOrd="0" presId="urn:microsoft.com/office/officeart/2005/8/layout/orgChart1"/>
    <dgm:cxn modelId="{D0BDEF71-3142-4541-8F90-9E44396A7EBD}" type="presParOf" srcId="{2AE1F881-8988-4E06-92CC-A0714A263948}" destId="{74190FA8-5DA0-42DC-A8F3-479417D65DB2}" srcOrd="2" destOrd="0" presId="urn:microsoft.com/office/officeart/2005/8/layout/orgChart1"/>
    <dgm:cxn modelId="{31CBE907-ED11-40BC-99D1-E898AF9E2A18}" type="presParOf" srcId="{2AE1F881-8988-4E06-92CC-A0714A263948}" destId="{9AE827FC-53D3-4F13-9F17-636C7D80248F}" srcOrd="3" destOrd="0" presId="urn:microsoft.com/office/officeart/2005/8/layout/orgChart1"/>
    <dgm:cxn modelId="{BB84E809-6B20-4AD3-A466-5AAD8A2451E7}" type="presParOf" srcId="{9AE827FC-53D3-4F13-9F17-636C7D80248F}" destId="{98C1A045-AA2B-4AFA-873A-723648E785B0}" srcOrd="0" destOrd="0" presId="urn:microsoft.com/office/officeart/2005/8/layout/orgChart1"/>
    <dgm:cxn modelId="{A6F412DB-D062-4556-A805-6286F1E4F63F}" type="presParOf" srcId="{98C1A045-AA2B-4AFA-873A-723648E785B0}" destId="{DE0DBAA0-3A88-4345-BC4A-D6DA56797C61}" srcOrd="0" destOrd="0" presId="urn:microsoft.com/office/officeart/2005/8/layout/orgChart1"/>
    <dgm:cxn modelId="{AF2DDF82-2DE2-4FE1-B068-24495E2DD588}" type="presParOf" srcId="{98C1A045-AA2B-4AFA-873A-723648E785B0}" destId="{44009068-A270-4C81-BC9C-3EBFE1E51778}" srcOrd="1" destOrd="0" presId="urn:microsoft.com/office/officeart/2005/8/layout/orgChart1"/>
    <dgm:cxn modelId="{94A92E40-E327-4340-B290-2F781DFDB178}" type="presParOf" srcId="{9AE827FC-53D3-4F13-9F17-636C7D80248F}" destId="{2C8344A1-15BE-4AB4-8F62-D6C45D259441}" srcOrd="1" destOrd="0" presId="urn:microsoft.com/office/officeart/2005/8/layout/orgChart1"/>
    <dgm:cxn modelId="{E4D15496-E9B2-422A-952A-AF3F4F88FA2F}" type="presParOf" srcId="{9AE827FC-53D3-4F13-9F17-636C7D80248F}" destId="{23E69EAE-C916-4970-A08C-105DB68130A5}" srcOrd="2" destOrd="0" presId="urn:microsoft.com/office/officeart/2005/8/layout/orgChart1"/>
    <dgm:cxn modelId="{886037C6-4D63-46B3-B03C-E580840B92AA}" type="presParOf" srcId="{2AE1F881-8988-4E06-92CC-A0714A263948}" destId="{DFE36EC8-9932-4571-8F8D-345F236FB69D}" srcOrd="4" destOrd="0" presId="urn:microsoft.com/office/officeart/2005/8/layout/orgChart1"/>
    <dgm:cxn modelId="{15034A2F-3176-4527-8626-E76E37B0EDB3}" type="presParOf" srcId="{2AE1F881-8988-4E06-92CC-A0714A263948}" destId="{F953B81F-B463-4ACD-AADE-F38A911D3501}" srcOrd="5" destOrd="0" presId="urn:microsoft.com/office/officeart/2005/8/layout/orgChart1"/>
    <dgm:cxn modelId="{B294D1CE-E98C-4292-8F76-442F6FA2CE2D}" type="presParOf" srcId="{F953B81F-B463-4ACD-AADE-F38A911D3501}" destId="{C851B266-CE1A-4B70-AB4D-1CDE1B4B99B8}" srcOrd="0" destOrd="0" presId="urn:microsoft.com/office/officeart/2005/8/layout/orgChart1"/>
    <dgm:cxn modelId="{04993896-FD68-4E90-A0C9-E296F842CA26}" type="presParOf" srcId="{C851B266-CE1A-4B70-AB4D-1CDE1B4B99B8}" destId="{084807A2-BC3E-4ABC-9D31-CA4DE9910446}" srcOrd="0" destOrd="0" presId="urn:microsoft.com/office/officeart/2005/8/layout/orgChart1"/>
    <dgm:cxn modelId="{E4100DF2-2C9B-4596-901D-52F96B7118E6}" type="presParOf" srcId="{C851B266-CE1A-4B70-AB4D-1CDE1B4B99B8}" destId="{FDBF9A92-0929-4640-9568-3BBC0161ABC2}" srcOrd="1" destOrd="0" presId="urn:microsoft.com/office/officeart/2005/8/layout/orgChart1"/>
    <dgm:cxn modelId="{FFBFEBD8-CE34-48DC-B4DD-3E4D7D9C766C}" type="presParOf" srcId="{F953B81F-B463-4ACD-AADE-F38A911D3501}" destId="{3244CF7B-7EAB-4EC8-B5E6-E3D6366666E3}" srcOrd="1" destOrd="0" presId="urn:microsoft.com/office/officeart/2005/8/layout/orgChart1"/>
    <dgm:cxn modelId="{D6A01A99-CC0B-48D7-9150-C8E09F0CBAAB}" type="presParOf" srcId="{F953B81F-B463-4ACD-AADE-F38A911D3501}" destId="{B0BD28A2-86B3-4BB6-9944-417ECEAB3F08}" srcOrd="2" destOrd="0" presId="urn:microsoft.com/office/officeart/2005/8/layout/orgChart1"/>
    <dgm:cxn modelId="{1226FBC1-7D1D-4151-B22D-72542EF19E36}" type="presParOf" srcId="{2AE1F881-8988-4E06-92CC-A0714A263948}" destId="{81ECE405-2F11-4C6A-8AEA-F62F6CF3BB90}" srcOrd="6" destOrd="0" presId="urn:microsoft.com/office/officeart/2005/8/layout/orgChart1"/>
    <dgm:cxn modelId="{BA943D0E-5C00-4DB0-BC64-2E85285B6302}" type="presParOf" srcId="{2AE1F881-8988-4E06-92CC-A0714A263948}" destId="{CA64C3B1-3509-4C5E-91D6-6F69C332FD6C}" srcOrd="7" destOrd="0" presId="urn:microsoft.com/office/officeart/2005/8/layout/orgChart1"/>
    <dgm:cxn modelId="{D79F566A-E555-48C9-B2B9-9850833B8EBF}" type="presParOf" srcId="{CA64C3B1-3509-4C5E-91D6-6F69C332FD6C}" destId="{B4D40C3A-07A8-404A-84D0-E167489EB596}" srcOrd="0" destOrd="0" presId="urn:microsoft.com/office/officeart/2005/8/layout/orgChart1"/>
    <dgm:cxn modelId="{9C6134DF-16E2-4A9E-BF52-B69BAB87753D}" type="presParOf" srcId="{B4D40C3A-07A8-404A-84D0-E167489EB596}" destId="{C823E9EA-9612-46D8-9188-25EB8E954D40}" srcOrd="0" destOrd="0" presId="urn:microsoft.com/office/officeart/2005/8/layout/orgChart1"/>
    <dgm:cxn modelId="{71A59F02-41AB-4FE1-B618-EA9A4E730B3B}" type="presParOf" srcId="{B4D40C3A-07A8-404A-84D0-E167489EB596}" destId="{321111B6-FB2B-482B-92BC-EF92B5116C74}" srcOrd="1" destOrd="0" presId="urn:microsoft.com/office/officeart/2005/8/layout/orgChart1"/>
    <dgm:cxn modelId="{0536CC29-9BBA-4EE6-BFE5-84B77C21D514}" type="presParOf" srcId="{CA64C3B1-3509-4C5E-91D6-6F69C332FD6C}" destId="{C031D55B-C154-4607-8A22-394C7C30850B}" srcOrd="1" destOrd="0" presId="urn:microsoft.com/office/officeart/2005/8/layout/orgChart1"/>
    <dgm:cxn modelId="{825715E4-29A9-45C8-9C5C-1A1CD7C8C51F}" type="presParOf" srcId="{CA64C3B1-3509-4C5E-91D6-6F69C332FD6C}" destId="{B3E40A13-4E5D-4211-957C-47A315DBA055}" srcOrd="2" destOrd="0" presId="urn:microsoft.com/office/officeart/2005/8/layout/orgChart1"/>
    <dgm:cxn modelId="{8E4436CE-1749-4F6B-8EDD-367208A43D51}" type="presParOf" srcId="{2AE1F881-8988-4E06-92CC-A0714A263948}" destId="{D6E724E0-8BF5-4886-8265-E830B5B74712}" srcOrd="8" destOrd="0" presId="urn:microsoft.com/office/officeart/2005/8/layout/orgChart1"/>
    <dgm:cxn modelId="{E4202015-F18F-44A7-822E-8ECE62CC602A}" type="presParOf" srcId="{2AE1F881-8988-4E06-92CC-A0714A263948}" destId="{6CE059A6-6230-4BCC-85E8-C9CB806790E9}" srcOrd="9" destOrd="0" presId="urn:microsoft.com/office/officeart/2005/8/layout/orgChart1"/>
    <dgm:cxn modelId="{89367B9E-1036-4588-BC57-4E00102651C1}" type="presParOf" srcId="{6CE059A6-6230-4BCC-85E8-C9CB806790E9}" destId="{C560559F-4669-45F3-ACAB-B7FFA09C7C0A}" srcOrd="0" destOrd="0" presId="urn:microsoft.com/office/officeart/2005/8/layout/orgChart1"/>
    <dgm:cxn modelId="{43D50FC5-891E-47DC-8AA1-DA75D9931519}" type="presParOf" srcId="{C560559F-4669-45F3-ACAB-B7FFA09C7C0A}" destId="{E35E07E5-B48B-4DBA-93FA-59AB15A9F547}" srcOrd="0" destOrd="0" presId="urn:microsoft.com/office/officeart/2005/8/layout/orgChart1"/>
    <dgm:cxn modelId="{F5939140-345E-4571-9FF5-7B12EB791CCD}" type="presParOf" srcId="{C560559F-4669-45F3-ACAB-B7FFA09C7C0A}" destId="{27E5B42B-BFA3-46A4-BB7A-74BFBED55BE8}" srcOrd="1" destOrd="0" presId="urn:microsoft.com/office/officeart/2005/8/layout/orgChart1"/>
    <dgm:cxn modelId="{06CF6A95-8709-4A08-8AAC-71A6F2CDE3BD}" type="presParOf" srcId="{6CE059A6-6230-4BCC-85E8-C9CB806790E9}" destId="{7F2A43F2-3A14-4EF1-9128-EB715F0E71D8}" srcOrd="1" destOrd="0" presId="urn:microsoft.com/office/officeart/2005/8/layout/orgChart1"/>
    <dgm:cxn modelId="{58A276B7-36BB-41B6-B73B-67A2800A7D73}" type="presParOf" srcId="{6CE059A6-6230-4BCC-85E8-C9CB806790E9}" destId="{B849BF17-9D9A-4789-B9C3-BE3D6EEA916B}" srcOrd="2" destOrd="0" presId="urn:microsoft.com/office/officeart/2005/8/layout/orgChart1"/>
    <dgm:cxn modelId="{FD2B04B8-15D9-426A-B72E-A5C886B7672B}" type="presParOf" srcId="{2AE1F881-8988-4E06-92CC-A0714A263948}" destId="{DFA557C7-691B-45DE-9D29-AD3F4D5CAAFE}" srcOrd="10" destOrd="0" presId="urn:microsoft.com/office/officeart/2005/8/layout/orgChart1"/>
    <dgm:cxn modelId="{8ED30578-D7CD-4015-A1CE-0EF545AFDB51}" type="presParOf" srcId="{2AE1F881-8988-4E06-92CC-A0714A263948}" destId="{AAE0C735-FF0C-47F7-A95B-5094DA69BE1A}" srcOrd="11" destOrd="0" presId="urn:microsoft.com/office/officeart/2005/8/layout/orgChart1"/>
    <dgm:cxn modelId="{243A68EF-6448-411F-BA4F-DD1B557D9F28}" type="presParOf" srcId="{AAE0C735-FF0C-47F7-A95B-5094DA69BE1A}" destId="{8D023244-A751-4390-BFDA-44E78789A1EB}" srcOrd="0" destOrd="0" presId="urn:microsoft.com/office/officeart/2005/8/layout/orgChart1"/>
    <dgm:cxn modelId="{857550A8-70C9-45BF-A2BE-FED1181B365A}" type="presParOf" srcId="{8D023244-A751-4390-BFDA-44E78789A1EB}" destId="{B4B41084-534E-406A-85C6-08812E77DCAD}" srcOrd="0" destOrd="0" presId="urn:microsoft.com/office/officeart/2005/8/layout/orgChart1"/>
    <dgm:cxn modelId="{39082D01-113D-4250-9288-57FCEFCD8CAB}" type="presParOf" srcId="{8D023244-A751-4390-BFDA-44E78789A1EB}" destId="{2758755E-05C2-4245-B060-93A7F46A81CA}" srcOrd="1" destOrd="0" presId="urn:microsoft.com/office/officeart/2005/8/layout/orgChart1"/>
    <dgm:cxn modelId="{2B5D8137-C0AA-42EC-B7D5-D9001B06BE81}" type="presParOf" srcId="{AAE0C735-FF0C-47F7-A95B-5094DA69BE1A}" destId="{4F375C6F-0949-46C4-A9C7-1F7ED8A0E6E9}" srcOrd="1" destOrd="0" presId="urn:microsoft.com/office/officeart/2005/8/layout/orgChart1"/>
    <dgm:cxn modelId="{AAA22124-2AE7-400F-8D3A-365FB96E94A2}" type="presParOf" srcId="{AAE0C735-FF0C-47F7-A95B-5094DA69BE1A}" destId="{CD0C2EA1-53DF-43FF-8F02-9308EB13BB23}" srcOrd="2" destOrd="0" presId="urn:microsoft.com/office/officeart/2005/8/layout/orgChart1"/>
    <dgm:cxn modelId="{88EA3791-8772-4444-BC71-60F70E1AD931}" type="presParOf" srcId="{B91FE65F-AA43-4993-A45E-1F0021AA5CC0}" destId="{02092376-1C9E-49E2-9D84-C700093FC71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A557C7-691B-45DE-9D29-AD3F4D5CAAFE}">
      <dsp:nvSpPr>
        <dsp:cNvPr id="0" name=""/>
        <dsp:cNvSpPr/>
      </dsp:nvSpPr>
      <dsp:spPr>
        <a:xfrm>
          <a:off x="5256583" y="1304962"/>
          <a:ext cx="4508112" cy="312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79"/>
              </a:lnTo>
              <a:lnTo>
                <a:pt x="4508112" y="156479"/>
              </a:lnTo>
              <a:lnTo>
                <a:pt x="4508112" y="31295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E724E0-8BF5-4886-8265-E830B5B74712}">
      <dsp:nvSpPr>
        <dsp:cNvPr id="0" name=""/>
        <dsp:cNvSpPr/>
      </dsp:nvSpPr>
      <dsp:spPr>
        <a:xfrm>
          <a:off x="5256583" y="1304962"/>
          <a:ext cx="2704867" cy="312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79"/>
              </a:lnTo>
              <a:lnTo>
                <a:pt x="2704867" y="156479"/>
              </a:lnTo>
              <a:lnTo>
                <a:pt x="2704867" y="31295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ECE405-2F11-4C6A-8AEA-F62F6CF3BB90}">
      <dsp:nvSpPr>
        <dsp:cNvPr id="0" name=""/>
        <dsp:cNvSpPr/>
      </dsp:nvSpPr>
      <dsp:spPr>
        <a:xfrm>
          <a:off x="5256583" y="1304962"/>
          <a:ext cx="901622" cy="312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79"/>
              </a:lnTo>
              <a:lnTo>
                <a:pt x="901622" y="156479"/>
              </a:lnTo>
              <a:lnTo>
                <a:pt x="901622" y="31295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E36EC8-9932-4571-8F8D-345F236FB69D}">
      <dsp:nvSpPr>
        <dsp:cNvPr id="0" name=""/>
        <dsp:cNvSpPr/>
      </dsp:nvSpPr>
      <dsp:spPr>
        <a:xfrm>
          <a:off x="4354961" y="1304962"/>
          <a:ext cx="901622" cy="312959"/>
        </a:xfrm>
        <a:custGeom>
          <a:avLst/>
          <a:gdLst/>
          <a:ahLst/>
          <a:cxnLst/>
          <a:rect l="0" t="0" r="0" b="0"/>
          <a:pathLst>
            <a:path>
              <a:moveTo>
                <a:pt x="901622" y="0"/>
              </a:moveTo>
              <a:lnTo>
                <a:pt x="901622" y="156479"/>
              </a:lnTo>
              <a:lnTo>
                <a:pt x="0" y="156479"/>
              </a:lnTo>
              <a:lnTo>
                <a:pt x="0" y="31295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190FA8-5DA0-42DC-A8F3-479417D65DB2}">
      <dsp:nvSpPr>
        <dsp:cNvPr id="0" name=""/>
        <dsp:cNvSpPr/>
      </dsp:nvSpPr>
      <dsp:spPr>
        <a:xfrm>
          <a:off x="2551716" y="1304962"/>
          <a:ext cx="2704867" cy="312959"/>
        </a:xfrm>
        <a:custGeom>
          <a:avLst/>
          <a:gdLst/>
          <a:ahLst/>
          <a:cxnLst/>
          <a:rect l="0" t="0" r="0" b="0"/>
          <a:pathLst>
            <a:path>
              <a:moveTo>
                <a:pt x="2704867" y="0"/>
              </a:moveTo>
              <a:lnTo>
                <a:pt x="2704867" y="156479"/>
              </a:lnTo>
              <a:lnTo>
                <a:pt x="0" y="156479"/>
              </a:lnTo>
              <a:lnTo>
                <a:pt x="0" y="31295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A8A43B-68E1-42C2-B8E2-38DDA36FF195}">
      <dsp:nvSpPr>
        <dsp:cNvPr id="0" name=""/>
        <dsp:cNvSpPr/>
      </dsp:nvSpPr>
      <dsp:spPr>
        <a:xfrm>
          <a:off x="748471" y="1304962"/>
          <a:ext cx="4508112" cy="312959"/>
        </a:xfrm>
        <a:custGeom>
          <a:avLst/>
          <a:gdLst/>
          <a:ahLst/>
          <a:cxnLst/>
          <a:rect l="0" t="0" r="0" b="0"/>
          <a:pathLst>
            <a:path>
              <a:moveTo>
                <a:pt x="4508112" y="0"/>
              </a:moveTo>
              <a:lnTo>
                <a:pt x="4508112" y="156479"/>
              </a:lnTo>
              <a:lnTo>
                <a:pt x="0" y="156479"/>
              </a:lnTo>
              <a:lnTo>
                <a:pt x="0" y="31295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9F7FBB-B4EC-4F1A-A568-71EE0CAADD52}">
      <dsp:nvSpPr>
        <dsp:cNvPr id="0" name=""/>
        <dsp:cNvSpPr/>
      </dsp:nvSpPr>
      <dsp:spPr>
        <a:xfrm>
          <a:off x="4248473" y="559819"/>
          <a:ext cx="2016221" cy="745142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u="sng" kern="1200" dirty="0" smtClean="0"/>
            <a:t>KETUA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Direktur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Transportasi</a:t>
          </a:r>
          <a:endParaRPr lang="en-US" sz="1200" kern="1200" dirty="0"/>
        </a:p>
      </dsp:txBody>
      <dsp:txXfrm>
        <a:off x="4248473" y="559819"/>
        <a:ext cx="2016221" cy="745142"/>
      </dsp:txXfrm>
    </dsp:sp>
    <dsp:sp modelId="{3EDE1193-E5E5-489A-A884-B211C85CB681}">
      <dsp:nvSpPr>
        <dsp:cNvPr id="0" name=""/>
        <dsp:cNvSpPr/>
      </dsp:nvSpPr>
      <dsp:spPr>
        <a:xfrm>
          <a:off x="3328" y="1617922"/>
          <a:ext cx="1490285" cy="47097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182563" lvl="0" indent="-90488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/>
        </a:p>
        <a:p>
          <a:pPr marL="182563" lvl="0" indent="-90488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1.Kepala Biro </a:t>
          </a:r>
          <a:r>
            <a:rPr lang="en-US" sz="1200" kern="1200" dirty="0" err="1" smtClean="0"/>
            <a:t>Perencanaan</a:t>
          </a:r>
          <a:endParaRPr lang="en-US" sz="1200" kern="1200" dirty="0" smtClean="0"/>
        </a:p>
        <a:p>
          <a:pPr marL="182563" lvl="0" indent="-90488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2.Direktur </a:t>
          </a:r>
          <a:r>
            <a:rPr lang="en-US" sz="1200" kern="1200" dirty="0" err="1" smtClean="0"/>
            <a:t>Lalu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Lintas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dan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Angkutan</a:t>
          </a:r>
          <a:r>
            <a:rPr lang="en-US" sz="1200" kern="1200" dirty="0" smtClean="0"/>
            <a:t> Sungai, </a:t>
          </a:r>
          <a:r>
            <a:rPr lang="en-US" sz="1200" kern="1200" dirty="0" err="1" smtClean="0"/>
            <a:t>Danau</a:t>
          </a:r>
          <a:r>
            <a:rPr lang="en-US" sz="1200" kern="1200" dirty="0" smtClean="0"/>
            <a:t>, </a:t>
          </a:r>
          <a:r>
            <a:rPr lang="en-US" sz="1200" kern="1200" dirty="0" err="1" smtClean="0"/>
            <a:t>dan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Penyeberangan</a:t>
          </a:r>
          <a:r>
            <a:rPr lang="en-US" sz="1200" kern="1200" dirty="0" smtClean="0"/>
            <a:t>, </a:t>
          </a:r>
          <a:r>
            <a:rPr lang="en-US" sz="1200" kern="1200" dirty="0" err="1" smtClean="0"/>
            <a:t>Direktorat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Jenderal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Perhubungan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Darat</a:t>
          </a:r>
          <a:endParaRPr lang="en-US" sz="1200" kern="1200" dirty="0" smtClean="0"/>
        </a:p>
        <a:p>
          <a:pPr marL="182563" lvl="0" indent="-90488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3.Direktur </a:t>
          </a:r>
          <a:r>
            <a:rPr lang="en-US" sz="1200" kern="1200" dirty="0" err="1" smtClean="0"/>
            <a:t>Lalu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Lintas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dan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Angkutan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Perkeretaapian</a:t>
          </a:r>
          <a:r>
            <a:rPr lang="en-US" sz="1200" kern="1200" dirty="0" smtClean="0"/>
            <a:t>, </a:t>
          </a:r>
          <a:r>
            <a:rPr lang="en-US" sz="1200" kern="1200" dirty="0" err="1" smtClean="0"/>
            <a:t>Direktorat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Jenderal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Perkeretaapian</a:t>
          </a:r>
          <a:endParaRPr lang="en-US" sz="1200" kern="1200" dirty="0" smtClean="0"/>
        </a:p>
        <a:p>
          <a:pPr marL="182563" lvl="0" indent="-90488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4.Sekretaris </a:t>
          </a:r>
          <a:r>
            <a:rPr lang="en-US" sz="1200" kern="1200" dirty="0" err="1" smtClean="0"/>
            <a:t>Direktorat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Jenderal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Perhubungan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Laut</a:t>
          </a:r>
          <a:r>
            <a:rPr lang="en-US" sz="1200" kern="1200" dirty="0" smtClean="0"/>
            <a:t>, </a:t>
          </a:r>
          <a:r>
            <a:rPr lang="en-US" sz="1200" kern="1200" dirty="0" err="1" smtClean="0"/>
            <a:t>Direktorat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Jenderal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Perhubungan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Laut</a:t>
          </a:r>
          <a:endParaRPr lang="en-US" sz="1200" kern="1200" dirty="0" smtClean="0"/>
        </a:p>
        <a:p>
          <a:pPr marL="182563" lvl="0" indent="-90488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5.Direktur </a:t>
          </a:r>
          <a:r>
            <a:rPr lang="en-US" sz="1200" kern="1200" dirty="0" err="1" smtClean="0"/>
            <a:t>Angkutan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Udara</a:t>
          </a:r>
          <a:r>
            <a:rPr lang="en-US" sz="1200" kern="1200" dirty="0" smtClean="0"/>
            <a:t>, </a:t>
          </a:r>
          <a:r>
            <a:rPr lang="en-US" sz="1200" kern="1200" dirty="0" err="1" smtClean="0"/>
            <a:t>Direktorat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Jenderal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Perhubungan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Udara</a:t>
          </a:r>
          <a:endParaRPr lang="en-US" sz="1200" kern="1200" dirty="0"/>
        </a:p>
      </dsp:txBody>
      <dsp:txXfrm>
        <a:off x="3328" y="1617922"/>
        <a:ext cx="1490285" cy="4709703"/>
      </dsp:txXfrm>
    </dsp:sp>
    <dsp:sp modelId="{DE0DBAA0-3A88-4345-BC4A-D6DA56797C61}">
      <dsp:nvSpPr>
        <dsp:cNvPr id="0" name=""/>
        <dsp:cNvSpPr/>
      </dsp:nvSpPr>
      <dsp:spPr>
        <a:xfrm>
          <a:off x="1806573" y="1617922"/>
          <a:ext cx="1490285" cy="47471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92075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Direktur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Pengembangan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Kerjasama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Pemerintah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dan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Swasta</a:t>
          </a:r>
          <a:endParaRPr lang="en-US" sz="1200" kern="1200" dirty="0"/>
        </a:p>
      </dsp:txBody>
      <dsp:txXfrm>
        <a:off x="1806573" y="1617922"/>
        <a:ext cx="1490285" cy="4747161"/>
      </dsp:txXfrm>
    </dsp:sp>
    <dsp:sp modelId="{084807A2-BC3E-4ABC-9D31-CA4DE9910446}">
      <dsp:nvSpPr>
        <dsp:cNvPr id="0" name=""/>
        <dsp:cNvSpPr/>
      </dsp:nvSpPr>
      <dsp:spPr>
        <a:xfrm>
          <a:off x="3609818" y="1617922"/>
          <a:ext cx="1490285" cy="47471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92075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Asisten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Deputi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Urusan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Kerjasama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Ekonomi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dan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Pembiayaan</a:t>
          </a:r>
          <a:r>
            <a:rPr lang="en-US" sz="1200" kern="1200" dirty="0" smtClean="0"/>
            <a:t> Regional</a:t>
          </a:r>
          <a:endParaRPr lang="en-US" sz="1200" kern="1200" dirty="0"/>
        </a:p>
      </dsp:txBody>
      <dsp:txXfrm>
        <a:off x="3609818" y="1617922"/>
        <a:ext cx="1490285" cy="4747161"/>
      </dsp:txXfrm>
    </dsp:sp>
    <dsp:sp modelId="{C823E9EA-9612-46D8-9188-25EB8E954D40}">
      <dsp:nvSpPr>
        <dsp:cNvPr id="0" name=""/>
        <dsp:cNvSpPr/>
      </dsp:nvSpPr>
      <dsp:spPr>
        <a:xfrm>
          <a:off x="5413063" y="1617922"/>
          <a:ext cx="1490285" cy="47471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182563" lvl="0" indent="-90488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1.Asisten </a:t>
          </a:r>
          <a:r>
            <a:rPr lang="en-US" sz="1200" kern="1200" dirty="0" err="1" smtClean="0"/>
            <a:t>Deputi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Bidang</a:t>
          </a:r>
          <a:r>
            <a:rPr lang="en-US" sz="1200" kern="1200" dirty="0" smtClean="0"/>
            <a:t> Usaha </a:t>
          </a:r>
          <a:r>
            <a:rPr lang="en-US" sz="1200" kern="1200" dirty="0" err="1" smtClean="0"/>
            <a:t>Infrastruktur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dan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Logistik</a:t>
          </a:r>
          <a:r>
            <a:rPr lang="en-US" sz="1200" kern="1200" dirty="0" smtClean="0"/>
            <a:t> I</a:t>
          </a:r>
        </a:p>
        <a:p>
          <a:pPr marL="182563" lvl="0" indent="-90488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2.Asisten </a:t>
          </a:r>
          <a:r>
            <a:rPr lang="en-US" sz="1200" kern="1200" dirty="0" err="1" smtClean="0"/>
            <a:t>Deputi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Bidang</a:t>
          </a:r>
          <a:r>
            <a:rPr lang="en-US" sz="1200" kern="1200" dirty="0" smtClean="0"/>
            <a:t> Usaha </a:t>
          </a:r>
          <a:r>
            <a:rPr lang="en-US" sz="1200" kern="1200" dirty="0" err="1" smtClean="0"/>
            <a:t>Infrastruktur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dan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Logistik</a:t>
          </a:r>
          <a:r>
            <a:rPr lang="en-US" sz="1200" kern="1200" dirty="0" smtClean="0"/>
            <a:t> II</a:t>
          </a:r>
        </a:p>
        <a:p>
          <a:pPr marL="182563" lvl="0" indent="-90488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3.Asisten </a:t>
          </a:r>
          <a:r>
            <a:rPr lang="en-US" sz="1200" kern="1200" dirty="0" err="1" smtClean="0"/>
            <a:t>Deputi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Bidang</a:t>
          </a:r>
          <a:r>
            <a:rPr lang="en-US" sz="1200" kern="1200" dirty="0" smtClean="0"/>
            <a:t> Usaha </a:t>
          </a:r>
          <a:r>
            <a:rPr lang="en-US" sz="1200" kern="1200" dirty="0" err="1" smtClean="0"/>
            <a:t>Infrastruktur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dan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Logistik</a:t>
          </a:r>
          <a:r>
            <a:rPr lang="en-US" sz="1200" kern="1200" dirty="0" smtClean="0"/>
            <a:t> III</a:t>
          </a:r>
          <a:endParaRPr lang="en-US" sz="1200" kern="1200" dirty="0"/>
        </a:p>
      </dsp:txBody>
      <dsp:txXfrm>
        <a:off x="5413063" y="1617922"/>
        <a:ext cx="1490285" cy="4747161"/>
      </dsp:txXfrm>
    </dsp:sp>
    <dsp:sp modelId="{E35E07E5-B48B-4DBA-93FA-59AB15A9F547}">
      <dsp:nvSpPr>
        <dsp:cNvPr id="0" name=""/>
        <dsp:cNvSpPr/>
      </dsp:nvSpPr>
      <dsp:spPr>
        <a:xfrm>
          <a:off x="7216309" y="1617922"/>
          <a:ext cx="1490285" cy="47796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187325" lvl="0" indent="-100013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/>
            <a:t>1.</a:t>
          </a:r>
          <a:r>
            <a:rPr lang="en-US" sz="1200" kern="1200" dirty="0" err="1" smtClean="0"/>
            <a:t>Kepala</a:t>
          </a:r>
          <a:r>
            <a:rPr lang="en-US" sz="1200" kern="1200" dirty="0" smtClean="0"/>
            <a:t> </a:t>
          </a:r>
          <a:r>
            <a:rPr lang="en-US" sz="1200" kern="1200" dirty="0" smtClean="0"/>
            <a:t>Biro </a:t>
          </a:r>
          <a:r>
            <a:rPr lang="en-US" sz="1200" kern="1200" dirty="0" err="1" smtClean="0"/>
            <a:t>Perencanaan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dan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Kerjasama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Luar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Negeri</a:t>
          </a:r>
          <a:endParaRPr lang="en-US" sz="1200" kern="1200" dirty="0" smtClean="0"/>
        </a:p>
        <a:p>
          <a:pPr marL="182563" lvl="0" indent="-90488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tabLst/>
          </a:pPr>
          <a:r>
            <a:rPr lang="en-US" sz="1200" kern="1200" dirty="0" smtClean="0"/>
            <a:t>2.Kepala </a:t>
          </a:r>
          <a:r>
            <a:rPr lang="en-US" sz="1200" kern="1200" dirty="0" err="1" smtClean="0"/>
            <a:t>Badan</a:t>
          </a:r>
          <a:r>
            <a:rPr lang="en-US" sz="1200" kern="1200" dirty="0" smtClean="0"/>
            <a:t> </a:t>
          </a:r>
          <a:r>
            <a:rPr lang="id-ID" sz="1200" kern="1200" dirty="0" smtClean="0"/>
            <a:t> </a:t>
          </a:r>
          <a:r>
            <a:rPr lang="en-US" sz="1200" kern="1200" dirty="0" err="1" smtClean="0"/>
            <a:t>Pengatur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Jalan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Tol</a:t>
          </a:r>
          <a:endParaRPr lang="en-US" sz="1200" kern="1200" dirty="0" smtClean="0"/>
        </a:p>
        <a:p>
          <a:pPr marL="182563" lvl="0" indent="-90488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3.Direktur </a:t>
          </a:r>
          <a:r>
            <a:rPr lang="en-US" sz="1200" kern="1200" dirty="0" err="1" smtClean="0"/>
            <a:t>Bina</a:t>
          </a:r>
          <a:r>
            <a:rPr lang="en-US" sz="1200" kern="1200" dirty="0" smtClean="0"/>
            <a:t> Program, </a:t>
          </a:r>
          <a:r>
            <a:rPr lang="en-US" sz="1200" kern="1200" dirty="0" err="1" smtClean="0"/>
            <a:t>Direktorat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Jenderal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Bina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Marga</a:t>
          </a:r>
          <a:endParaRPr lang="en-US" sz="1200" kern="1200" dirty="0" smtClean="0"/>
        </a:p>
        <a:p>
          <a:pPr marL="182563" lvl="0" indent="-90488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4.Kepala </a:t>
          </a:r>
          <a:r>
            <a:rPr lang="en-US" sz="1200" kern="1200" dirty="0" err="1" smtClean="0"/>
            <a:t>Pusat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Kajian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Strategis</a:t>
          </a:r>
          <a:endParaRPr lang="en-US" sz="1200" kern="1200" dirty="0"/>
        </a:p>
      </dsp:txBody>
      <dsp:txXfrm>
        <a:off x="7216309" y="1617922"/>
        <a:ext cx="1490285" cy="4779650"/>
      </dsp:txXfrm>
    </dsp:sp>
    <dsp:sp modelId="{B4B41084-534E-406A-85C6-08812E77DCAD}">
      <dsp:nvSpPr>
        <dsp:cNvPr id="0" name=""/>
        <dsp:cNvSpPr/>
      </dsp:nvSpPr>
      <dsp:spPr>
        <a:xfrm>
          <a:off x="9019554" y="1617922"/>
          <a:ext cx="1490285" cy="47471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182563" lvl="0" indent="-90488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1.Direktur </a:t>
          </a:r>
          <a:r>
            <a:rPr lang="en-US" sz="1200" kern="1200" dirty="0" err="1" smtClean="0"/>
            <a:t>Pengaturan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dan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Pengadaan</a:t>
          </a:r>
          <a:r>
            <a:rPr lang="en-US" sz="1200" kern="1200" dirty="0" smtClean="0"/>
            <a:t> Tanah </a:t>
          </a:r>
          <a:r>
            <a:rPr lang="en-US" sz="1200" kern="1200" dirty="0" err="1" smtClean="0"/>
            <a:t>Pemerintah</a:t>
          </a:r>
          <a:endParaRPr lang="en-US" sz="1200" kern="1200" dirty="0" smtClean="0"/>
        </a:p>
        <a:p>
          <a:pPr marL="182563" lvl="0" indent="-90488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2.Direktur </a:t>
          </a:r>
          <a:r>
            <a:rPr lang="en-US" sz="1200" kern="1200" dirty="0" err="1" smtClean="0"/>
            <a:t>Pengaturan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dan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Penetapan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Hak</a:t>
          </a:r>
          <a:r>
            <a:rPr lang="en-US" sz="1200" kern="1200" dirty="0" smtClean="0"/>
            <a:t> Tanah</a:t>
          </a:r>
          <a:endParaRPr lang="en-US" sz="1200" kern="1200" dirty="0"/>
        </a:p>
      </dsp:txBody>
      <dsp:txXfrm>
        <a:off x="9019554" y="1617922"/>
        <a:ext cx="1490285" cy="4747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069E-802E-4505-A7D1-E87386302CA8}" type="datetimeFigureOut">
              <a:rPr lang="id-ID" smtClean="0"/>
              <a:t>20/11/2013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303A-0D46-4E59-86CA-D3EF3F8AC15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069E-802E-4505-A7D1-E87386302CA8}" type="datetimeFigureOut">
              <a:rPr lang="id-ID" smtClean="0"/>
              <a:t>20/11/2013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303A-0D46-4E59-86CA-D3EF3F8AC15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069E-802E-4505-A7D1-E87386302CA8}" type="datetimeFigureOut">
              <a:rPr lang="id-ID" smtClean="0"/>
              <a:t>20/11/2013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303A-0D46-4E59-86CA-D3EF3F8AC15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069E-802E-4505-A7D1-E87386302CA8}" type="datetimeFigureOut">
              <a:rPr lang="id-ID" smtClean="0"/>
              <a:t>20/11/2013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303A-0D46-4E59-86CA-D3EF3F8AC15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069E-802E-4505-A7D1-E87386302CA8}" type="datetimeFigureOut">
              <a:rPr lang="id-ID" smtClean="0"/>
              <a:t>20/11/2013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303A-0D46-4E59-86CA-D3EF3F8AC15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069E-802E-4505-A7D1-E87386302CA8}" type="datetimeFigureOut">
              <a:rPr lang="id-ID" smtClean="0"/>
              <a:t>20/11/2013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303A-0D46-4E59-86CA-D3EF3F8AC15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069E-802E-4505-A7D1-E87386302CA8}" type="datetimeFigureOut">
              <a:rPr lang="id-ID" smtClean="0"/>
              <a:t>20/11/2013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303A-0D46-4E59-86CA-D3EF3F8AC15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069E-802E-4505-A7D1-E87386302CA8}" type="datetimeFigureOut">
              <a:rPr lang="id-ID" smtClean="0"/>
              <a:t>20/11/2013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303A-0D46-4E59-86CA-D3EF3F8AC15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069E-802E-4505-A7D1-E87386302CA8}" type="datetimeFigureOut">
              <a:rPr lang="id-ID" smtClean="0"/>
              <a:t>20/11/2013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303A-0D46-4E59-86CA-D3EF3F8AC15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069E-802E-4505-A7D1-E87386302CA8}" type="datetimeFigureOut">
              <a:rPr lang="id-ID" smtClean="0"/>
              <a:t>20/11/2013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303A-0D46-4E59-86CA-D3EF3F8AC15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069E-802E-4505-A7D1-E87386302CA8}" type="datetimeFigureOut">
              <a:rPr lang="id-ID" smtClean="0"/>
              <a:t>20/11/2013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303A-0D46-4E59-86CA-D3EF3F8AC15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5069E-802E-4505-A7D1-E87386302CA8}" type="datetimeFigureOut">
              <a:rPr lang="id-ID" smtClean="0"/>
              <a:t>20/11/2013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C303A-0D46-4E59-86CA-D3EF3F8AC15F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0"/>
          <p:cNvGrpSpPr/>
          <p:nvPr/>
        </p:nvGrpSpPr>
        <p:grpSpPr>
          <a:xfrm>
            <a:off x="-684584" y="44624"/>
            <a:ext cx="10801200" cy="6957392"/>
            <a:chOff x="-3924944" y="1179512"/>
            <a:chExt cx="10801200" cy="6957392"/>
          </a:xfrm>
        </p:grpSpPr>
        <p:grpSp>
          <p:nvGrpSpPr>
            <p:cNvPr id="5" name="Group 16"/>
            <p:cNvGrpSpPr/>
            <p:nvPr/>
          </p:nvGrpSpPr>
          <p:grpSpPr>
            <a:xfrm>
              <a:off x="-3924944" y="1179512"/>
              <a:ext cx="10620672" cy="6957392"/>
              <a:chOff x="-432048" y="432048"/>
              <a:chExt cx="10620672" cy="6957392"/>
            </a:xfrm>
          </p:grpSpPr>
          <p:grpSp>
            <p:nvGrpSpPr>
              <p:cNvPr id="6" name="Group 15"/>
              <p:cNvGrpSpPr/>
              <p:nvPr/>
            </p:nvGrpSpPr>
            <p:grpSpPr>
              <a:xfrm>
                <a:off x="-432048" y="432048"/>
                <a:ext cx="10620672" cy="6957392"/>
                <a:chOff x="-432048" y="459432"/>
                <a:chExt cx="10620672" cy="6957392"/>
              </a:xfrm>
            </p:grpSpPr>
            <p:graphicFrame>
              <p:nvGraphicFramePr>
                <p:cNvPr id="4" name="Diagram 3"/>
                <p:cNvGraphicFramePr/>
                <p:nvPr/>
              </p:nvGraphicFramePr>
              <p:xfrm>
                <a:off x="-324544" y="459432"/>
                <a:ext cx="10513168" cy="6957392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sp>
              <p:nvSpPr>
                <p:cNvPr id="7" name="Rectangle 6"/>
                <p:cNvSpPr/>
                <p:nvPr/>
              </p:nvSpPr>
              <p:spPr>
                <a:xfrm>
                  <a:off x="-432048" y="1772816"/>
                  <a:ext cx="1835696" cy="432048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smtClean="0">
                      <a:solidFill>
                        <a:schemeClr val="tx1"/>
                      </a:solidFill>
                    </a:rPr>
                    <a:t>KEMENTERIAN PERHUBUNGAN </a:t>
                  </a:r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1475656" y="1772816"/>
                  <a:ext cx="1691680" cy="432048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smtClean="0">
                      <a:solidFill>
                        <a:schemeClr val="tx1"/>
                      </a:solidFill>
                    </a:rPr>
                    <a:t>KEMENTERIAN BAPPENAS </a:t>
                  </a:r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3240360" y="1772816"/>
                  <a:ext cx="1691680" cy="432048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smtClean="0">
                      <a:solidFill>
                        <a:schemeClr val="tx1"/>
                      </a:solidFill>
                    </a:rPr>
                    <a:t>KEMENKO BIDANG PEREKONOMIAN </a:t>
                  </a:r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5004048" y="1772816"/>
                  <a:ext cx="1728192" cy="432048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smtClean="0">
                      <a:solidFill>
                        <a:schemeClr val="tx1"/>
                      </a:solidFill>
                    </a:rPr>
                    <a:t>KEMENTERIAN BUMN </a:t>
                  </a:r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" name="Rectangle 14"/>
              <p:cNvSpPr/>
              <p:nvPr/>
            </p:nvSpPr>
            <p:spPr>
              <a:xfrm>
                <a:off x="3816424" y="648072"/>
                <a:ext cx="2195736" cy="43204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smtClean="0">
                    <a:solidFill>
                      <a:schemeClr val="tx1"/>
                    </a:solidFill>
                  </a:rPr>
                  <a:t>KEMENTERIAN BAPPENAS 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5148064" y="2492896"/>
              <a:ext cx="1728192" cy="43204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BADAN PERTANAHAN NASIONAL 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47864" y="2492896"/>
              <a:ext cx="1728192" cy="43204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KEMENTERIAN PU</a:t>
              </a:r>
              <a:endParaRPr lang="en-US" sz="12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141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konektivitas</dc:creator>
  <cp:lastModifiedBy>konektivitas</cp:lastModifiedBy>
  <cp:revision>1</cp:revision>
  <dcterms:created xsi:type="dcterms:W3CDTF">2013-11-20T02:49:52Z</dcterms:created>
  <dcterms:modified xsi:type="dcterms:W3CDTF">2013-11-20T02:55:41Z</dcterms:modified>
</cp:coreProperties>
</file>