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37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9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017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39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3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333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03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4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8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30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46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87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92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92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1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8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7558-E697-42E0-937D-156863CB0039}" type="datetimeFigureOut">
              <a:rPr lang="ru-RU" smtClean="0"/>
              <a:t>25.12.2017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D5B569-E9DC-4C70-AD4C-33E3AD1A45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82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Пульт управления презентацией для </a:t>
            </a:r>
            <a:r>
              <a:rPr lang="en-US" dirty="0" err="1" smtClean="0"/>
              <a:t>Tizen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Шутов И.В.</a:t>
            </a:r>
          </a:p>
          <a:p>
            <a:r>
              <a:rPr lang="ru-RU" dirty="0" smtClean="0"/>
              <a:t>Белов А.С.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02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276563" cy="1320800"/>
          </a:xfrm>
        </p:spPr>
        <p:txBody>
          <a:bodyPr/>
          <a:lstStyle/>
          <a:p>
            <a:r>
              <a:rPr lang="ru-RU" dirty="0" smtClean="0"/>
              <a:t>Прецеденты использования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122" y="1397865"/>
            <a:ext cx="4348832" cy="5189052"/>
          </a:xfrm>
        </p:spPr>
      </p:pic>
    </p:spTree>
    <p:extLst>
      <p:ext uri="{BB962C8B-B14F-4D97-AF65-F5344CB8AC3E}">
        <p14:creationId xmlns:p14="http://schemas.microsoft.com/office/powerpoint/2010/main" val="291048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Прототип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" y="2141220"/>
            <a:ext cx="3980809" cy="27784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02" y="2005250"/>
            <a:ext cx="4865814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детали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Приложение разработано с использованием языка </a:t>
            </a:r>
            <a:r>
              <a:rPr lang="en-US" dirty="0" smtClean="0"/>
              <a:t>JavaScript</a:t>
            </a:r>
            <a:r>
              <a:rPr lang="ru-RU" dirty="0" smtClean="0"/>
              <a:t> (</a:t>
            </a:r>
            <a:r>
              <a:rPr lang="en-US" dirty="0" smtClean="0"/>
              <a:t>Angular 4, Node.js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Был использован проект с возможностями </a:t>
            </a:r>
            <a:r>
              <a:rPr lang="en-US" dirty="0" err="1" smtClean="0"/>
              <a:t>Tizen</a:t>
            </a:r>
            <a:r>
              <a:rPr lang="en-US" dirty="0" smtClean="0"/>
              <a:t> Advanced UI framework (TAU)</a:t>
            </a:r>
          </a:p>
          <a:p>
            <a:r>
              <a:rPr lang="ru-RU" dirty="0" smtClean="0"/>
              <a:t>Для сканирования </a:t>
            </a:r>
            <a:r>
              <a:rPr lang="en-US" dirty="0" smtClean="0"/>
              <a:t>QR </a:t>
            </a:r>
            <a:r>
              <a:rPr lang="ru-RU" dirty="0" smtClean="0"/>
              <a:t>кода использовалась библиотека </a:t>
            </a:r>
            <a:r>
              <a:rPr lang="en-US" dirty="0" err="1" smtClean="0"/>
              <a:t>LazarSoft</a:t>
            </a:r>
            <a:r>
              <a:rPr lang="en-US" dirty="0" smtClean="0"/>
              <a:t> QR</a:t>
            </a:r>
          </a:p>
          <a:p>
            <a:r>
              <a:rPr lang="ru-RU" dirty="0" smtClean="0"/>
              <a:t>Передача управляющих команд на сервер реализована при помощи передачи </a:t>
            </a:r>
            <a:r>
              <a:rPr lang="en-US" dirty="0" smtClean="0"/>
              <a:t>POST </a:t>
            </a:r>
            <a:r>
              <a:rPr lang="ru-RU" dirty="0" smtClean="0"/>
              <a:t>и </a:t>
            </a:r>
            <a:r>
              <a:rPr lang="en-US" dirty="0" smtClean="0"/>
              <a:t>GET </a:t>
            </a:r>
            <a:r>
              <a:rPr lang="ru-RU" dirty="0" smtClean="0"/>
              <a:t>запросов</a:t>
            </a:r>
            <a:r>
              <a:rPr lang="en-US" dirty="0" smtClean="0"/>
              <a:t>. </a:t>
            </a:r>
            <a:r>
              <a:rPr lang="ru-RU" dirty="0" smtClean="0"/>
              <a:t>Связь сервера с </a:t>
            </a:r>
            <a:r>
              <a:rPr lang="en-US" dirty="0" smtClean="0"/>
              <a:t>web-</a:t>
            </a:r>
            <a:r>
              <a:rPr lang="ru-RU" dirty="0" smtClean="0"/>
              <a:t>приложением идет через </a:t>
            </a:r>
            <a:r>
              <a:rPr lang="en-US" dirty="0" smtClean="0"/>
              <a:t>Socket.io</a:t>
            </a:r>
            <a:endParaRPr lang="ru-RU" dirty="0" smtClean="0"/>
          </a:p>
          <a:p>
            <a:r>
              <a:rPr lang="ru-RU" dirty="0" smtClean="0"/>
              <a:t>Для снижения нагрузки на сервер, отправка запросов рисования ограничена интервалом </a:t>
            </a:r>
            <a:r>
              <a:rPr lang="en-US" dirty="0" smtClean="0"/>
              <a:t>100ms.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90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46" y="4216196"/>
            <a:ext cx="3729886" cy="23087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0" y="1466965"/>
            <a:ext cx="4894216" cy="25428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178" y="1466965"/>
            <a:ext cx="4704564" cy="2582982"/>
          </a:xfrm>
          <a:prstGeom prst="rect">
            <a:avLst/>
          </a:prstGeom>
        </p:spPr>
      </p:pic>
      <p:sp>
        <p:nvSpPr>
          <p:cNvPr id="9" name="Нашивка 8"/>
          <p:cNvSpPr/>
          <p:nvPr/>
        </p:nvSpPr>
        <p:spPr>
          <a:xfrm>
            <a:off x="5167569" y="2124455"/>
            <a:ext cx="635726" cy="122790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023" y="4133075"/>
            <a:ext cx="4147216" cy="26412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2" name="Стрелка углом 11"/>
          <p:cNvSpPr/>
          <p:nvPr/>
        </p:nvSpPr>
        <p:spPr>
          <a:xfrm rot="10800000">
            <a:off x="8778238" y="4059718"/>
            <a:ext cx="1323705" cy="1541880"/>
          </a:xfrm>
          <a:prstGeom prst="bentArrow">
            <a:avLst>
              <a:gd name="adj1" fmla="val 25000"/>
              <a:gd name="adj2" fmla="val 23871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Нашивка 12"/>
          <p:cNvSpPr/>
          <p:nvPr/>
        </p:nvSpPr>
        <p:spPr>
          <a:xfrm flipH="1">
            <a:off x="4197532" y="4790567"/>
            <a:ext cx="460273" cy="13624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5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360" y="2160588"/>
            <a:ext cx="7953318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3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7025" y="2952206"/>
            <a:ext cx="8596668" cy="1320800"/>
          </a:xfrm>
        </p:spPr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944999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90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Грань</vt:lpstr>
      <vt:lpstr>Пульт управления презентацией для Tizen</vt:lpstr>
      <vt:lpstr>Прецеденты использования приложения</vt:lpstr>
      <vt:lpstr>Прототип приложения</vt:lpstr>
      <vt:lpstr>Технические детали реализации</vt:lpstr>
      <vt:lpstr>Примеры</vt:lpstr>
      <vt:lpstr>Примеры</vt:lpstr>
      <vt:lpstr>Вопросы?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Пульт управления презентацией для Tizen</dc:title>
  <dc:creator>Иван Ш</dc:creator>
  <cp:lastModifiedBy>Aleksandr Belov</cp:lastModifiedBy>
  <cp:revision>10</cp:revision>
  <dcterms:created xsi:type="dcterms:W3CDTF">2017-12-24T10:37:39Z</dcterms:created>
  <dcterms:modified xsi:type="dcterms:W3CDTF">2017-12-25T17:37:28Z</dcterms:modified>
</cp:coreProperties>
</file>