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9"/>
  </p:notesMasterIdLst>
  <p:sldIdLst>
    <p:sldId id="256" r:id="rId4"/>
    <p:sldId id="257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09" autoAdjust="0"/>
    <p:restoredTop sz="94660"/>
  </p:normalViewPr>
  <p:slideViewPr>
    <p:cSldViewPr>
      <p:cViewPr>
        <p:scale>
          <a:sx n="100" d="100"/>
          <a:sy n="100" d="100"/>
        </p:scale>
        <p:origin x="-90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CBA47-5142-44DC-AFC0-EAA94D83394B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49A9E-0D26-4EC0-848A-45E0D2F1E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9000"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9000">
    <p:wheel spokes="8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9000"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advTm="9000">
    <p:wheel spokes="8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advTm="9000">
    <p:wheel spokes="8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advTm="9000">
    <p:wheel spokes="8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9000">
    <p:wheel spokes="8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9000"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9000"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Tm="9000">
    <p:wheel spokes="8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advTm="9000">
    <p:wheel spokes="8"/>
  </p:transition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53A76C8-6512-4B8C-BF52-9EEA62756137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BF179A5-3EDD-4B6F-93DE-447CF6F2A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advTm="9000">
    <p:wheel spokes="8"/>
  </p:transition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IN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ZANDU BALM</a:t>
            </a:r>
            <a:endParaRPr lang="en-US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EK BALM TEEN KALM</a:t>
            </a:r>
            <a:endParaRPr lang="en-US" dirty="0"/>
          </a:p>
        </p:txBody>
      </p:sp>
      <p:pic>
        <p:nvPicPr>
          <p:cNvPr id="4" name="Picture 3" descr="downloa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71480"/>
            <a:ext cx="2942650" cy="3571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advTm="900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6000"/>
            <a:lum/>
          </a:blip>
          <a:srcRect/>
          <a:stretch>
            <a:fillRect t="-43000" b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Haldi</a:t>
            </a:r>
            <a:r>
              <a:rPr lang="en-IN" dirty="0" smtClean="0"/>
              <a:t> </a:t>
            </a:r>
            <a:r>
              <a:rPr lang="en-IN" dirty="0" err="1" smtClean="0"/>
              <a:t>aur</a:t>
            </a:r>
            <a:r>
              <a:rPr lang="en-IN" dirty="0" smtClean="0"/>
              <a:t> </a:t>
            </a:r>
            <a:r>
              <a:rPr lang="en-IN" dirty="0" err="1" smtClean="0"/>
              <a:t>chandan</a:t>
            </a:r>
            <a:r>
              <a:rPr lang="en-IN" dirty="0" smtClean="0"/>
              <a:t> </a:t>
            </a:r>
            <a:r>
              <a:rPr lang="en-IN" dirty="0" err="1" smtClean="0"/>
              <a:t>ke</a:t>
            </a:r>
            <a:r>
              <a:rPr lang="en-IN" dirty="0" smtClean="0"/>
              <a:t> </a:t>
            </a:r>
            <a:r>
              <a:rPr lang="en-IN" dirty="0" err="1" smtClean="0"/>
              <a:t>guno</a:t>
            </a:r>
            <a:r>
              <a:rPr lang="en-IN" dirty="0" smtClean="0"/>
              <a:t> se  </a:t>
            </a:r>
            <a:r>
              <a:rPr lang="en-IN" dirty="0" err="1" smtClean="0"/>
              <a:t>bhara</a:t>
            </a:r>
            <a:r>
              <a:rPr lang="en-IN" dirty="0" smtClean="0"/>
              <a:t> </a:t>
            </a:r>
            <a:r>
              <a:rPr lang="en-IN" dirty="0" err="1" smtClean="0"/>
              <a:t>hua</a:t>
            </a:r>
            <a:endParaRPr lang="en-IN" dirty="0" smtClean="0"/>
          </a:p>
          <a:p>
            <a:r>
              <a:rPr lang="en-IN" dirty="0" smtClean="0"/>
              <a:t>100% </a:t>
            </a:r>
            <a:r>
              <a:rPr lang="en-IN" dirty="0" err="1" smtClean="0"/>
              <a:t>Aryuvedic</a:t>
            </a:r>
            <a:endParaRPr lang="en-IN" dirty="0" smtClean="0"/>
          </a:p>
          <a:p>
            <a:r>
              <a:rPr lang="en-IN" dirty="0" err="1" smtClean="0"/>
              <a:t>Sardi</a:t>
            </a:r>
            <a:r>
              <a:rPr lang="en-IN" dirty="0" smtClean="0"/>
              <a:t> </a:t>
            </a:r>
            <a:r>
              <a:rPr lang="en-IN" dirty="0" err="1" smtClean="0"/>
              <a:t>Sarderd</a:t>
            </a:r>
            <a:r>
              <a:rPr lang="en-IN" dirty="0" smtClean="0"/>
              <a:t> </a:t>
            </a:r>
            <a:r>
              <a:rPr lang="en-IN" dirty="0" err="1" smtClean="0"/>
              <a:t>aur</a:t>
            </a:r>
            <a:r>
              <a:rPr lang="en-IN" dirty="0" smtClean="0"/>
              <a:t> </a:t>
            </a:r>
            <a:r>
              <a:rPr lang="en-IN" dirty="0" err="1" smtClean="0"/>
              <a:t>Badandard</a:t>
            </a:r>
            <a:r>
              <a:rPr lang="en-IN" dirty="0" smtClean="0"/>
              <a:t> ka ant </a:t>
            </a:r>
            <a:r>
              <a:rPr lang="en-IN" dirty="0" err="1" smtClean="0"/>
              <a:t>turant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900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1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-0.008 0.01067  -0.017 0.02133  -0.021 0.03467  C -0.025 0.04933  -0.027 0.06667  -0.029 0.084  C -0.031 0.10133  -0.029 0.116  -0.027 0.132  C -0.025 0.14667  -0.022 0.16267  -0.015 0.176  C -0.009 0.18933  0.001 0.2  0.012 0.208  C 0.022 0.216  0.034 0.22133  0.046 0.224  C 0.058 0.22667  0.07 0.22667  0.081 0.224  C 0.093 0.22133  0.104 0.21467  0.113 0.204  C 0.122 0.19467  0.13 0.18267  0.134 0.168  C 0.139 0.15467  0.141 0.136  0.141 0.12133  C 0.142 0.10667  0.141 0.08933  0.136 0.07467  C 0.131 0.06133  0.122 0.05067  0.11 0.04533  C 0.098 0.04133  0.086 0.04667  0.078 0.056  C 0.071 0.06533  0.066 0.08  0.065 0.09733  C 0.065 0.11467  0.066 0.13067  0.071 0.144  C 0.076 0.15733  0.075 0.16  0.095 0.17733  C 0.113 0.196  0.131 0.19067  0.142 0.192  C 0.153 0.192  0.162 0.18667  0.173 0.18133  C 0.185 0.17467  0.195 0.16267  0.202 0.152  C 0.209 0.14133  0.212 0.128  0.216 0.10667  C 0.219 0.08533  0.219 0.07467  0.219 0.05867  C 0.219 0.04267  0.219 0.02667  0.219 0.01067  E" pathEditMode="relative" ptsTypes="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1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-0.008 0.01067  -0.017 0.02133  -0.021 0.03467  C -0.025 0.04933  -0.027 0.06667  -0.029 0.084  C -0.031 0.10133  -0.029 0.116  -0.027 0.132  C -0.025 0.14667  -0.022 0.16267  -0.015 0.176  C -0.009 0.18933  0.001 0.2  0.012 0.208  C 0.022 0.216  0.034 0.22133  0.046 0.224  C 0.058 0.22667  0.07 0.22667  0.081 0.224  C 0.093 0.22133  0.104 0.21467  0.113 0.204  C 0.122 0.19467  0.13 0.18267  0.134 0.168  C 0.139 0.15467  0.141 0.136  0.141 0.12133  C 0.142 0.10667  0.141 0.08933  0.136 0.07467  C 0.131 0.06133  0.122 0.05067  0.11 0.04533  C 0.098 0.04133  0.086 0.04667  0.078 0.056  C 0.071 0.06533  0.066 0.08  0.065 0.09733  C 0.065 0.11467  0.066 0.13067  0.071 0.144  C 0.076 0.15733  0.075 0.16  0.095 0.17733  C 0.113 0.196  0.131 0.19067  0.142 0.192  C 0.153 0.192  0.162 0.18667  0.173 0.18133  C 0.185 0.17467  0.195 0.16267  0.202 0.152  C 0.209 0.14133  0.212 0.128  0.216 0.10667  C 0.219 0.08533  0.219 0.07467  0.219 0.05867  C 0.219 0.04267  0.219 0.02667  0.219 0.01067  E" pathEditMode="relative" ptsTypes="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1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-0.008 0.01067  -0.017 0.02133  -0.021 0.03467  C -0.025 0.04933  -0.027 0.06667  -0.029 0.084  C -0.031 0.10133  -0.029 0.116  -0.027 0.132  C -0.025 0.14667  -0.022 0.16267  -0.015 0.176  C -0.009 0.18933  0.001 0.2  0.012 0.208  C 0.022 0.216  0.034 0.22133  0.046 0.224  C 0.058 0.22667  0.07 0.22667  0.081 0.224  C 0.093 0.22133  0.104 0.21467  0.113 0.204  C 0.122 0.19467  0.13 0.18267  0.134 0.168  C 0.139 0.15467  0.141 0.136  0.141 0.12133  C 0.142 0.10667  0.141 0.08933  0.136 0.07467  C 0.131 0.06133  0.122 0.05067  0.11 0.04533  C 0.098 0.04133  0.086 0.04667  0.078 0.056  C 0.071 0.06533  0.066 0.08  0.065 0.09733  C 0.065 0.11467  0.066 0.13067  0.071 0.144  C 0.076 0.15733  0.075 0.16  0.095 0.17733  C 0.113 0.196  0.131 0.19067  0.142 0.192  C 0.153 0.192  0.162 0.18667  0.173 0.18133  C 0.185 0.17467  0.195 0.16267  0.202 0.152  C 0.209 0.14133  0.212 0.128  0.216 0.10667  C 0.219 0.08533  0.219 0.07467  0.219 0.05867  C 0.219 0.04267  0.219 0.02667  0.219 0.01067  E" pathEditMode="relative" ptsTypes="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  <p:bldP spid="3" grpId="2" build="p"/>
      <p:bldP spid="3" grpId="3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50GM                                              </a:t>
            </a:r>
          </a:p>
          <a:p>
            <a:r>
              <a:rPr lang="en-IN" dirty="0" smtClean="0"/>
              <a:t>100GM</a:t>
            </a:r>
          </a:p>
          <a:p>
            <a:r>
              <a:rPr lang="en-IN" dirty="0" smtClean="0"/>
              <a:t>150GM</a:t>
            </a:r>
          </a:p>
          <a:p>
            <a:r>
              <a:rPr lang="en-IN" dirty="0" smtClean="0"/>
              <a:t>250GM</a:t>
            </a:r>
          </a:p>
          <a:p>
            <a:r>
              <a:rPr lang="en-IN" dirty="0" smtClean="0"/>
              <a:t>1kg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Rs.50/-</a:t>
            </a:r>
          </a:p>
          <a:p>
            <a:r>
              <a:rPr lang="en-IN" dirty="0" smtClean="0"/>
              <a:t>Rs.75</a:t>
            </a:r>
          </a:p>
          <a:p>
            <a:r>
              <a:rPr lang="en-IN" dirty="0" smtClean="0"/>
              <a:t>Rs85/-</a:t>
            </a:r>
          </a:p>
          <a:p>
            <a:r>
              <a:rPr lang="en-IN" dirty="0" smtClean="0"/>
              <a:t>Rs90/-</a:t>
            </a:r>
          </a:p>
          <a:p>
            <a:r>
              <a:rPr lang="en-IN" dirty="0" smtClean="0"/>
              <a:t>Rs98/-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advTm="9000"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People </a:t>
            </a:r>
            <a:r>
              <a:rPr lang="en-IN" dirty="0" err="1" smtClean="0"/>
              <a:t>Reveiw</a:t>
            </a:r>
            <a:endParaRPr lang="en-US" dirty="0"/>
          </a:p>
        </p:txBody>
      </p:sp>
      <p:pic>
        <p:nvPicPr>
          <p:cNvPr id="7" name="Content Placeholder 6" descr="istockphoto-637250202-1024x102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185" y="1646238"/>
            <a:ext cx="6785630" cy="452596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Picture 9" descr="images (4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3571876"/>
            <a:ext cx="4143404" cy="278608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Oval Callout 10"/>
          <p:cNvSpPr/>
          <p:nvPr/>
        </p:nvSpPr>
        <p:spPr>
          <a:xfrm>
            <a:off x="500034" y="928670"/>
            <a:ext cx="3857652" cy="2143140"/>
          </a:xfrm>
          <a:prstGeom prst="wedgeEllipseCallout">
            <a:avLst>
              <a:gd name="adj1" fmla="val -25945"/>
              <a:gd name="adj2" fmla="val 80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Beautiful Library</a:t>
            </a:r>
            <a:endParaRPr 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6786578" y="1071546"/>
            <a:ext cx="2357422" cy="228601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Thanks product  learn now deep learn</a:t>
            </a:r>
            <a:endParaRPr lang="en-US" dirty="0"/>
          </a:p>
        </p:txBody>
      </p:sp>
    </p:spTree>
  </p:cSld>
  <p:clrMapOvr>
    <a:masterClrMapping/>
  </p:clrMapOvr>
  <p:transition advTm="9000"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496"/>
            <a:ext cx="8229600" cy="1143000"/>
          </a:xfrm>
        </p:spPr>
        <p:txBody>
          <a:bodyPr/>
          <a:lstStyle/>
          <a:p>
            <a:r>
              <a:rPr lang="en-IN" dirty="0" smtClean="0"/>
              <a:t>Thank You for watching</a:t>
            </a:r>
            <a:endParaRPr lang="en-US" dirty="0"/>
          </a:p>
        </p:txBody>
      </p:sp>
    </p:spTree>
  </p:cSld>
  <p:clrMapOvr>
    <a:masterClrMapping/>
  </p:clrMapOvr>
  <p:transition advTm="9000">
    <p:wheel spokes="8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154</TotalTime>
  <Words>54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Flow</vt:lpstr>
      <vt:lpstr>Foundry</vt:lpstr>
      <vt:lpstr>Metro</vt:lpstr>
      <vt:lpstr>ZANDU BALM</vt:lpstr>
      <vt:lpstr>Features</vt:lpstr>
      <vt:lpstr>Prices</vt:lpstr>
      <vt:lpstr>People Reveiw</vt:lpstr>
      <vt:lpstr>Thank You for watching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ZANDU BALM</dc:title>
  <dc:creator>Psm I</dc:creator>
  <cp:lastModifiedBy>Psm I</cp:lastModifiedBy>
  <cp:revision>16</cp:revision>
  <dcterms:created xsi:type="dcterms:W3CDTF">2023-10-17T16:41:33Z</dcterms:created>
  <dcterms:modified xsi:type="dcterms:W3CDTF">2023-10-22T17:23:58Z</dcterms:modified>
</cp:coreProperties>
</file>