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Pinyon Script"/>
      <p:regular r:id="rId24"/>
    </p:embeddedFont>
    <p:embeddedFont>
      <p:font typeface="Book Antiqu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http://customooxmlschemas.google.com/">
      <go:slidesCustomData xmlns:go="http://customooxmlschemas.google.com/" r:id="rId29" roundtripDataSignature="AMtx7mg1fsRaxvtLC5P6LDVHINNzbHnq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2FD869-8AB8-4629-8988-2B3FA612D56F}">
  <a:tblStyle styleId="{BD2FD869-8AB8-4629-8988-2B3FA612D5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inyonScript-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ookAntiqua-bold.fntdata"/><Relationship Id="rId25" Type="http://schemas.openxmlformats.org/officeDocument/2006/relationships/font" Target="fonts/BookAntiqua-regular.fntdata"/><Relationship Id="rId28" Type="http://schemas.openxmlformats.org/officeDocument/2006/relationships/font" Target="fonts/BookAntiqua-boldItalic.fntdata"/><Relationship Id="rId27" Type="http://schemas.openxmlformats.org/officeDocument/2006/relationships/font" Target="fonts/BookAntiqu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258e0758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d258e0758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c158721cc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c158721cc7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500">
                <a:solidFill>
                  <a:srgbClr val="FF0000"/>
                </a:solidFill>
              </a:rPr>
              <a:t>ok</a:t>
            </a:r>
            <a:endParaRPr sz="1500">
              <a:solidFill>
                <a:srgbClr val="FF0000"/>
              </a:solidFill>
            </a:endParaRPr>
          </a:p>
        </p:txBody>
      </p:sp>
      <p:sp>
        <p:nvSpPr>
          <p:cNvPr id="349" name="Google Shape;349;gc158721cc7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star bhai</a:t>
            </a:r>
            <a:endParaRPr/>
          </a:p>
        </p:txBody>
      </p:sp>
      <p:sp>
        <p:nvSpPr>
          <p:cNvPr id="365" name="Google Shape;3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26a3b1cfa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c26a3b1cfa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c26a3b1cfa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c26a3b1cfa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c26a3b1cfa_2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c26a3b1cfa_2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158721cc7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c158721cc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final kb tq complete krna h project</a:t>
            </a:r>
            <a:endParaRPr/>
          </a:p>
        </p:txBody>
      </p:sp>
      <p:sp>
        <p:nvSpPr>
          <p:cNvPr id="277" name="Google Shape;2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700">
                <a:solidFill>
                  <a:srgbClr val="0B5394"/>
                </a:solidFill>
              </a:rPr>
              <a:t>han</a:t>
            </a:r>
            <a:endParaRPr sz="1700">
              <a:solidFill>
                <a:srgbClr val="0B5394"/>
              </a:solidFill>
            </a:endParaRPr>
          </a:p>
        </p:txBody>
      </p:sp>
      <p:sp>
        <p:nvSpPr>
          <p:cNvPr id="284" name="Google Shape;2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26a3b1cfa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c26a3b1cf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158721cc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c158721cc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158721cc7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158721cc7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c158721cc7_1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158721cc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c158721cc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ate">
  <p:cSld name="Title Slide with Date">
    <p:spTree>
      <p:nvGrpSpPr>
        <p:cNvPr id="17" name="Shape 17"/>
        <p:cNvGrpSpPr/>
        <p:nvPr/>
      </p:nvGrpSpPr>
      <p:grpSpPr>
        <a:xfrm>
          <a:off x="0" y="0"/>
          <a:ext cx="0" cy="0"/>
          <a:chOff x="0" y="0"/>
          <a:chExt cx="0" cy="0"/>
        </a:xfrm>
      </p:grpSpPr>
      <p:sp>
        <p:nvSpPr>
          <p:cNvPr id="18" name="Google Shape;18;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sp>
        <p:nvSpPr>
          <p:cNvPr id="19" name="Google Shape;19;p12"/>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sp>
        <p:nvSpPr>
          <p:cNvPr id="20" name="Google Shape;20;p12"/>
          <p:cNvSpPr txBox="1"/>
          <p:nvPr>
            <p:ph idx="1" type="body"/>
          </p:nvPr>
        </p:nvSpPr>
        <p:spPr>
          <a:xfrm>
            <a:off x="3912235" y="5380844"/>
            <a:ext cx="4367531" cy="32441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0" i="0" sz="2000">
                <a:solidFill>
                  <a:schemeClr val="lt1"/>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2"/>
          <p:cNvSpPr txBox="1"/>
          <p:nvPr>
            <p:ph type="title"/>
          </p:nvPr>
        </p:nvSpPr>
        <p:spPr>
          <a:xfrm>
            <a:off x="1037021" y="2289328"/>
            <a:ext cx="10117959" cy="151735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0000"/>
              <a:buFont typeface="Pinyon Script"/>
              <a:buNone/>
              <a:defRPr b="0" sz="10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2"/>
          <p:cNvSpPr txBox="1"/>
          <p:nvPr>
            <p:ph idx="2" type="body"/>
          </p:nvPr>
        </p:nvSpPr>
        <p:spPr>
          <a:xfrm>
            <a:off x="3912235" y="5034596"/>
            <a:ext cx="4367531" cy="32441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2000"/>
              <a:buNone/>
              <a:defRPr b="0" i="0" sz="2000">
                <a:solidFill>
                  <a:schemeClr val="lt2"/>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2"/>
          <p:cNvSpPr txBox="1"/>
          <p:nvPr>
            <p:ph idx="3" type="body"/>
          </p:nvPr>
        </p:nvSpPr>
        <p:spPr>
          <a:xfrm>
            <a:off x="1050857" y="3890308"/>
            <a:ext cx="10090287" cy="60665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3000"/>
              <a:buNone/>
              <a:defRPr b="0" i="0" sz="3000">
                <a:solidFill>
                  <a:schemeClr val="lt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
          <p:cNvSpPr/>
          <p:nvPr/>
        </p:nvSpPr>
        <p:spPr>
          <a:xfrm>
            <a:off x="376428" y="374904"/>
            <a:ext cx="11439144" cy="6108192"/>
          </a:xfrm>
          <a:prstGeom prst="rect">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sp>
        <p:nvSpPr>
          <p:cNvPr id="25" name="Google Shape;25;p12"/>
          <p:cNvSpPr/>
          <p:nvPr/>
        </p:nvSpPr>
        <p:spPr>
          <a:xfrm>
            <a:off x="445008" y="443484"/>
            <a:ext cx="11301984" cy="5971032"/>
          </a:xfrm>
          <a:prstGeom prst="rect">
            <a:avLst/>
          </a:prstGeom>
          <a:no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cxnSp>
        <p:nvCxnSpPr>
          <p:cNvPr id="26" name="Google Shape;26;p12"/>
          <p:cNvCxnSpPr/>
          <p:nvPr/>
        </p:nvCxnSpPr>
        <p:spPr>
          <a:xfrm>
            <a:off x="5711952" y="5382082"/>
            <a:ext cx="768096" cy="0"/>
          </a:xfrm>
          <a:prstGeom prst="straightConnector1">
            <a:avLst/>
          </a:prstGeom>
          <a:noFill/>
          <a:ln cap="flat" cmpd="sng" w="12700">
            <a:solidFill>
              <a:schemeClr val="lt2"/>
            </a:solidFill>
            <a:prstDash val="solid"/>
            <a:miter lim="800000"/>
            <a:headEnd len="sm" w="sm" type="none"/>
            <a:tailEnd len="sm" w="sm" type="none"/>
          </a:ln>
        </p:spPr>
      </p:cxnSp>
      <p:pic>
        <p:nvPicPr>
          <p:cNvPr id="27" name="Google Shape;27;p12"/>
          <p:cNvPicPr preferRelativeResize="0"/>
          <p:nvPr/>
        </p:nvPicPr>
        <p:blipFill rotWithShape="1">
          <a:blip r:embed="rId3">
            <a:alphaModFix/>
          </a:blip>
          <a:srcRect b="0" l="0" r="0" t="0"/>
          <a:stretch/>
        </p:blipFill>
        <p:spPr>
          <a:xfrm>
            <a:off x="3608400" y="3612713"/>
            <a:ext cx="4975200" cy="1142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Layout">
  <p:cSld name="Chart Layout">
    <p:spTree>
      <p:nvGrpSpPr>
        <p:cNvPr id="123" name="Shape 123"/>
        <p:cNvGrpSpPr/>
        <p:nvPr/>
      </p:nvGrpSpPr>
      <p:grpSpPr>
        <a:xfrm>
          <a:off x="0" y="0"/>
          <a:ext cx="0" cy="0"/>
          <a:chOff x="0" y="0"/>
          <a:chExt cx="0" cy="0"/>
        </a:xfrm>
      </p:grpSpPr>
      <p:sp>
        <p:nvSpPr>
          <p:cNvPr id="124" name="Google Shape;124;p21"/>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25" name="Google Shape;125;p21"/>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6" name="Google Shape;126;p21"/>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1"/>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1"/>
          <p:cNvSpPr/>
          <p:nvPr>
            <p:ph idx="2" type="chart"/>
          </p:nvPr>
        </p:nvSpPr>
        <p:spPr>
          <a:xfrm>
            <a:off x="6981371" y="1246188"/>
            <a:ext cx="4284663" cy="4365625"/>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rgbClr val="7F7F7F"/>
              </a:buClr>
              <a:buSzPts val="1600"/>
              <a:buFont typeface="Arial"/>
              <a:buNone/>
              <a:defRPr b="0" i="0" sz="1600" u="none" cap="none" strike="noStrike">
                <a:solidFill>
                  <a:srgbClr val="7F7F7F"/>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
        <p:nvSpPr>
          <p:cNvPr id="129" name="Google Shape;129;p21"/>
          <p:cNvSpPr/>
          <p:nvPr/>
        </p:nvSpPr>
        <p:spPr>
          <a:xfrm>
            <a:off x="1949460" y="2168288"/>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30" name="Google Shape;130;p21"/>
          <p:cNvSpPr txBox="1"/>
          <p:nvPr>
            <p:ph idx="1" type="body"/>
          </p:nvPr>
        </p:nvSpPr>
        <p:spPr>
          <a:xfrm>
            <a:off x="925966" y="2478695"/>
            <a:ext cx="5170033" cy="75853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800"/>
              <a:buNone/>
              <a:defRPr b="0" i="0" sz="18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1"/>
          <p:cNvSpPr txBox="1"/>
          <p:nvPr>
            <p:ph type="title"/>
          </p:nvPr>
        </p:nvSpPr>
        <p:spPr>
          <a:xfrm>
            <a:off x="1957858" y="1289573"/>
            <a:ext cx="3106248" cy="758536"/>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2"/>
              </a:buClr>
              <a:buSzPts val="6000"/>
              <a:buFont typeface="Pinyon Scrip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1"/>
          <p:cNvSpPr txBox="1"/>
          <p:nvPr>
            <p:ph idx="3" type="body"/>
          </p:nvPr>
        </p:nvSpPr>
        <p:spPr>
          <a:xfrm>
            <a:off x="2030497" y="3408555"/>
            <a:ext cx="1597889" cy="48245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3500"/>
              <a:buNone/>
              <a:defRPr b="0" sz="35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3" name="Google Shape;133;p21"/>
          <p:cNvSpPr txBox="1"/>
          <p:nvPr>
            <p:ph idx="4" type="body"/>
          </p:nvPr>
        </p:nvSpPr>
        <p:spPr>
          <a:xfrm>
            <a:off x="2030498" y="3739108"/>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600"/>
              <a:buNone/>
              <a:defRPr b="0" i="0"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1"/>
          <p:cNvSpPr txBox="1"/>
          <p:nvPr>
            <p:ph idx="5" type="body"/>
          </p:nvPr>
        </p:nvSpPr>
        <p:spPr>
          <a:xfrm>
            <a:off x="2030522" y="4142228"/>
            <a:ext cx="1597889" cy="48245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3500"/>
              <a:buNone/>
              <a:defRPr b="0" sz="35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5" name="Google Shape;135;p21"/>
          <p:cNvSpPr txBox="1"/>
          <p:nvPr>
            <p:ph idx="6" type="body"/>
          </p:nvPr>
        </p:nvSpPr>
        <p:spPr>
          <a:xfrm>
            <a:off x="2030523" y="4472778"/>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600"/>
              <a:buNone/>
              <a:defRPr b="0" i="0"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1"/>
          <p:cNvSpPr txBox="1"/>
          <p:nvPr>
            <p:ph idx="7" type="body"/>
          </p:nvPr>
        </p:nvSpPr>
        <p:spPr>
          <a:xfrm>
            <a:off x="3970011" y="3408555"/>
            <a:ext cx="1597889" cy="48245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3500"/>
              <a:buNone/>
              <a:defRPr b="0" sz="35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7" name="Google Shape;137;p21"/>
          <p:cNvSpPr txBox="1"/>
          <p:nvPr>
            <p:ph idx="8" type="body"/>
          </p:nvPr>
        </p:nvSpPr>
        <p:spPr>
          <a:xfrm>
            <a:off x="3970012" y="3739108"/>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600"/>
              <a:buNone/>
              <a:defRPr b="0" i="0"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1"/>
          <p:cNvSpPr txBox="1"/>
          <p:nvPr>
            <p:ph idx="9" type="body"/>
          </p:nvPr>
        </p:nvSpPr>
        <p:spPr>
          <a:xfrm>
            <a:off x="3970036" y="4142228"/>
            <a:ext cx="1597889" cy="48245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3500"/>
              <a:buNone/>
              <a:defRPr b="0" sz="35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9" name="Google Shape;139;p21"/>
          <p:cNvSpPr txBox="1"/>
          <p:nvPr>
            <p:ph idx="13" type="body"/>
          </p:nvPr>
        </p:nvSpPr>
        <p:spPr>
          <a:xfrm>
            <a:off x="3970037" y="4472779"/>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600"/>
              <a:buNone/>
              <a:defRPr b="0" i="0"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1"/>
          <p:cNvSpPr txBox="1"/>
          <p:nvPr>
            <p:ph idx="14" type="body"/>
          </p:nvPr>
        </p:nvSpPr>
        <p:spPr>
          <a:xfrm>
            <a:off x="2030497" y="4875898"/>
            <a:ext cx="1597889" cy="48245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3500"/>
              <a:buNone/>
              <a:defRPr b="0" sz="35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1" name="Google Shape;141;p21"/>
          <p:cNvSpPr txBox="1"/>
          <p:nvPr>
            <p:ph idx="15" type="body"/>
          </p:nvPr>
        </p:nvSpPr>
        <p:spPr>
          <a:xfrm>
            <a:off x="2030498" y="5206449"/>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600"/>
              <a:buNone/>
              <a:defRPr b="0" i="0"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1"/>
          <p:cNvSpPr txBox="1"/>
          <p:nvPr>
            <p:ph idx="16" type="body"/>
          </p:nvPr>
        </p:nvSpPr>
        <p:spPr>
          <a:xfrm>
            <a:off x="3970037" y="4875898"/>
            <a:ext cx="1597889" cy="48245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3500"/>
              <a:buNone/>
              <a:defRPr b="0" sz="35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3" name="Google Shape;143;p21"/>
          <p:cNvSpPr txBox="1"/>
          <p:nvPr>
            <p:ph idx="17" type="body"/>
          </p:nvPr>
        </p:nvSpPr>
        <p:spPr>
          <a:xfrm>
            <a:off x="3970037" y="5206449"/>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600"/>
              <a:buNone/>
              <a:defRPr b="0" i="0"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Layout">
  <p:cSld name="Table Layout">
    <p:spTree>
      <p:nvGrpSpPr>
        <p:cNvPr id="144" name="Shape 144"/>
        <p:cNvGrpSpPr/>
        <p:nvPr/>
      </p:nvGrpSpPr>
      <p:grpSpPr>
        <a:xfrm>
          <a:off x="0" y="0"/>
          <a:ext cx="0" cy="0"/>
          <a:chOff x="0" y="0"/>
          <a:chExt cx="0" cy="0"/>
        </a:xfrm>
      </p:grpSpPr>
      <p:sp>
        <p:nvSpPr>
          <p:cNvPr id="145" name="Google Shape;145;p22"/>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46" name="Google Shape;146;p22"/>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7" name="Google Shape;147;p22"/>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2"/>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2"/>
          <p:cNvSpPr txBox="1"/>
          <p:nvPr>
            <p:ph idx="1" type="body"/>
          </p:nvPr>
        </p:nvSpPr>
        <p:spPr>
          <a:xfrm>
            <a:off x="8291145" y="3029751"/>
            <a:ext cx="2825496" cy="214416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800"/>
              <a:buNone/>
              <a:defRPr b="0" i="0" sz="18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2"/>
          <p:cNvSpPr txBox="1"/>
          <p:nvPr>
            <p:ph type="title"/>
          </p:nvPr>
        </p:nvSpPr>
        <p:spPr>
          <a:xfrm>
            <a:off x="8291145" y="1868285"/>
            <a:ext cx="2825496" cy="71822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2"/>
          <p:cNvSpPr/>
          <p:nvPr/>
        </p:nvSpPr>
        <p:spPr>
          <a:xfrm>
            <a:off x="8340351" y="2726976"/>
            <a:ext cx="2727084" cy="139525"/>
          </a:xfrm>
          <a:custGeom>
            <a:rect b="b" l="l" r="r" t="t"/>
            <a:pathLst>
              <a:path extrusionOk="0" h="139525" w="2727084">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itle Slide">
  <p:cSld name="Image and Title Slide">
    <p:spTree>
      <p:nvGrpSpPr>
        <p:cNvPr id="152" name="Shape 152"/>
        <p:cNvGrpSpPr/>
        <p:nvPr/>
      </p:nvGrpSpPr>
      <p:grpSpPr>
        <a:xfrm>
          <a:off x="0" y="0"/>
          <a:ext cx="0" cy="0"/>
          <a:chOff x="0" y="0"/>
          <a:chExt cx="0" cy="0"/>
        </a:xfrm>
      </p:grpSpPr>
      <p:sp>
        <p:nvSpPr>
          <p:cNvPr id="153" name="Google Shape;153;p23"/>
          <p:cNvSpPr/>
          <p:nvPr>
            <p:ph idx="2" type="pic"/>
          </p:nvPr>
        </p:nvSpPr>
        <p:spPr>
          <a:xfrm>
            <a:off x="0" y="793750"/>
            <a:ext cx="12192000" cy="4900613"/>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
        <p:nvSpPr>
          <p:cNvPr id="154" name="Google Shape;154;p23"/>
          <p:cNvSpPr txBox="1"/>
          <p:nvPr>
            <p:ph type="title"/>
          </p:nvPr>
        </p:nvSpPr>
        <p:spPr>
          <a:xfrm>
            <a:off x="838200" y="4514150"/>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6000"/>
              <a:buFont typeface="Pinyon Scrip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3"/>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3"/>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3"/>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58" name="Google Shape;158;p23"/>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9" name="Google Shape;159;p23"/>
          <p:cNvSpPr txBox="1"/>
          <p:nvPr>
            <p:ph idx="1" type="body"/>
          </p:nvPr>
        </p:nvSpPr>
        <p:spPr>
          <a:xfrm>
            <a:off x="2013284" y="5878369"/>
            <a:ext cx="8165432" cy="36512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800"/>
              <a:buNone/>
              <a:defRPr b="0" i="0" sz="1800"/>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3"/>
          <p:cNvSpPr/>
          <p:nvPr/>
        </p:nvSpPr>
        <p:spPr>
          <a:xfrm>
            <a:off x="4534478" y="5342223"/>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Layout">
  <p:cSld name="Media Layout">
    <p:spTree>
      <p:nvGrpSpPr>
        <p:cNvPr id="161" name="Shape 161"/>
        <p:cNvGrpSpPr/>
        <p:nvPr/>
      </p:nvGrpSpPr>
      <p:grpSpPr>
        <a:xfrm>
          <a:off x="0" y="0"/>
          <a:ext cx="0" cy="0"/>
          <a:chOff x="0" y="0"/>
          <a:chExt cx="0" cy="0"/>
        </a:xfrm>
      </p:grpSpPr>
      <p:sp>
        <p:nvSpPr>
          <p:cNvPr id="162" name="Google Shape;162;p24"/>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63" name="Google Shape;163;p24"/>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4"/>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4"/>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24"/>
          <p:cNvSpPr txBox="1"/>
          <p:nvPr>
            <p:ph type="title"/>
          </p:nvPr>
        </p:nvSpPr>
        <p:spPr>
          <a:xfrm>
            <a:off x="2013284" y="5868367"/>
            <a:ext cx="8165432" cy="3636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1800"/>
              <a:buFont typeface="Book Antiqua"/>
              <a:buNone/>
              <a:defRPr b="0" i="0" sz="1800">
                <a:solidFill>
                  <a:schemeClr val="dk2"/>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4"/>
          <p:cNvSpPr/>
          <p:nvPr>
            <p:ph idx="2" type="media"/>
          </p:nvPr>
        </p:nvSpPr>
        <p:spPr>
          <a:xfrm>
            <a:off x="829056" y="827052"/>
            <a:ext cx="10533888" cy="4818888"/>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s Layout">
  <p:cSld name="1_Thanks Layout">
    <p:spTree>
      <p:nvGrpSpPr>
        <p:cNvPr id="168" name="Shape 168"/>
        <p:cNvGrpSpPr/>
        <p:nvPr/>
      </p:nvGrpSpPr>
      <p:grpSpPr>
        <a:xfrm>
          <a:off x="0" y="0"/>
          <a:ext cx="0" cy="0"/>
          <a:chOff x="0" y="0"/>
          <a:chExt cx="0" cy="0"/>
        </a:xfrm>
      </p:grpSpPr>
      <p:sp>
        <p:nvSpPr>
          <p:cNvPr id="169" name="Google Shape;169;p25"/>
          <p:cNvSpPr/>
          <p:nvPr>
            <p:ph idx="2" type="pic"/>
          </p:nvPr>
        </p:nvSpPr>
        <p:spPr>
          <a:xfrm>
            <a:off x="0" y="0"/>
            <a:ext cx="12192000" cy="6858000"/>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
        <p:nvSpPr>
          <p:cNvPr id="170" name="Google Shape;170;p25"/>
          <p:cNvSpPr txBox="1"/>
          <p:nvPr>
            <p:ph idx="1" type="body"/>
          </p:nvPr>
        </p:nvSpPr>
        <p:spPr>
          <a:xfrm>
            <a:off x="3912235" y="4447556"/>
            <a:ext cx="4367531" cy="47451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3000"/>
              <a:buNone/>
              <a:defRPr b="0" i="0" sz="3000">
                <a:solidFill>
                  <a:schemeClr val="lt1"/>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25"/>
          <p:cNvSpPr txBox="1"/>
          <p:nvPr>
            <p:ph type="title"/>
          </p:nvPr>
        </p:nvSpPr>
        <p:spPr>
          <a:xfrm>
            <a:off x="1037021" y="1663690"/>
            <a:ext cx="10117959" cy="151735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0000"/>
              <a:buFont typeface="Pinyon Script"/>
              <a:buNone/>
              <a:defRPr b="0" sz="10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5"/>
          <p:cNvSpPr txBox="1"/>
          <p:nvPr>
            <p:ph idx="3" type="body"/>
          </p:nvPr>
        </p:nvSpPr>
        <p:spPr>
          <a:xfrm>
            <a:off x="3912235" y="4152286"/>
            <a:ext cx="4367531" cy="288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2000"/>
              <a:buNone/>
              <a:defRPr b="0" i="0" sz="2000">
                <a:solidFill>
                  <a:schemeClr val="lt2"/>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5"/>
          <p:cNvSpPr txBox="1"/>
          <p:nvPr>
            <p:ph idx="4" type="body"/>
          </p:nvPr>
        </p:nvSpPr>
        <p:spPr>
          <a:xfrm>
            <a:off x="1050857" y="3264670"/>
            <a:ext cx="10090287" cy="60665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3000"/>
              <a:buNone/>
              <a:defRPr b="0" i="0" sz="3000">
                <a:solidFill>
                  <a:schemeClr val="lt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5"/>
          <p:cNvSpPr/>
          <p:nvPr/>
        </p:nvSpPr>
        <p:spPr>
          <a:xfrm>
            <a:off x="376428" y="374904"/>
            <a:ext cx="11439144" cy="6108192"/>
          </a:xfrm>
          <a:prstGeom prst="rect">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75" name="Google Shape;175;p25"/>
          <p:cNvSpPr/>
          <p:nvPr/>
        </p:nvSpPr>
        <p:spPr>
          <a:xfrm>
            <a:off x="445008" y="443484"/>
            <a:ext cx="11301984" cy="5971032"/>
          </a:xfrm>
          <a:prstGeom prst="rect">
            <a:avLst/>
          </a:prstGeom>
          <a:no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cxnSp>
        <p:nvCxnSpPr>
          <p:cNvPr id="176" name="Google Shape;176;p25"/>
          <p:cNvCxnSpPr/>
          <p:nvPr/>
        </p:nvCxnSpPr>
        <p:spPr>
          <a:xfrm>
            <a:off x="5711952" y="5004104"/>
            <a:ext cx="768096" cy="0"/>
          </a:xfrm>
          <a:prstGeom prst="straightConnector1">
            <a:avLst/>
          </a:prstGeom>
          <a:noFill/>
          <a:ln cap="flat" cmpd="sng" w="12700">
            <a:solidFill>
              <a:schemeClr val="lt2"/>
            </a:solidFill>
            <a:prstDash val="solid"/>
            <a:miter lim="800000"/>
            <a:headEnd len="sm" w="sm" type="none"/>
            <a:tailEnd len="sm" w="sm" type="none"/>
          </a:ln>
        </p:spPr>
      </p:cxnSp>
      <p:sp>
        <p:nvSpPr>
          <p:cNvPr id="177" name="Google Shape;177;p25"/>
          <p:cNvSpPr txBox="1"/>
          <p:nvPr>
            <p:ph idx="5" type="body"/>
          </p:nvPr>
        </p:nvSpPr>
        <p:spPr>
          <a:xfrm>
            <a:off x="3135722" y="5423227"/>
            <a:ext cx="5920556" cy="47451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3000"/>
              <a:buNone/>
              <a:defRPr b="0" i="0" sz="3000">
                <a:solidFill>
                  <a:schemeClr val="lt1"/>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25"/>
          <p:cNvSpPr txBox="1"/>
          <p:nvPr>
            <p:ph idx="6" type="body"/>
          </p:nvPr>
        </p:nvSpPr>
        <p:spPr>
          <a:xfrm>
            <a:off x="3912235" y="5121518"/>
            <a:ext cx="4367531" cy="288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2000"/>
              <a:buNone/>
              <a:defRPr b="0" i="0" sz="2000">
                <a:solidFill>
                  <a:schemeClr val="lt2"/>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9" name="Shape 179"/>
        <p:cNvGrpSpPr/>
        <p:nvPr/>
      </p:nvGrpSpPr>
      <p:grpSpPr>
        <a:xfrm>
          <a:off x="0" y="0"/>
          <a:ext cx="0" cy="0"/>
          <a:chOff x="0" y="0"/>
          <a:chExt cx="0" cy="0"/>
        </a:xfrm>
      </p:grpSpPr>
      <p:sp>
        <p:nvSpPr>
          <p:cNvPr id="180" name="Google Shape;180;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81" name="Google Shape;181;p26"/>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82" name="Google Shape;182;p26"/>
          <p:cNvSpPr txBox="1"/>
          <p:nvPr>
            <p:ph type="title"/>
          </p:nvPr>
        </p:nvSpPr>
        <p:spPr>
          <a:xfrm>
            <a:off x="1037021" y="2289328"/>
            <a:ext cx="10117959" cy="151735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0000"/>
              <a:buFont typeface="Pinyon Script"/>
              <a:buNone/>
              <a:defRPr b="0" sz="10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26"/>
          <p:cNvSpPr/>
          <p:nvPr/>
        </p:nvSpPr>
        <p:spPr>
          <a:xfrm>
            <a:off x="376428" y="374904"/>
            <a:ext cx="11439144" cy="6108192"/>
          </a:xfrm>
          <a:prstGeom prst="rect">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84" name="Google Shape;184;p26"/>
          <p:cNvSpPr/>
          <p:nvPr/>
        </p:nvSpPr>
        <p:spPr>
          <a:xfrm>
            <a:off x="445008" y="443484"/>
            <a:ext cx="11301984" cy="5971032"/>
          </a:xfrm>
          <a:prstGeom prst="rect">
            <a:avLst/>
          </a:prstGeom>
          <a:no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pic>
        <p:nvPicPr>
          <p:cNvPr id="185" name="Google Shape;185;p26"/>
          <p:cNvPicPr preferRelativeResize="0"/>
          <p:nvPr/>
        </p:nvPicPr>
        <p:blipFill rotWithShape="1">
          <a:blip r:embed="rId3">
            <a:alphaModFix/>
          </a:blip>
          <a:srcRect b="0" l="0" r="0" t="0"/>
          <a:stretch/>
        </p:blipFill>
        <p:spPr>
          <a:xfrm>
            <a:off x="3608400" y="3612713"/>
            <a:ext cx="4975200" cy="114227"/>
          </a:xfrm>
          <a:prstGeom prst="rect">
            <a:avLst/>
          </a:prstGeom>
          <a:noFill/>
          <a:ln>
            <a:noFill/>
          </a:ln>
        </p:spPr>
      </p:pic>
      <p:sp>
        <p:nvSpPr>
          <p:cNvPr id="186" name="Google Shape;186;p26"/>
          <p:cNvSpPr txBox="1"/>
          <p:nvPr>
            <p:ph idx="1" type="subTitle"/>
          </p:nvPr>
        </p:nvSpPr>
        <p:spPr>
          <a:xfrm>
            <a:off x="1037021" y="3890308"/>
            <a:ext cx="10117959" cy="606659"/>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2"/>
              </a:buClr>
              <a:buSzPts val="3000"/>
              <a:buNone/>
              <a:defRPr b="0" i="0" sz="3000">
                <a:solidFill>
                  <a:schemeClr val="lt2"/>
                </a:solidFill>
              </a:defRPr>
            </a:lvl1pPr>
            <a:lvl2pPr lvl="1" algn="l">
              <a:lnSpc>
                <a:spcPct val="90000"/>
              </a:lnSpc>
              <a:spcBef>
                <a:spcPts val="500"/>
              </a:spcBef>
              <a:spcAft>
                <a:spcPts val="0"/>
              </a:spcAft>
              <a:buClr>
                <a:schemeClr val="dk2"/>
              </a:buClr>
              <a:buSzPts val="1800"/>
              <a:buChar char="•"/>
              <a:defRPr/>
            </a:lvl2pPr>
            <a:lvl3pPr lvl="2" algn="l">
              <a:lnSpc>
                <a:spcPct val="90000"/>
              </a:lnSpc>
              <a:spcBef>
                <a:spcPts val="500"/>
              </a:spcBef>
              <a:spcAft>
                <a:spcPts val="0"/>
              </a:spcAft>
              <a:buClr>
                <a:schemeClr val="dk2"/>
              </a:buClr>
              <a:buSzPts val="1800"/>
              <a:buChar char="•"/>
              <a:defRPr/>
            </a:lvl3pPr>
            <a:lvl4pPr lvl="3" algn="l">
              <a:lnSpc>
                <a:spcPct val="90000"/>
              </a:lnSpc>
              <a:spcBef>
                <a:spcPts val="500"/>
              </a:spcBef>
              <a:spcAft>
                <a:spcPts val="0"/>
              </a:spcAft>
              <a:buClr>
                <a:schemeClr val="dk2"/>
              </a:buClr>
              <a:buSzPts val="1800"/>
              <a:buChar char="•"/>
              <a:defRPr/>
            </a:lvl4pPr>
            <a:lvl5pPr lvl="4" algn="l">
              <a:lnSpc>
                <a:spcPct val="90000"/>
              </a:lnSpc>
              <a:spcBef>
                <a:spcPts val="500"/>
              </a:spcBef>
              <a:spcAft>
                <a:spcPts val="0"/>
              </a:spcAft>
              <a:buClr>
                <a:schemeClr val="dk2"/>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87" name="Shape 187"/>
        <p:cNvGrpSpPr/>
        <p:nvPr/>
      </p:nvGrpSpPr>
      <p:grpSpPr>
        <a:xfrm>
          <a:off x="0" y="0"/>
          <a:ext cx="0" cy="0"/>
          <a:chOff x="0" y="0"/>
          <a:chExt cx="0" cy="0"/>
        </a:xfrm>
      </p:grpSpPr>
      <p:sp>
        <p:nvSpPr>
          <p:cNvPr id="188" name="Google Shape;188;p27"/>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89" name="Google Shape;189;p27"/>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0" name="Google Shape;190;p27"/>
          <p:cNvSpPr txBox="1"/>
          <p:nvPr>
            <p:ph type="title"/>
          </p:nvPr>
        </p:nvSpPr>
        <p:spPr>
          <a:xfrm>
            <a:off x="838200" y="652986"/>
            <a:ext cx="10515600" cy="90487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27"/>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7"/>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27"/>
          <p:cNvSpPr/>
          <p:nvPr/>
        </p:nvSpPr>
        <p:spPr>
          <a:xfrm>
            <a:off x="4534478" y="1568994"/>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94" name="Google Shape;194;p27"/>
          <p:cNvSpPr/>
          <p:nvPr/>
        </p:nvSpPr>
        <p:spPr>
          <a:xfrm>
            <a:off x="0" y="2483224"/>
            <a:ext cx="12192000" cy="3465576"/>
          </a:xfrm>
          <a:prstGeom prst="rect">
            <a:avLst/>
          </a:prstGeom>
          <a:blipFill rotWithShape="1">
            <a:blip r:embed="rId2">
              <a:alphaModFix/>
            </a:blip>
            <a:stretch>
              <a:fillRect b="-48940" l="0" r="0" t="-48942"/>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95" name="Google Shape;195;p27"/>
          <p:cNvSpPr/>
          <p:nvPr/>
        </p:nvSpPr>
        <p:spPr>
          <a:xfrm>
            <a:off x="0" y="2483223"/>
            <a:ext cx="12192000" cy="3465576"/>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96" name="Google Shape;196;p27"/>
          <p:cNvSpPr txBox="1"/>
          <p:nvPr>
            <p:ph idx="1" type="body"/>
          </p:nvPr>
        </p:nvSpPr>
        <p:spPr>
          <a:xfrm>
            <a:off x="838200" y="1882722"/>
            <a:ext cx="10515600" cy="468594"/>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800"/>
              <a:buNone/>
              <a:defRPr sz="18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7" name="Shape 197"/>
        <p:cNvGrpSpPr/>
        <p:nvPr/>
      </p:nvGrpSpPr>
      <p:grpSpPr>
        <a:xfrm>
          <a:off x="0" y="0"/>
          <a:ext cx="0" cy="0"/>
          <a:chOff x="0" y="0"/>
          <a:chExt cx="0" cy="0"/>
        </a:xfrm>
      </p:grpSpPr>
      <p:sp>
        <p:nvSpPr>
          <p:cNvPr id="198" name="Google Shape;19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8"/>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28"/>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28"/>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2" name="Google Shape;202;p28"/>
          <p:cNvSpPr txBox="1"/>
          <p:nvPr>
            <p:ph idx="1" type="body"/>
          </p:nvPr>
        </p:nvSpPr>
        <p:spPr>
          <a:xfrm>
            <a:off x="838200" y="1825625"/>
            <a:ext cx="10515600" cy="41243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2"/>
              </a:buClr>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3" name="Shape 203"/>
        <p:cNvGrpSpPr/>
        <p:nvPr/>
      </p:nvGrpSpPr>
      <p:grpSpPr>
        <a:xfrm>
          <a:off x="0" y="0"/>
          <a:ext cx="0" cy="0"/>
          <a:chOff x="0" y="0"/>
          <a:chExt cx="0" cy="0"/>
        </a:xfrm>
      </p:grpSpPr>
      <p:sp>
        <p:nvSpPr>
          <p:cNvPr id="204" name="Google Shape;20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29"/>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29"/>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9"/>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8" name="Google Shape;208;p29"/>
          <p:cNvSpPr txBox="1"/>
          <p:nvPr>
            <p:ph idx="1" type="body"/>
          </p:nvPr>
        </p:nvSpPr>
        <p:spPr>
          <a:xfrm>
            <a:off x="838200" y="1825625"/>
            <a:ext cx="5181600" cy="41243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2"/>
              </a:buClr>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29"/>
          <p:cNvSpPr txBox="1"/>
          <p:nvPr>
            <p:ph idx="2" type="body"/>
          </p:nvPr>
        </p:nvSpPr>
        <p:spPr>
          <a:xfrm>
            <a:off x="6172200" y="1825625"/>
            <a:ext cx="5181600" cy="41243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2"/>
              </a:buClr>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10" name="Shape 210"/>
        <p:cNvGrpSpPr/>
        <p:nvPr/>
      </p:nvGrpSpPr>
      <p:grpSpPr>
        <a:xfrm>
          <a:off x="0" y="0"/>
          <a:ext cx="0" cy="0"/>
          <a:chOff x="0" y="0"/>
          <a:chExt cx="0" cy="0"/>
        </a:xfrm>
      </p:grpSpPr>
      <p:sp>
        <p:nvSpPr>
          <p:cNvPr id="211" name="Google Shape;21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30"/>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0"/>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30"/>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15" name="Google Shape;215;p30"/>
          <p:cNvSpPr txBox="1"/>
          <p:nvPr>
            <p:ph idx="1" type="body"/>
          </p:nvPr>
        </p:nvSpPr>
        <p:spPr>
          <a:xfrm>
            <a:off x="839788" y="1866900"/>
            <a:ext cx="5157787" cy="445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400"/>
              <a:buNone/>
              <a:defRPr b="1" sz="2400"/>
            </a:lvl1pPr>
            <a:lvl2pPr indent="-228600" lvl="1" marL="914400" algn="l">
              <a:lnSpc>
                <a:spcPct val="90000"/>
              </a:lnSpc>
              <a:spcBef>
                <a:spcPts val="500"/>
              </a:spcBef>
              <a:spcAft>
                <a:spcPts val="0"/>
              </a:spcAft>
              <a:buClr>
                <a:schemeClr val="dk2"/>
              </a:buClr>
              <a:buSzPts val="2000"/>
              <a:buNone/>
              <a:defRPr b="1" sz="2000"/>
            </a:lvl2pPr>
            <a:lvl3pPr indent="-228600" lvl="2" marL="1371600" algn="l">
              <a:lnSpc>
                <a:spcPct val="90000"/>
              </a:lnSpc>
              <a:spcBef>
                <a:spcPts val="500"/>
              </a:spcBef>
              <a:spcAft>
                <a:spcPts val="0"/>
              </a:spcAft>
              <a:buClr>
                <a:schemeClr val="dk2"/>
              </a:buClr>
              <a:buSzPts val="1800"/>
              <a:buNone/>
              <a:defRPr b="1" sz="1800"/>
            </a:lvl3pPr>
            <a:lvl4pPr indent="-228600" lvl="3" marL="1828800" algn="l">
              <a:lnSpc>
                <a:spcPct val="90000"/>
              </a:lnSpc>
              <a:spcBef>
                <a:spcPts val="500"/>
              </a:spcBef>
              <a:spcAft>
                <a:spcPts val="0"/>
              </a:spcAft>
              <a:buClr>
                <a:schemeClr val="dk2"/>
              </a:buClr>
              <a:buSzPts val="1600"/>
              <a:buNone/>
              <a:defRPr b="1" sz="1600"/>
            </a:lvl4pPr>
            <a:lvl5pPr indent="-228600" lvl="4" marL="2286000" algn="l">
              <a:lnSpc>
                <a:spcPct val="90000"/>
              </a:lnSpc>
              <a:spcBef>
                <a:spcPts val="500"/>
              </a:spcBef>
              <a:spcAft>
                <a:spcPts val="0"/>
              </a:spcAft>
              <a:buClr>
                <a:schemeClr val="dk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6" name="Google Shape;216;p30"/>
          <p:cNvSpPr txBox="1"/>
          <p:nvPr>
            <p:ph idx="2" type="body"/>
          </p:nvPr>
        </p:nvSpPr>
        <p:spPr>
          <a:xfrm>
            <a:off x="839788" y="2488937"/>
            <a:ext cx="5157787" cy="34610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2"/>
              </a:buClr>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30"/>
          <p:cNvSpPr txBox="1"/>
          <p:nvPr>
            <p:ph idx="3" type="body"/>
          </p:nvPr>
        </p:nvSpPr>
        <p:spPr>
          <a:xfrm>
            <a:off x="6172200" y="1866900"/>
            <a:ext cx="5183188" cy="445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400"/>
              <a:buNone/>
              <a:defRPr b="1" sz="2400"/>
            </a:lvl1pPr>
            <a:lvl2pPr indent="-228600" lvl="1" marL="914400" algn="l">
              <a:lnSpc>
                <a:spcPct val="90000"/>
              </a:lnSpc>
              <a:spcBef>
                <a:spcPts val="500"/>
              </a:spcBef>
              <a:spcAft>
                <a:spcPts val="0"/>
              </a:spcAft>
              <a:buClr>
                <a:schemeClr val="dk2"/>
              </a:buClr>
              <a:buSzPts val="2000"/>
              <a:buNone/>
              <a:defRPr b="1" sz="2000"/>
            </a:lvl2pPr>
            <a:lvl3pPr indent="-228600" lvl="2" marL="1371600" algn="l">
              <a:lnSpc>
                <a:spcPct val="90000"/>
              </a:lnSpc>
              <a:spcBef>
                <a:spcPts val="500"/>
              </a:spcBef>
              <a:spcAft>
                <a:spcPts val="0"/>
              </a:spcAft>
              <a:buClr>
                <a:schemeClr val="dk2"/>
              </a:buClr>
              <a:buSzPts val="1800"/>
              <a:buNone/>
              <a:defRPr b="1" sz="1800"/>
            </a:lvl3pPr>
            <a:lvl4pPr indent="-228600" lvl="3" marL="1828800" algn="l">
              <a:lnSpc>
                <a:spcPct val="90000"/>
              </a:lnSpc>
              <a:spcBef>
                <a:spcPts val="500"/>
              </a:spcBef>
              <a:spcAft>
                <a:spcPts val="0"/>
              </a:spcAft>
              <a:buClr>
                <a:schemeClr val="dk2"/>
              </a:buClr>
              <a:buSzPts val="1600"/>
              <a:buNone/>
              <a:defRPr b="1" sz="1600"/>
            </a:lvl4pPr>
            <a:lvl5pPr indent="-228600" lvl="4" marL="2286000" algn="l">
              <a:lnSpc>
                <a:spcPct val="90000"/>
              </a:lnSpc>
              <a:spcBef>
                <a:spcPts val="500"/>
              </a:spcBef>
              <a:spcAft>
                <a:spcPts val="0"/>
              </a:spcAft>
              <a:buClr>
                <a:schemeClr val="dk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8" name="Google Shape;218;p30"/>
          <p:cNvSpPr txBox="1"/>
          <p:nvPr>
            <p:ph idx="4" type="body"/>
          </p:nvPr>
        </p:nvSpPr>
        <p:spPr>
          <a:xfrm>
            <a:off x="6172200" y="2488937"/>
            <a:ext cx="5183188" cy="34610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2"/>
              </a:buClr>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ks Cited Slide">
  <p:cSld name="Works Cited Slide">
    <p:spTree>
      <p:nvGrpSpPr>
        <p:cNvPr id="28" name="Shape 28"/>
        <p:cNvGrpSpPr/>
        <p:nvPr/>
      </p:nvGrpSpPr>
      <p:grpSpPr>
        <a:xfrm>
          <a:off x="0" y="0"/>
          <a:ext cx="0" cy="0"/>
          <a:chOff x="0" y="0"/>
          <a:chExt cx="0" cy="0"/>
        </a:xfrm>
      </p:grpSpPr>
      <p:sp>
        <p:nvSpPr>
          <p:cNvPr id="29" name="Google Shape;29;p13"/>
          <p:cNvSpPr/>
          <p:nvPr/>
        </p:nvSpPr>
        <p:spPr>
          <a:xfrm>
            <a:off x="11521440" y="6635910"/>
            <a:ext cx="374904" cy="22209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sp>
        <p:nvSpPr>
          <p:cNvPr id="30" name="Google Shape;30;p13"/>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sp>
        <p:nvSpPr>
          <p:cNvPr id="31" name="Google Shape;31;p13"/>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2" name="Google Shape;32;p13"/>
          <p:cNvSpPr txBox="1"/>
          <p:nvPr>
            <p:ph type="title"/>
          </p:nvPr>
        </p:nvSpPr>
        <p:spPr>
          <a:xfrm>
            <a:off x="838200" y="652986"/>
            <a:ext cx="10515600" cy="90487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3"/>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 type="body"/>
          </p:nvPr>
        </p:nvSpPr>
        <p:spPr>
          <a:xfrm>
            <a:off x="838200" y="1874838"/>
            <a:ext cx="10515600" cy="3742191"/>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2"/>
              </a:buClr>
              <a:buSzPts val="1600"/>
              <a:buFont typeface="Arial"/>
              <a:buChar char="•"/>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sz="1800"/>
            </a:lvl2pPr>
            <a:lvl3pPr indent="-342900" lvl="2" marL="1371600" algn="l">
              <a:lnSpc>
                <a:spcPct val="90000"/>
              </a:lnSpc>
              <a:spcBef>
                <a:spcPts val="500"/>
              </a:spcBef>
              <a:spcAft>
                <a:spcPts val="0"/>
              </a:spcAft>
              <a:buClr>
                <a:schemeClr val="dk2"/>
              </a:buClr>
              <a:buSzPts val="1800"/>
              <a:buChar char="•"/>
              <a:defRPr sz="1800"/>
            </a:lvl3pPr>
            <a:lvl4pPr indent="-342900" lvl="3" marL="1828800" algn="l">
              <a:lnSpc>
                <a:spcPct val="90000"/>
              </a:lnSpc>
              <a:spcBef>
                <a:spcPts val="500"/>
              </a:spcBef>
              <a:spcAft>
                <a:spcPts val="0"/>
              </a:spcAft>
              <a:buClr>
                <a:schemeClr val="dk2"/>
              </a:buClr>
              <a:buSzPts val="1800"/>
              <a:buChar char="•"/>
              <a:defRPr sz="1800"/>
            </a:lvl4pPr>
            <a:lvl5pPr indent="-342900" lvl="4" marL="2286000" algn="l">
              <a:lnSpc>
                <a:spcPct val="90000"/>
              </a:lnSpc>
              <a:spcBef>
                <a:spcPts val="500"/>
              </a:spcBef>
              <a:spcAft>
                <a:spcPts val="0"/>
              </a:spcAft>
              <a:buClr>
                <a:schemeClr val="dk2"/>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6" name="Google Shape;36;p13"/>
          <p:cNvPicPr preferRelativeResize="0"/>
          <p:nvPr/>
        </p:nvPicPr>
        <p:blipFill rotWithShape="1">
          <a:blip r:embed="rId2">
            <a:alphaModFix/>
          </a:blip>
          <a:srcRect b="0" l="0" r="0" t="0"/>
          <a:stretch/>
        </p:blipFill>
        <p:spPr>
          <a:xfrm>
            <a:off x="4728000" y="1583062"/>
            <a:ext cx="2736000" cy="133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19" name="Shape 219"/>
        <p:cNvGrpSpPr/>
        <p:nvPr/>
      </p:nvGrpSpPr>
      <p:grpSpPr>
        <a:xfrm>
          <a:off x="0" y="0"/>
          <a:ext cx="0" cy="0"/>
          <a:chOff x="0" y="0"/>
          <a:chExt cx="0" cy="0"/>
        </a:xfrm>
      </p:grpSpPr>
      <p:sp>
        <p:nvSpPr>
          <p:cNvPr id="220" name="Google Shape;220;p31"/>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1"/>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1"/>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23" name="Google Shape;223;p31"/>
          <p:cNvSpPr/>
          <p:nvPr/>
        </p:nvSpPr>
        <p:spPr>
          <a:xfrm>
            <a:off x="1442364" y="2135538"/>
            <a:ext cx="2727084" cy="139525"/>
          </a:xfrm>
          <a:custGeom>
            <a:rect b="b" l="l" r="r" t="t"/>
            <a:pathLst>
              <a:path extrusionOk="0" h="139525" w="2727084">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224" name="Google Shape;224;p31"/>
          <p:cNvSpPr txBox="1"/>
          <p:nvPr>
            <p:ph type="title"/>
          </p:nvPr>
        </p:nvSpPr>
        <p:spPr>
          <a:xfrm>
            <a:off x="839788" y="908050"/>
            <a:ext cx="3932237" cy="11493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inyon Scrip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31"/>
          <p:cNvSpPr txBox="1"/>
          <p:nvPr>
            <p:ph idx="1" type="body"/>
          </p:nvPr>
        </p:nvSpPr>
        <p:spPr>
          <a:xfrm>
            <a:off x="839788" y="2353200"/>
            <a:ext cx="3932237" cy="35157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600"/>
              <a:buNone/>
              <a:defRPr sz="1600"/>
            </a:lvl1pPr>
            <a:lvl2pPr indent="-228600" lvl="1" marL="914400" algn="l">
              <a:lnSpc>
                <a:spcPct val="90000"/>
              </a:lnSpc>
              <a:spcBef>
                <a:spcPts val="500"/>
              </a:spcBef>
              <a:spcAft>
                <a:spcPts val="0"/>
              </a:spcAft>
              <a:buClr>
                <a:schemeClr val="dk2"/>
              </a:buClr>
              <a:buSzPts val="1400"/>
              <a:buNone/>
              <a:defRPr sz="1400"/>
            </a:lvl2pPr>
            <a:lvl3pPr indent="-228600" lvl="2" marL="1371600" algn="l">
              <a:lnSpc>
                <a:spcPct val="90000"/>
              </a:lnSpc>
              <a:spcBef>
                <a:spcPts val="500"/>
              </a:spcBef>
              <a:spcAft>
                <a:spcPts val="0"/>
              </a:spcAft>
              <a:buClr>
                <a:schemeClr val="dk2"/>
              </a:buClr>
              <a:buSzPts val="1200"/>
              <a:buNone/>
              <a:defRPr sz="1200"/>
            </a:lvl3pPr>
            <a:lvl4pPr indent="-228600" lvl="3" marL="1828800" algn="l">
              <a:lnSpc>
                <a:spcPct val="90000"/>
              </a:lnSpc>
              <a:spcBef>
                <a:spcPts val="500"/>
              </a:spcBef>
              <a:spcAft>
                <a:spcPts val="0"/>
              </a:spcAft>
              <a:buClr>
                <a:schemeClr val="dk2"/>
              </a:buClr>
              <a:buSzPts val="1000"/>
              <a:buNone/>
              <a:defRPr sz="1000"/>
            </a:lvl4pPr>
            <a:lvl5pPr indent="-228600" lvl="4" marL="2286000" algn="l">
              <a:lnSpc>
                <a:spcPct val="90000"/>
              </a:lnSpc>
              <a:spcBef>
                <a:spcPts val="500"/>
              </a:spcBef>
              <a:spcAft>
                <a:spcPts val="0"/>
              </a:spcAft>
              <a:buClr>
                <a:schemeClr val="dk2"/>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6" name="Google Shape;226;p31"/>
          <p:cNvSpPr txBox="1"/>
          <p:nvPr>
            <p:ph idx="2" type="body"/>
          </p:nvPr>
        </p:nvSpPr>
        <p:spPr>
          <a:xfrm>
            <a:off x="5180012" y="908051"/>
            <a:ext cx="6172200" cy="4957762"/>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2"/>
              </a:buClr>
              <a:buSzPts val="3200"/>
              <a:buChar char="•"/>
              <a:defRPr sz="3200"/>
            </a:lvl1pPr>
            <a:lvl2pPr indent="-406400" lvl="1" marL="914400" algn="l">
              <a:lnSpc>
                <a:spcPct val="90000"/>
              </a:lnSpc>
              <a:spcBef>
                <a:spcPts val="500"/>
              </a:spcBef>
              <a:spcAft>
                <a:spcPts val="0"/>
              </a:spcAft>
              <a:buClr>
                <a:schemeClr val="dk2"/>
              </a:buClr>
              <a:buSzPts val="2800"/>
              <a:buChar char="•"/>
              <a:defRPr sz="2800"/>
            </a:lvl2pPr>
            <a:lvl3pPr indent="-381000" lvl="2" marL="1371600" algn="l">
              <a:lnSpc>
                <a:spcPct val="90000"/>
              </a:lnSpc>
              <a:spcBef>
                <a:spcPts val="500"/>
              </a:spcBef>
              <a:spcAft>
                <a:spcPts val="0"/>
              </a:spcAft>
              <a:buClr>
                <a:schemeClr val="dk2"/>
              </a:buClr>
              <a:buSzPts val="2400"/>
              <a:buChar char="•"/>
              <a:defRPr sz="2400"/>
            </a:lvl3pPr>
            <a:lvl4pPr indent="-355600" lvl="3" marL="1828800" algn="l">
              <a:lnSpc>
                <a:spcPct val="90000"/>
              </a:lnSpc>
              <a:spcBef>
                <a:spcPts val="500"/>
              </a:spcBef>
              <a:spcAft>
                <a:spcPts val="0"/>
              </a:spcAft>
              <a:buClr>
                <a:schemeClr val="dk2"/>
              </a:buClr>
              <a:buSzPts val="2000"/>
              <a:buChar char="•"/>
              <a:defRPr sz="2000"/>
            </a:lvl4pPr>
            <a:lvl5pPr indent="-355600" lvl="4" marL="2286000" algn="l">
              <a:lnSpc>
                <a:spcPct val="90000"/>
              </a:lnSpc>
              <a:spcBef>
                <a:spcPts val="500"/>
              </a:spcBef>
              <a:spcAft>
                <a:spcPts val="0"/>
              </a:spcAft>
              <a:buClr>
                <a:schemeClr val="dk2"/>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27" name="Shape 227"/>
        <p:cNvGrpSpPr/>
        <p:nvPr/>
      </p:nvGrpSpPr>
      <p:grpSpPr>
        <a:xfrm>
          <a:off x="0" y="0"/>
          <a:ext cx="0" cy="0"/>
          <a:chOff x="0" y="0"/>
          <a:chExt cx="0" cy="0"/>
        </a:xfrm>
      </p:grpSpPr>
      <p:sp>
        <p:nvSpPr>
          <p:cNvPr id="228" name="Google Shape;228;p32"/>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2"/>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32"/>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31" name="Google Shape;231;p32"/>
          <p:cNvSpPr/>
          <p:nvPr/>
        </p:nvSpPr>
        <p:spPr>
          <a:xfrm>
            <a:off x="1442364" y="2135538"/>
            <a:ext cx="2727084" cy="139525"/>
          </a:xfrm>
          <a:custGeom>
            <a:rect b="b" l="l" r="r" t="t"/>
            <a:pathLst>
              <a:path extrusionOk="0" h="139525" w="2727084">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232" name="Google Shape;232;p32"/>
          <p:cNvSpPr txBox="1"/>
          <p:nvPr>
            <p:ph type="title"/>
          </p:nvPr>
        </p:nvSpPr>
        <p:spPr>
          <a:xfrm>
            <a:off x="839788" y="908050"/>
            <a:ext cx="3932237" cy="11493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inyon Scrip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32"/>
          <p:cNvSpPr txBox="1"/>
          <p:nvPr>
            <p:ph idx="1" type="body"/>
          </p:nvPr>
        </p:nvSpPr>
        <p:spPr>
          <a:xfrm>
            <a:off x="839788" y="2353200"/>
            <a:ext cx="3932237" cy="35157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600"/>
              <a:buNone/>
              <a:defRPr sz="1600"/>
            </a:lvl1pPr>
            <a:lvl2pPr indent="-228600" lvl="1" marL="914400" algn="l">
              <a:lnSpc>
                <a:spcPct val="90000"/>
              </a:lnSpc>
              <a:spcBef>
                <a:spcPts val="500"/>
              </a:spcBef>
              <a:spcAft>
                <a:spcPts val="0"/>
              </a:spcAft>
              <a:buClr>
                <a:schemeClr val="dk2"/>
              </a:buClr>
              <a:buSzPts val="1400"/>
              <a:buNone/>
              <a:defRPr sz="1400"/>
            </a:lvl2pPr>
            <a:lvl3pPr indent="-228600" lvl="2" marL="1371600" algn="l">
              <a:lnSpc>
                <a:spcPct val="90000"/>
              </a:lnSpc>
              <a:spcBef>
                <a:spcPts val="500"/>
              </a:spcBef>
              <a:spcAft>
                <a:spcPts val="0"/>
              </a:spcAft>
              <a:buClr>
                <a:schemeClr val="dk2"/>
              </a:buClr>
              <a:buSzPts val="1200"/>
              <a:buNone/>
              <a:defRPr sz="1200"/>
            </a:lvl3pPr>
            <a:lvl4pPr indent="-228600" lvl="3" marL="1828800" algn="l">
              <a:lnSpc>
                <a:spcPct val="90000"/>
              </a:lnSpc>
              <a:spcBef>
                <a:spcPts val="500"/>
              </a:spcBef>
              <a:spcAft>
                <a:spcPts val="0"/>
              </a:spcAft>
              <a:buClr>
                <a:schemeClr val="dk2"/>
              </a:buClr>
              <a:buSzPts val="1000"/>
              <a:buNone/>
              <a:defRPr sz="1000"/>
            </a:lvl4pPr>
            <a:lvl5pPr indent="-228600" lvl="4" marL="2286000" algn="l">
              <a:lnSpc>
                <a:spcPct val="90000"/>
              </a:lnSpc>
              <a:spcBef>
                <a:spcPts val="500"/>
              </a:spcBef>
              <a:spcAft>
                <a:spcPts val="0"/>
              </a:spcAft>
              <a:buClr>
                <a:schemeClr val="dk2"/>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4" name="Google Shape;234;p32"/>
          <p:cNvSpPr/>
          <p:nvPr>
            <p:ph idx="2" type="pic"/>
          </p:nvPr>
        </p:nvSpPr>
        <p:spPr>
          <a:xfrm>
            <a:off x="5183188" y="908051"/>
            <a:ext cx="6172200" cy="4953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2"/>
              </a:buClr>
              <a:buSzPts val="3200"/>
              <a:buFont typeface="Arial"/>
              <a:buNone/>
              <a:defRPr b="0" i="0" sz="3200" u="none" cap="none" strike="noStrike">
                <a:solidFill>
                  <a:schemeClr val="dk2"/>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800"/>
              <a:buFont typeface="Arial"/>
              <a:buNone/>
              <a:defRPr b="0" i="0" sz="28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5" name="Shape 235"/>
        <p:cNvGrpSpPr/>
        <p:nvPr/>
      </p:nvGrpSpPr>
      <p:grpSpPr>
        <a:xfrm>
          <a:off x="0" y="0"/>
          <a:ext cx="0" cy="0"/>
          <a:chOff x="0" y="0"/>
          <a:chExt cx="0" cy="0"/>
        </a:xfrm>
      </p:grpSpPr>
      <p:sp>
        <p:nvSpPr>
          <p:cNvPr id="236" name="Google Shape;23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33"/>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33"/>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33"/>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0" name="Shape 240"/>
        <p:cNvGrpSpPr/>
        <p:nvPr/>
      </p:nvGrpSpPr>
      <p:grpSpPr>
        <a:xfrm>
          <a:off x="0" y="0"/>
          <a:ext cx="0" cy="0"/>
          <a:chOff x="0" y="0"/>
          <a:chExt cx="0" cy="0"/>
        </a:xfrm>
      </p:grpSpPr>
      <p:sp>
        <p:nvSpPr>
          <p:cNvPr id="241" name="Google Shape;241;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34"/>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34"/>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34"/>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nual" showMasterSp="0">
  <p:cSld name="Manual">
    <p:bg>
      <p:bgPr>
        <a:solidFill>
          <a:srgbClr val="F7F0E3"/>
        </a:solidFill>
      </p:bgPr>
    </p:bg>
    <p:spTree>
      <p:nvGrpSpPr>
        <p:cNvPr id="245" name="Shape 245"/>
        <p:cNvGrpSpPr/>
        <p:nvPr/>
      </p:nvGrpSpPr>
      <p:grpSpPr>
        <a:xfrm>
          <a:off x="0" y="0"/>
          <a:ext cx="0" cy="0"/>
          <a:chOff x="0" y="0"/>
          <a:chExt cx="0" cy="0"/>
        </a:xfrm>
      </p:grpSpPr>
      <p:sp>
        <p:nvSpPr>
          <p:cNvPr id="246" name="Google Shape;246;p35"/>
          <p:cNvSpPr txBox="1"/>
          <p:nvPr>
            <p:ph idx="1" type="body"/>
          </p:nvPr>
        </p:nvSpPr>
        <p:spPr>
          <a:xfrm>
            <a:off x="679116" y="1815793"/>
            <a:ext cx="882686" cy="1092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0000"/>
              <a:buNone/>
              <a:defRPr b="1" sz="10000">
                <a:solidFill>
                  <a:schemeClr val="lt2"/>
                </a:solidFill>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35"/>
          <p:cNvSpPr txBox="1"/>
          <p:nvPr>
            <p:ph idx="2" type="body"/>
          </p:nvPr>
        </p:nvSpPr>
        <p:spPr>
          <a:xfrm>
            <a:off x="1394409" y="1920003"/>
            <a:ext cx="3103110" cy="1032355"/>
          </a:xfrm>
          <a:prstGeom prst="rect">
            <a:avLst/>
          </a:prstGeom>
          <a:noFill/>
          <a:ln>
            <a:noFill/>
          </a:ln>
        </p:spPr>
        <p:txBody>
          <a:bodyPr anchorCtr="0" anchor="t" bIns="45700" lIns="91425" spcFirstLastPara="1" rIns="91425" wrap="square" tIns="45700">
            <a:noAutofit/>
          </a:bodyPr>
          <a:lstStyle>
            <a:lvl1pPr indent="-228600" lvl="0" marL="457200" algn="l">
              <a:lnSpc>
                <a:spcPct val="75000"/>
              </a:lnSpc>
              <a:spcBef>
                <a:spcPts val="600"/>
              </a:spcBef>
              <a:spcAft>
                <a:spcPts val="0"/>
              </a:spcAft>
              <a:buClr>
                <a:schemeClr val="dk2"/>
              </a:buClr>
              <a:buSzPts val="4000"/>
              <a:buNone/>
              <a:defRPr b="0" sz="4000">
                <a:solidFill>
                  <a:schemeClr val="dk2"/>
                </a:solidFill>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35"/>
          <p:cNvSpPr txBox="1"/>
          <p:nvPr>
            <p:ph idx="3" type="body"/>
          </p:nvPr>
        </p:nvSpPr>
        <p:spPr>
          <a:xfrm>
            <a:off x="4772516" y="1815793"/>
            <a:ext cx="882686" cy="1092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0000"/>
              <a:buNone/>
              <a:defRPr b="1" sz="10000">
                <a:solidFill>
                  <a:schemeClr val="lt2"/>
                </a:solidFill>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35"/>
          <p:cNvSpPr txBox="1"/>
          <p:nvPr>
            <p:ph idx="4" type="body"/>
          </p:nvPr>
        </p:nvSpPr>
        <p:spPr>
          <a:xfrm>
            <a:off x="5558149" y="1920003"/>
            <a:ext cx="2243918" cy="1032355"/>
          </a:xfrm>
          <a:prstGeom prst="rect">
            <a:avLst/>
          </a:prstGeom>
          <a:noFill/>
          <a:ln>
            <a:noFill/>
          </a:ln>
        </p:spPr>
        <p:txBody>
          <a:bodyPr anchorCtr="0" anchor="t" bIns="45700" lIns="91425" spcFirstLastPara="1" rIns="91425" wrap="square" tIns="45700">
            <a:noAutofit/>
          </a:bodyPr>
          <a:lstStyle>
            <a:lvl1pPr indent="-228600" lvl="0" marL="457200" algn="l">
              <a:lnSpc>
                <a:spcPct val="75000"/>
              </a:lnSpc>
              <a:spcBef>
                <a:spcPts val="600"/>
              </a:spcBef>
              <a:spcAft>
                <a:spcPts val="0"/>
              </a:spcAft>
              <a:buClr>
                <a:schemeClr val="dk2"/>
              </a:buClr>
              <a:buSzPts val="4000"/>
              <a:buNone/>
              <a:defRPr b="0" sz="4000">
                <a:solidFill>
                  <a:schemeClr val="dk2"/>
                </a:solidFill>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35"/>
          <p:cNvSpPr txBox="1"/>
          <p:nvPr>
            <p:ph idx="5" type="body"/>
          </p:nvPr>
        </p:nvSpPr>
        <p:spPr>
          <a:xfrm>
            <a:off x="7858629" y="1833572"/>
            <a:ext cx="882686" cy="1092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0000"/>
              <a:buNone/>
              <a:defRPr b="1" sz="10000">
                <a:solidFill>
                  <a:schemeClr val="lt2"/>
                </a:solidFill>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1" name="Google Shape;251;p35"/>
          <p:cNvSpPr txBox="1"/>
          <p:nvPr>
            <p:ph idx="6" type="body"/>
          </p:nvPr>
        </p:nvSpPr>
        <p:spPr>
          <a:xfrm>
            <a:off x="8644262" y="1937782"/>
            <a:ext cx="2959116" cy="1032355"/>
          </a:xfrm>
          <a:prstGeom prst="rect">
            <a:avLst/>
          </a:prstGeom>
          <a:noFill/>
          <a:ln>
            <a:noFill/>
          </a:ln>
        </p:spPr>
        <p:txBody>
          <a:bodyPr anchorCtr="0" anchor="t" bIns="45700" lIns="91425" spcFirstLastPara="1" rIns="91425" wrap="square" tIns="45700">
            <a:noAutofit/>
          </a:bodyPr>
          <a:lstStyle>
            <a:lvl1pPr indent="-228600" lvl="0" marL="457200" algn="l">
              <a:lnSpc>
                <a:spcPct val="75000"/>
              </a:lnSpc>
              <a:spcBef>
                <a:spcPts val="600"/>
              </a:spcBef>
              <a:spcAft>
                <a:spcPts val="0"/>
              </a:spcAft>
              <a:buClr>
                <a:schemeClr val="dk2"/>
              </a:buClr>
              <a:buSzPts val="4000"/>
              <a:buNone/>
              <a:defRPr b="0" sz="4000">
                <a:solidFill>
                  <a:schemeClr val="dk2"/>
                </a:solidFill>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2" name="Google Shape;252;p35"/>
          <p:cNvSpPr txBox="1"/>
          <p:nvPr>
            <p:ph idx="7" type="body"/>
          </p:nvPr>
        </p:nvSpPr>
        <p:spPr>
          <a:xfrm>
            <a:off x="891723" y="3007741"/>
            <a:ext cx="1698625"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b="0"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3" name="Google Shape;253;p35"/>
          <p:cNvSpPr txBox="1"/>
          <p:nvPr>
            <p:ph idx="8" type="body"/>
          </p:nvPr>
        </p:nvSpPr>
        <p:spPr>
          <a:xfrm>
            <a:off x="2590348" y="3007741"/>
            <a:ext cx="1698625"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b="0"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4" name="Google Shape;254;p35"/>
          <p:cNvSpPr txBox="1"/>
          <p:nvPr>
            <p:ph idx="9" type="body"/>
          </p:nvPr>
        </p:nvSpPr>
        <p:spPr>
          <a:xfrm>
            <a:off x="4794793" y="3007741"/>
            <a:ext cx="1698625"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b="0"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35"/>
          <p:cNvSpPr txBox="1"/>
          <p:nvPr>
            <p:ph idx="13" type="body"/>
          </p:nvPr>
        </p:nvSpPr>
        <p:spPr>
          <a:xfrm>
            <a:off x="7876955" y="3006198"/>
            <a:ext cx="3726423"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b="0"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6" name="Google Shape;256;p35"/>
          <p:cNvSpPr txBox="1"/>
          <p:nvPr>
            <p:ph idx="14" type="body"/>
          </p:nvPr>
        </p:nvSpPr>
        <p:spPr>
          <a:xfrm>
            <a:off x="1657040" y="5751926"/>
            <a:ext cx="8877920" cy="47047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accent3"/>
              </a:buClr>
              <a:buSzPts val="1600"/>
              <a:buNone/>
              <a:defRPr b="0" sz="1600">
                <a:solidFill>
                  <a:schemeClr val="accent3"/>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35"/>
          <p:cNvSpPr txBox="1"/>
          <p:nvPr>
            <p:ph idx="15" type="body"/>
          </p:nvPr>
        </p:nvSpPr>
        <p:spPr>
          <a:xfrm>
            <a:off x="4794791" y="4974002"/>
            <a:ext cx="2599199"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1600"/>
              <a:buNone/>
              <a:defRPr b="0" sz="1600">
                <a:solidFill>
                  <a:schemeClr val="accent1"/>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8" name="Google Shape;258;p35"/>
          <p:cNvSpPr txBox="1"/>
          <p:nvPr>
            <p:ph idx="16" type="body"/>
          </p:nvPr>
        </p:nvSpPr>
        <p:spPr>
          <a:xfrm>
            <a:off x="7890713" y="4974002"/>
            <a:ext cx="3712665"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1600"/>
              <a:buNone/>
              <a:defRPr b="0" sz="1600">
                <a:solidFill>
                  <a:schemeClr val="accent1"/>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35"/>
          <p:cNvSpPr/>
          <p:nvPr>
            <p:ph idx="17" type="pic"/>
          </p:nvPr>
        </p:nvSpPr>
        <p:spPr>
          <a:xfrm>
            <a:off x="891723" y="3880614"/>
            <a:ext cx="1636776" cy="1618488"/>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400"/>
              <a:buFont typeface="Arial"/>
              <a:buNone/>
              <a:defRPr b="0" i="0" sz="1400" u="none" cap="none" strike="noStrike">
                <a:solidFill>
                  <a:srgbClr val="3F3F3F"/>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
        <p:nvSpPr>
          <p:cNvPr id="260" name="Google Shape;260;p35"/>
          <p:cNvSpPr/>
          <p:nvPr>
            <p:ph idx="18" type="pic"/>
          </p:nvPr>
        </p:nvSpPr>
        <p:spPr>
          <a:xfrm>
            <a:off x="2590348" y="3880614"/>
            <a:ext cx="1636776" cy="1618488"/>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400"/>
              <a:buFont typeface="Arial"/>
              <a:buNone/>
              <a:defRPr b="0" i="0" sz="1400" u="none" cap="none" strike="noStrike">
                <a:solidFill>
                  <a:srgbClr val="3F3F3F"/>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
        <p:nvSpPr>
          <p:cNvPr id="261" name="Google Shape;261;p35"/>
          <p:cNvSpPr/>
          <p:nvPr>
            <p:ph idx="19" type="pic"/>
          </p:nvPr>
        </p:nvSpPr>
        <p:spPr>
          <a:xfrm>
            <a:off x="4794792" y="3944782"/>
            <a:ext cx="2599199" cy="896112"/>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400"/>
              <a:buFont typeface="Arial"/>
              <a:buNone/>
              <a:defRPr b="0" i="0" sz="1400" u="none" cap="none" strike="noStrike">
                <a:solidFill>
                  <a:srgbClr val="3F3F3F"/>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
        <p:nvSpPr>
          <p:cNvPr id="262" name="Google Shape;262;p35"/>
          <p:cNvSpPr/>
          <p:nvPr>
            <p:ph idx="20" type="pic"/>
          </p:nvPr>
        </p:nvSpPr>
        <p:spPr>
          <a:xfrm>
            <a:off x="7876955" y="3944782"/>
            <a:ext cx="2599200" cy="896400"/>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rgbClr val="3F3F3F"/>
              </a:buClr>
              <a:buSzPts val="1400"/>
              <a:buFont typeface="Arial"/>
              <a:buNone/>
              <a:defRPr b="0" i="0" sz="1400" u="none" cap="none" strike="noStrike">
                <a:solidFill>
                  <a:srgbClr val="3F3F3F"/>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
        <p:nvSpPr>
          <p:cNvPr id="263" name="Google Shape;263;p35"/>
          <p:cNvSpPr txBox="1"/>
          <p:nvPr>
            <p:ph type="title"/>
          </p:nvPr>
        </p:nvSpPr>
        <p:spPr>
          <a:xfrm>
            <a:off x="2141220" y="558203"/>
            <a:ext cx="7909560" cy="1069848"/>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dk2"/>
              </a:buClr>
              <a:buSzPts val="6000"/>
              <a:buFont typeface="Pinyon Script"/>
              <a:buNone/>
              <a:defRPr b="0" sz="6000">
                <a:solidFill>
                  <a:schemeClr val="dk2"/>
                </a:solidFill>
                <a:latin typeface="Pinyon Script"/>
                <a:ea typeface="Pinyon Script"/>
                <a:cs typeface="Pinyon Script"/>
                <a:sym typeface="Pinyon Scrip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64" name="Google Shape;264;p35"/>
          <p:cNvPicPr preferRelativeResize="0"/>
          <p:nvPr/>
        </p:nvPicPr>
        <p:blipFill rotWithShape="1">
          <a:blip r:embed="rId2">
            <a:alphaModFix/>
          </a:blip>
          <a:srcRect b="0" l="0" r="0" t="0"/>
          <a:stretch/>
        </p:blipFill>
        <p:spPr>
          <a:xfrm>
            <a:off x="3608400" y="1568994"/>
            <a:ext cx="4975200" cy="1142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37" name="Shape 37"/>
        <p:cNvGrpSpPr/>
        <p:nvPr/>
      </p:nvGrpSpPr>
      <p:grpSpPr>
        <a:xfrm>
          <a:off x="0" y="0"/>
          <a:ext cx="0" cy="0"/>
          <a:chOff x="0" y="0"/>
          <a:chExt cx="0" cy="0"/>
        </a:xfrm>
      </p:grpSpPr>
      <p:sp>
        <p:nvSpPr>
          <p:cNvPr id="38" name="Google Shape;38;p14"/>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sp>
        <p:nvSpPr>
          <p:cNvPr id="39" name="Google Shape;39;p14"/>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0" name="Google Shape;40;p14"/>
          <p:cNvSpPr txBox="1"/>
          <p:nvPr>
            <p:ph type="title"/>
          </p:nvPr>
        </p:nvSpPr>
        <p:spPr>
          <a:xfrm>
            <a:off x="838200" y="652986"/>
            <a:ext cx="10515600" cy="90487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4"/>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p:nvPr/>
        </p:nvSpPr>
        <p:spPr>
          <a:xfrm>
            <a:off x="4534478" y="1568994"/>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44" name="Google Shape;44;p14"/>
          <p:cNvSpPr txBox="1"/>
          <p:nvPr>
            <p:ph idx="1" type="body"/>
          </p:nvPr>
        </p:nvSpPr>
        <p:spPr>
          <a:xfrm>
            <a:off x="838200" y="1874839"/>
            <a:ext cx="10515600" cy="47647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800"/>
              <a:buNone/>
              <a:defRPr sz="1800"/>
            </a:lvl1pPr>
            <a:lvl2pPr indent="-342900" lvl="1" marL="914400" algn="l">
              <a:lnSpc>
                <a:spcPct val="90000"/>
              </a:lnSpc>
              <a:spcBef>
                <a:spcPts val="500"/>
              </a:spcBef>
              <a:spcAft>
                <a:spcPts val="0"/>
              </a:spcAft>
              <a:buClr>
                <a:schemeClr val="dk2"/>
              </a:buClr>
              <a:buSzPts val="1800"/>
              <a:buChar char="•"/>
              <a:defRPr sz="1800"/>
            </a:lvl2pPr>
            <a:lvl3pPr indent="-342900" lvl="2" marL="1371600" algn="l">
              <a:lnSpc>
                <a:spcPct val="90000"/>
              </a:lnSpc>
              <a:spcBef>
                <a:spcPts val="500"/>
              </a:spcBef>
              <a:spcAft>
                <a:spcPts val="0"/>
              </a:spcAft>
              <a:buClr>
                <a:schemeClr val="dk2"/>
              </a:buClr>
              <a:buSzPts val="1800"/>
              <a:buChar char="•"/>
              <a:defRPr sz="1800"/>
            </a:lvl3pPr>
            <a:lvl4pPr indent="-342900" lvl="3" marL="1828800" algn="l">
              <a:lnSpc>
                <a:spcPct val="90000"/>
              </a:lnSpc>
              <a:spcBef>
                <a:spcPts val="500"/>
              </a:spcBef>
              <a:spcAft>
                <a:spcPts val="0"/>
              </a:spcAft>
              <a:buClr>
                <a:schemeClr val="dk2"/>
              </a:buClr>
              <a:buSzPts val="1800"/>
              <a:buChar char="•"/>
              <a:defRPr sz="1800"/>
            </a:lvl4pPr>
            <a:lvl5pPr indent="-342900" lvl="4" marL="2286000" algn="l">
              <a:lnSpc>
                <a:spcPct val="90000"/>
              </a:lnSpc>
              <a:spcBef>
                <a:spcPts val="500"/>
              </a:spcBef>
              <a:spcAft>
                <a:spcPts val="0"/>
              </a:spcAft>
              <a:buClr>
                <a:schemeClr val="dk2"/>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4"/>
          <p:cNvSpPr/>
          <p:nvPr>
            <p:ph idx="2" type="pic"/>
          </p:nvPr>
        </p:nvSpPr>
        <p:spPr>
          <a:xfrm>
            <a:off x="0" y="2483223"/>
            <a:ext cx="12192000" cy="3465576"/>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p:cSld name="Title and Content with Image">
    <p:spTree>
      <p:nvGrpSpPr>
        <p:cNvPr id="46" name="Shape 46"/>
        <p:cNvGrpSpPr/>
        <p:nvPr/>
      </p:nvGrpSpPr>
      <p:grpSpPr>
        <a:xfrm>
          <a:off x="0" y="0"/>
          <a:ext cx="0" cy="0"/>
          <a:chOff x="0" y="0"/>
          <a:chExt cx="0" cy="0"/>
        </a:xfrm>
      </p:grpSpPr>
      <p:sp>
        <p:nvSpPr>
          <p:cNvPr id="47" name="Google Shape;47;p15"/>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48" name="Google Shape;48;p15"/>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9" name="Google Shape;49;p15"/>
          <p:cNvSpPr txBox="1"/>
          <p:nvPr>
            <p:ph type="title"/>
          </p:nvPr>
        </p:nvSpPr>
        <p:spPr>
          <a:xfrm>
            <a:off x="6924536" y="922103"/>
            <a:ext cx="425790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5"/>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 type="body"/>
          </p:nvPr>
        </p:nvSpPr>
        <p:spPr>
          <a:xfrm>
            <a:off x="6663282" y="2384295"/>
            <a:ext cx="4519159" cy="63968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800"/>
              <a:buNone/>
              <a:defRPr b="0" i="0" sz="18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5"/>
          <p:cNvSpPr txBox="1"/>
          <p:nvPr>
            <p:ph idx="2" type="body"/>
          </p:nvPr>
        </p:nvSpPr>
        <p:spPr>
          <a:xfrm>
            <a:off x="6474599" y="3173534"/>
            <a:ext cx="4707842" cy="2588637"/>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600"/>
              </a:spcBef>
              <a:spcAft>
                <a:spcPts val="0"/>
              </a:spcAft>
              <a:buClr>
                <a:schemeClr val="lt2"/>
              </a:buClr>
              <a:buSzPts val="1600"/>
              <a:buFont typeface="Arial"/>
              <a:buChar char="•"/>
              <a:defRPr b="0" i="0" sz="1600">
                <a:solidFill>
                  <a:srgbClr val="3F3F3F"/>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5"/>
          <p:cNvSpPr/>
          <p:nvPr/>
        </p:nvSpPr>
        <p:spPr>
          <a:xfrm>
            <a:off x="7059964" y="2076985"/>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54" name="Google Shape;54;p15"/>
          <p:cNvSpPr/>
          <p:nvPr>
            <p:ph idx="3" type="pic"/>
          </p:nvPr>
        </p:nvSpPr>
        <p:spPr>
          <a:xfrm>
            <a:off x="911224" y="0"/>
            <a:ext cx="4626864" cy="6858000"/>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ection Layout">
  <p:cSld name="Two Section Layout">
    <p:spTree>
      <p:nvGrpSpPr>
        <p:cNvPr id="55" name="Shape 55"/>
        <p:cNvGrpSpPr/>
        <p:nvPr/>
      </p:nvGrpSpPr>
      <p:grpSpPr>
        <a:xfrm>
          <a:off x="0" y="0"/>
          <a:ext cx="0" cy="0"/>
          <a:chOff x="0" y="0"/>
          <a:chExt cx="0" cy="0"/>
        </a:xfrm>
      </p:grpSpPr>
      <p:sp>
        <p:nvSpPr>
          <p:cNvPr id="56" name="Google Shape;56;p16"/>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57" name="Google Shape;57;p16"/>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8" name="Google Shape;58;p16"/>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 type="body"/>
          </p:nvPr>
        </p:nvSpPr>
        <p:spPr>
          <a:xfrm>
            <a:off x="2067340" y="2738211"/>
            <a:ext cx="4183650" cy="4543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4000"/>
              <a:buNone/>
              <a:defRPr b="0" sz="40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1" name="Google Shape;61;p16"/>
          <p:cNvSpPr txBox="1"/>
          <p:nvPr>
            <p:ph idx="2" type="body"/>
          </p:nvPr>
        </p:nvSpPr>
        <p:spPr>
          <a:xfrm>
            <a:off x="838201" y="2043790"/>
            <a:ext cx="10515599" cy="62910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800"/>
              <a:buNone/>
              <a:defRPr b="0" i="0" sz="1800"/>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7534813" y="2738211"/>
            <a:ext cx="4183650" cy="4543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4000"/>
              <a:buNone/>
              <a:defRPr b="0" sz="40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3" name="Google Shape;63;p16"/>
          <p:cNvSpPr txBox="1"/>
          <p:nvPr>
            <p:ph idx="4" type="body"/>
          </p:nvPr>
        </p:nvSpPr>
        <p:spPr>
          <a:xfrm>
            <a:off x="1159649" y="3428501"/>
            <a:ext cx="4365625" cy="233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600"/>
              </a:spcBef>
              <a:spcAft>
                <a:spcPts val="0"/>
              </a:spcAft>
              <a:buClr>
                <a:schemeClr val="lt2"/>
              </a:buClr>
              <a:buSzPts val="1600"/>
              <a:buChar char="•"/>
              <a:defRPr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6"/>
          <p:cNvSpPr txBox="1"/>
          <p:nvPr>
            <p:ph idx="5" type="body"/>
          </p:nvPr>
        </p:nvSpPr>
        <p:spPr>
          <a:xfrm>
            <a:off x="6627121" y="3428501"/>
            <a:ext cx="4365625" cy="233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600"/>
              </a:spcBef>
              <a:spcAft>
                <a:spcPts val="0"/>
              </a:spcAft>
              <a:buClr>
                <a:schemeClr val="lt2"/>
              </a:buClr>
              <a:buSzPts val="1600"/>
              <a:buChar char="•"/>
              <a:defRPr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p:nvPr/>
        </p:nvSpPr>
        <p:spPr>
          <a:xfrm>
            <a:off x="4534478" y="1718435"/>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66" name="Google Shape;66;p16"/>
          <p:cNvSpPr txBox="1"/>
          <p:nvPr>
            <p:ph type="title"/>
          </p:nvPr>
        </p:nvSpPr>
        <p:spPr>
          <a:xfrm>
            <a:off x="838200" y="562882"/>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Layout">
  <p:cSld name="Timeline Layout">
    <p:spTree>
      <p:nvGrpSpPr>
        <p:cNvPr id="67" name="Shape 67"/>
        <p:cNvGrpSpPr/>
        <p:nvPr/>
      </p:nvGrpSpPr>
      <p:grpSpPr>
        <a:xfrm>
          <a:off x="0" y="0"/>
          <a:ext cx="0" cy="0"/>
          <a:chOff x="0" y="0"/>
          <a:chExt cx="0" cy="0"/>
        </a:xfrm>
      </p:grpSpPr>
      <p:sp>
        <p:nvSpPr>
          <p:cNvPr id="68" name="Google Shape;68;p17"/>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69" name="Google Shape;69;p17"/>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17"/>
          <p:cNvSpPr txBox="1"/>
          <p:nvPr>
            <p:ph type="title"/>
          </p:nvPr>
        </p:nvSpPr>
        <p:spPr>
          <a:xfrm>
            <a:off x="838200" y="652986"/>
            <a:ext cx="10515600" cy="90487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7"/>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 type="body"/>
          </p:nvPr>
        </p:nvSpPr>
        <p:spPr>
          <a:xfrm>
            <a:off x="838200" y="1874838"/>
            <a:ext cx="10515600" cy="90487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800"/>
              <a:buNone/>
              <a:defRPr sz="1800"/>
            </a:lvl1pPr>
            <a:lvl2pPr indent="-342900" lvl="1" marL="914400" algn="l">
              <a:lnSpc>
                <a:spcPct val="90000"/>
              </a:lnSpc>
              <a:spcBef>
                <a:spcPts val="500"/>
              </a:spcBef>
              <a:spcAft>
                <a:spcPts val="0"/>
              </a:spcAft>
              <a:buClr>
                <a:schemeClr val="dk2"/>
              </a:buClr>
              <a:buSzPts val="1800"/>
              <a:buChar char="•"/>
              <a:defRPr sz="1800"/>
            </a:lvl2pPr>
            <a:lvl3pPr indent="-342900" lvl="2" marL="1371600" algn="l">
              <a:lnSpc>
                <a:spcPct val="90000"/>
              </a:lnSpc>
              <a:spcBef>
                <a:spcPts val="500"/>
              </a:spcBef>
              <a:spcAft>
                <a:spcPts val="0"/>
              </a:spcAft>
              <a:buClr>
                <a:schemeClr val="dk2"/>
              </a:buClr>
              <a:buSzPts val="1800"/>
              <a:buChar char="•"/>
              <a:defRPr sz="1800"/>
            </a:lvl3pPr>
            <a:lvl4pPr indent="-342900" lvl="3" marL="1828800" algn="l">
              <a:lnSpc>
                <a:spcPct val="90000"/>
              </a:lnSpc>
              <a:spcBef>
                <a:spcPts val="500"/>
              </a:spcBef>
              <a:spcAft>
                <a:spcPts val="0"/>
              </a:spcAft>
              <a:buClr>
                <a:schemeClr val="dk2"/>
              </a:buClr>
              <a:buSzPts val="1800"/>
              <a:buChar char="•"/>
              <a:defRPr sz="1800"/>
            </a:lvl4pPr>
            <a:lvl5pPr indent="-342900" lvl="4" marL="2286000" algn="l">
              <a:lnSpc>
                <a:spcPct val="90000"/>
              </a:lnSpc>
              <a:spcBef>
                <a:spcPts val="500"/>
              </a:spcBef>
              <a:spcAft>
                <a:spcPts val="0"/>
              </a:spcAft>
              <a:buClr>
                <a:schemeClr val="dk2"/>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4" name="Google Shape;74;p17"/>
          <p:cNvPicPr preferRelativeResize="0"/>
          <p:nvPr/>
        </p:nvPicPr>
        <p:blipFill rotWithShape="1">
          <a:blip r:embed="rId2">
            <a:alphaModFix/>
          </a:blip>
          <a:srcRect b="0" l="0" r="0" t="0"/>
          <a:stretch/>
        </p:blipFill>
        <p:spPr>
          <a:xfrm>
            <a:off x="4728000" y="1583062"/>
            <a:ext cx="2736000" cy="133200"/>
          </a:xfrm>
          <a:prstGeom prst="rect">
            <a:avLst/>
          </a:prstGeom>
          <a:noFill/>
          <a:ln>
            <a:noFill/>
          </a:ln>
        </p:spPr>
      </p:pic>
      <p:cxnSp>
        <p:nvCxnSpPr>
          <p:cNvPr id="75" name="Google Shape;75;p17"/>
          <p:cNvCxnSpPr/>
          <p:nvPr/>
        </p:nvCxnSpPr>
        <p:spPr>
          <a:xfrm>
            <a:off x="1003193" y="3429000"/>
            <a:ext cx="10735056" cy="0"/>
          </a:xfrm>
          <a:prstGeom prst="straightConnector1">
            <a:avLst/>
          </a:prstGeom>
          <a:noFill/>
          <a:ln cap="flat" cmpd="sng" w="25400">
            <a:solidFill>
              <a:schemeClr val="lt2"/>
            </a:solidFill>
            <a:prstDash val="solid"/>
            <a:miter lim="800000"/>
            <a:headEnd len="sm" w="sm" type="none"/>
            <a:tailEnd len="sm" w="sm" type="none"/>
          </a:ln>
        </p:spPr>
      </p:cxnSp>
      <p:sp>
        <p:nvSpPr>
          <p:cNvPr id="76" name="Google Shape;76;p17"/>
          <p:cNvSpPr/>
          <p:nvPr/>
        </p:nvSpPr>
        <p:spPr>
          <a:xfrm>
            <a:off x="1003193" y="3346704"/>
            <a:ext cx="164592" cy="16459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77" name="Google Shape;77;p17"/>
          <p:cNvSpPr/>
          <p:nvPr/>
        </p:nvSpPr>
        <p:spPr>
          <a:xfrm>
            <a:off x="6048611" y="3346704"/>
            <a:ext cx="164592" cy="16459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78" name="Google Shape;78;p17"/>
          <p:cNvSpPr/>
          <p:nvPr/>
        </p:nvSpPr>
        <p:spPr>
          <a:xfrm>
            <a:off x="9412224" y="3346704"/>
            <a:ext cx="164592" cy="16459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79" name="Google Shape;79;p17"/>
          <p:cNvSpPr/>
          <p:nvPr/>
        </p:nvSpPr>
        <p:spPr>
          <a:xfrm>
            <a:off x="2684999" y="3346704"/>
            <a:ext cx="164592" cy="16459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80" name="Google Shape;80;p17"/>
          <p:cNvSpPr/>
          <p:nvPr/>
        </p:nvSpPr>
        <p:spPr>
          <a:xfrm>
            <a:off x="4366805" y="3346704"/>
            <a:ext cx="164592" cy="16459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81" name="Google Shape;81;p17"/>
          <p:cNvSpPr/>
          <p:nvPr/>
        </p:nvSpPr>
        <p:spPr>
          <a:xfrm>
            <a:off x="7730417" y="3346704"/>
            <a:ext cx="164592" cy="16459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82" name="Google Shape;82;p17"/>
          <p:cNvSpPr txBox="1"/>
          <p:nvPr>
            <p:ph idx="2" type="body"/>
          </p:nvPr>
        </p:nvSpPr>
        <p:spPr>
          <a:xfrm>
            <a:off x="1006251" y="2809757"/>
            <a:ext cx="1171388" cy="48444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7"/>
          <p:cNvSpPr txBox="1"/>
          <p:nvPr>
            <p:ph idx="3" type="body"/>
          </p:nvPr>
        </p:nvSpPr>
        <p:spPr>
          <a:xfrm>
            <a:off x="956944" y="3579013"/>
            <a:ext cx="1646588" cy="190738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7"/>
          <p:cNvSpPr txBox="1"/>
          <p:nvPr>
            <p:ph idx="4" type="body"/>
          </p:nvPr>
        </p:nvSpPr>
        <p:spPr>
          <a:xfrm>
            <a:off x="2688286" y="2809757"/>
            <a:ext cx="1171388" cy="48444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7"/>
          <p:cNvSpPr txBox="1"/>
          <p:nvPr>
            <p:ph idx="5" type="body"/>
          </p:nvPr>
        </p:nvSpPr>
        <p:spPr>
          <a:xfrm>
            <a:off x="2638979" y="3579013"/>
            <a:ext cx="1646588" cy="190738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7"/>
          <p:cNvSpPr txBox="1"/>
          <p:nvPr>
            <p:ph idx="6" type="body"/>
          </p:nvPr>
        </p:nvSpPr>
        <p:spPr>
          <a:xfrm>
            <a:off x="4370321" y="2809757"/>
            <a:ext cx="1171388" cy="48444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7"/>
          <p:cNvSpPr txBox="1"/>
          <p:nvPr>
            <p:ph idx="7" type="body"/>
          </p:nvPr>
        </p:nvSpPr>
        <p:spPr>
          <a:xfrm>
            <a:off x="4321014" y="3579013"/>
            <a:ext cx="1646588" cy="190738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7"/>
          <p:cNvSpPr txBox="1"/>
          <p:nvPr>
            <p:ph idx="8" type="body"/>
          </p:nvPr>
        </p:nvSpPr>
        <p:spPr>
          <a:xfrm>
            <a:off x="6052356" y="2809757"/>
            <a:ext cx="1171388" cy="48444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7"/>
          <p:cNvSpPr txBox="1"/>
          <p:nvPr>
            <p:ph idx="9" type="body"/>
          </p:nvPr>
        </p:nvSpPr>
        <p:spPr>
          <a:xfrm>
            <a:off x="6003049" y="3579013"/>
            <a:ext cx="1646588" cy="190738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7"/>
          <p:cNvSpPr txBox="1"/>
          <p:nvPr>
            <p:ph idx="13" type="body"/>
          </p:nvPr>
        </p:nvSpPr>
        <p:spPr>
          <a:xfrm>
            <a:off x="7734391" y="2809757"/>
            <a:ext cx="1171388" cy="48444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4" type="body"/>
          </p:nvPr>
        </p:nvSpPr>
        <p:spPr>
          <a:xfrm>
            <a:off x="7685084" y="3579013"/>
            <a:ext cx="1646588" cy="190738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7"/>
          <p:cNvSpPr txBox="1"/>
          <p:nvPr>
            <p:ph idx="15" type="body"/>
          </p:nvPr>
        </p:nvSpPr>
        <p:spPr>
          <a:xfrm>
            <a:off x="9416424" y="2809757"/>
            <a:ext cx="1171388" cy="48444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7"/>
          <p:cNvSpPr txBox="1"/>
          <p:nvPr>
            <p:ph idx="16" type="body"/>
          </p:nvPr>
        </p:nvSpPr>
        <p:spPr>
          <a:xfrm>
            <a:off x="9367117" y="3579013"/>
            <a:ext cx="1646588" cy="190738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Layout">
  <p:cSld name="Thanks Layout">
    <p:spTree>
      <p:nvGrpSpPr>
        <p:cNvPr id="94" name="Shape 94"/>
        <p:cNvGrpSpPr/>
        <p:nvPr/>
      </p:nvGrpSpPr>
      <p:grpSpPr>
        <a:xfrm>
          <a:off x="0" y="0"/>
          <a:ext cx="0" cy="0"/>
          <a:chOff x="0" y="0"/>
          <a:chExt cx="0" cy="0"/>
        </a:xfrm>
      </p:grpSpPr>
      <p:sp>
        <p:nvSpPr>
          <p:cNvPr id="95" name="Google Shape;95;p18"/>
          <p:cNvSpPr/>
          <p:nvPr/>
        </p:nvSpPr>
        <p:spPr>
          <a:xfrm>
            <a:off x="0" y="0"/>
            <a:ext cx="12192000" cy="6858000"/>
          </a:xfrm>
          <a:prstGeom prst="rect">
            <a:avLst/>
          </a:prstGeom>
          <a:blipFill rotWithShape="1">
            <a:blip r:embed="rId2">
              <a:alphaModFix/>
            </a:blip>
            <a:stretch>
              <a:fillRect b="-5723" l="0" r="0" t="-6774"/>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96" name="Google Shape;96;p18"/>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97" name="Google Shape;97;p18"/>
          <p:cNvSpPr txBox="1"/>
          <p:nvPr>
            <p:ph idx="1" type="body"/>
          </p:nvPr>
        </p:nvSpPr>
        <p:spPr>
          <a:xfrm>
            <a:off x="3912235" y="4447556"/>
            <a:ext cx="4367531" cy="47451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3000"/>
              <a:buNone/>
              <a:defRPr b="0" i="0" sz="3000">
                <a:solidFill>
                  <a:schemeClr val="lt1"/>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8"/>
          <p:cNvSpPr txBox="1"/>
          <p:nvPr>
            <p:ph type="title"/>
          </p:nvPr>
        </p:nvSpPr>
        <p:spPr>
          <a:xfrm>
            <a:off x="1037021" y="1663690"/>
            <a:ext cx="10117959" cy="151735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0000"/>
              <a:buFont typeface="Pinyon Script"/>
              <a:buNone/>
              <a:defRPr b="0" sz="10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8"/>
          <p:cNvSpPr txBox="1"/>
          <p:nvPr>
            <p:ph idx="2" type="body"/>
          </p:nvPr>
        </p:nvSpPr>
        <p:spPr>
          <a:xfrm>
            <a:off x="3912235" y="4152286"/>
            <a:ext cx="4367531" cy="288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2000"/>
              <a:buNone/>
              <a:defRPr b="0" i="0" sz="2000">
                <a:solidFill>
                  <a:schemeClr val="lt2"/>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8"/>
          <p:cNvSpPr txBox="1"/>
          <p:nvPr>
            <p:ph idx="3" type="body"/>
          </p:nvPr>
        </p:nvSpPr>
        <p:spPr>
          <a:xfrm>
            <a:off x="1050857" y="3264670"/>
            <a:ext cx="10090287" cy="60665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3000"/>
              <a:buNone/>
              <a:defRPr b="0" i="0" sz="3000">
                <a:solidFill>
                  <a:schemeClr val="lt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8"/>
          <p:cNvSpPr/>
          <p:nvPr/>
        </p:nvSpPr>
        <p:spPr>
          <a:xfrm>
            <a:off x="376428" y="374904"/>
            <a:ext cx="11439144" cy="6108192"/>
          </a:xfrm>
          <a:prstGeom prst="rect">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02" name="Google Shape;102;p18"/>
          <p:cNvSpPr/>
          <p:nvPr/>
        </p:nvSpPr>
        <p:spPr>
          <a:xfrm>
            <a:off x="445008" y="443484"/>
            <a:ext cx="11301984" cy="5971032"/>
          </a:xfrm>
          <a:prstGeom prst="rect">
            <a:avLst/>
          </a:prstGeom>
          <a:no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cxnSp>
        <p:nvCxnSpPr>
          <p:cNvPr id="103" name="Google Shape;103;p18"/>
          <p:cNvCxnSpPr/>
          <p:nvPr/>
        </p:nvCxnSpPr>
        <p:spPr>
          <a:xfrm>
            <a:off x="5711952" y="5004104"/>
            <a:ext cx="768096" cy="0"/>
          </a:xfrm>
          <a:prstGeom prst="straightConnector1">
            <a:avLst/>
          </a:prstGeom>
          <a:noFill/>
          <a:ln cap="flat" cmpd="sng" w="12700">
            <a:solidFill>
              <a:schemeClr val="lt2"/>
            </a:solidFill>
            <a:prstDash val="solid"/>
            <a:miter lim="800000"/>
            <a:headEnd len="sm" w="sm" type="none"/>
            <a:tailEnd len="sm" w="sm" type="none"/>
          </a:ln>
        </p:spPr>
      </p:cxnSp>
      <p:pic>
        <p:nvPicPr>
          <p:cNvPr id="104" name="Google Shape;104;p18"/>
          <p:cNvPicPr preferRelativeResize="0"/>
          <p:nvPr/>
        </p:nvPicPr>
        <p:blipFill rotWithShape="1">
          <a:blip r:embed="rId3">
            <a:alphaModFix/>
          </a:blip>
          <a:srcRect b="0" l="0" r="0" t="0"/>
          <a:stretch/>
        </p:blipFill>
        <p:spPr>
          <a:xfrm>
            <a:off x="3608400" y="2987075"/>
            <a:ext cx="4975200" cy="114227"/>
          </a:xfrm>
          <a:prstGeom prst="rect">
            <a:avLst/>
          </a:prstGeom>
          <a:noFill/>
          <a:ln>
            <a:noFill/>
          </a:ln>
        </p:spPr>
      </p:pic>
      <p:sp>
        <p:nvSpPr>
          <p:cNvPr id="105" name="Google Shape;105;p18"/>
          <p:cNvSpPr txBox="1"/>
          <p:nvPr>
            <p:ph idx="4" type="body"/>
          </p:nvPr>
        </p:nvSpPr>
        <p:spPr>
          <a:xfrm>
            <a:off x="2895600" y="5423227"/>
            <a:ext cx="6400800" cy="47451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3000"/>
              <a:buNone/>
              <a:defRPr b="0" i="0" sz="3000">
                <a:solidFill>
                  <a:schemeClr val="lt1"/>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8"/>
          <p:cNvSpPr txBox="1"/>
          <p:nvPr>
            <p:ph idx="5" type="body"/>
          </p:nvPr>
        </p:nvSpPr>
        <p:spPr>
          <a:xfrm>
            <a:off x="3912235" y="5121518"/>
            <a:ext cx="4367531" cy="288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2000"/>
              <a:buNone/>
              <a:defRPr b="0" i="0" sz="2000">
                <a:solidFill>
                  <a:schemeClr val="lt2"/>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7" name="Shape 107"/>
        <p:cNvGrpSpPr/>
        <p:nvPr/>
      </p:nvGrpSpPr>
      <p:grpSpPr>
        <a:xfrm>
          <a:off x="0" y="0"/>
          <a:ext cx="0" cy="0"/>
          <a:chOff x="0" y="0"/>
          <a:chExt cx="0" cy="0"/>
        </a:xfrm>
      </p:grpSpPr>
      <p:sp>
        <p:nvSpPr>
          <p:cNvPr id="108" name="Google Shape;108;p19"/>
          <p:cNvSpPr/>
          <p:nvPr>
            <p:ph idx="2" type="pic"/>
          </p:nvPr>
        </p:nvSpPr>
        <p:spPr>
          <a:xfrm>
            <a:off x="0" y="0"/>
            <a:ext cx="12192000" cy="6858000"/>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
        <p:nvSpPr>
          <p:cNvPr id="109" name="Google Shape;109;p19"/>
          <p:cNvSpPr txBox="1"/>
          <p:nvPr>
            <p:ph idx="1" type="body"/>
          </p:nvPr>
        </p:nvSpPr>
        <p:spPr>
          <a:xfrm>
            <a:off x="3912235" y="5380844"/>
            <a:ext cx="4367531" cy="32441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0" i="0" sz="2000">
                <a:solidFill>
                  <a:schemeClr val="lt1"/>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9"/>
          <p:cNvSpPr txBox="1"/>
          <p:nvPr>
            <p:ph type="title"/>
          </p:nvPr>
        </p:nvSpPr>
        <p:spPr>
          <a:xfrm>
            <a:off x="1037021" y="2289328"/>
            <a:ext cx="10117959" cy="151735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0000"/>
              <a:buFont typeface="Pinyon Script"/>
              <a:buNone/>
              <a:defRPr b="0" sz="10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19"/>
          <p:cNvSpPr txBox="1"/>
          <p:nvPr>
            <p:ph idx="3" type="body"/>
          </p:nvPr>
        </p:nvSpPr>
        <p:spPr>
          <a:xfrm>
            <a:off x="3912235" y="5034596"/>
            <a:ext cx="4367531" cy="32441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2000"/>
              <a:buNone/>
              <a:defRPr b="0" i="0" sz="2000">
                <a:solidFill>
                  <a:schemeClr val="lt2"/>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9"/>
          <p:cNvSpPr txBox="1"/>
          <p:nvPr>
            <p:ph idx="4" type="body"/>
          </p:nvPr>
        </p:nvSpPr>
        <p:spPr>
          <a:xfrm>
            <a:off x="1050857" y="3890308"/>
            <a:ext cx="10090287" cy="60665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3000"/>
              <a:buNone/>
              <a:defRPr b="0" i="0" sz="3000">
                <a:solidFill>
                  <a:schemeClr val="lt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113" name="Shape 113"/>
        <p:cNvGrpSpPr/>
        <p:nvPr/>
      </p:nvGrpSpPr>
      <p:grpSpPr>
        <a:xfrm>
          <a:off x="0" y="0"/>
          <a:ext cx="0" cy="0"/>
          <a:chOff x="0" y="0"/>
          <a:chExt cx="0" cy="0"/>
        </a:xfrm>
      </p:grpSpPr>
      <p:sp>
        <p:nvSpPr>
          <p:cNvPr id="114" name="Google Shape;114;p20"/>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15" name="Google Shape;115;p20"/>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6" name="Google Shape;116;p20"/>
          <p:cNvSpPr txBox="1"/>
          <p:nvPr>
            <p:ph type="title"/>
          </p:nvPr>
        </p:nvSpPr>
        <p:spPr>
          <a:xfrm>
            <a:off x="1172027" y="3938140"/>
            <a:ext cx="4430485" cy="893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0"/>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0"/>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0"/>
          <p:cNvSpPr/>
          <p:nvPr>
            <p:ph idx="2" type="pic"/>
          </p:nvPr>
        </p:nvSpPr>
        <p:spPr>
          <a:xfrm>
            <a:off x="0" y="797608"/>
            <a:ext cx="12192000" cy="2843784"/>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
        <p:nvSpPr>
          <p:cNvPr id="120" name="Google Shape;120;p20"/>
          <p:cNvSpPr/>
          <p:nvPr/>
        </p:nvSpPr>
        <p:spPr>
          <a:xfrm>
            <a:off x="1825747" y="4882453"/>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21" name="Google Shape;121;p20"/>
          <p:cNvSpPr txBox="1"/>
          <p:nvPr>
            <p:ph idx="1" type="body"/>
          </p:nvPr>
        </p:nvSpPr>
        <p:spPr>
          <a:xfrm>
            <a:off x="1172027" y="5192860"/>
            <a:ext cx="4430485" cy="639683"/>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800"/>
              <a:buNone/>
              <a:defRPr b="0" i="0" sz="18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0"/>
          <p:cNvSpPr txBox="1"/>
          <p:nvPr>
            <p:ph idx="3" type="body"/>
          </p:nvPr>
        </p:nvSpPr>
        <p:spPr>
          <a:xfrm>
            <a:off x="6474599" y="4064000"/>
            <a:ext cx="4545374" cy="1698171"/>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600"/>
              </a:spcBef>
              <a:spcAft>
                <a:spcPts val="0"/>
              </a:spcAft>
              <a:buClr>
                <a:schemeClr val="lt2"/>
              </a:buClr>
              <a:buSzPts val="1600"/>
              <a:buFont typeface="Arial"/>
              <a:buChar char="•"/>
              <a:defRPr b="0" i="0" sz="1600">
                <a:solidFill>
                  <a:srgbClr val="3F3F3F"/>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0E3"/>
        </a:solidFill>
      </p:bgPr>
    </p:bg>
    <p:spTree>
      <p:nvGrpSpPr>
        <p:cNvPr id="9" name="Shape 9"/>
        <p:cNvGrpSpPr/>
        <p:nvPr/>
      </p:nvGrpSpPr>
      <p:grpSpPr>
        <a:xfrm>
          <a:off x="0" y="0"/>
          <a:ext cx="0" cy="0"/>
          <a:chOff x="0" y="0"/>
          <a:chExt cx="0" cy="0"/>
        </a:xfrm>
      </p:grpSpPr>
      <p:sp>
        <p:nvSpPr>
          <p:cNvPr id="10" name="Google Shape;10;p11"/>
          <p:cNvSpPr/>
          <p:nvPr/>
        </p:nvSpPr>
        <p:spPr>
          <a:xfrm>
            <a:off x="376428" y="374904"/>
            <a:ext cx="11439144" cy="6108192"/>
          </a:xfrm>
          <a:prstGeom prst="rect">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sp>
        <p:nvSpPr>
          <p:cNvPr id="11" name="Google Shape;11;p11"/>
          <p:cNvSpPr/>
          <p:nvPr/>
        </p:nvSpPr>
        <p:spPr>
          <a:xfrm>
            <a:off x="445008" y="443484"/>
            <a:ext cx="11301984" cy="5971032"/>
          </a:xfrm>
          <a:prstGeom prst="rect">
            <a:avLst/>
          </a:prstGeom>
          <a:no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sp>
        <p:nvSpPr>
          <p:cNvPr id="12" name="Google Shape;1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6000"/>
              <a:buFont typeface="Pinyon Script"/>
              <a:buNone/>
              <a:defRPr b="0" i="0" sz="6000" u="none" cap="none" strike="noStrike">
                <a:solidFill>
                  <a:schemeClr val="dk2"/>
                </a:solidFill>
                <a:latin typeface="Pinyon Script"/>
                <a:ea typeface="Pinyon Script"/>
                <a:cs typeface="Pinyon Script"/>
                <a:sym typeface="Pinyon Scrip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1"/>
          <p:cNvSpPr txBox="1"/>
          <p:nvPr>
            <p:ph idx="1" type="body"/>
          </p:nvPr>
        </p:nvSpPr>
        <p:spPr>
          <a:xfrm>
            <a:off x="838200" y="1825625"/>
            <a:ext cx="10515600" cy="404827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Book Antiqua"/>
                <a:ea typeface="Book Antiqua"/>
                <a:cs typeface="Book Antiqua"/>
                <a:sym typeface="Book Antiqua"/>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
        <p:nvSpPr>
          <p:cNvPr id="14" name="Google Shape;14;p11"/>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15" name="Google Shape;15;p11"/>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16" name="Google Shape;16;p11"/>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dk2"/>
                </a:solidFill>
                <a:latin typeface="Book Antiqua"/>
                <a:ea typeface="Book Antiqua"/>
                <a:cs typeface="Book Antiqua"/>
                <a:sym typeface="Book Antiqua"/>
              </a:defRPr>
            </a:lvl1pPr>
            <a:lvl2pPr indent="0" lvl="1" marL="0" marR="0" rtl="0" algn="ctr">
              <a:spcBef>
                <a:spcPts val="0"/>
              </a:spcBef>
              <a:buNone/>
              <a:defRPr b="0" i="0" sz="1200" u="none" cap="none" strike="noStrike">
                <a:solidFill>
                  <a:schemeClr val="dk2"/>
                </a:solidFill>
                <a:latin typeface="Book Antiqua"/>
                <a:ea typeface="Book Antiqua"/>
                <a:cs typeface="Book Antiqua"/>
                <a:sym typeface="Book Antiqua"/>
              </a:defRPr>
            </a:lvl2pPr>
            <a:lvl3pPr indent="0" lvl="2" marL="0" marR="0" rtl="0" algn="ctr">
              <a:spcBef>
                <a:spcPts val="0"/>
              </a:spcBef>
              <a:buNone/>
              <a:defRPr b="0" i="0" sz="1200" u="none" cap="none" strike="noStrike">
                <a:solidFill>
                  <a:schemeClr val="dk2"/>
                </a:solidFill>
                <a:latin typeface="Book Antiqua"/>
                <a:ea typeface="Book Antiqua"/>
                <a:cs typeface="Book Antiqua"/>
                <a:sym typeface="Book Antiqua"/>
              </a:defRPr>
            </a:lvl3pPr>
            <a:lvl4pPr indent="0" lvl="3" marL="0" marR="0" rtl="0" algn="ctr">
              <a:spcBef>
                <a:spcPts val="0"/>
              </a:spcBef>
              <a:buNone/>
              <a:defRPr b="0" i="0" sz="1200" u="none" cap="none" strike="noStrike">
                <a:solidFill>
                  <a:schemeClr val="dk2"/>
                </a:solidFill>
                <a:latin typeface="Book Antiqua"/>
                <a:ea typeface="Book Antiqua"/>
                <a:cs typeface="Book Antiqua"/>
                <a:sym typeface="Book Antiqua"/>
              </a:defRPr>
            </a:lvl4pPr>
            <a:lvl5pPr indent="0" lvl="4" marL="0" marR="0" rtl="0" algn="ctr">
              <a:spcBef>
                <a:spcPts val="0"/>
              </a:spcBef>
              <a:buNone/>
              <a:defRPr b="0" i="0" sz="1200" u="none" cap="none" strike="noStrike">
                <a:solidFill>
                  <a:schemeClr val="dk2"/>
                </a:solidFill>
                <a:latin typeface="Book Antiqua"/>
                <a:ea typeface="Book Antiqua"/>
                <a:cs typeface="Book Antiqua"/>
                <a:sym typeface="Book Antiqua"/>
              </a:defRPr>
            </a:lvl5pPr>
            <a:lvl6pPr indent="0" lvl="5" marL="0" marR="0" rtl="0" algn="ctr">
              <a:spcBef>
                <a:spcPts val="0"/>
              </a:spcBef>
              <a:buNone/>
              <a:defRPr b="0" i="0" sz="1200" u="none" cap="none" strike="noStrike">
                <a:solidFill>
                  <a:schemeClr val="dk2"/>
                </a:solidFill>
                <a:latin typeface="Book Antiqua"/>
                <a:ea typeface="Book Antiqua"/>
                <a:cs typeface="Book Antiqua"/>
                <a:sym typeface="Book Antiqua"/>
              </a:defRPr>
            </a:lvl6pPr>
            <a:lvl7pPr indent="0" lvl="6" marL="0" marR="0" rtl="0" algn="ctr">
              <a:spcBef>
                <a:spcPts val="0"/>
              </a:spcBef>
              <a:buNone/>
              <a:defRPr b="0" i="0" sz="1200" u="none" cap="none" strike="noStrike">
                <a:solidFill>
                  <a:schemeClr val="dk2"/>
                </a:solidFill>
                <a:latin typeface="Book Antiqua"/>
                <a:ea typeface="Book Antiqua"/>
                <a:cs typeface="Book Antiqua"/>
                <a:sym typeface="Book Antiqua"/>
              </a:defRPr>
            </a:lvl7pPr>
            <a:lvl8pPr indent="0" lvl="7" marL="0" marR="0" rtl="0" algn="ctr">
              <a:spcBef>
                <a:spcPts val="0"/>
              </a:spcBef>
              <a:buNone/>
              <a:defRPr b="0" i="0" sz="1200" u="none" cap="none" strike="noStrike">
                <a:solidFill>
                  <a:schemeClr val="dk2"/>
                </a:solidFill>
                <a:latin typeface="Book Antiqua"/>
                <a:ea typeface="Book Antiqua"/>
                <a:cs typeface="Book Antiqua"/>
                <a:sym typeface="Book Antiqua"/>
              </a:defRPr>
            </a:lvl8pPr>
            <a:lvl9pPr indent="0" lvl="8" marL="0" marR="0" rtl="0" algn="ctr">
              <a:spcBef>
                <a:spcPts val="0"/>
              </a:spcBef>
              <a:buNone/>
              <a:defRPr b="0" i="0" sz="1200" u="none" cap="none" strike="noStrike">
                <a:solidFill>
                  <a:schemeClr val="dk2"/>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guide id="9" pos="302">
          <p15:clr>
            <a:srgbClr val="F26B43"/>
          </p15:clr>
        </p15:guide>
        <p15:guide id="10" pos="73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7.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fki.tic.heia-fr.ch/databases/iam-handwriting-databas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
          <p:cNvSpPr txBox="1"/>
          <p:nvPr>
            <p:ph idx="2" type="body"/>
          </p:nvPr>
        </p:nvSpPr>
        <p:spPr>
          <a:xfrm>
            <a:off x="3912235" y="5034596"/>
            <a:ext cx="4367531" cy="32441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2000"/>
              <a:buNone/>
            </a:pPr>
            <a:r>
              <a:rPr lang="en-US"/>
              <a:t>Month</a:t>
            </a:r>
            <a:endParaRPr/>
          </a:p>
        </p:txBody>
      </p:sp>
      <p:sp>
        <p:nvSpPr>
          <p:cNvPr id="270" name="Google Shape;270;p1"/>
          <p:cNvSpPr txBox="1"/>
          <p:nvPr>
            <p:ph idx="1" type="body"/>
          </p:nvPr>
        </p:nvSpPr>
        <p:spPr>
          <a:xfrm>
            <a:off x="3912235" y="5380844"/>
            <a:ext cx="4367531" cy="32441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000"/>
              <a:buNone/>
            </a:pPr>
            <a:r>
              <a:rPr lang="en-US"/>
              <a:t>20XX</a:t>
            </a:r>
            <a:endParaRPr/>
          </a:p>
        </p:txBody>
      </p:sp>
      <p:pic>
        <p:nvPicPr>
          <p:cNvPr id="271" name="Google Shape;271;p1"/>
          <p:cNvPicPr preferRelativeResize="0"/>
          <p:nvPr/>
        </p:nvPicPr>
        <p:blipFill rotWithShape="1">
          <a:blip r:embed="rId3">
            <a:alphaModFix/>
          </a:blip>
          <a:srcRect b="0" l="1" r="-7656" t="0"/>
          <a:stretch/>
        </p:blipFill>
        <p:spPr>
          <a:xfrm>
            <a:off x="0" y="0"/>
            <a:ext cx="13125360" cy="6858001"/>
          </a:xfrm>
          <a:prstGeom prst="rect">
            <a:avLst/>
          </a:prstGeom>
          <a:noFill/>
          <a:ln>
            <a:noFill/>
          </a:ln>
        </p:spPr>
      </p:pic>
      <p:sp>
        <p:nvSpPr>
          <p:cNvPr id="272" name="Google Shape;272;p1"/>
          <p:cNvSpPr txBox="1"/>
          <p:nvPr>
            <p:ph type="title"/>
          </p:nvPr>
        </p:nvSpPr>
        <p:spPr>
          <a:xfrm>
            <a:off x="761813" y="11919"/>
            <a:ext cx="10117959" cy="15173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A85E"/>
              </a:buClr>
              <a:buSzPts val="5400"/>
              <a:buFont typeface="Book Antiqua"/>
              <a:buNone/>
            </a:pPr>
            <a:r>
              <a:rPr lang="en-US" sz="5400">
                <a:solidFill>
                  <a:srgbClr val="FFA85E"/>
                </a:solidFill>
                <a:latin typeface="Book Antiqua"/>
                <a:ea typeface="Book Antiqua"/>
                <a:cs typeface="Book Antiqua"/>
                <a:sym typeface="Book Antiqua"/>
              </a:rPr>
              <a:t>Handwriting Text Recognition</a:t>
            </a:r>
            <a:endParaRPr/>
          </a:p>
        </p:txBody>
      </p:sp>
      <p:sp>
        <p:nvSpPr>
          <p:cNvPr id="273" name="Google Shape;273;p1"/>
          <p:cNvSpPr txBox="1"/>
          <p:nvPr>
            <p:ph idx="3" type="body"/>
          </p:nvPr>
        </p:nvSpPr>
        <p:spPr>
          <a:xfrm>
            <a:off x="4532583" y="3038382"/>
            <a:ext cx="6613864" cy="30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E1835"/>
              </a:buClr>
              <a:buSzPts val="3000"/>
              <a:buNone/>
            </a:pPr>
            <a:r>
              <a:rPr lang="en-US" u="sng">
                <a:solidFill>
                  <a:srgbClr val="7E1835"/>
                </a:solidFill>
              </a:rPr>
              <a:t>Group members:</a:t>
            </a:r>
            <a:endParaRPr/>
          </a:p>
          <a:p>
            <a:pPr indent="0" lvl="0" marL="0" rtl="0" algn="l">
              <a:lnSpc>
                <a:spcPct val="90000"/>
              </a:lnSpc>
              <a:spcBef>
                <a:spcPts val="1000"/>
              </a:spcBef>
              <a:spcAft>
                <a:spcPts val="0"/>
              </a:spcAft>
              <a:buClr>
                <a:srgbClr val="0070C0"/>
              </a:buClr>
              <a:buSzPts val="2800"/>
              <a:buNone/>
            </a:pPr>
            <a:r>
              <a:rPr lang="en-US" sz="2800">
                <a:solidFill>
                  <a:srgbClr val="0070C0"/>
                </a:solidFill>
              </a:rPr>
              <a:t>Kushagr Garg                     </a:t>
            </a:r>
            <a:r>
              <a:rPr lang="en-US" sz="2800">
                <a:solidFill>
                  <a:srgbClr val="00B050"/>
                </a:solidFill>
              </a:rPr>
              <a:t>IIT2018107</a:t>
            </a:r>
            <a:endParaRPr/>
          </a:p>
          <a:p>
            <a:pPr indent="0" lvl="0" marL="0" rtl="0" algn="l">
              <a:lnSpc>
                <a:spcPct val="90000"/>
              </a:lnSpc>
              <a:spcBef>
                <a:spcPts val="1000"/>
              </a:spcBef>
              <a:spcAft>
                <a:spcPts val="0"/>
              </a:spcAft>
              <a:buClr>
                <a:srgbClr val="00B050"/>
              </a:buClr>
              <a:buSzPts val="2800"/>
              <a:buNone/>
            </a:pPr>
            <a:r>
              <a:rPr lang="en-US" sz="2800">
                <a:solidFill>
                  <a:srgbClr val="00B050"/>
                </a:solidFill>
              </a:rPr>
              <a:t>Hitesh Kumar                     </a:t>
            </a:r>
            <a:r>
              <a:rPr lang="en-US" sz="2800">
                <a:solidFill>
                  <a:srgbClr val="0070C0"/>
                </a:solidFill>
              </a:rPr>
              <a:t>IIT2018160</a:t>
            </a:r>
            <a:endParaRPr/>
          </a:p>
          <a:p>
            <a:pPr indent="0" lvl="0" marL="0" rtl="0" algn="l">
              <a:lnSpc>
                <a:spcPct val="90000"/>
              </a:lnSpc>
              <a:spcBef>
                <a:spcPts val="1000"/>
              </a:spcBef>
              <a:spcAft>
                <a:spcPts val="0"/>
              </a:spcAft>
              <a:buClr>
                <a:srgbClr val="0070C0"/>
              </a:buClr>
              <a:buSzPts val="2800"/>
              <a:buNone/>
            </a:pPr>
            <a:r>
              <a:rPr lang="en-US" sz="2800">
                <a:solidFill>
                  <a:srgbClr val="0070C0"/>
                </a:solidFill>
              </a:rPr>
              <a:t>Aditya </a:t>
            </a:r>
            <a:r>
              <a:rPr lang="en-US" sz="2800">
                <a:solidFill>
                  <a:srgbClr val="6EA8D1"/>
                </a:solidFill>
              </a:rPr>
              <a:t>              </a:t>
            </a:r>
            <a:r>
              <a:rPr lang="en-US" sz="2800">
                <a:solidFill>
                  <a:srgbClr val="6EA8D1"/>
                </a:solidFill>
              </a:rPr>
              <a:t>                   </a:t>
            </a:r>
            <a:r>
              <a:rPr lang="en-US" sz="2800">
                <a:solidFill>
                  <a:srgbClr val="00B050"/>
                </a:solidFill>
              </a:rPr>
              <a:t>IIT2018161</a:t>
            </a:r>
            <a:endParaRPr/>
          </a:p>
          <a:p>
            <a:pPr indent="0" lvl="0" marL="0" rtl="0" algn="l">
              <a:lnSpc>
                <a:spcPct val="90000"/>
              </a:lnSpc>
              <a:spcBef>
                <a:spcPts val="1000"/>
              </a:spcBef>
              <a:spcAft>
                <a:spcPts val="0"/>
              </a:spcAft>
              <a:buClr>
                <a:srgbClr val="00B050"/>
              </a:buClr>
              <a:buSzPts val="2800"/>
              <a:buNone/>
            </a:pPr>
            <a:r>
              <a:rPr lang="en-US" sz="2800">
                <a:solidFill>
                  <a:srgbClr val="00B050"/>
                </a:solidFill>
              </a:rPr>
              <a:t>Akshit Agarwal                  </a:t>
            </a:r>
            <a:r>
              <a:rPr lang="en-US" sz="2800">
                <a:solidFill>
                  <a:srgbClr val="0070C0"/>
                </a:solidFill>
              </a:rPr>
              <a:t>IIT2018166</a:t>
            </a:r>
            <a:endParaRPr/>
          </a:p>
          <a:p>
            <a:pPr indent="0" lvl="0" marL="0" rtl="0" algn="l">
              <a:lnSpc>
                <a:spcPct val="90000"/>
              </a:lnSpc>
              <a:spcBef>
                <a:spcPts val="1000"/>
              </a:spcBef>
              <a:spcAft>
                <a:spcPts val="0"/>
              </a:spcAft>
              <a:buClr>
                <a:srgbClr val="0070C0"/>
              </a:buClr>
              <a:buSzPts val="2800"/>
              <a:buNone/>
            </a:pPr>
            <a:r>
              <a:rPr lang="en-US" sz="2800">
                <a:solidFill>
                  <a:srgbClr val="0070C0"/>
                </a:solidFill>
              </a:rPr>
              <a:t>Sushant Singh                     </a:t>
            </a:r>
            <a:r>
              <a:rPr lang="en-US" sz="2800">
                <a:solidFill>
                  <a:srgbClr val="00B050"/>
                </a:solidFill>
              </a:rPr>
              <a:t>IIT2018171</a:t>
            </a:r>
            <a:endParaRPr/>
          </a:p>
        </p:txBody>
      </p:sp>
      <p:pic>
        <p:nvPicPr>
          <p:cNvPr descr="ICAEEC-21" id="274" name="Google Shape;274;p1"/>
          <p:cNvPicPr preferRelativeResize="0"/>
          <p:nvPr/>
        </p:nvPicPr>
        <p:blipFill rotWithShape="1">
          <a:blip r:embed="rId4">
            <a:alphaModFix/>
          </a:blip>
          <a:srcRect b="0" l="0" r="0" t="0"/>
          <a:stretch/>
        </p:blipFill>
        <p:spPr>
          <a:xfrm>
            <a:off x="292964" y="1016171"/>
            <a:ext cx="3177466" cy="31774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d258e07581_0_9"/>
          <p:cNvSpPr txBox="1"/>
          <p:nvPr>
            <p:ph type="title"/>
          </p:nvPr>
        </p:nvSpPr>
        <p:spPr>
          <a:xfrm>
            <a:off x="838200" y="652986"/>
            <a:ext cx="10515600" cy="904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2"/>
              </a:buClr>
              <a:buSzPct val="100000"/>
              <a:buFont typeface="Pinyon Script"/>
              <a:buNone/>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343" name="Google Shape;343;gd258e07581_0_9"/>
          <p:cNvSpPr txBox="1"/>
          <p:nvPr>
            <p:ph idx="1" type="body"/>
          </p:nvPr>
        </p:nvSpPr>
        <p:spPr>
          <a:xfrm>
            <a:off x="838200" y="1874852"/>
            <a:ext cx="10515600" cy="43989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None/>
            </a:pPr>
            <a:r>
              <a:t/>
            </a:r>
            <a:endParaRPr sz="1900">
              <a:solidFill>
                <a:srgbClr val="292929"/>
              </a:solidFill>
            </a:endParaRPr>
          </a:p>
          <a:p>
            <a:pPr indent="-336550" lvl="0" marL="457200" rtl="0" algn="just">
              <a:lnSpc>
                <a:spcPct val="100000"/>
              </a:lnSpc>
              <a:spcBef>
                <a:spcPts val="0"/>
              </a:spcBef>
              <a:spcAft>
                <a:spcPts val="0"/>
              </a:spcAft>
              <a:buClr>
                <a:srgbClr val="6AA84F"/>
              </a:buClr>
              <a:buSzPts val="1700"/>
              <a:buChar char="❖"/>
            </a:pPr>
            <a:r>
              <a:rPr lang="en-US" sz="1700">
                <a:solidFill>
                  <a:schemeClr val="dk1"/>
                </a:solidFill>
              </a:rPr>
              <a:t>At that point, CTC discovers the potential ways from the given marks. Misfortune is given by for (X, Y) pair is:</a:t>
            </a:r>
            <a:endParaRPr sz="1700">
              <a:solidFill>
                <a:srgbClr val="292929"/>
              </a:solidFill>
            </a:endParaRPr>
          </a:p>
          <a:p>
            <a:pPr indent="0" lvl="0" marL="457200" rtl="0" algn="just">
              <a:lnSpc>
                <a:spcPct val="90000"/>
              </a:lnSpc>
              <a:spcBef>
                <a:spcPts val="1000"/>
              </a:spcBef>
              <a:spcAft>
                <a:spcPts val="0"/>
              </a:spcAft>
              <a:buNone/>
            </a:pPr>
            <a:r>
              <a:t/>
            </a:r>
            <a:endParaRPr sz="1700">
              <a:solidFill>
                <a:srgbClr val="292929"/>
              </a:solidFill>
            </a:endParaRPr>
          </a:p>
          <a:p>
            <a:pPr indent="0" lvl="0" marL="457200" rtl="0" algn="just">
              <a:lnSpc>
                <a:spcPct val="90000"/>
              </a:lnSpc>
              <a:spcBef>
                <a:spcPts val="0"/>
              </a:spcBef>
              <a:spcAft>
                <a:spcPts val="0"/>
              </a:spcAft>
              <a:buNone/>
            </a:pPr>
            <a:r>
              <a:t/>
            </a:r>
            <a:endParaRPr sz="1700">
              <a:solidFill>
                <a:srgbClr val="292929"/>
              </a:solidFill>
            </a:endParaRPr>
          </a:p>
          <a:p>
            <a:pPr indent="0" lvl="0" marL="457200" rtl="0" algn="just">
              <a:lnSpc>
                <a:spcPct val="90000"/>
              </a:lnSpc>
              <a:spcBef>
                <a:spcPts val="0"/>
              </a:spcBef>
              <a:spcAft>
                <a:spcPts val="0"/>
              </a:spcAft>
              <a:buNone/>
            </a:pPr>
            <a:r>
              <a:t/>
            </a:r>
            <a:endParaRPr sz="1700">
              <a:solidFill>
                <a:srgbClr val="292929"/>
              </a:solidFill>
            </a:endParaRPr>
          </a:p>
          <a:p>
            <a:pPr indent="0" lvl="0" marL="457200" rtl="0" algn="just">
              <a:lnSpc>
                <a:spcPct val="90000"/>
              </a:lnSpc>
              <a:spcBef>
                <a:spcPts val="0"/>
              </a:spcBef>
              <a:spcAft>
                <a:spcPts val="0"/>
              </a:spcAft>
              <a:buNone/>
            </a:pPr>
            <a:r>
              <a:t/>
            </a:r>
            <a:endParaRPr sz="1700">
              <a:solidFill>
                <a:srgbClr val="292929"/>
              </a:solidFill>
            </a:endParaRPr>
          </a:p>
          <a:p>
            <a:pPr indent="0" lvl="0" marL="457200" rtl="0" algn="just">
              <a:lnSpc>
                <a:spcPct val="90000"/>
              </a:lnSpc>
              <a:spcBef>
                <a:spcPts val="0"/>
              </a:spcBef>
              <a:spcAft>
                <a:spcPts val="0"/>
              </a:spcAft>
              <a:buNone/>
            </a:pPr>
            <a:r>
              <a:t/>
            </a:r>
            <a:endParaRPr sz="1700">
              <a:solidFill>
                <a:srgbClr val="292929"/>
              </a:solidFill>
            </a:endParaRPr>
          </a:p>
          <a:p>
            <a:pPr indent="-336550" lvl="0" marL="457200" rtl="0" algn="just">
              <a:lnSpc>
                <a:spcPct val="90000"/>
              </a:lnSpc>
              <a:spcBef>
                <a:spcPts val="0"/>
              </a:spcBef>
              <a:spcAft>
                <a:spcPts val="0"/>
              </a:spcAft>
              <a:buClr>
                <a:srgbClr val="6AA84F"/>
              </a:buClr>
              <a:buSzPts val="1700"/>
              <a:buChar char="❖"/>
            </a:pPr>
            <a:r>
              <a:rPr lang="en-US" sz="1700">
                <a:solidFill>
                  <a:srgbClr val="292929"/>
                </a:solidFill>
              </a:rPr>
              <a:t>Finally, For decoding the output we used CTC decode, during Prediction.</a:t>
            </a:r>
            <a:endParaRPr sz="1700">
              <a:solidFill>
                <a:srgbClr val="292929"/>
              </a:solidFill>
            </a:endParaRPr>
          </a:p>
          <a:p>
            <a:pPr indent="0" lvl="0" marL="0" rtl="0" algn="just">
              <a:lnSpc>
                <a:spcPct val="90000"/>
              </a:lnSpc>
              <a:spcBef>
                <a:spcPts val="0"/>
              </a:spcBef>
              <a:spcAft>
                <a:spcPts val="0"/>
              </a:spcAft>
              <a:buNone/>
            </a:pPr>
            <a:r>
              <a:t/>
            </a:r>
            <a:endParaRPr sz="1700">
              <a:solidFill>
                <a:srgbClr val="292929"/>
              </a:solidFill>
            </a:endParaRPr>
          </a:p>
          <a:p>
            <a:pPr indent="0" lvl="0" marL="0" rtl="0" algn="just">
              <a:lnSpc>
                <a:spcPct val="100000"/>
              </a:lnSpc>
              <a:spcBef>
                <a:spcPts val="0"/>
              </a:spcBef>
              <a:spcAft>
                <a:spcPts val="0"/>
              </a:spcAft>
              <a:buNone/>
            </a:pPr>
            <a:r>
              <a:rPr lang="en-US" sz="1700">
                <a:solidFill>
                  <a:schemeClr val="dk1"/>
                </a:solidFill>
              </a:rPr>
              <a:t>Basically, 3 steps are involved :</a:t>
            </a:r>
            <a:endParaRPr sz="1700">
              <a:solidFill>
                <a:srgbClr val="292929"/>
              </a:solidFill>
            </a:endParaRPr>
          </a:p>
          <a:p>
            <a:pPr indent="-336550" lvl="0" marL="457200" rtl="0" algn="just">
              <a:lnSpc>
                <a:spcPct val="90000"/>
              </a:lnSpc>
              <a:spcBef>
                <a:spcPts val="1000"/>
              </a:spcBef>
              <a:spcAft>
                <a:spcPts val="0"/>
              </a:spcAft>
              <a:buClr>
                <a:srgbClr val="3D85C6"/>
              </a:buClr>
              <a:buSzPts val="1700"/>
              <a:buChar char="•"/>
            </a:pPr>
            <a:r>
              <a:rPr lang="en-US" sz="1700">
                <a:solidFill>
                  <a:srgbClr val="292929"/>
                </a:solidFill>
              </a:rPr>
              <a:t>Multi-scale feature Extraction --&gt; Convolutional Neural Network 7 Layers </a:t>
            </a:r>
            <a:endParaRPr sz="1700">
              <a:solidFill>
                <a:srgbClr val="292929"/>
              </a:solidFill>
            </a:endParaRPr>
          </a:p>
          <a:p>
            <a:pPr indent="-336550" lvl="0" marL="457200" rtl="0" algn="just">
              <a:lnSpc>
                <a:spcPct val="90000"/>
              </a:lnSpc>
              <a:spcBef>
                <a:spcPts val="0"/>
              </a:spcBef>
              <a:spcAft>
                <a:spcPts val="0"/>
              </a:spcAft>
              <a:buClr>
                <a:srgbClr val="3D85C6"/>
              </a:buClr>
              <a:buSzPts val="1700"/>
              <a:buChar char="•"/>
            </a:pPr>
            <a:r>
              <a:rPr lang="en-US" sz="1700">
                <a:solidFill>
                  <a:srgbClr val="292929"/>
                </a:solidFill>
              </a:rPr>
              <a:t>Sequence Labeling (BLSTM-CTC) --&gt; Recurrent Neural Network (2 layers of LSTM) with CTC</a:t>
            </a:r>
            <a:endParaRPr sz="1700">
              <a:solidFill>
                <a:srgbClr val="292929"/>
              </a:solidFill>
            </a:endParaRPr>
          </a:p>
          <a:p>
            <a:pPr indent="-336550" lvl="0" marL="457200" rtl="0" algn="just">
              <a:lnSpc>
                <a:spcPct val="90000"/>
              </a:lnSpc>
              <a:spcBef>
                <a:spcPts val="0"/>
              </a:spcBef>
              <a:spcAft>
                <a:spcPts val="0"/>
              </a:spcAft>
              <a:buClr>
                <a:srgbClr val="3D85C6"/>
              </a:buClr>
              <a:buSzPts val="1700"/>
              <a:buChar char="•"/>
            </a:pPr>
            <a:r>
              <a:rPr lang="en-US" sz="1700">
                <a:solidFill>
                  <a:srgbClr val="292929"/>
                </a:solidFill>
              </a:rPr>
              <a:t>Transcription --&gt; Decoding the output of the RNN (CTC decode)</a:t>
            </a:r>
            <a:endParaRPr sz="1700">
              <a:solidFill>
                <a:srgbClr val="292929"/>
              </a:solidFill>
            </a:endParaRPr>
          </a:p>
        </p:txBody>
      </p:sp>
      <p:sp>
        <p:nvSpPr>
          <p:cNvPr id="344" name="Google Shape;344;gd258e07581_0_9"/>
          <p:cNvSpPr txBox="1"/>
          <p:nvPr>
            <p:ph idx="12" type="sldNum"/>
          </p:nvPr>
        </p:nvSpPr>
        <p:spPr>
          <a:xfrm>
            <a:off x="5821279" y="6273660"/>
            <a:ext cx="549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45" name="Google Shape;345;gd258e07581_0_9"/>
          <p:cNvPicPr preferRelativeResize="0"/>
          <p:nvPr/>
        </p:nvPicPr>
        <p:blipFill>
          <a:blip r:embed="rId3">
            <a:alphaModFix/>
          </a:blip>
          <a:stretch>
            <a:fillRect/>
          </a:stretch>
        </p:blipFill>
        <p:spPr>
          <a:xfrm>
            <a:off x="3183825" y="2478312"/>
            <a:ext cx="5144600" cy="137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c158721cc7_1_1"/>
          <p:cNvSpPr txBox="1"/>
          <p:nvPr>
            <p:ph idx="12" type="sldNum"/>
          </p:nvPr>
        </p:nvSpPr>
        <p:spPr>
          <a:xfrm>
            <a:off x="5821279" y="6273660"/>
            <a:ext cx="5493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52" name="Google Shape;352;gc158721cc7_1_1"/>
          <p:cNvSpPr txBox="1"/>
          <p:nvPr>
            <p:ph type="title"/>
          </p:nvPr>
        </p:nvSpPr>
        <p:spPr>
          <a:xfrm>
            <a:off x="838200" y="652986"/>
            <a:ext cx="10515600" cy="904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353" name="Google Shape;353;gc158721cc7_1_1"/>
          <p:cNvSpPr txBox="1"/>
          <p:nvPr>
            <p:ph idx="1" type="body"/>
          </p:nvPr>
        </p:nvSpPr>
        <p:spPr>
          <a:xfrm>
            <a:off x="1017975" y="1874850"/>
            <a:ext cx="10139700" cy="3742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sz="1700"/>
              <a:t>CNN Layers:</a:t>
            </a:r>
            <a:endParaRPr sz="1700"/>
          </a:p>
          <a:p>
            <a:pPr indent="-336550" lvl="0" marL="457200" rtl="0" algn="just">
              <a:spcBef>
                <a:spcPts val="1000"/>
              </a:spcBef>
              <a:spcAft>
                <a:spcPts val="0"/>
              </a:spcAft>
              <a:buSzPts val="1700"/>
              <a:buChar char="•"/>
            </a:pPr>
            <a:r>
              <a:rPr lang="en-US" sz="1700"/>
              <a:t>The input image is fed into the CNN layers.</a:t>
            </a:r>
            <a:endParaRPr sz="1700"/>
          </a:p>
          <a:p>
            <a:pPr indent="-336550" lvl="0" marL="457200" rtl="0" algn="just">
              <a:spcBef>
                <a:spcPts val="0"/>
              </a:spcBef>
              <a:spcAft>
                <a:spcPts val="0"/>
              </a:spcAft>
              <a:buSzPts val="1700"/>
              <a:buChar char="•"/>
            </a:pPr>
            <a:r>
              <a:rPr lang="en-US" sz="1700"/>
              <a:t>These layers are trained to extract relevant features from the image.</a:t>
            </a:r>
            <a:endParaRPr sz="1700"/>
          </a:p>
          <a:p>
            <a:pPr indent="-336550" lvl="0" marL="457200" rtl="0" algn="just">
              <a:spcBef>
                <a:spcPts val="0"/>
              </a:spcBef>
              <a:spcAft>
                <a:spcPts val="0"/>
              </a:spcAft>
              <a:buSzPts val="1700"/>
              <a:buChar char="•"/>
            </a:pPr>
            <a:r>
              <a:rPr lang="en-US" sz="1700"/>
              <a:t>The proposed part consists of:</a:t>
            </a:r>
            <a:endParaRPr sz="1700"/>
          </a:p>
          <a:p>
            <a:pPr indent="-336550" lvl="1" marL="914400" rtl="0" algn="just">
              <a:spcBef>
                <a:spcPts val="0"/>
              </a:spcBef>
              <a:spcAft>
                <a:spcPts val="0"/>
              </a:spcAft>
              <a:buSzPts val="1700"/>
              <a:buChar char="➢"/>
            </a:pPr>
            <a:r>
              <a:rPr lang="en-US" sz="1700"/>
              <a:t>Convolutional Layers</a:t>
            </a:r>
            <a:endParaRPr sz="1700"/>
          </a:p>
          <a:p>
            <a:pPr indent="-336550" lvl="1" marL="914400" rtl="0" algn="just">
              <a:spcBef>
                <a:spcPts val="0"/>
              </a:spcBef>
              <a:spcAft>
                <a:spcPts val="0"/>
              </a:spcAft>
              <a:buSzPts val="1700"/>
              <a:buChar char="➢"/>
            </a:pPr>
            <a:r>
              <a:rPr lang="en-US" sz="1700"/>
              <a:t>RELU Activation Layer</a:t>
            </a:r>
            <a:endParaRPr sz="1700"/>
          </a:p>
          <a:p>
            <a:pPr indent="-336550" lvl="1" marL="914400" rtl="0" algn="just">
              <a:spcBef>
                <a:spcPts val="0"/>
              </a:spcBef>
              <a:spcAft>
                <a:spcPts val="0"/>
              </a:spcAft>
              <a:buSzPts val="1700"/>
              <a:buChar char="➢"/>
            </a:pPr>
            <a:r>
              <a:rPr lang="en-US" sz="1700"/>
              <a:t>Max-Pooling Layer</a:t>
            </a:r>
            <a:endParaRPr sz="1700"/>
          </a:p>
          <a:p>
            <a:pPr indent="0" lvl="0" marL="0" rtl="0" algn="just">
              <a:spcBef>
                <a:spcPts val="1000"/>
              </a:spcBef>
              <a:spcAft>
                <a:spcPts val="0"/>
              </a:spcAft>
              <a:buNone/>
            </a:pPr>
            <a:r>
              <a:rPr lang="en-US" sz="1700"/>
              <a:t>RNN Layers:</a:t>
            </a:r>
            <a:endParaRPr sz="1700"/>
          </a:p>
          <a:p>
            <a:pPr indent="-336550" lvl="0" marL="457200" rtl="0" algn="just">
              <a:spcBef>
                <a:spcPts val="1000"/>
              </a:spcBef>
              <a:spcAft>
                <a:spcPts val="0"/>
              </a:spcAft>
              <a:buSzPts val="1700"/>
              <a:buChar char="•"/>
            </a:pPr>
            <a:r>
              <a:rPr lang="en-US" sz="1700"/>
              <a:t>The output of CNN Layers is fed to RNN layers as input.</a:t>
            </a:r>
            <a:endParaRPr sz="1700"/>
          </a:p>
          <a:p>
            <a:pPr indent="-336550" lvl="0" marL="457200" rtl="0" algn="just">
              <a:spcBef>
                <a:spcPts val="0"/>
              </a:spcBef>
              <a:spcAft>
                <a:spcPts val="0"/>
              </a:spcAft>
              <a:buSzPts val="1700"/>
              <a:buChar char="•"/>
            </a:pPr>
            <a:r>
              <a:rPr lang="en-US" sz="1700"/>
              <a:t>Most probably we may use LSTM implementation of RNN. If time allows we may also focus on implementing 2D-LSTM for better results.</a:t>
            </a:r>
            <a:endParaRPr sz="1700"/>
          </a:p>
          <a:p>
            <a:pPr indent="0" lvl="0" marL="0" rtl="0" algn="just">
              <a:spcBef>
                <a:spcPts val="1000"/>
              </a:spcBef>
              <a:spcAft>
                <a:spcPts val="0"/>
              </a:spcAft>
              <a:buNone/>
            </a:pPr>
            <a:r>
              <a:rPr lang="en-US" sz="1700"/>
              <a:t>Connectionist Temporal Classification Layer(CTC) Layer:</a:t>
            </a:r>
            <a:endParaRPr sz="1700"/>
          </a:p>
          <a:p>
            <a:pPr indent="-336550" lvl="0" marL="457200" rtl="0" algn="just">
              <a:spcBef>
                <a:spcPts val="1000"/>
              </a:spcBef>
              <a:spcAft>
                <a:spcPts val="0"/>
              </a:spcAft>
              <a:buSzPts val="1700"/>
              <a:buChar char="•"/>
            </a:pPr>
            <a:r>
              <a:rPr lang="en-US" sz="1700"/>
              <a:t>While training CTC Layer is fed with output generated by RNN Layers as input.</a:t>
            </a:r>
            <a:endParaRPr sz="1700"/>
          </a:p>
          <a:p>
            <a:pPr indent="-336550" lvl="0" marL="457200" rtl="0" algn="just">
              <a:spcBef>
                <a:spcPts val="0"/>
              </a:spcBef>
              <a:spcAft>
                <a:spcPts val="0"/>
              </a:spcAft>
              <a:buSzPts val="1700"/>
              <a:buChar char="•"/>
            </a:pPr>
            <a:r>
              <a:rPr lang="en-US" sz="1700"/>
              <a:t>It will also be provided with ground truth text to calculate loss.</a:t>
            </a:r>
            <a:endParaRPr sz="1700"/>
          </a:p>
          <a:p>
            <a:pPr indent="-336550" lvl="0" marL="457200" rtl="0" algn="just">
              <a:spcBef>
                <a:spcPts val="0"/>
              </a:spcBef>
              <a:spcAft>
                <a:spcPts val="0"/>
              </a:spcAft>
              <a:buSzPts val="1700"/>
              <a:buChar char="•"/>
            </a:pPr>
            <a:r>
              <a:rPr lang="en-US" sz="1700"/>
              <a:t>While inferring, the CTC is only given the matrix and it decodes it into the final text.</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
          <p:cNvSpPr txBox="1"/>
          <p:nvPr>
            <p:ph type="title"/>
          </p:nvPr>
        </p:nvSpPr>
        <p:spPr>
          <a:xfrm>
            <a:off x="838200" y="586011"/>
            <a:ext cx="10515600" cy="904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6000"/>
              <a:buFont typeface="Pinyon Script"/>
              <a:buNone/>
            </a:pPr>
            <a:r>
              <a:rPr lang="en-US" sz="4800">
                <a:latin typeface="Times New Roman"/>
                <a:ea typeface="Times New Roman"/>
                <a:cs typeface="Times New Roman"/>
                <a:sym typeface="Times New Roman"/>
              </a:rPr>
              <a:t> Overview of NN Architecture</a:t>
            </a:r>
            <a:endParaRPr sz="4800">
              <a:latin typeface="Times New Roman"/>
              <a:ea typeface="Times New Roman"/>
              <a:cs typeface="Times New Roman"/>
              <a:sym typeface="Times New Roman"/>
            </a:endParaRPr>
          </a:p>
        </p:txBody>
      </p:sp>
      <p:sp>
        <p:nvSpPr>
          <p:cNvPr id="359" name="Google Shape;359;p6"/>
          <p:cNvSpPr txBox="1"/>
          <p:nvPr>
            <p:ph idx="1" type="body"/>
          </p:nvPr>
        </p:nvSpPr>
        <p:spPr>
          <a:xfrm>
            <a:off x="838200" y="1874839"/>
            <a:ext cx="10515600" cy="4764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1800"/>
              <a:buNone/>
            </a:pPr>
            <a:r>
              <a:rPr lang="en-US"/>
              <a:t>   </a:t>
            </a:r>
            <a:endParaRPr/>
          </a:p>
        </p:txBody>
      </p:sp>
      <p:sp>
        <p:nvSpPr>
          <p:cNvPr id="360" name="Google Shape;360;p6"/>
          <p:cNvSpPr txBox="1"/>
          <p:nvPr>
            <p:ph idx="11" type="ftr"/>
          </p:nvPr>
        </p:nvSpPr>
        <p:spPr>
          <a:xfrm>
            <a:off x="479431" y="6016900"/>
            <a:ext cx="11122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2000">
                <a:latin typeface="Courier New"/>
                <a:ea typeface="Courier New"/>
                <a:cs typeface="Courier New"/>
                <a:sym typeface="Courier New"/>
              </a:rPr>
              <a:t>.</a:t>
            </a:r>
            <a:endParaRPr b="1" sz="2000">
              <a:latin typeface="Courier New"/>
              <a:ea typeface="Courier New"/>
              <a:cs typeface="Courier New"/>
              <a:sym typeface="Courier New"/>
            </a:endParaRPr>
          </a:p>
        </p:txBody>
      </p:sp>
      <p:sp>
        <p:nvSpPr>
          <p:cNvPr id="361" name="Google Shape;361;p6"/>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62" name="Google Shape;362;p6"/>
          <p:cNvPicPr preferRelativeResize="0"/>
          <p:nvPr/>
        </p:nvPicPr>
        <p:blipFill rotWithShape="1">
          <a:blip r:embed="rId3">
            <a:alphaModFix/>
          </a:blip>
          <a:srcRect b="7084" l="-621" r="9213" t="1508"/>
          <a:stretch/>
        </p:blipFill>
        <p:spPr>
          <a:xfrm>
            <a:off x="2285050" y="1344700"/>
            <a:ext cx="8017476" cy="492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9"/>
          <p:cNvSpPr txBox="1"/>
          <p:nvPr>
            <p:ph type="title"/>
          </p:nvPr>
        </p:nvSpPr>
        <p:spPr>
          <a:xfrm>
            <a:off x="838200" y="652986"/>
            <a:ext cx="10515600" cy="9048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6000"/>
              <a:buFont typeface="Pinyon Script"/>
              <a:buNone/>
            </a:pPr>
            <a:r>
              <a:rPr lang="en-US" sz="5000">
                <a:latin typeface="Times New Roman"/>
                <a:ea typeface="Times New Roman"/>
                <a:cs typeface="Times New Roman"/>
                <a:sym typeface="Times New Roman"/>
              </a:rPr>
              <a:t>Activity Schedule</a:t>
            </a:r>
            <a:endParaRPr sz="5000">
              <a:latin typeface="Times New Roman"/>
              <a:ea typeface="Times New Roman"/>
              <a:cs typeface="Times New Roman"/>
              <a:sym typeface="Times New Roman"/>
            </a:endParaRPr>
          </a:p>
        </p:txBody>
      </p:sp>
      <p:sp>
        <p:nvSpPr>
          <p:cNvPr id="368" name="Google Shape;368;p9"/>
          <p:cNvSpPr txBox="1"/>
          <p:nvPr>
            <p:ph idx="1" type="body"/>
          </p:nvPr>
        </p:nvSpPr>
        <p:spPr>
          <a:xfrm>
            <a:off x="838200" y="1875244"/>
            <a:ext cx="10515600" cy="5622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90000"/>
              </a:lnSpc>
              <a:spcBef>
                <a:spcPts val="0"/>
              </a:spcBef>
              <a:spcAft>
                <a:spcPts val="0"/>
              </a:spcAft>
              <a:buClr>
                <a:schemeClr val="dk2"/>
              </a:buClr>
              <a:buSzPct val="25714"/>
              <a:buNone/>
            </a:pPr>
            <a:r>
              <a:rPr lang="en-US" sz="7000"/>
              <a:t>.</a:t>
            </a:r>
            <a:endParaRPr sz="7000"/>
          </a:p>
        </p:txBody>
      </p:sp>
      <p:sp>
        <p:nvSpPr>
          <p:cNvPr id="369" name="Google Shape;369;p9"/>
          <p:cNvSpPr txBox="1"/>
          <p:nvPr>
            <p:ph idx="2" type="body"/>
          </p:nvPr>
        </p:nvSpPr>
        <p:spPr>
          <a:xfrm>
            <a:off x="956888" y="2942675"/>
            <a:ext cx="1646700" cy="35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3500"/>
              <a:buNone/>
            </a:pPr>
            <a:r>
              <a:rPr lang="en-US" sz="1900">
                <a:latin typeface="Book Antiqua"/>
                <a:ea typeface="Book Antiqua"/>
                <a:cs typeface="Book Antiqua"/>
                <a:sym typeface="Book Antiqua"/>
              </a:rPr>
              <a:t>Till </a:t>
            </a:r>
            <a:r>
              <a:rPr lang="en-US" sz="1900">
                <a:latin typeface="Book Antiqua"/>
                <a:ea typeface="Book Antiqua"/>
                <a:cs typeface="Book Antiqua"/>
                <a:sym typeface="Book Antiqua"/>
              </a:rPr>
              <a:t>14 Feb</a:t>
            </a:r>
            <a:endParaRPr sz="1900">
              <a:latin typeface="Book Antiqua"/>
              <a:ea typeface="Book Antiqua"/>
              <a:cs typeface="Book Antiqua"/>
              <a:sym typeface="Book Antiqua"/>
            </a:endParaRPr>
          </a:p>
        </p:txBody>
      </p:sp>
      <p:sp>
        <p:nvSpPr>
          <p:cNvPr id="370" name="Google Shape;370;p9"/>
          <p:cNvSpPr txBox="1"/>
          <p:nvPr>
            <p:ph idx="3" type="body"/>
          </p:nvPr>
        </p:nvSpPr>
        <p:spPr>
          <a:xfrm>
            <a:off x="956944" y="3579013"/>
            <a:ext cx="1646588" cy="190738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1600"/>
              <a:buNone/>
            </a:pPr>
            <a:r>
              <a:rPr lang="en-US"/>
              <a:t>Understanding the need of the project </a:t>
            </a:r>
            <a:endParaRPr/>
          </a:p>
        </p:txBody>
      </p:sp>
      <p:sp>
        <p:nvSpPr>
          <p:cNvPr id="371" name="Google Shape;371;p9"/>
          <p:cNvSpPr txBox="1"/>
          <p:nvPr>
            <p:ph idx="4" type="body"/>
          </p:nvPr>
        </p:nvSpPr>
        <p:spPr>
          <a:xfrm>
            <a:off x="2603525" y="2942675"/>
            <a:ext cx="1351800" cy="41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3500"/>
              <a:buNone/>
            </a:pPr>
            <a:r>
              <a:rPr lang="en-US" sz="2000">
                <a:latin typeface="Book Antiqua"/>
                <a:ea typeface="Book Antiqua"/>
                <a:cs typeface="Book Antiqua"/>
                <a:sym typeface="Book Antiqua"/>
              </a:rPr>
              <a:t>1</a:t>
            </a:r>
            <a:r>
              <a:rPr lang="en-US" sz="1800">
                <a:latin typeface="Book Antiqua"/>
                <a:ea typeface="Book Antiqua"/>
                <a:cs typeface="Book Antiqua"/>
                <a:sym typeface="Book Antiqua"/>
              </a:rPr>
              <a:t>5-18 Feb</a:t>
            </a:r>
            <a:endParaRPr sz="1800">
              <a:latin typeface="Book Antiqua"/>
              <a:ea typeface="Book Antiqua"/>
              <a:cs typeface="Book Antiqua"/>
              <a:sym typeface="Book Antiqua"/>
            </a:endParaRPr>
          </a:p>
        </p:txBody>
      </p:sp>
      <p:sp>
        <p:nvSpPr>
          <p:cNvPr id="372" name="Google Shape;372;p9"/>
          <p:cNvSpPr txBox="1"/>
          <p:nvPr>
            <p:ph idx="5" type="body"/>
          </p:nvPr>
        </p:nvSpPr>
        <p:spPr>
          <a:xfrm>
            <a:off x="2638979" y="3579013"/>
            <a:ext cx="1646588" cy="190738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1600"/>
              <a:buNone/>
            </a:pPr>
            <a:r>
              <a:rPr lang="en-US"/>
              <a:t>Finding Appropriate Dataset</a:t>
            </a:r>
            <a:endParaRPr/>
          </a:p>
          <a:p>
            <a:pPr indent="0" lvl="0" marL="0" rtl="0" algn="l">
              <a:lnSpc>
                <a:spcPct val="90000"/>
              </a:lnSpc>
              <a:spcBef>
                <a:spcPts val="0"/>
              </a:spcBef>
              <a:spcAft>
                <a:spcPts val="0"/>
              </a:spcAft>
              <a:buClr>
                <a:srgbClr val="3F3F3F"/>
              </a:buClr>
              <a:buSzPts val="1600"/>
              <a:buNone/>
            </a:pPr>
            <a:r>
              <a:t/>
            </a:r>
            <a:endParaRPr/>
          </a:p>
        </p:txBody>
      </p:sp>
      <p:sp>
        <p:nvSpPr>
          <p:cNvPr id="373" name="Google Shape;373;p9"/>
          <p:cNvSpPr txBox="1"/>
          <p:nvPr>
            <p:ph idx="6" type="body"/>
          </p:nvPr>
        </p:nvSpPr>
        <p:spPr>
          <a:xfrm>
            <a:off x="4189675" y="2942675"/>
            <a:ext cx="1351800" cy="35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3500"/>
              <a:buNone/>
            </a:pPr>
            <a:r>
              <a:rPr lang="en-US" sz="1900">
                <a:latin typeface="Book Antiqua"/>
                <a:ea typeface="Book Antiqua"/>
                <a:cs typeface="Book Antiqua"/>
                <a:sym typeface="Book Antiqua"/>
              </a:rPr>
              <a:t>19-27 Feb</a:t>
            </a:r>
            <a:endParaRPr sz="1900">
              <a:latin typeface="Book Antiqua"/>
              <a:ea typeface="Book Antiqua"/>
              <a:cs typeface="Book Antiqua"/>
              <a:sym typeface="Book Antiqua"/>
            </a:endParaRPr>
          </a:p>
        </p:txBody>
      </p:sp>
      <p:sp>
        <p:nvSpPr>
          <p:cNvPr id="374" name="Google Shape;374;p9"/>
          <p:cNvSpPr txBox="1"/>
          <p:nvPr>
            <p:ph idx="7" type="body"/>
          </p:nvPr>
        </p:nvSpPr>
        <p:spPr>
          <a:xfrm>
            <a:off x="4321014" y="3579013"/>
            <a:ext cx="1646588" cy="190738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Finalized</a:t>
            </a:r>
            <a:r>
              <a:rPr lang="en-US"/>
              <a:t> the complete methodology </a:t>
            </a:r>
            <a:r>
              <a:rPr lang="en-US"/>
              <a:t>with its flow diagram to be followed up.</a:t>
            </a:r>
            <a:endParaRPr/>
          </a:p>
          <a:p>
            <a:pPr indent="0" lvl="0" marL="0" rtl="0" algn="l">
              <a:lnSpc>
                <a:spcPct val="90000"/>
              </a:lnSpc>
              <a:spcBef>
                <a:spcPts val="1000"/>
              </a:spcBef>
              <a:spcAft>
                <a:spcPts val="0"/>
              </a:spcAft>
              <a:buClr>
                <a:srgbClr val="3F3F3F"/>
              </a:buClr>
              <a:buSzPts val="1600"/>
              <a:buNone/>
            </a:pPr>
            <a:r>
              <a:t/>
            </a:r>
            <a:endParaRPr sz="1900">
              <a:latin typeface="Arial"/>
              <a:ea typeface="Arial"/>
              <a:cs typeface="Arial"/>
              <a:sym typeface="Arial"/>
            </a:endParaRPr>
          </a:p>
        </p:txBody>
      </p:sp>
      <p:sp>
        <p:nvSpPr>
          <p:cNvPr id="375" name="Google Shape;375;p9"/>
          <p:cNvSpPr txBox="1"/>
          <p:nvPr>
            <p:ph idx="8" type="body"/>
          </p:nvPr>
        </p:nvSpPr>
        <p:spPr>
          <a:xfrm>
            <a:off x="5967575" y="2909525"/>
            <a:ext cx="1646700" cy="41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3500"/>
              <a:buNone/>
            </a:pPr>
            <a:r>
              <a:rPr lang="en-US" sz="1900">
                <a:latin typeface="Book Antiqua"/>
                <a:ea typeface="Book Antiqua"/>
                <a:cs typeface="Book Antiqua"/>
                <a:sym typeface="Book Antiqua"/>
              </a:rPr>
              <a:t>2 -10 March</a:t>
            </a:r>
            <a:endParaRPr sz="1900">
              <a:latin typeface="Book Antiqua"/>
              <a:ea typeface="Book Antiqua"/>
              <a:cs typeface="Book Antiqua"/>
              <a:sym typeface="Book Antiqua"/>
            </a:endParaRPr>
          </a:p>
        </p:txBody>
      </p:sp>
      <p:sp>
        <p:nvSpPr>
          <p:cNvPr id="376" name="Google Shape;376;p9"/>
          <p:cNvSpPr txBox="1"/>
          <p:nvPr>
            <p:ph idx="9" type="body"/>
          </p:nvPr>
        </p:nvSpPr>
        <p:spPr>
          <a:xfrm>
            <a:off x="6003049" y="3579013"/>
            <a:ext cx="1646588" cy="190738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000"/>
              </a:spcAft>
              <a:buNone/>
            </a:pPr>
            <a:r>
              <a:rPr lang="en-US"/>
              <a:t>Will be Implementing all the decided modules</a:t>
            </a:r>
            <a:endParaRPr/>
          </a:p>
        </p:txBody>
      </p:sp>
      <p:sp>
        <p:nvSpPr>
          <p:cNvPr id="377" name="Google Shape;377;p9"/>
          <p:cNvSpPr txBox="1"/>
          <p:nvPr>
            <p:ph idx="13" type="body"/>
          </p:nvPr>
        </p:nvSpPr>
        <p:spPr>
          <a:xfrm>
            <a:off x="7649625" y="2876225"/>
            <a:ext cx="1646700" cy="484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3500"/>
              <a:buNone/>
            </a:pPr>
            <a:r>
              <a:rPr lang="en-US" sz="1900">
                <a:latin typeface="Book Antiqua"/>
                <a:ea typeface="Book Antiqua"/>
                <a:cs typeface="Book Antiqua"/>
                <a:sym typeface="Book Antiqua"/>
              </a:rPr>
              <a:t>12-30 March</a:t>
            </a:r>
            <a:endParaRPr sz="1900">
              <a:latin typeface="Book Antiqua"/>
              <a:ea typeface="Book Antiqua"/>
              <a:cs typeface="Book Antiqua"/>
              <a:sym typeface="Book Antiqua"/>
            </a:endParaRPr>
          </a:p>
        </p:txBody>
      </p:sp>
      <p:sp>
        <p:nvSpPr>
          <p:cNvPr id="378" name="Google Shape;378;p9"/>
          <p:cNvSpPr txBox="1"/>
          <p:nvPr>
            <p:ph idx="14" type="body"/>
          </p:nvPr>
        </p:nvSpPr>
        <p:spPr>
          <a:xfrm>
            <a:off x="7685084" y="3579013"/>
            <a:ext cx="1646588" cy="190738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1600"/>
              <a:buNone/>
            </a:pPr>
            <a:r>
              <a:rPr lang="en-US"/>
              <a:t>Will be Training and Testing the Model</a:t>
            </a:r>
            <a:endParaRPr/>
          </a:p>
        </p:txBody>
      </p:sp>
      <p:sp>
        <p:nvSpPr>
          <p:cNvPr id="379" name="Google Shape;379;p9"/>
          <p:cNvSpPr txBox="1"/>
          <p:nvPr>
            <p:ph idx="15" type="body"/>
          </p:nvPr>
        </p:nvSpPr>
        <p:spPr>
          <a:xfrm>
            <a:off x="9331675" y="2876225"/>
            <a:ext cx="1531500" cy="484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3500"/>
              <a:buNone/>
            </a:pPr>
            <a:r>
              <a:rPr lang="en-US" sz="1900">
                <a:latin typeface="Book Antiqua"/>
                <a:ea typeface="Book Antiqua"/>
                <a:cs typeface="Book Antiqua"/>
                <a:sym typeface="Book Antiqua"/>
              </a:rPr>
              <a:t>1-20 April</a:t>
            </a:r>
            <a:endParaRPr sz="1900">
              <a:latin typeface="Book Antiqua"/>
              <a:ea typeface="Book Antiqua"/>
              <a:cs typeface="Book Antiqua"/>
              <a:sym typeface="Book Antiqua"/>
            </a:endParaRPr>
          </a:p>
        </p:txBody>
      </p:sp>
      <p:sp>
        <p:nvSpPr>
          <p:cNvPr id="380" name="Google Shape;380;p9"/>
          <p:cNvSpPr txBox="1"/>
          <p:nvPr>
            <p:ph idx="16" type="body"/>
          </p:nvPr>
        </p:nvSpPr>
        <p:spPr>
          <a:xfrm>
            <a:off x="9367117" y="3579013"/>
            <a:ext cx="1646588" cy="190738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Will be </a:t>
            </a:r>
            <a:r>
              <a:rPr lang="en-US"/>
              <a:t>Comparing the accuracy with  some other model  and Finalizing the Model.</a:t>
            </a:r>
            <a:endParaRPr/>
          </a:p>
          <a:p>
            <a:pPr indent="0" lvl="0" marL="0" rtl="0" algn="l">
              <a:lnSpc>
                <a:spcPct val="90000"/>
              </a:lnSpc>
              <a:spcBef>
                <a:spcPts val="1000"/>
              </a:spcBef>
              <a:spcAft>
                <a:spcPts val="0"/>
              </a:spcAft>
              <a:buClr>
                <a:srgbClr val="3F3F3F"/>
              </a:buClr>
              <a:buSzPts val="1600"/>
              <a:buNone/>
            </a:pPr>
            <a:r>
              <a:t/>
            </a:r>
            <a:endParaRPr sz="1900">
              <a:solidFill>
                <a:schemeClr val="dk1"/>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c26a3b1cfa_2_0"/>
          <p:cNvSpPr txBox="1"/>
          <p:nvPr>
            <p:ph idx="12" type="sldNum"/>
          </p:nvPr>
        </p:nvSpPr>
        <p:spPr>
          <a:xfrm>
            <a:off x="5821279" y="6273660"/>
            <a:ext cx="5493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87" name="Google Shape;387;gc26a3b1cfa_2_0"/>
          <p:cNvSpPr txBox="1"/>
          <p:nvPr>
            <p:ph type="title"/>
          </p:nvPr>
        </p:nvSpPr>
        <p:spPr>
          <a:xfrm>
            <a:off x="838200" y="1315008"/>
            <a:ext cx="10515600" cy="24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US" sz="4700">
                <a:latin typeface="Times New Roman"/>
                <a:ea typeface="Times New Roman"/>
                <a:cs typeface="Times New Roman"/>
                <a:sym typeface="Times New Roman"/>
              </a:rPr>
              <a:t>Results</a:t>
            </a:r>
            <a:endParaRPr sz="4700">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sz="4700">
              <a:latin typeface="Times New Roman"/>
              <a:ea typeface="Times New Roman"/>
              <a:cs typeface="Times New Roman"/>
              <a:sym typeface="Times New Roman"/>
            </a:endParaRPr>
          </a:p>
        </p:txBody>
      </p:sp>
      <p:sp>
        <p:nvSpPr>
          <p:cNvPr id="388" name="Google Shape;388;gc26a3b1cfa_2_0"/>
          <p:cNvSpPr txBox="1"/>
          <p:nvPr>
            <p:ph idx="1" type="body"/>
          </p:nvPr>
        </p:nvSpPr>
        <p:spPr>
          <a:xfrm>
            <a:off x="838125" y="1481450"/>
            <a:ext cx="10515600" cy="40524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None/>
            </a:pPr>
            <a:r>
              <a:t/>
            </a:r>
            <a:endParaRPr sz="2000"/>
          </a:p>
          <a:p>
            <a:pPr indent="-355600" lvl="0" marL="457200" rtl="0" algn="l">
              <a:lnSpc>
                <a:spcPct val="100000"/>
              </a:lnSpc>
              <a:spcBef>
                <a:spcPts val="1000"/>
              </a:spcBef>
              <a:spcAft>
                <a:spcPts val="0"/>
              </a:spcAft>
              <a:buSzPts val="2000"/>
              <a:buChar char="•"/>
            </a:pPr>
            <a:r>
              <a:t/>
            </a:r>
            <a:endParaRPr sz="2000"/>
          </a:p>
          <a:p>
            <a:pPr indent="0" lvl="0" marL="0" rtl="0" algn="l">
              <a:lnSpc>
                <a:spcPct val="70000"/>
              </a:lnSpc>
              <a:spcBef>
                <a:spcPts val="1000"/>
              </a:spcBef>
              <a:spcAft>
                <a:spcPts val="0"/>
              </a:spcAft>
              <a:buClr>
                <a:schemeClr val="dk1"/>
              </a:buClr>
              <a:buSzPts val="1100"/>
              <a:buFont typeface="Arial"/>
              <a:buNone/>
            </a:pPr>
            <a:r>
              <a:t/>
            </a:r>
            <a:endParaRPr sz="2000"/>
          </a:p>
          <a:p>
            <a:pPr indent="0" lvl="0" marL="0" rtl="0" algn="l">
              <a:lnSpc>
                <a:spcPct val="70000"/>
              </a:lnSpc>
              <a:spcBef>
                <a:spcPts val="1000"/>
              </a:spcBef>
              <a:spcAft>
                <a:spcPts val="0"/>
              </a:spcAft>
              <a:buNone/>
            </a:pPr>
            <a:r>
              <a:t/>
            </a:r>
            <a:endParaRPr sz="2000"/>
          </a:p>
        </p:txBody>
      </p:sp>
      <p:pic>
        <p:nvPicPr>
          <p:cNvPr id="389" name="Google Shape;389;gc26a3b1cfa_2_0"/>
          <p:cNvPicPr preferRelativeResize="0"/>
          <p:nvPr/>
        </p:nvPicPr>
        <p:blipFill>
          <a:blip r:embed="rId3">
            <a:alphaModFix/>
          </a:blip>
          <a:stretch>
            <a:fillRect/>
          </a:stretch>
        </p:blipFill>
        <p:spPr>
          <a:xfrm>
            <a:off x="1085328" y="1659888"/>
            <a:ext cx="10268401" cy="2300122"/>
          </a:xfrm>
          <a:prstGeom prst="rect">
            <a:avLst/>
          </a:prstGeom>
          <a:noFill/>
          <a:ln>
            <a:noFill/>
          </a:ln>
        </p:spPr>
      </p:pic>
      <p:pic>
        <p:nvPicPr>
          <p:cNvPr id="390" name="Google Shape;390;gc26a3b1cfa_2_0"/>
          <p:cNvPicPr preferRelativeResize="0"/>
          <p:nvPr/>
        </p:nvPicPr>
        <p:blipFill>
          <a:blip r:embed="rId4">
            <a:alphaModFix/>
          </a:blip>
          <a:stretch>
            <a:fillRect/>
          </a:stretch>
        </p:blipFill>
        <p:spPr>
          <a:xfrm>
            <a:off x="1085328" y="4062203"/>
            <a:ext cx="10268401" cy="21945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c26a3b1cfa_2_15"/>
          <p:cNvSpPr txBox="1"/>
          <p:nvPr>
            <p:ph idx="12" type="sldNum"/>
          </p:nvPr>
        </p:nvSpPr>
        <p:spPr>
          <a:xfrm>
            <a:off x="5821279" y="6273660"/>
            <a:ext cx="5493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97" name="Google Shape;397;gc26a3b1cfa_2_15"/>
          <p:cNvSpPr txBox="1"/>
          <p:nvPr>
            <p:ph type="title"/>
          </p:nvPr>
        </p:nvSpPr>
        <p:spPr>
          <a:xfrm>
            <a:off x="838200" y="652986"/>
            <a:ext cx="10515600" cy="904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398" name="Google Shape;398;gc26a3b1cfa_2_15"/>
          <p:cNvSpPr txBox="1"/>
          <p:nvPr>
            <p:ph idx="1" type="body"/>
          </p:nvPr>
        </p:nvSpPr>
        <p:spPr>
          <a:xfrm>
            <a:off x="838200" y="1845925"/>
            <a:ext cx="10515600" cy="42909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1000"/>
              </a:spcBef>
              <a:spcAft>
                <a:spcPts val="0"/>
              </a:spcAft>
              <a:buClr>
                <a:srgbClr val="6AA84F"/>
              </a:buClr>
              <a:buSzPts val="2400"/>
              <a:buFont typeface="Book Antiqua"/>
              <a:buChar char="•"/>
            </a:pPr>
            <a:r>
              <a:rPr lang="en-US" sz="1700"/>
              <a:t>In this project, we have tried to recognize many address blocks written in capital/small letters. The strength of algorithms that we have used is that it is even able to recognize blocks/sentences in which the letters are slightly joined.</a:t>
            </a:r>
            <a:endParaRPr sz="1700"/>
          </a:p>
          <a:p>
            <a:pPr indent="0" lvl="0" marL="457200" rtl="0" algn="l">
              <a:lnSpc>
                <a:spcPct val="100000"/>
              </a:lnSpc>
              <a:spcBef>
                <a:spcPts val="1000"/>
              </a:spcBef>
              <a:spcAft>
                <a:spcPts val="0"/>
              </a:spcAft>
              <a:buNone/>
            </a:pPr>
            <a:r>
              <a:t/>
            </a:r>
            <a:endParaRPr sz="1700"/>
          </a:p>
          <a:p>
            <a:pPr indent="-381000" lvl="0" marL="457200" rtl="0" algn="l">
              <a:lnSpc>
                <a:spcPct val="100000"/>
              </a:lnSpc>
              <a:spcBef>
                <a:spcPts val="1000"/>
              </a:spcBef>
              <a:spcAft>
                <a:spcPts val="0"/>
              </a:spcAft>
              <a:buClr>
                <a:srgbClr val="6AA84F"/>
              </a:buClr>
              <a:buSzPts val="2400"/>
              <a:buFont typeface="Book Antiqua"/>
              <a:buChar char="•"/>
            </a:pPr>
            <a:r>
              <a:rPr lang="en-US" sz="1700"/>
              <a:t>We have talked about how CRNN (CNN + LSTM) can perceive text in pictures with its itemized design. The model comprises of 7 CNN and 2 LSTM layers and yields a character-likelihood grid. We have used Convolutional Recurrent Neural Network to recognize the Handwritten line text image without pre-segmentation into words or characters. Then use CTC loss Function is used to train.</a:t>
            </a:r>
            <a:endParaRPr sz="1700"/>
          </a:p>
          <a:p>
            <a:pPr indent="0" lvl="0" marL="457200" rtl="0" algn="l">
              <a:lnSpc>
                <a:spcPct val="100000"/>
              </a:lnSpc>
              <a:spcBef>
                <a:spcPts val="1000"/>
              </a:spcBef>
              <a:spcAft>
                <a:spcPts val="0"/>
              </a:spcAft>
              <a:buNone/>
            </a:pPr>
            <a:r>
              <a:t/>
            </a:r>
            <a:endParaRPr sz="1700"/>
          </a:p>
          <a:p>
            <a:pPr indent="-381000" lvl="0" marL="457200" rtl="0" algn="l">
              <a:lnSpc>
                <a:spcPct val="100000"/>
              </a:lnSpc>
              <a:spcBef>
                <a:spcPts val="1000"/>
              </a:spcBef>
              <a:spcAft>
                <a:spcPts val="0"/>
              </a:spcAft>
              <a:buClr>
                <a:srgbClr val="6AA84F"/>
              </a:buClr>
              <a:buSzPts val="2400"/>
              <a:buFont typeface="Book Antiqua"/>
              <a:buChar char="•"/>
            </a:pPr>
            <a:r>
              <a:rPr lang="en-US" sz="1700"/>
              <a:t>The model has yielded an accuracy of 88% on training, on testing the received accuracy is 81%. We have used Levenshtein Distance as a metric to determine the accuracy of the model.</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c158721cc7_0_14"/>
          <p:cNvSpPr txBox="1"/>
          <p:nvPr>
            <p:ph type="title"/>
          </p:nvPr>
        </p:nvSpPr>
        <p:spPr>
          <a:xfrm>
            <a:off x="838200" y="652986"/>
            <a:ext cx="10515600" cy="904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2"/>
              </a:buClr>
              <a:buSzPct val="100000"/>
              <a:buFont typeface="Pinyon Script"/>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404" name="Google Shape;404;gc158721cc7_0_14"/>
          <p:cNvSpPr txBox="1"/>
          <p:nvPr>
            <p:ph idx="1" type="body"/>
          </p:nvPr>
        </p:nvSpPr>
        <p:spPr>
          <a:xfrm>
            <a:off x="838200" y="1874838"/>
            <a:ext cx="10515600" cy="3742200"/>
          </a:xfrm>
          <a:prstGeom prst="rect">
            <a:avLst/>
          </a:prstGeom>
          <a:noFill/>
          <a:ln>
            <a:noFill/>
          </a:ln>
        </p:spPr>
        <p:txBody>
          <a:bodyPr anchorCtr="0" anchor="t" bIns="45700" lIns="91425" spcFirstLastPara="1" rIns="91425" wrap="square" tIns="45700">
            <a:normAutofit/>
          </a:bodyPr>
          <a:lstStyle/>
          <a:p>
            <a:pPr indent="-330200" lvl="0" marL="457200" rtl="0" algn="l">
              <a:lnSpc>
                <a:spcPct val="90000"/>
              </a:lnSpc>
              <a:spcBef>
                <a:spcPts val="0"/>
              </a:spcBef>
              <a:spcAft>
                <a:spcPts val="0"/>
              </a:spcAft>
              <a:buClr>
                <a:srgbClr val="000000"/>
              </a:buClr>
              <a:buSzPts val="1600"/>
              <a:buAutoNum type="arabicPeriod"/>
            </a:pPr>
            <a:r>
              <a:rPr lang="en-US" u="sng">
                <a:solidFill>
                  <a:srgbClr val="38761D"/>
                </a:solidFill>
                <a:hlinkClick r:id="rId3">
                  <a:extLst>
                    <a:ext uri="{A12FA001-AC4F-418D-AE19-62706E023703}">
                      <ahyp:hlinkClr val="tx"/>
                    </a:ext>
                  </a:extLst>
                </a:hlinkClick>
              </a:rPr>
              <a:t>https://fki.tic.heia-fr.ch/databases/iam-handwriting-database</a:t>
            </a:r>
            <a:endParaRPr/>
          </a:p>
          <a:p>
            <a:pPr indent="0" lvl="0" marL="457200" rtl="0" algn="l">
              <a:lnSpc>
                <a:spcPct val="90000"/>
              </a:lnSpc>
              <a:spcBef>
                <a:spcPts val="0"/>
              </a:spcBef>
              <a:spcAft>
                <a:spcPts val="0"/>
              </a:spcAft>
              <a:buNone/>
            </a:pPr>
            <a:r>
              <a:t/>
            </a:r>
            <a:endParaRPr>
              <a:solidFill>
                <a:srgbClr val="38761D"/>
              </a:solidFill>
            </a:endParaRPr>
          </a:p>
          <a:p>
            <a:pPr indent="-330200" lvl="0" marL="457200" rtl="0" algn="l">
              <a:lnSpc>
                <a:spcPct val="90000"/>
              </a:lnSpc>
              <a:spcBef>
                <a:spcPts val="0"/>
              </a:spcBef>
              <a:spcAft>
                <a:spcPts val="0"/>
              </a:spcAft>
              <a:buClr>
                <a:srgbClr val="000000"/>
              </a:buClr>
              <a:buSzPts val="1600"/>
              <a:buAutoNum type="arabicPeriod"/>
            </a:pPr>
            <a:r>
              <a:rPr lang="en-US"/>
              <a:t>E. Kavallieratou, K. Sgarbas, N. Fakotakis and G. Kokkinakis, “Handwritten Word Recognition based on Structural Characteristics and Lexical Support”, by Wire Communications Lab, University of Patras, 26500 Patras, 2003.</a:t>
            </a:r>
            <a:endParaRPr>
              <a:solidFill>
                <a:srgbClr val="38761D"/>
              </a:solidFill>
            </a:endParaRPr>
          </a:p>
          <a:p>
            <a:pPr indent="0" lvl="0" marL="457200" rtl="0" algn="l">
              <a:lnSpc>
                <a:spcPct val="90000"/>
              </a:lnSpc>
              <a:spcBef>
                <a:spcPts val="0"/>
              </a:spcBef>
              <a:spcAft>
                <a:spcPts val="0"/>
              </a:spcAft>
              <a:buNone/>
            </a:pPr>
            <a:r>
              <a:t/>
            </a:r>
            <a:endParaRPr>
              <a:solidFill>
                <a:srgbClr val="38761D"/>
              </a:solidFill>
            </a:endParaRPr>
          </a:p>
          <a:p>
            <a:pPr indent="-330200" lvl="0" marL="457200" rtl="0" algn="l">
              <a:lnSpc>
                <a:spcPct val="90000"/>
              </a:lnSpc>
              <a:spcBef>
                <a:spcPts val="0"/>
              </a:spcBef>
              <a:spcAft>
                <a:spcPts val="0"/>
              </a:spcAft>
              <a:buClr>
                <a:srgbClr val="000000"/>
              </a:buClr>
              <a:buSzPts val="1600"/>
              <a:buAutoNum type="arabicPeriod"/>
            </a:pPr>
            <a:r>
              <a:rPr lang="en-US"/>
              <a:t>Paul D. Gader, Magdi Mohamed, and Jung-Hsien Chiang, “Handwritten Word Recognition with Character and Inter-Character Neural Networks”, 2012.</a:t>
            </a:r>
            <a:endParaRPr/>
          </a:p>
          <a:p>
            <a:pPr indent="0" lvl="0" marL="457200" rtl="0" algn="l">
              <a:lnSpc>
                <a:spcPct val="90000"/>
              </a:lnSpc>
              <a:spcBef>
                <a:spcPts val="0"/>
              </a:spcBef>
              <a:spcAft>
                <a:spcPts val="0"/>
              </a:spcAft>
              <a:buNone/>
            </a:pPr>
            <a:r>
              <a:t/>
            </a:r>
            <a:endParaRPr/>
          </a:p>
          <a:p>
            <a:pPr indent="-330200" lvl="0" marL="457200" rtl="0" algn="l">
              <a:lnSpc>
                <a:spcPct val="90000"/>
              </a:lnSpc>
              <a:spcBef>
                <a:spcPts val="0"/>
              </a:spcBef>
              <a:spcAft>
                <a:spcPts val="0"/>
              </a:spcAft>
              <a:buClr>
                <a:srgbClr val="000000"/>
              </a:buClr>
              <a:buSzPts val="1600"/>
              <a:buAutoNum type="arabicPeriod"/>
            </a:pPr>
            <a:r>
              <a:rPr lang="en-US"/>
              <a:t>Tapan K Bhowmik Swapan K Parui Ujjwal Bhattacharya Bikash Shaw, “An HMM Based Recognition Scheme for Handwritten Oriya Numerals”, 2014.</a:t>
            </a:r>
            <a:endParaRPr/>
          </a:p>
        </p:txBody>
      </p:sp>
      <p:sp>
        <p:nvSpPr>
          <p:cNvPr id="405" name="Google Shape;405;gc158721cc7_0_14"/>
          <p:cNvSpPr txBox="1"/>
          <p:nvPr>
            <p:ph idx="12" type="sldNum"/>
          </p:nvPr>
        </p:nvSpPr>
        <p:spPr>
          <a:xfrm>
            <a:off x="5821279" y="6273660"/>
            <a:ext cx="549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0"/>
          <p:cNvSpPr txBox="1"/>
          <p:nvPr>
            <p:ph type="title"/>
          </p:nvPr>
        </p:nvSpPr>
        <p:spPr>
          <a:xfrm>
            <a:off x="1037021" y="1663690"/>
            <a:ext cx="10118100" cy="151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0000"/>
              <a:buFont typeface="Pinyon Scrip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
          <p:cNvSpPr txBox="1"/>
          <p:nvPr>
            <p:ph type="title"/>
          </p:nvPr>
        </p:nvSpPr>
        <p:spPr>
          <a:xfrm>
            <a:off x="838200" y="652986"/>
            <a:ext cx="10515600" cy="90487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2"/>
              </a:buClr>
              <a:buSzPct val="100000"/>
              <a:buFont typeface="Pinyon Script"/>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280" name="Google Shape;280;p2"/>
          <p:cNvSpPr txBox="1"/>
          <p:nvPr>
            <p:ph idx="1" type="body"/>
          </p:nvPr>
        </p:nvSpPr>
        <p:spPr>
          <a:xfrm>
            <a:off x="838200" y="1874838"/>
            <a:ext cx="10515600" cy="3742191"/>
          </a:xfrm>
          <a:prstGeom prst="rect">
            <a:avLst/>
          </a:prstGeom>
          <a:noFill/>
          <a:ln>
            <a:noFill/>
          </a:ln>
        </p:spPr>
        <p:txBody>
          <a:bodyPr anchorCtr="0" anchor="t" bIns="45700" lIns="91425" spcFirstLastPara="1" rIns="91425" wrap="square" tIns="45700">
            <a:noAutofit/>
          </a:bodyPr>
          <a:lstStyle/>
          <a:p>
            <a:pPr indent="-298450" lvl="0" marL="285750" rtl="0" algn="just">
              <a:lnSpc>
                <a:spcPct val="100000"/>
              </a:lnSpc>
              <a:spcBef>
                <a:spcPts val="0"/>
              </a:spcBef>
              <a:spcAft>
                <a:spcPts val="0"/>
              </a:spcAft>
              <a:buClr>
                <a:srgbClr val="38761D"/>
              </a:buClr>
              <a:buSzPts val="1800"/>
              <a:buFont typeface="Book Antiqua"/>
              <a:buChar char="❖"/>
            </a:pPr>
            <a:r>
              <a:rPr lang="en-US" sz="1700">
                <a:solidFill>
                  <a:srgbClr val="080808"/>
                </a:solidFill>
              </a:rPr>
              <a:t>There are many things we humans have in common. But there are other things that are very unique to every individual - DNA, fingerprints, etc. Handwriting is one other such thing that is unique to every individual.</a:t>
            </a:r>
            <a:endParaRPr sz="1700">
              <a:solidFill>
                <a:srgbClr val="080808"/>
              </a:solidFill>
            </a:endParaRPr>
          </a:p>
          <a:p>
            <a:pPr indent="-298450" lvl="0" marL="285750" rtl="0" algn="just">
              <a:lnSpc>
                <a:spcPct val="100000"/>
              </a:lnSpc>
              <a:spcBef>
                <a:spcPts val="0"/>
              </a:spcBef>
              <a:spcAft>
                <a:spcPts val="0"/>
              </a:spcAft>
              <a:buClr>
                <a:srgbClr val="38761D"/>
              </a:buClr>
              <a:buSzPts val="1800"/>
              <a:buFont typeface="Book Antiqua"/>
              <a:buChar char="❖"/>
            </a:pPr>
            <a:r>
              <a:rPr lang="en-US" sz="1700">
                <a:solidFill>
                  <a:srgbClr val="080808"/>
                </a:solidFill>
              </a:rPr>
              <a:t>As computerization is becoming more prominent these days, Handwriting Recognition is gaining importance in various fields eg. Authentication of signatures in banks, recognizing ZIP codes addresses on letters, forensic evidence, etc.</a:t>
            </a:r>
            <a:endParaRPr sz="1700">
              <a:solidFill>
                <a:srgbClr val="080808"/>
              </a:solidFill>
            </a:endParaRPr>
          </a:p>
          <a:p>
            <a:pPr indent="-298450" lvl="0" marL="285750" rtl="0" algn="just">
              <a:lnSpc>
                <a:spcPct val="100000"/>
              </a:lnSpc>
              <a:spcBef>
                <a:spcPts val="0"/>
              </a:spcBef>
              <a:spcAft>
                <a:spcPts val="0"/>
              </a:spcAft>
              <a:buClr>
                <a:srgbClr val="38761D"/>
              </a:buClr>
              <a:buSzPts val="1800"/>
              <a:buFont typeface="Book Antiqua"/>
              <a:buChar char="❖"/>
            </a:pPr>
            <a:r>
              <a:rPr lang="en-US" sz="1700">
                <a:solidFill>
                  <a:srgbClr val="080808"/>
                </a:solidFill>
              </a:rPr>
              <a:t>In Handwritten manuscript there is no restriction on the writing technique. Handwritten alphabets are complicated to recognize because of miscellaneous</a:t>
            </a:r>
            <a:r>
              <a:rPr lang="en-US" sz="1700">
                <a:solidFill>
                  <a:schemeClr val="dk1"/>
                </a:solidFill>
              </a:rPr>
              <a:t> human handwriting technique, difference in size and shape of letters, angle.</a:t>
            </a:r>
            <a:endParaRPr sz="1700">
              <a:solidFill>
                <a:schemeClr val="dk1"/>
              </a:solidFill>
            </a:endParaRPr>
          </a:p>
          <a:p>
            <a:pPr indent="-298450" lvl="0" marL="285750" rtl="0" algn="just">
              <a:lnSpc>
                <a:spcPct val="100000"/>
              </a:lnSpc>
              <a:spcBef>
                <a:spcPts val="0"/>
              </a:spcBef>
              <a:spcAft>
                <a:spcPts val="0"/>
              </a:spcAft>
              <a:buClr>
                <a:srgbClr val="38761D"/>
              </a:buClr>
              <a:buSzPts val="1800"/>
              <a:buFont typeface="Book Antiqua"/>
              <a:buChar char="❖"/>
            </a:pPr>
            <a:r>
              <a:rPr lang="en-US" sz="1700">
                <a:solidFill>
                  <a:schemeClr val="dk1"/>
                </a:solidFill>
              </a:rPr>
              <a:t>Handwriting recognition has been one of the most fascinating and challenging research areas in the field of image processing and pattern recognition. Handwriting recognition is the task of transforming a language re-presented in its own spatial form of graphical marks into a symbolic representation.</a:t>
            </a:r>
            <a:endParaRPr sz="1700">
              <a:solidFill>
                <a:schemeClr val="dk1"/>
              </a:solidFill>
            </a:endParaRPr>
          </a:p>
          <a:p>
            <a:pPr indent="-298450" lvl="0" marL="285750" rtl="0" algn="just">
              <a:lnSpc>
                <a:spcPct val="100000"/>
              </a:lnSpc>
              <a:spcBef>
                <a:spcPts val="0"/>
              </a:spcBef>
              <a:spcAft>
                <a:spcPts val="0"/>
              </a:spcAft>
              <a:buClr>
                <a:srgbClr val="38761D"/>
              </a:buClr>
              <a:buSzPts val="1800"/>
              <a:buFont typeface="Book Antiqua"/>
              <a:buChar char="❖"/>
            </a:pPr>
            <a:r>
              <a:rPr lang="en-US" sz="1700">
                <a:solidFill>
                  <a:schemeClr val="dk1"/>
                </a:solidFill>
              </a:rPr>
              <a:t>A number of techniques are available for feature extraction and training of CR systems in the literature, each with its own superiorities and weaknesses.</a:t>
            </a:r>
            <a:endParaRPr sz="1700">
              <a:solidFill>
                <a:schemeClr val="dk1"/>
              </a:solidFill>
            </a:endParaRPr>
          </a:p>
          <a:p>
            <a:pPr indent="0" lvl="0" marL="0" rtl="0" algn="just">
              <a:lnSpc>
                <a:spcPct val="100000"/>
              </a:lnSpc>
              <a:spcBef>
                <a:spcPts val="0"/>
              </a:spcBef>
              <a:spcAft>
                <a:spcPts val="0"/>
              </a:spcAft>
              <a:buNone/>
            </a:pPr>
            <a:r>
              <a:t/>
            </a:r>
            <a:endParaRPr sz="1700">
              <a:solidFill>
                <a:schemeClr val="dk1"/>
              </a:solidFill>
            </a:endParaRPr>
          </a:p>
        </p:txBody>
      </p:sp>
      <p:sp>
        <p:nvSpPr>
          <p:cNvPr id="281" name="Google Shape;281;p2"/>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
          <p:cNvSpPr txBox="1"/>
          <p:nvPr>
            <p:ph type="title"/>
          </p:nvPr>
        </p:nvSpPr>
        <p:spPr>
          <a:xfrm>
            <a:off x="838200" y="1192725"/>
            <a:ext cx="10515600" cy="365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Pinyon Script"/>
              <a:buNone/>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2"/>
              </a:buClr>
              <a:buSzPct val="100000"/>
              <a:buFont typeface="Pinyon Script"/>
              <a:buNone/>
            </a:pPr>
            <a:r>
              <a:t/>
            </a:r>
            <a:endParaRPr>
              <a:latin typeface="Times New Roman"/>
              <a:ea typeface="Times New Roman"/>
              <a:cs typeface="Times New Roman"/>
              <a:sym typeface="Times New Roman"/>
            </a:endParaRPr>
          </a:p>
        </p:txBody>
      </p:sp>
      <p:sp>
        <p:nvSpPr>
          <p:cNvPr id="287" name="Google Shape;287;p3"/>
          <p:cNvSpPr txBox="1"/>
          <p:nvPr>
            <p:ph idx="1" type="body"/>
          </p:nvPr>
        </p:nvSpPr>
        <p:spPr>
          <a:xfrm>
            <a:off x="838200" y="1874838"/>
            <a:ext cx="10515600" cy="3742191"/>
          </a:xfrm>
          <a:prstGeom prst="rect">
            <a:avLst/>
          </a:prstGeom>
          <a:noFill/>
          <a:ln>
            <a:noFill/>
          </a:ln>
        </p:spPr>
        <p:txBody>
          <a:bodyPr anchorCtr="0" anchor="t" bIns="45700" lIns="91425" spcFirstLastPara="1" rIns="91425" wrap="square" tIns="45700">
            <a:normAutofit/>
          </a:bodyPr>
          <a:lstStyle/>
          <a:p>
            <a:pPr indent="-412750" lvl="0" marL="285750" rtl="0" algn="just">
              <a:lnSpc>
                <a:spcPct val="100000"/>
              </a:lnSpc>
              <a:spcBef>
                <a:spcPts val="0"/>
              </a:spcBef>
              <a:spcAft>
                <a:spcPts val="0"/>
              </a:spcAft>
              <a:buSzPts val="3600"/>
              <a:buChar char="•"/>
            </a:pPr>
            <a:r>
              <a:rPr lang="en-US" sz="2300"/>
              <a:t>It is easy for the human to perform a task accurately by practicing it repeatedly and memorizing it for the next time. Human brain can process and analyse images easily. Also, recognize the different elements present in the images.</a:t>
            </a:r>
            <a:endParaRPr sz="2300"/>
          </a:p>
          <a:p>
            <a:pPr indent="0" lvl="0" marL="285750" rtl="0" algn="just">
              <a:lnSpc>
                <a:spcPct val="100000"/>
              </a:lnSpc>
              <a:spcBef>
                <a:spcPts val="0"/>
              </a:spcBef>
              <a:spcAft>
                <a:spcPts val="0"/>
              </a:spcAft>
              <a:buNone/>
            </a:pPr>
            <a:r>
              <a:t/>
            </a:r>
            <a:endParaRPr sz="2300"/>
          </a:p>
          <a:p>
            <a:pPr indent="-412750" lvl="0" marL="285750" rtl="0" algn="just">
              <a:lnSpc>
                <a:spcPct val="100000"/>
              </a:lnSpc>
              <a:spcBef>
                <a:spcPts val="0"/>
              </a:spcBef>
              <a:spcAft>
                <a:spcPts val="0"/>
              </a:spcAft>
              <a:buSzPts val="3600"/>
              <a:buChar char="•"/>
            </a:pPr>
            <a:r>
              <a:rPr lang="en-US" sz="2300"/>
              <a:t>In this competition, the goal is to correctly identify images from a dataset of thousands of handwritten images and experiment with algorithms to learn first-hand what works well and how techniques compare.</a:t>
            </a:r>
            <a:endParaRPr sz="2300"/>
          </a:p>
          <a:p>
            <a:pPr indent="0" lvl="0" marL="0" rtl="0" algn="l">
              <a:lnSpc>
                <a:spcPct val="90000"/>
              </a:lnSpc>
              <a:spcBef>
                <a:spcPts val="0"/>
              </a:spcBef>
              <a:spcAft>
                <a:spcPts val="0"/>
              </a:spcAft>
              <a:buNone/>
            </a:pPr>
            <a:r>
              <a:t/>
            </a:r>
            <a:endParaRPr sz="3200">
              <a:solidFill>
                <a:schemeClr val="dk1"/>
              </a:solidFill>
              <a:highlight>
                <a:srgbClr val="FFFFFF"/>
              </a:highlight>
              <a:latin typeface="Times New Roman"/>
              <a:ea typeface="Times New Roman"/>
              <a:cs typeface="Times New Roman"/>
              <a:sym typeface="Times New Roman"/>
            </a:endParaRPr>
          </a:p>
        </p:txBody>
      </p:sp>
      <p:sp>
        <p:nvSpPr>
          <p:cNvPr id="288" name="Google Shape;288;p3"/>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
          <p:cNvSpPr txBox="1"/>
          <p:nvPr>
            <p:ph type="title"/>
          </p:nvPr>
        </p:nvSpPr>
        <p:spPr>
          <a:xfrm>
            <a:off x="838200" y="652986"/>
            <a:ext cx="10515600" cy="90487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2"/>
              </a:buClr>
              <a:buSzPct val="100000"/>
              <a:buFont typeface="Pinyon Script"/>
              <a:buNone/>
            </a:pPr>
            <a:r>
              <a:rPr lang="en-US">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294" name="Google Shape;294;p5"/>
          <p:cNvSpPr txBox="1"/>
          <p:nvPr>
            <p:ph idx="1" type="body"/>
          </p:nvPr>
        </p:nvSpPr>
        <p:spPr>
          <a:xfrm>
            <a:off x="715725" y="1916263"/>
            <a:ext cx="10515600" cy="3742200"/>
          </a:xfrm>
          <a:prstGeom prst="rect">
            <a:avLst/>
          </a:prstGeom>
          <a:noFill/>
          <a:ln>
            <a:noFill/>
          </a:ln>
        </p:spPr>
        <p:txBody>
          <a:bodyPr anchorCtr="0" anchor="t" bIns="45700" lIns="91425" spcFirstLastPara="1" rIns="91425" wrap="square" tIns="45700">
            <a:normAutofit/>
          </a:bodyPr>
          <a:lstStyle/>
          <a:p>
            <a:pPr indent="-298450" lvl="0" marL="285750" rtl="0" algn="l">
              <a:lnSpc>
                <a:spcPct val="90000"/>
              </a:lnSpc>
              <a:spcBef>
                <a:spcPts val="0"/>
              </a:spcBef>
              <a:spcAft>
                <a:spcPts val="0"/>
              </a:spcAft>
              <a:buClr>
                <a:srgbClr val="A64D79"/>
              </a:buClr>
              <a:buSzPts val="1800"/>
              <a:buChar char="●"/>
            </a:pPr>
            <a:r>
              <a:rPr lang="en-US" sz="1800"/>
              <a:t>IAM Handwriting Dataset is a collection of handwritten passages by several writers.</a:t>
            </a:r>
            <a:endParaRPr sz="1800"/>
          </a:p>
          <a:p>
            <a:pPr indent="0" lvl="0" marL="285750" rtl="0" algn="l">
              <a:lnSpc>
                <a:spcPct val="90000"/>
              </a:lnSpc>
              <a:spcBef>
                <a:spcPts val="0"/>
              </a:spcBef>
              <a:spcAft>
                <a:spcPts val="0"/>
              </a:spcAft>
              <a:buNone/>
            </a:pPr>
            <a:r>
              <a:t/>
            </a:r>
            <a:endParaRPr sz="1800"/>
          </a:p>
          <a:p>
            <a:pPr indent="-298450" lvl="0" marL="285750" rtl="0" algn="l">
              <a:lnSpc>
                <a:spcPct val="90000"/>
              </a:lnSpc>
              <a:spcBef>
                <a:spcPts val="0"/>
              </a:spcBef>
              <a:spcAft>
                <a:spcPts val="0"/>
              </a:spcAft>
              <a:buClr>
                <a:srgbClr val="A64D79"/>
              </a:buClr>
              <a:buSzPts val="1800"/>
              <a:buChar char="●"/>
            </a:pPr>
            <a:r>
              <a:rPr lang="en-US" sz="1800"/>
              <a:t>The dataset is freely available at fki site.[1] The database contains forms of unconstrained handwritten text, which were scanned at a resolution of 300dpi and saved as PNG images.</a:t>
            </a:r>
            <a:endParaRPr sz="1800"/>
          </a:p>
          <a:p>
            <a:pPr indent="0" lvl="0" marL="285750" rtl="0" algn="l">
              <a:lnSpc>
                <a:spcPct val="90000"/>
              </a:lnSpc>
              <a:spcBef>
                <a:spcPts val="0"/>
              </a:spcBef>
              <a:spcAft>
                <a:spcPts val="0"/>
              </a:spcAft>
              <a:buNone/>
            </a:pPr>
            <a:r>
              <a:t/>
            </a:r>
            <a:endParaRPr sz="1800"/>
          </a:p>
          <a:p>
            <a:pPr indent="-298450" lvl="0" marL="285750" rtl="0" algn="l">
              <a:lnSpc>
                <a:spcPct val="90000"/>
              </a:lnSpc>
              <a:spcBef>
                <a:spcPts val="0"/>
              </a:spcBef>
              <a:spcAft>
                <a:spcPts val="0"/>
              </a:spcAft>
              <a:buClr>
                <a:srgbClr val="A64D79"/>
              </a:buClr>
              <a:buSzPts val="1800"/>
              <a:buChar char="●"/>
            </a:pPr>
            <a:r>
              <a:rPr lang="en-US" sz="1800"/>
              <a:t>It includes contributions from 657 writers making a total of 1,539 handwritten pages comprising 115,320 words and is categorized as part of modern collection.</a:t>
            </a:r>
            <a:endParaRPr sz="1800"/>
          </a:p>
          <a:p>
            <a:pPr indent="0" lvl="0" marL="285750" rtl="0" algn="l">
              <a:lnSpc>
                <a:spcPct val="90000"/>
              </a:lnSpc>
              <a:spcBef>
                <a:spcPts val="0"/>
              </a:spcBef>
              <a:spcAft>
                <a:spcPts val="0"/>
              </a:spcAft>
              <a:buNone/>
            </a:pPr>
            <a:r>
              <a:t/>
            </a:r>
            <a:endParaRPr sz="1800"/>
          </a:p>
          <a:p>
            <a:pPr indent="-298450" lvl="0" marL="285750" rtl="0" algn="l">
              <a:lnSpc>
                <a:spcPct val="90000"/>
              </a:lnSpc>
              <a:spcBef>
                <a:spcPts val="0"/>
              </a:spcBef>
              <a:spcAft>
                <a:spcPts val="0"/>
              </a:spcAft>
              <a:buClr>
                <a:srgbClr val="A64D79"/>
              </a:buClr>
              <a:buSzPts val="1800"/>
              <a:buChar char="●"/>
            </a:pPr>
            <a:r>
              <a:rPr lang="en-US" sz="1800"/>
              <a:t>The figure below provides samples of a complete form, a text line and some extracted words. </a:t>
            </a:r>
            <a:endParaRPr sz="1800"/>
          </a:p>
          <a:p>
            <a:pPr indent="0" lvl="0" marL="28575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p:txBody>
      </p:sp>
      <p:sp>
        <p:nvSpPr>
          <p:cNvPr id="295" name="Google Shape;295;p5"/>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96" name="Google Shape;296;p5"/>
          <p:cNvPicPr preferRelativeResize="0"/>
          <p:nvPr/>
        </p:nvPicPr>
        <p:blipFill>
          <a:blip r:embed="rId3">
            <a:alphaModFix/>
          </a:blip>
          <a:stretch>
            <a:fillRect/>
          </a:stretch>
        </p:blipFill>
        <p:spPr>
          <a:xfrm>
            <a:off x="2743325" y="5365304"/>
            <a:ext cx="2362200" cy="723900"/>
          </a:xfrm>
          <a:prstGeom prst="rect">
            <a:avLst/>
          </a:prstGeom>
          <a:noFill/>
          <a:ln>
            <a:noFill/>
          </a:ln>
        </p:spPr>
      </p:pic>
      <p:pic>
        <p:nvPicPr>
          <p:cNvPr id="297" name="Google Shape;297;p5"/>
          <p:cNvPicPr preferRelativeResize="0"/>
          <p:nvPr/>
        </p:nvPicPr>
        <p:blipFill>
          <a:blip r:embed="rId4">
            <a:alphaModFix/>
          </a:blip>
          <a:stretch>
            <a:fillRect/>
          </a:stretch>
        </p:blipFill>
        <p:spPr>
          <a:xfrm>
            <a:off x="5889875" y="5259166"/>
            <a:ext cx="1203648" cy="936171"/>
          </a:xfrm>
          <a:prstGeom prst="rect">
            <a:avLst/>
          </a:prstGeom>
          <a:noFill/>
          <a:ln>
            <a:noFill/>
          </a:ln>
        </p:spPr>
      </p:pic>
      <p:pic>
        <p:nvPicPr>
          <p:cNvPr id="298" name="Google Shape;298;p5"/>
          <p:cNvPicPr preferRelativeResize="0"/>
          <p:nvPr/>
        </p:nvPicPr>
        <p:blipFill>
          <a:blip r:embed="rId5">
            <a:alphaModFix/>
          </a:blip>
          <a:stretch>
            <a:fillRect/>
          </a:stretch>
        </p:blipFill>
        <p:spPr>
          <a:xfrm>
            <a:off x="7877875" y="5355787"/>
            <a:ext cx="1371600" cy="742950"/>
          </a:xfrm>
          <a:prstGeom prst="rect">
            <a:avLst/>
          </a:prstGeom>
          <a:noFill/>
          <a:ln>
            <a:noFill/>
          </a:ln>
        </p:spPr>
      </p:pic>
      <p:pic>
        <p:nvPicPr>
          <p:cNvPr id="299" name="Google Shape;299;p5"/>
          <p:cNvPicPr preferRelativeResize="0"/>
          <p:nvPr/>
        </p:nvPicPr>
        <p:blipFill>
          <a:blip r:embed="rId6">
            <a:alphaModFix/>
          </a:blip>
          <a:stretch>
            <a:fillRect/>
          </a:stretch>
        </p:blipFill>
        <p:spPr>
          <a:xfrm>
            <a:off x="1523450" y="4535275"/>
            <a:ext cx="9586176" cy="72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
          <p:cNvSpPr txBox="1"/>
          <p:nvPr>
            <p:ph type="title"/>
          </p:nvPr>
        </p:nvSpPr>
        <p:spPr>
          <a:xfrm>
            <a:off x="838200" y="641486"/>
            <a:ext cx="10515600" cy="904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2"/>
              </a:buClr>
              <a:buSzPct val="100000"/>
              <a:buFont typeface="Pinyon Script"/>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305" name="Google Shape;305;p4"/>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06" name="Google Shape;306;p4"/>
          <p:cNvGraphicFramePr/>
          <p:nvPr/>
        </p:nvGraphicFramePr>
        <p:xfrm>
          <a:off x="613025" y="2029650"/>
          <a:ext cx="3000000" cy="3000000"/>
        </p:xfrm>
        <a:graphic>
          <a:graphicData uri="http://schemas.openxmlformats.org/drawingml/2006/table">
            <a:tbl>
              <a:tblPr>
                <a:noFill/>
                <a:tableStyleId>{BD2FD869-8AB8-4629-8988-2B3FA612D56F}</a:tableStyleId>
              </a:tblPr>
              <a:tblGrid>
                <a:gridCol w="1504225"/>
                <a:gridCol w="3164600"/>
                <a:gridCol w="3001875"/>
                <a:gridCol w="2955775"/>
              </a:tblGrid>
              <a:tr h="429600">
                <a:tc>
                  <a:txBody>
                    <a:bodyPr/>
                    <a:lstStyle/>
                    <a:p>
                      <a:pPr indent="0" lvl="0" marL="0" rtl="0" algn="ctr">
                        <a:spcBef>
                          <a:spcPts val="0"/>
                        </a:spcBef>
                        <a:spcAft>
                          <a:spcPts val="0"/>
                        </a:spcAft>
                        <a:buNone/>
                      </a:pPr>
                      <a:r>
                        <a:rPr b="1" lang="en-US"/>
                        <a:t>TITLE</a:t>
                      </a:r>
                      <a:endParaRPr b="1"/>
                    </a:p>
                  </a:txBody>
                  <a:tcPr marT="91425" marB="91425" marR="91425" marL="91425"/>
                </a:tc>
                <a:tc>
                  <a:txBody>
                    <a:bodyPr/>
                    <a:lstStyle/>
                    <a:p>
                      <a:pPr indent="0" lvl="0" marL="0" rtl="0" algn="ctr">
                        <a:spcBef>
                          <a:spcPts val="0"/>
                        </a:spcBef>
                        <a:spcAft>
                          <a:spcPts val="0"/>
                        </a:spcAft>
                        <a:buNone/>
                      </a:pPr>
                      <a:r>
                        <a:rPr b="1" lang="en-US"/>
                        <a:t>OBJECTIVE</a:t>
                      </a:r>
                      <a:endParaRPr b="1"/>
                    </a:p>
                  </a:txBody>
                  <a:tcPr marT="91425" marB="91425" marR="91425" marL="91425"/>
                </a:tc>
                <a:tc>
                  <a:txBody>
                    <a:bodyPr/>
                    <a:lstStyle/>
                    <a:p>
                      <a:pPr indent="0" lvl="0" marL="0" rtl="0" algn="ctr">
                        <a:spcBef>
                          <a:spcPts val="0"/>
                        </a:spcBef>
                        <a:spcAft>
                          <a:spcPts val="0"/>
                        </a:spcAft>
                        <a:buNone/>
                      </a:pPr>
                      <a:r>
                        <a:rPr b="1" lang="en-US"/>
                        <a:t>METHODOLOGY</a:t>
                      </a:r>
                      <a:endParaRPr b="1"/>
                    </a:p>
                  </a:txBody>
                  <a:tcPr marT="91425" marB="91425" marR="91425" marL="91425"/>
                </a:tc>
                <a:tc>
                  <a:txBody>
                    <a:bodyPr/>
                    <a:lstStyle/>
                    <a:p>
                      <a:pPr indent="0" lvl="0" marL="0" rtl="0" algn="ctr">
                        <a:spcBef>
                          <a:spcPts val="0"/>
                        </a:spcBef>
                        <a:spcAft>
                          <a:spcPts val="0"/>
                        </a:spcAft>
                        <a:buNone/>
                      </a:pPr>
                      <a:r>
                        <a:rPr b="1" lang="en-US"/>
                        <a:t>CONCLUSION</a:t>
                      </a:r>
                      <a:endParaRPr b="1"/>
                    </a:p>
                  </a:txBody>
                  <a:tcPr marT="91425" marB="91425" marR="91425" marL="91425"/>
                </a:tc>
              </a:tr>
              <a:tr h="3814400">
                <a:tc>
                  <a:txBody>
                    <a:bodyPr/>
                    <a:lstStyle/>
                    <a:p>
                      <a:pPr indent="0" lvl="0" marL="0" rtl="0" algn="just">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rgbClr val="111111"/>
                          </a:solidFill>
                          <a:latin typeface="Times New Roman"/>
                          <a:ea typeface="Times New Roman"/>
                          <a:cs typeface="Times New Roman"/>
                          <a:sym typeface="Times New Roman"/>
                        </a:rPr>
                        <a:t>Handwritten word recognition based on structural characteristics and lexical support.</a:t>
                      </a:r>
                      <a:endParaRPr sz="17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rgbClr val="111111"/>
                          </a:solidFill>
                          <a:latin typeface="Times New Roman"/>
                          <a:ea typeface="Times New Roman"/>
                          <a:cs typeface="Times New Roman"/>
                          <a:sym typeface="Times New Roman"/>
                        </a:rPr>
                        <a:t> (2003)</a:t>
                      </a:r>
                      <a:endParaRPr sz="1900"/>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sz="1700">
                          <a:solidFill>
                            <a:srgbClr val="111111"/>
                          </a:solidFill>
                          <a:latin typeface="Times New Roman"/>
                          <a:ea typeface="Times New Roman"/>
                          <a:cs typeface="Times New Roman"/>
                          <a:sym typeface="Times New Roman"/>
                        </a:rPr>
                        <a:t>The main objective in this paper is recognize handwritten word based on structural characteristics, histograms and profiles. (NIST Dataset)</a:t>
                      </a:r>
                      <a:endParaRPr sz="1700">
                        <a:solidFill>
                          <a:srgbClr val="11111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0"/>
                        </a:spcBef>
                        <a:spcAft>
                          <a:spcPts val="1000"/>
                        </a:spcAft>
                        <a:buClr>
                          <a:schemeClr val="dk1"/>
                        </a:buClr>
                        <a:buSzPts val="1100"/>
                        <a:buFont typeface="Arial"/>
                        <a:buNone/>
                      </a:pPr>
                      <a:r>
                        <a:rPr lang="en-US" sz="1700">
                          <a:solidFill>
                            <a:srgbClr val="111111"/>
                          </a:solidFill>
                          <a:latin typeface="Times New Roman"/>
                          <a:ea typeface="Times New Roman"/>
                          <a:cs typeface="Times New Roman"/>
                          <a:sym typeface="Times New Roman"/>
                        </a:rPr>
                        <a:t>The well-known horizontal and vertical histograms are used, in combination with the newly introduced radial histogram, out-in radial and in-out radial profiles for representing 32 × 32 matrices of characters, as 280-dimension vectors.</a:t>
                      </a:r>
                      <a:endParaRPr sz="1700">
                        <a:solidFill>
                          <a:srgbClr val="11111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rgbClr val="111111"/>
                          </a:solidFill>
                          <a:latin typeface="Times New Roman"/>
                          <a:ea typeface="Times New Roman"/>
                          <a:cs typeface="Times New Roman"/>
                          <a:sym typeface="Times New Roman"/>
                        </a:rPr>
                        <a:t>The recognition process has been supported by a lexical component based on dynamic acyclic FSAs (Finite-State-Automata).</a:t>
                      </a:r>
                      <a:endParaRPr sz="17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rgbClr val="111111"/>
                          </a:solidFill>
                          <a:latin typeface="Times New Roman"/>
                          <a:ea typeface="Times New Roman"/>
                          <a:cs typeface="Times New Roman"/>
                          <a:sym typeface="Times New Roman"/>
                        </a:rPr>
                        <a:t>The horizontal histogram, the vertical histogram, the radial histogram, the  out-in profile and the in-out radial profile are further calculated in this methodology.</a:t>
                      </a:r>
                      <a:endParaRPr sz="12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sz="1700">
                          <a:solidFill>
                            <a:srgbClr val="111111"/>
                          </a:solidFill>
                          <a:latin typeface="Times New Roman"/>
                          <a:ea typeface="Times New Roman"/>
                          <a:cs typeface="Times New Roman"/>
                          <a:sym typeface="Times New Roman"/>
                        </a:rPr>
                        <a:t>The described approach has been tested on two different databases with recognition accuracy varying from 72.8% to 94.8% depending on the difficulty of the database and the character category.</a:t>
                      </a:r>
                      <a:endParaRPr sz="1100">
                        <a:solidFill>
                          <a:schemeClr val="dk1"/>
                        </a:solidFill>
                        <a:latin typeface="Calibri"/>
                        <a:ea typeface="Calibri"/>
                        <a:cs typeface="Calibri"/>
                        <a:sym typeface="Calibri"/>
                      </a:endParaRPr>
                    </a:p>
                    <a:p>
                      <a:pPr indent="0" lvl="0" marL="0" rtl="0" algn="ctr">
                        <a:spcBef>
                          <a:spcPts val="1000"/>
                        </a:spcBef>
                        <a:spcAft>
                          <a:spcPts val="0"/>
                        </a:spcAft>
                        <a:buNone/>
                      </a:pPr>
                      <a:r>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c26a3b1cfa_1_0"/>
          <p:cNvSpPr txBox="1"/>
          <p:nvPr>
            <p:ph type="title"/>
          </p:nvPr>
        </p:nvSpPr>
        <p:spPr>
          <a:xfrm>
            <a:off x="838200" y="652986"/>
            <a:ext cx="10515600" cy="904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Pinyon Script"/>
              <a:buNone/>
            </a:pPr>
            <a:r>
              <a:rPr lang="en-US">
                <a:latin typeface="Times New Roman"/>
                <a:ea typeface="Times New Roman"/>
                <a:cs typeface="Times New Roman"/>
                <a:sym typeface="Times New Roman"/>
              </a:rPr>
              <a:t>Literature Survey</a:t>
            </a:r>
            <a:endParaRPr/>
          </a:p>
        </p:txBody>
      </p:sp>
      <p:sp>
        <p:nvSpPr>
          <p:cNvPr id="312" name="Google Shape;312;gc26a3b1cfa_1_0"/>
          <p:cNvSpPr txBox="1"/>
          <p:nvPr>
            <p:ph idx="12" type="sldNum"/>
          </p:nvPr>
        </p:nvSpPr>
        <p:spPr>
          <a:xfrm>
            <a:off x="5821279" y="6273660"/>
            <a:ext cx="549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13" name="Google Shape;313;gc26a3b1cfa_1_0"/>
          <p:cNvSpPr txBox="1"/>
          <p:nvPr>
            <p:ph idx="12" type="sldNum"/>
          </p:nvPr>
        </p:nvSpPr>
        <p:spPr>
          <a:xfrm>
            <a:off x="5821279" y="6273660"/>
            <a:ext cx="549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14" name="Google Shape;314;gc26a3b1cfa_1_0"/>
          <p:cNvGraphicFramePr/>
          <p:nvPr/>
        </p:nvGraphicFramePr>
        <p:xfrm>
          <a:off x="613025" y="2029650"/>
          <a:ext cx="3000000" cy="3000000"/>
        </p:xfrm>
        <a:graphic>
          <a:graphicData uri="http://schemas.openxmlformats.org/drawingml/2006/table">
            <a:tbl>
              <a:tblPr>
                <a:noFill/>
                <a:tableStyleId>{BD2FD869-8AB8-4629-8988-2B3FA612D56F}</a:tableStyleId>
              </a:tblPr>
              <a:tblGrid>
                <a:gridCol w="1538750"/>
                <a:gridCol w="3130075"/>
                <a:gridCol w="3001875"/>
                <a:gridCol w="2955775"/>
              </a:tblGrid>
              <a:tr h="429600">
                <a:tc>
                  <a:txBody>
                    <a:bodyPr/>
                    <a:lstStyle/>
                    <a:p>
                      <a:pPr indent="0" lvl="0" marL="0" rtl="0" algn="ctr">
                        <a:spcBef>
                          <a:spcPts val="0"/>
                        </a:spcBef>
                        <a:spcAft>
                          <a:spcPts val="0"/>
                        </a:spcAft>
                        <a:buNone/>
                      </a:pPr>
                      <a:r>
                        <a:rPr b="1" lang="en-US"/>
                        <a:t>TITLE</a:t>
                      </a:r>
                      <a:endParaRPr b="1"/>
                    </a:p>
                  </a:txBody>
                  <a:tcPr marT="91425" marB="91425" marR="91425" marL="91425"/>
                </a:tc>
                <a:tc>
                  <a:txBody>
                    <a:bodyPr/>
                    <a:lstStyle/>
                    <a:p>
                      <a:pPr indent="0" lvl="0" marL="0" rtl="0" algn="ctr">
                        <a:spcBef>
                          <a:spcPts val="0"/>
                        </a:spcBef>
                        <a:spcAft>
                          <a:spcPts val="0"/>
                        </a:spcAft>
                        <a:buNone/>
                      </a:pPr>
                      <a:r>
                        <a:rPr b="1" lang="en-US"/>
                        <a:t>OBJECTIVE</a:t>
                      </a:r>
                      <a:endParaRPr b="1"/>
                    </a:p>
                  </a:txBody>
                  <a:tcPr marT="91425" marB="91425" marR="91425" marL="91425"/>
                </a:tc>
                <a:tc>
                  <a:txBody>
                    <a:bodyPr/>
                    <a:lstStyle/>
                    <a:p>
                      <a:pPr indent="0" lvl="0" marL="0" rtl="0" algn="ctr">
                        <a:spcBef>
                          <a:spcPts val="0"/>
                        </a:spcBef>
                        <a:spcAft>
                          <a:spcPts val="0"/>
                        </a:spcAft>
                        <a:buNone/>
                      </a:pPr>
                      <a:r>
                        <a:rPr b="1" lang="en-US"/>
                        <a:t>METHODOLOGY</a:t>
                      </a:r>
                      <a:endParaRPr b="1"/>
                    </a:p>
                  </a:txBody>
                  <a:tcPr marT="91425" marB="91425" marR="91425" marL="91425"/>
                </a:tc>
                <a:tc>
                  <a:txBody>
                    <a:bodyPr/>
                    <a:lstStyle/>
                    <a:p>
                      <a:pPr indent="0" lvl="0" marL="0" rtl="0" algn="ctr">
                        <a:spcBef>
                          <a:spcPts val="0"/>
                        </a:spcBef>
                        <a:spcAft>
                          <a:spcPts val="0"/>
                        </a:spcAft>
                        <a:buNone/>
                      </a:pPr>
                      <a:r>
                        <a:rPr b="1" lang="en-US"/>
                        <a:t>CONCLUSION</a:t>
                      </a:r>
                      <a:endParaRPr b="1"/>
                    </a:p>
                  </a:txBody>
                  <a:tcPr marT="91425" marB="91425" marR="91425" marL="91425"/>
                </a:tc>
              </a:tr>
              <a:tr h="3814400">
                <a:tc>
                  <a:txBody>
                    <a:bodyPr/>
                    <a:lstStyle/>
                    <a:p>
                      <a:pPr indent="0" lvl="0" marL="0" rtl="0" algn="just">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1000"/>
                        </a:spcBef>
                        <a:spcAft>
                          <a:spcPts val="1000"/>
                        </a:spcAft>
                        <a:buClr>
                          <a:schemeClr val="dk1"/>
                        </a:buClr>
                        <a:buSzPts val="1100"/>
                        <a:buFont typeface="Arial"/>
                        <a:buNone/>
                      </a:pPr>
                      <a:r>
                        <a:rPr lang="en-US" sz="1700">
                          <a:solidFill>
                            <a:srgbClr val="111111"/>
                          </a:solidFill>
                          <a:latin typeface="Times New Roman"/>
                          <a:ea typeface="Times New Roman"/>
                          <a:cs typeface="Times New Roman"/>
                          <a:sym typeface="Times New Roman"/>
                        </a:rPr>
                        <a:t>Handwritten Word Recognition with Character and Inter-Character Neural Networks (2012)</a:t>
                      </a:r>
                      <a:endParaRPr/>
                    </a:p>
                  </a:txBody>
                  <a:tcPr marT="91425" marB="91425" marR="91425" marL="91425"/>
                </a:tc>
                <a:tc>
                  <a:txBody>
                    <a:bodyPr/>
                    <a:lstStyle/>
                    <a:p>
                      <a:pPr indent="0" lvl="0" marL="0" rtl="0" algn="ctr">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ctr">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rgbClr val="111111"/>
                          </a:solidFill>
                          <a:latin typeface="Times New Roman"/>
                          <a:ea typeface="Times New Roman"/>
                          <a:cs typeface="Times New Roman"/>
                          <a:sym typeface="Times New Roman"/>
                        </a:rPr>
                        <a:t>The main objective is to describe an off-line handwritten word recognition system. (NIST Database)</a:t>
                      </a:r>
                      <a:endParaRPr sz="17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0"/>
                        </a:spcBef>
                        <a:spcAft>
                          <a:spcPts val="1000"/>
                        </a:spcAft>
                        <a:buClr>
                          <a:schemeClr val="dk1"/>
                        </a:buClr>
                        <a:buSzPts val="1100"/>
                        <a:buFont typeface="Arial"/>
                        <a:buNone/>
                      </a:pPr>
                      <a:r>
                        <a:rPr lang="en-US" sz="1700">
                          <a:solidFill>
                            <a:srgbClr val="111111"/>
                          </a:solidFill>
                          <a:latin typeface="Times New Roman"/>
                          <a:ea typeface="Times New Roman"/>
                          <a:cs typeface="Times New Roman"/>
                          <a:sym typeface="Times New Roman"/>
                        </a:rPr>
                        <a:t>The images of handwritten words are further matched to lexicons of candidate strings.</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1000"/>
                        </a:spcBef>
                        <a:spcAft>
                          <a:spcPts val="0"/>
                        </a:spcAft>
                        <a:buNone/>
                      </a:pPr>
                      <a:r>
                        <a:rPr lang="en-US" sz="1700">
                          <a:solidFill>
                            <a:srgbClr val="111111"/>
                          </a:solidFill>
                          <a:latin typeface="Times New Roman"/>
                          <a:ea typeface="Times New Roman"/>
                          <a:cs typeface="Times New Roman"/>
                          <a:sym typeface="Times New Roman"/>
                        </a:rPr>
                        <a:t>The segmentation process initially detects connected components. Some simple grouping and noise removal is performed.</a:t>
                      </a:r>
                      <a:endParaRPr sz="1700">
                        <a:solidFill>
                          <a:srgbClr val="111111"/>
                        </a:solidFill>
                        <a:latin typeface="Times New Roman"/>
                        <a:ea typeface="Times New Roman"/>
                        <a:cs typeface="Times New Roman"/>
                        <a:sym typeface="Times New Roman"/>
                      </a:endParaRPr>
                    </a:p>
                    <a:p>
                      <a:pPr indent="0" lvl="0" marL="0" rtl="0" algn="just">
                        <a:spcBef>
                          <a:spcPts val="1000"/>
                        </a:spcBef>
                        <a:spcAft>
                          <a:spcPts val="1000"/>
                        </a:spcAft>
                        <a:buClr>
                          <a:schemeClr val="dk1"/>
                        </a:buClr>
                        <a:buSzPts val="1100"/>
                        <a:buFont typeface="Arial"/>
                        <a:buNone/>
                      </a:pPr>
                      <a:r>
                        <a:rPr lang="en-US" sz="1700">
                          <a:solidFill>
                            <a:srgbClr val="111111"/>
                          </a:solidFill>
                          <a:latin typeface="Times New Roman"/>
                          <a:ea typeface="Times New Roman"/>
                          <a:cs typeface="Times New Roman"/>
                          <a:sym typeface="Times New Roman"/>
                        </a:rPr>
                        <a:t>The methodology described here builds the confidence modification due to spatial relationships into the dynamic programming.</a:t>
                      </a:r>
                      <a:endParaRPr sz="1700">
                        <a:solidFill>
                          <a:srgbClr val="11111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ctr">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700">
                          <a:solidFill>
                            <a:srgbClr val="111111"/>
                          </a:solidFill>
                          <a:latin typeface="Times New Roman"/>
                          <a:ea typeface="Times New Roman"/>
                          <a:cs typeface="Times New Roman"/>
                          <a:sym typeface="Times New Roman"/>
                        </a:rPr>
                        <a:t>A word recognition algorithm employing dynamic programming, neural- network- based character recognition, and neural-network based inter-character compatibility scores shows that the inter-character information can lead to a significant improvement in performance.</a:t>
                      </a:r>
                      <a:endParaRPr sz="12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700">
                        <a:solidFill>
                          <a:srgbClr val="11111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c158721cc7_0_7"/>
          <p:cNvSpPr txBox="1"/>
          <p:nvPr>
            <p:ph type="title"/>
          </p:nvPr>
        </p:nvSpPr>
        <p:spPr>
          <a:xfrm>
            <a:off x="838200" y="652986"/>
            <a:ext cx="10515600" cy="904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Pinyon Script"/>
              <a:buNone/>
            </a:pPr>
            <a:r>
              <a:rPr lang="en-US">
                <a:latin typeface="Times New Roman"/>
                <a:ea typeface="Times New Roman"/>
                <a:cs typeface="Times New Roman"/>
                <a:sym typeface="Times New Roman"/>
              </a:rPr>
              <a:t>Literature Survey</a:t>
            </a:r>
            <a:endParaRPr/>
          </a:p>
        </p:txBody>
      </p:sp>
      <p:sp>
        <p:nvSpPr>
          <p:cNvPr id="320" name="Google Shape;320;gc158721cc7_0_7"/>
          <p:cNvSpPr txBox="1"/>
          <p:nvPr>
            <p:ph idx="12" type="sldNum"/>
          </p:nvPr>
        </p:nvSpPr>
        <p:spPr>
          <a:xfrm>
            <a:off x="5821279" y="6273660"/>
            <a:ext cx="549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21" name="Google Shape;321;gc158721cc7_0_7"/>
          <p:cNvSpPr txBox="1"/>
          <p:nvPr>
            <p:ph idx="12" type="sldNum"/>
          </p:nvPr>
        </p:nvSpPr>
        <p:spPr>
          <a:xfrm>
            <a:off x="5821279" y="6273660"/>
            <a:ext cx="549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22" name="Google Shape;322;gc158721cc7_0_7"/>
          <p:cNvGraphicFramePr/>
          <p:nvPr/>
        </p:nvGraphicFramePr>
        <p:xfrm>
          <a:off x="613025" y="2029650"/>
          <a:ext cx="3000000" cy="3000000"/>
        </p:xfrm>
        <a:graphic>
          <a:graphicData uri="http://schemas.openxmlformats.org/drawingml/2006/table">
            <a:tbl>
              <a:tblPr>
                <a:noFill/>
                <a:tableStyleId>{BD2FD869-8AB8-4629-8988-2B3FA612D56F}</a:tableStyleId>
              </a:tblPr>
              <a:tblGrid>
                <a:gridCol w="1538750"/>
                <a:gridCol w="3130075"/>
                <a:gridCol w="3001875"/>
                <a:gridCol w="2955775"/>
              </a:tblGrid>
              <a:tr h="429600">
                <a:tc>
                  <a:txBody>
                    <a:bodyPr/>
                    <a:lstStyle/>
                    <a:p>
                      <a:pPr indent="0" lvl="0" marL="0" rtl="0" algn="ctr">
                        <a:spcBef>
                          <a:spcPts val="0"/>
                        </a:spcBef>
                        <a:spcAft>
                          <a:spcPts val="0"/>
                        </a:spcAft>
                        <a:buNone/>
                      </a:pPr>
                      <a:r>
                        <a:rPr b="1" lang="en-US"/>
                        <a:t>TITLE</a:t>
                      </a:r>
                      <a:endParaRPr b="1"/>
                    </a:p>
                  </a:txBody>
                  <a:tcPr marT="91425" marB="91425" marR="91425" marL="91425"/>
                </a:tc>
                <a:tc>
                  <a:txBody>
                    <a:bodyPr/>
                    <a:lstStyle/>
                    <a:p>
                      <a:pPr indent="0" lvl="0" marL="0" rtl="0" algn="ctr">
                        <a:spcBef>
                          <a:spcPts val="0"/>
                        </a:spcBef>
                        <a:spcAft>
                          <a:spcPts val="0"/>
                        </a:spcAft>
                        <a:buNone/>
                      </a:pPr>
                      <a:r>
                        <a:rPr b="1" lang="en-US"/>
                        <a:t>OBJECTIVE</a:t>
                      </a:r>
                      <a:endParaRPr b="1"/>
                    </a:p>
                  </a:txBody>
                  <a:tcPr marT="91425" marB="91425" marR="91425" marL="91425"/>
                </a:tc>
                <a:tc>
                  <a:txBody>
                    <a:bodyPr/>
                    <a:lstStyle/>
                    <a:p>
                      <a:pPr indent="0" lvl="0" marL="0" rtl="0" algn="ctr">
                        <a:spcBef>
                          <a:spcPts val="0"/>
                        </a:spcBef>
                        <a:spcAft>
                          <a:spcPts val="0"/>
                        </a:spcAft>
                        <a:buNone/>
                      </a:pPr>
                      <a:r>
                        <a:rPr b="1" lang="en-US"/>
                        <a:t>METHODOLOGY</a:t>
                      </a:r>
                      <a:endParaRPr b="1"/>
                    </a:p>
                  </a:txBody>
                  <a:tcPr marT="91425" marB="91425" marR="91425" marL="91425"/>
                </a:tc>
                <a:tc>
                  <a:txBody>
                    <a:bodyPr/>
                    <a:lstStyle/>
                    <a:p>
                      <a:pPr indent="0" lvl="0" marL="0" rtl="0" algn="ctr">
                        <a:spcBef>
                          <a:spcPts val="0"/>
                        </a:spcBef>
                        <a:spcAft>
                          <a:spcPts val="0"/>
                        </a:spcAft>
                        <a:buNone/>
                      </a:pPr>
                      <a:r>
                        <a:rPr b="1" lang="en-US"/>
                        <a:t>CONCLUSION</a:t>
                      </a:r>
                      <a:endParaRPr b="1"/>
                    </a:p>
                  </a:txBody>
                  <a:tcPr marT="91425" marB="91425" marR="91425" marL="91425"/>
                </a:tc>
              </a:tr>
              <a:tr h="3814400">
                <a:tc>
                  <a:txBody>
                    <a:bodyPr/>
                    <a:lstStyle/>
                    <a:p>
                      <a:pPr indent="0" lvl="0" marL="0" rtl="0" algn="just">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1000"/>
                        </a:spcBef>
                        <a:spcAft>
                          <a:spcPts val="1000"/>
                        </a:spcAft>
                        <a:buClr>
                          <a:schemeClr val="dk1"/>
                        </a:buClr>
                        <a:buSzPts val="1100"/>
                        <a:buFont typeface="Arial"/>
                        <a:buNone/>
                      </a:pPr>
                      <a:r>
                        <a:rPr lang="en-US" sz="1700">
                          <a:solidFill>
                            <a:srgbClr val="111111"/>
                          </a:solidFill>
                          <a:latin typeface="Times New Roman"/>
                          <a:ea typeface="Times New Roman"/>
                          <a:cs typeface="Times New Roman"/>
                          <a:sym typeface="Times New Roman"/>
                        </a:rPr>
                        <a:t>HandWritten Character Recognition using Artificial Neural Network (2014)</a:t>
                      </a:r>
                      <a:endParaRPr sz="1700">
                        <a:solidFill>
                          <a:srgbClr val="11111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ctr">
                        <a:spcBef>
                          <a:spcPts val="0"/>
                        </a:spcBef>
                        <a:spcAft>
                          <a:spcPts val="0"/>
                        </a:spcAft>
                        <a:buNone/>
                      </a:pPr>
                      <a:r>
                        <a:t/>
                      </a:r>
                      <a:endParaRPr sz="17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US" sz="1700">
                          <a:solidFill>
                            <a:srgbClr val="111111"/>
                          </a:solidFill>
                          <a:latin typeface="Times New Roman"/>
                          <a:ea typeface="Times New Roman"/>
                          <a:cs typeface="Times New Roman"/>
                          <a:sym typeface="Times New Roman"/>
                        </a:rPr>
                        <a:t>The objective of this project is to identify handwritten characters with the use of neural networks by constructing a suitable neural network and training it properly.</a:t>
                      </a:r>
                      <a:endParaRPr sz="1700">
                        <a:solidFill>
                          <a:srgbClr val="111111"/>
                        </a:solidFill>
                        <a:latin typeface="Times New Roman"/>
                        <a:ea typeface="Times New Roman"/>
                        <a:cs typeface="Times New Roman"/>
                        <a:sym typeface="Times New Roman"/>
                      </a:endParaRPr>
                    </a:p>
                    <a:p>
                      <a:pPr indent="0" lvl="0" marL="0" rtl="0" algn="just">
                        <a:spcBef>
                          <a:spcPts val="1000"/>
                        </a:spcBef>
                        <a:spcAft>
                          <a:spcPts val="1000"/>
                        </a:spcAft>
                        <a:buClr>
                          <a:schemeClr val="dk1"/>
                        </a:buClr>
                        <a:buSzPts val="1100"/>
                        <a:buFont typeface="Arial"/>
                        <a:buNone/>
                      </a:pPr>
                      <a:r>
                        <a:rPr lang="en-US" sz="1700">
                          <a:solidFill>
                            <a:srgbClr val="111111"/>
                          </a:solidFill>
                          <a:latin typeface="Times New Roman"/>
                          <a:ea typeface="Times New Roman"/>
                          <a:cs typeface="Times New Roman"/>
                          <a:sym typeface="Times New Roman"/>
                        </a:rPr>
                        <a:t>(No Benchmark Dataset used.)</a:t>
                      </a:r>
                      <a:endParaRPr sz="1700">
                        <a:solidFill>
                          <a:srgbClr val="11111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just">
                        <a:spcBef>
                          <a:spcPts val="0"/>
                        </a:spcBef>
                        <a:spcAft>
                          <a:spcPts val="1000"/>
                        </a:spcAft>
                        <a:buClr>
                          <a:schemeClr val="dk1"/>
                        </a:buClr>
                        <a:buSzPts val="1100"/>
                        <a:buFont typeface="Arial"/>
                        <a:buNone/>
                      </a:pPr>
                      <a:r>
                        <a:rPr lang="en-US" sz="1700">
                          <a:solidFill>
                            <a:srgbClr val="111111"/>
                          </a:solidFill>
                          <a:latin typeface="Times New Roman"/>
                          <a:ea typeface="Times New Roman"/>
                          <a:cs typeface="Times New Roman"/>
                          <a:sym typeface="Times New Roman"/>
                        </a:rPr>
                        <a:t>The input is fed through the network which traverses through each neuron as it compares the input image with each neuron and gives the value in terms of a percentage of similarity between the input image and the neurons.</a:t>
                      </a:r>
                      <a:endParaRPr/>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just">
                        <a:spcBef>
                          <a:spcPts val="0"/>
                        </a:spcBef>
                        <a:spcAft>
                          <a:spcPts val="0"/>
                        </a:spcAft>
                        <a:buNone/>
                      </a:pPr>
                      <a:r>
                        <a:rPr lang="en-US" sz="1700">
                          <a:solidFill>
                            <a:srgbClr val="111111"/>
                          </a:solidFill>
                          <a:latin typeface="Times New Roman"/>
                          <a:ea typeface="Times New Roman"/>
                          <a:cs typeface="Times New Roman"/>
                          <a:sym typeface="Times New Roman"/>
                        </a:rPr>
                        <a:t>Classification of characters and learning of image processing techniques is done in this project.</a:t>
                      </a:r>
                      <a:endParaRPr sz="1700">
                        <a:solidFill>
                          <a:srgbClr val="111111"/>
                        </a:solidFill>
                        <a:latin typeface="Times New Roman"/>
                        <a:ea typeface="Times New Roman"/>
                        <a:cs typeface="Times New Roman"/>
                        <a:sym typeface="Times New Roman"/>
                      </a:endParaRPr>
                    </a:p>
                    <a:p>
                      <a:pPr indent="0" lvl="0" marL="0" rtl="0" algn="just">
                        <a:spcBef>
                          <a:spcPts val="1000"/>
                        </a:spcBef>
                        <a:spcAft>
                          <a:spcPts val="1000"/>
                        </a:spcAft>
                        <a:buClr>
                          <a:schemeClr val="dk1"/>
                        </a:buClr>
                        <a:buSzPts val="1100"/>
                        <a:buFont typeface="Arial"/>
                        <a:buNone/>
                      </a:pPr>
                      <a:r>
                        <a:rPr lang="en-US" sz="1700">
                          <a:solidFill>
                            <a:srgbClr val="111111"/>
                          </a:solidFill>
                          <a:latin typeface="Times New Roman"/>
                          <a:ea typeface="Times New Roman"/>
                          <a:cs typeface="Times New Roman"/>
                          <a:sym typeface="Times New Roman"/>
                        </a:rPr>
                        <a:t>The result which was got was correct up to more than 90% of the cases, but it would be improved at the end.</a:t>
                      </a:r>
                      <a:endParaRPr sz="1200">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c158721cc7_1_20"/>
          <p:cNvSpPr txBox="1"/>
          <p:nvPr>
            <p:ph idx="12" type="sldNum"/>
          </p:nvPr>
        </p:nvSpPr>
        <p:spPr>
          <a:xfrm>
            <a:off x="5821279" y="6273660"/>
            <a:ext cx="5493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29" name="Google Shape;329;gc158721cc7_1_20"/>
          <p:cNvSpPr txBox="1"/>
          <p:nvPr>
            <p:ph type="title"/>
          </p:nvPr>
        </p:nvSpPr>
        <p:spPr>
          <a:xfrm>
            <a:off x="838200" y="652986"/>
            <a:ext cx="10515600" cy="904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330" name="Google Shape;330;gc158721cc7_1_20"/>
          <p:cNvSpPr txBox="1"/>
          <p:nvPr>
            <p:ph idx="1" type="body"/>
          </p:nvPr>
        </p:nvSpPr>
        <p:spPr>
          <a:xfrm>
            <a:off x="838200" y="1874852"/>
            <a:ext cx="10515600" cy="43107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n-US" sz="1700">
                <a:solidFill>
                  <a:schemeClr val="dk1"/>
                </a:solidFill>
              </a:rPr>
              <a:t>In this proposed approach, we intend to use Neural Networks(NN) for image text recognition purposes. Our desired NN consists of three parts namely,</a:t>
            </a:r>
            <a:endParaRPr sz="1700">
              <a:solidFill>
                <a:schemeClr val="dk1"/>
              </a:solidFill>
            </a:endParaRPr>
          </a:p>
          <a:p>
            <a:pPr indent="-336550" lvl="0" marL="457200" rtl="0" algn="just">
              <a:lnSpc>
                <a:spcPct val="100000"/>
              </a:lnSpc>
              <a:spcBef>
                <a:spcPts val="1000"/>
              </a:spcBef>
              <a:spcAft>
                <a:spcPts val="0"/>
              </a:spcAft>
              <a:buClr>
                <a:srgbClr val="B4A7D6"/>
              </a:buClr>
              <a:buSzPts val="1700"/>
              <a:buFont typeface="Book Antiqua"/>
              <a:buChar char="●"/>
            </a:pPr>
            <a:r>
              <a:rPr lang="en-US" sz="1700">
                <a:solidFill>
                  <a:schemeClr val="dk1"/>
                </a:solidFill>
              </a:rPr>
              <a:t>CNN Layers</a:t>
            </a:r>
            <a:endParaRPr sz="1700">
              <a:solidFill>
                <a:schemeClr val="dk1"/>
              </a:solidFill>
            </a:endParaRPr>
          </a:p>
          <a:p>
            <a:pPr indent="-336550" lvl="0" marL="457200" rtl="0" algn="just">
              <a:lnSpc>
                <a:spcPct val="100000"/>
              </a:lnSpc>
              <a:spcBef>
                <a:spcPts val="0"/>
              </a:spcBef>
              <a:spcAft>
                <a:spcPts val="0"/>
              </a:spcAft>
              <a:buClr>
                <a:srgbClr val="B4A7D6"/>
              </a:buClr>
              <a:buSzPts val="1700"/>
              <a:buFont typeface="Book Antiqua"/>
              <a:buChar char="●"/>
            </a:pPr>
            <a:r>
              <a:rPr lang="en-US" sz="1700">
                <a:solidFill>
                  <a:schemeClr val="dk1"/>
                </a:solidFill>
              </a:rPr>
              <a:t>RNN Layers</a:t>
            </a:r>
            <a:endParaRPr sz="1700">
              <a:solidFill>
                <a:schemeClr val="dk1"/>
              </a:solidFill>
            </a:endParaRPr>
          </a:p>
          <a:p>
            <a:pPr indent="-336550" lvl="0" marL="457200" rtl="0" algn="just">
              <a:lnSpc>
                <a:spcPct val="100000"/>
              </a:lnSpc>
              <a:spcBef>
                <a:spcPts val="0"/>
              </a:spcBef>
              <a:spcAft>
                <a:spcPts val="0"/>
              </a:spcAft>
              <a:buClr>
                <a:srgbClr val="B4A7D6"/>
              </a:buClr>
              <a:buSzPts val="1700"/>
              <a:buFont typeface="Book Antiqua"/>
              <a:buChar char="●"/>
            </a:pPr>
            <a:r>
              <a:rPr lang="en-US" sz="1700">
                <a:solidFill>
                  <a:schemeClr val="dk1"/>
                </a:solidFill>
              </a:rPr>
              <a:t>Connectionist Temporal Classification Layer(CTC) Layer</a:t>
            </a:r>
            <a:endParaRPr sz="1700"/>
          </a:p>
          <a:p>
            <a:pPr indent="0" lvl="0" marL="0" rtl="0" algn="just">
              <a:lnSpc>
                <a:spcPct val="100000"/>
              </a:lnSpc>
              <a:spcBef>
                <a:spcPts val="0"/>
              </a:spcBef>
              <a:spcAft>
                <a:spcPts val="0"/>
              </a:spcAft>
              <a:buNone/>
            </a:pPr>
            <a:r>
              <a:rPr lang="en-US" sz="1700">
                <a:solidFill>
                  <a:schemeClr val="dk1"/>
                </a:solidFill>
              </a:rPr>
              <a:t>This methodology joins the over three layers and plans to accomplish best in class precision/results.</a:t>
            </a:r>
            <a:endParaRPr sz="1700"/>
          </a:p>
          <a:p>
            <a:pPr indent="0" lvl="0" marL="0" rtl="0" algn="just">
              <a:lnSpc>
                <a:spcPct val="100000"/>
              </a:lnSpc>
              <a:spcBef>
                <a:spcPts val="1000"/>
              </a:spcBef>
              <a:spcAft>
                <a:spcPts val="0"/>
              </a:spcAft>
              <a:buNone/>
            </a:pPr>
            <a:r>
              <a:rPr b="1" lang="en-US" sz="1800">
                <a:solidFill>
                  <a:srgbClr val="000000"/>
                </a:solidFill>
              </a:rPr>
              <a:t>Image  Pre-Processing : </a:t>
            </a:r>
            <a:endParaRPr b="1" sz="1800">
              <a:solidFill>
                <a:srgbClr val="000000"/>
              </a:solidFill>
            </a:endParaRPr>
          </a:p>
          <a:p>
            <a:pPr indent="-336550" lvl="0" marL="457200" rtl="0" algn="just">
              <a:lnSpc>
                <a:spcPct val="100000"/>
              </a:lnSpc>
              <a:spcBef>
                <a:spcPts val="1000"/>
              </a:spcBef>
              <a:spcAft>
                <a:spcPts val="0"/>
              </a:spcAft>
              <a:buClr>
                <a:srgbClr val="6D9EEB"/>
              </a:buClr>
              <a:buSzPts val="1700"/>
              <a:buChar char="●"/>
            </a:pPr>
            <a:r>
              <a:rPr lang="en-US" sz="1700">
                <a:solidFill>
                  <a:srgbClr val="000000"/>
                </a:solidFill>
              </a:rPr>
              <a:t>We  have  built  a  separate  module  for  the  task of image pre-processing.</a:t>
            </a:r>
            <a:endParaRPr sz="1700">
              <a:solidFill>
                <a:srgbClr val="000000"/>
              </a:solidFill>
            </a:endParaRPr>
          </a:p>
          <a:p>
            <a:pPr indent="-336550" lvl="0" marL="457200" rtl="0" algn="just">
              <a:lnSpc>
                <a:spcPct val="100000"/>
              </a:lnSpc>
              <a:spcBef>
                <a:spcPts val="0"/>
              </a:spcBef>
              <a:spcAft>
                <a:spcPts val="0"/>
              </a:spcAft>
              <a:buClr>
                <a:srgbClr val="6D9EEB"/>
              </a:buClr>
              <a:buSzPts val="1700"/>
              <a:buChar char="●"/>
            </a:pPr>
            <a:r>
              <a:rPr lang="en-US" sz="1700">
                <a:solidFill>
                  <a:srgbClr val="000000"/>
                </a:solidFill>
              </a:rPr>
              <a:t>It  will  take  an  image,  one  at  a  time  and apply  image  augmentation,  which  in  our  case is  varying  the  width  of  image  by  a  random factor. Because, transformations operations like rotation  and  noise  addition  will  cause  severe loss of data, rendering image of no further use.</a:t>
            </a:r>
            <a:endParaRPr sz="1700">
              <a:solidFill>
                <a:srgbClr val="000000"/>
              </a:solidFill>
            </a:endParaRPr>
          </a:p>
          <a:p>
            <a:pPr indent="-336550" lvl="0" marL="457200" rtl="0" algn="just">
              <a:lnSpc>
                <a:spcPct val="100000"/>
              </a:lnSpc>
              <a:spcBef>
                <a:spcPts val="0"/>
              </a:spcBef>
              <a:spcAft>
                <a:spcPts val="0"/>
              </a:spcAft>
              <a:buClr>
                <a:srgbClr val="6D9EEB"/>
              </a:buClr>
              <a:buSzPts val="1700"/>
              <a:buChar char="●"/>
            </a:pPr>
            <a:r>
              <a:rPr lang="en-US" sz="1700">
                <a:solidFill>
                  <a:srgbClr val="000000"/>
                </a:solidFill>
              </a:rPr>
              <a:t>In  the  next  step,  we  apply  contrast  stretching on the on the image obtained after step above.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c158721cc7_0_0"/>
          <p:cNvSpPr txBox="1"/>
          <p:nvPr>
            <p:ph type="title"/>
          </p:nvPr>
        </p:nvSpPr>
        <p:spPr>
          <a:xfrm>
            <a:off x="838200" y="652986"/>
            <a:ext cx="10515600" cy="904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2"/>
              </a:buClr>
              <a:buSzPct val="100000"/>
              <a:buFont typeface="Pinyon Script"/>
              <a:buNone/>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336" name="Google Shape;336;gc158721cc7_0_0"/>
          <p:cNvSpPr txBox="1"/>
          <p:nvPr>
            <p:ph idx="1" type="body"/>
          </p:nvPr>
        </p:nvSpPr>
        <p:spPr>
          <a:xfrm>
            <a:off x="838200" y="1874852"/>
            <a:ext cx="10515600" cy="4398900"/>
          </a:xfrm>
          <a:prstGeom prst="rect">
            <a:avLst/>
          </a:prstGeom>
          <a:noFill/>
          <a:ln>
            <a:noFill/>
          </a:ln>
        </p:spPr>
        <p:txBody>
          <a:bodyPr anchorCtr="0" anchor="t" bIns="45700" lIns="91425" spcFirstLastPara="1" rIns="91425" wrap="square" tIns="45700">
            <a:noAutofit/>
          </a:bodyPr>
          <a:lstStyle/>
          <a:p>
            <a:pPr indent="-336550" lvl="0" marL="457200" rtl="0" algn="just">
              <a:lnSpc>
                <a:spcPct val="100000"/>
              </a:lnSpc>
              <a:spcBef>
                <a:spcPts val="0"/>
              </a:spcBef>
              <a:spcAft>
                <a:spcPts val="0"/>
              </a:spcAft>
              <a:buClr>
                <a:srgbClr val="E6B8AF"/>
              </a:buClr>
              <a:buSzPts val="1700"/>
              <a:buChar char="❖"/>
            </a:pPr>
            <a:r>
              <a:rPr lang="en-US" sz="1700">
                <a:solidFill>
                  <a:schemeClr val="dk1"/>
                </a:solidFill>
              </a:rPr>
              <a:t>We  then  apply  the  morphological  operation of  erosion,  it  will  make  the  text  written  on image  sharp.  It  will  thus  increase  probability of correct decoding by our model, thus in turn increasing model accuracy.</a:t>
            </a:r>
            <a:endParaRPr sz="1700">
              <a:solidFill>
                <a:schemeClr val="dk1"/>
              </a:solidFill>
            </a:endParaRPr>
          </a:p>
          <a:p>
            <a:pPr indent="-336550" lvl="0" marL="457200" rtl="0" algn="just">
              <a:lnSpc>
                <a:spcPct val="100000"/>
              </a:lnSpc>
              <a:spcBef>
                <a:spcPts val="0"/>
              </a:spcBef>
              <a:spcAft>
                <a:spcPts val="0"/>
              </a:spcAft>
              <a:buClr>
                <a:srgbClr val="E6B8AF"/>
              </a:buClr>
              <a:buSzPts val="1700"/>
              <a:buChar char="❖"/>
            </a:pPr>
            <a:r>
              <a:rPr lang="en-US" sz="1700">
                <a:solidFill>
                  <a:schemeClr val="dk1"/>
                </a:solidFill>
              </a:rPr>
              <a:t>Image  is  the  further  resized  to  dimensions  of </a:t>
            </a:r>
            <a:r>
              <a:rPr b="1" lang="en-US" sz="1700">
                <a:solidFill>
                  <a:schemeClr val="dk1"/>
                </a:solidFill>
              </a:rPr>
              <a:t>64X800</a:t>
            </a:r>
            <a:r>
              <a:rPr lang="en-US" sz="1700">
                <a:solidFill>
                  <a:schemeClr val="dk1"/>
                </a:solidFill>
              </a:rPr>
              <a:t>.</a:t>
            </a:r>
            <a:endParaRPr sz="1700">
              <a:solidFill>
                <a:schemeClr val="dk1"/>
              </a:solidFill>
            </a:endParaRPr>
          </a:p>
          <a:p>
            <a:pPr indent="-336550" lvl="0" marL="457200" rtl="0" algn="just">
              <a:lnSpc>
                <a:spcPct val="100000"/>
              </a:lnSpc>
              <a:spcBef>
                <a:spcPts val="0"/>
              </a:spcBef>
              <a:spcAft>
                <a:spcPts val="0"/>
              </a:spcAft>
              <a:buClr>
                <a:srgbClr val="E6B8AF"/>
              </a:buClr>
              <a:buSzPts val="1700"/>
              <a:buChar char="❖"/>
            </a:pPr>
            <a:r>
              <a:rPr lang="en-US" sz="1700">
                <a:solidFill>
                  <a:schemeClr val="dk1"/>
                </a:solidFill>
              </a:rPr>
              <a:t>The obtained image is then returned for further processing.</a:t>
            </a:r>
            <a:endParaRPr b="1" sz="1800"/>
          </a:p>
          <a:p>
            <a:pPr indent="0" lvl="0" marL="0" rtl="0" algn="l">
              <a:spcBef>
                <a:spcPts val="1000"/>
              </a:spcBef>
              <a:spcAft>
                <a:spcPts val="0"/>
              </a:spcAft>
              <a:buNone/>
            </a:pPr>
            <a:r>
              <a:rPr b="1" lang="en-US" sz="1800"/>
              <a:t>A Formal Approach :</a:t>
            </a:r>
            <a:endParaRPr b="1" sz="1800"/>
          </a:p>
          <a:p>
            <a:pPr indent="-336550" lvl="0" marL="457200" rtl="0" algn="just">
              <a:lnSpc>
                <a:spcPct val="100000"/>
              </a:lnSpc>
              <a:spcBef>
                <a:spcPts val="0"/>
              </a:spcBef>
              <a:spcAft>
                <a:spcPts val="0"/>
              </a:spcAft>
              <a:buClr>
                <a:srgbClr val="E06666"/>
              </a:buClr>
              <a:buSzPts val="1700"/>
              <a:buFont typeface="Book Antiqua"/>
              <a:buChar char="❖"/>
            </a:pPr>
            <a:r>
              <a:rPr lang="en-US" sz="1700">
                <a:solidFill>
                  <a:schemeClr val="dk1"/>
                </a:solidFill>
              </a:rPr>
              <a:t>Firstly Use Convolutional Recurrent Neural Network to extricate the significant highlights from the transcribed line text Image. </a:t>
            </a:r>
            <a:endParaRPr sz="1700">
              <a:solidFill>
                <a:schemeClr val="dk1"/>
              </a:solidFill>
            </a:endParaRPr>
          </a:p>
          <a:p>
            <a:pPr indent="-336550" lvl="0" marL="457200" rtl="0" algn="just">
              <a:lnSpc>
                <a:spcPct val="100000"/>
              </a:lnSpc>
              <a:spcBef>
                <a:spcPts val="0"/>
              </a:spcBef>
              <a:spcAft>
                <a:spcPts val="0"/>
              </a:spcAft>
              <a:buClr>
                <a:srgbClr val="E06666"/>
              </a:buClr>
              <a:buSzPts val="1700"/>
              <a:buFont typeface="Book Antiqua"/>
              <a:buChar char="❖"/>
            </a:pPr>
            <a:r>
              <a:rPr lang="en-US" sz="1700">
                <a:solidFill>
                  <a:schemeClr val="dk1"/>
                </a:solidFill>
              </a:rPr>
              <a:t>The yield before the CNN FC layer (512x100) is passed to the BLSTM which is for arrangement reliance and time-succession tasks. The yield of BLSTM is 100x80 i.e 100 timesteps and 80 characters including clear. </a:t>
            </a:r>
            <a:endParaRPr sz="1700">
              <a:solidFill>
                <a:schemeClr val="dk1"/>
              </a:solidFill>
            </a:endParaRPr>
          </a:p>
          <a:p>
            <a:pPr indent="-336550" lvl="0" marL="457200" rtl="0" algn="just">
              <a:lnSpc>
                <a:spcPct val="100000"/>
              </a:lnSpc>
              <a:spcBef>
                <a:spcPts val="0"/>
              </a:spcBef>
              <a:spcAft>
                <a:spcPts val="0"/>
              </a:spcAft>
              <a:buClr>
                <a:srgbClr val="E06666"/>
              </a:buClr>
              <a:buSzPts val="1700"/>
              <a:buFont typeface="Book Antiqua"/>
              <a:buChar char="❖"/>
            </a:pPr>
            <a:r>
              <a:rPr lang="en-US" sz="1700">
                <a:solidFill>
                  <a:schemeClr val="dk1"/>
                </a:solidFill>
              </a:rPr>
              <a:t>At that point CTC LOSS is utilized to prepare the RNN which kills the Alignment issue in Handwritten since manually written have an alternate arrangement of each author.</a:t>
            </a:r>
            <a:endParaRPr sz="1700">
              <a:solidFill>
                <a:schemeClr val="dk1"/>
              </a:solidFill>
            </a:endParaRPr>
          </a:p>
          <a:p>
            <a:pPr indent="-349250" lvl="0" marL="457200" rtl="0" algn="just">
              <a:lnSpc>
                <a:spcPct val="100000"/>
              </a:lnSpc>
              <a:spcBef>
                <a:spcPts val="0"/>
              </a:spcBef>
              <a:spcAft>
                <a:spcPts val="0"/>
              </a:spcAft>
              <a:buClr>
                <a:srgbClr val="E06666"/>
              </a:buClr>
              <a:buSzPts val="1900"/>
              <a:buChar char="❖"/>
            </a:pPr>
            <a:r>
              <a:rPr lang="en-US" sz="1700">
                <a:solidFill>
                  <a:schemeClr val="dk1"/>
                </a:solidFill>
              </a:rPr>
              <a:t>We just gave them what is written in the picture (Ground Truth Text) and BLSTM yield, at that point it ascertains misfortune basically as log("gtText"); expect to limit the negative greatest probability way.</a:t>
            </a:r>
            <a:endParaRPr sz="1900">
              <a:solidFill>
                <a:srgbClr val="292929"/>
              </a:solidFill>
            </a:endParaRPr>
          </a:p>
          <a:p>
            <a:pPr indent="0" lvl="0" marL="0" rtl="0" algn="just">
              <a:lnSpc>
                <a:spcPct val="90000"/>
              </a:lnSpc>
              <a:spcBef>
                <a:spcPts val="1000"/>
              </a:spcBef>
              <a:spcAft>
                <a:spcPts val="0"/>
              </a:spcAft>
              <a:buNone/>
            </a:pPr>
            <a:r>
              <a:t/>
            </a:r>
            <a:endParaRPr sz="1900">
              <a:solidFill>
                <a:srgbClr val="292929"/>
              </a:solidFill>
            </a:endParaRPr>
          </a:p>
          <a:p>
            <a:pPr indent="0" lvl="0" marL="457200" rtl="0" algn="just">
              <a:lnSpc>
                <a:spcPct val="90000"/>
              </a:lnSpc>
              <a:spcBef>
                <a:spcPts val="0"/>
              </a:spcBef>
              <a:spcAft>
                <a:spcPts val="0"/>
              </a:spcAft>
              <a:buNone/>
            </a:pPr>
            <a:r>
              <a:t/>
            </a:r>
            <a:endParaRPr sz="1700">
              <a:solidFill>
                <a:srgbClr val="292929"/>
              </a:solidFill>
            </a:endParaRPr>
          </a:p>
        </p:txBody>
      </p:sp>
      <p:sp>
        <p:nvSpPr>
          <p:cNvPr id="337" name="Google Shape;337;gc158721cc7_0_0"/>
          <p:cNvSpPr txBox="1"/>
          <p:nvPr>
            <p:ph idx="12" type="sldNum"/>
          </p:nvPr>
        </p:nvSpPr>
        <p:spPr>
          <a:xfrm>
            <a:off x="5821279" y="6273660"/>
            <a:ext cx="549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3">
      <a:dk1>
        <a:srgbClr val="000000"/>
      </a:dk1>
      <a:lt1>
        <a:srgbClr val="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2021-03-01T05:19:54Z</dcterms:created>
  <dc:creator>Aditya Bhati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