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69" r:id="rId5"/>
    <p:sldId id="272" r:id="rId6"/>
    <p:sldId id="270" r:id="rId7"/>
    <p:sldId id="288" r:id="rId8"/>
    <p:sldId id="290" r:id="rId9"/>
    <p:sldId id="291" r:id="rId10"/>
    <p:sldId id="265" r:id="rId11"/>
    <p:sldId id="259" r:id="rId12"/>
    <p:sldId id="289" r:id="rId13"/>
    <p:sldId id="266" r:id="rId14"/>
    <p:sldId id="260" r:id="rId15"/>
    <p:sldId id="294" r:id="rId16"/>
    <p:sldId id="295" r:id="rId17"/>
    <p:sldId id="296" r:id="rId18"/>
    <p:sldId id="297" r:id="rId19"/>
    <p:sldId id="261" r:id="rId20"/>
    <p:sldId id="287" r:id="rId21"/>
    <p:sldId id="299" r:id="rId22"/>
    <p:sldId id="301" r:id="rId23"/>
    <p:sldId id="300" r:id="rId24"/>
    <p:sldId id="302" r:id="rId25"/>
    <p:sldId id="303" r:id="rId26"/>
    <p:sldId id="304" r:id="rId27"/>
    <p:sldId id="305" r:id="rId28"/>
    <p:sldId id="262" r:id="rId29"/>
    <p:sldId id="285" r:id="rId30"/>
    <p:sldId id="307" r:id="rId31"/>
    <p:sldId id="308" r:id="rId32"/>
    <p:sldId id="309" r:id="rId33"/>
    <p:sldId id="310" r:id="rId34"/>
    <p:sldId id="311" r:id="rId35"/>
    <p:sldId id="313" r:id="rId36"/>
    <p:sldId id="263" r:id="rId37"/>
    <p:sldId id="312" r:id="rId38"/>
    <p:sldId id="286" r:id="rId3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666"/>
    <a:srgbClr val="00B7CA"/>
    <a:srgbClr val="714383"/>
    <a:srgbClr val="FFB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E4AD1-FCE6-4013-AC7C-214C2D77E11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FBB17-4C06-4B4C-8EF5-1FD4A9FE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60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/>
              <a:t>蚂蚁热帮是</a:t>
            </a:r>
            <a:r>
              <a:rPr lang="zh-CN" altLang="en-US" sz="1200" dirty="0" smtClean="0"/>
              <a:t>一个基于</a:t>
            </a:r>
            <a:r>
              <a:rPr lang="en-US" altLang="zh-CN" sz="1200" dirty="0" smtClean="0"/>
              <a:t>O2O</a:t>
            </a:r>
            <a:r>
              <a:rPr lang="zh-CN" altLang="en-US" sz="1200" dirty="0" smtClean="0"/>
              <a:t>电子商务模式开发的第三</a:t>
            </a:r>
            <a:r>
              <a:rPr lang="zh-CN" altLang="zh-CN" sz="1200" dirty="0" smtClean="0"/>
              <a:t>方生活服务平台。</a:t>
            </a:r>
            <a:r>
              <a:rPr lang="zh-CN" altLang="en-US" sz="1200" dirty="0" smtClean="0"/>
              <a:t>近年来，</a:t>
            </a:r>
            <a:r>
              <a:rPr lang="zh-CN" altLang="zh-CN" sz="1200" dirty="0" smtClean="0"/>
              <a:t>国内的生活服务平台迅速崛起，从餐饮订购的饿了么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大众点评</a:t>
            </a:r>
            <a:r>
              <a:rPr lang="zh-CN" altLang="zh-CN" sz="1200" dirty="0" smtClean="0"/>
              <a:t>，</a:t>
            </a:r>
            <a:r>
              <a:rPr lang="zh-CN" altLang="en-US" sz="1200" dirty="0" smtClean="0"/>
              <a:t>到网购类平台如京东，</a:t>
            </a:r>
            <a:r>
              <a:rPr lang="zh-CN" altLang="zh-CN" sz="1200" dirty="0" smtClean="0"/>
              <a:t>到团购服务的美团，便利出行的滴滴，</a:t>
            </a:r>
            <a:r>
              <a:rPr lang="zh-CN" altLang="en-US" sz="1200" dirty="0" smtClean="0"/>
              <a:t>旅游服务的携程，</a:t>
            </a:r>
            <a:r>
              <a:rPr lang="zh-CN" altLang="zh-CN" sz="1200" dirty="0" smtClean="0"/>
              <a:t>无一不采用</a:t>
            </a:r>
            <a:r>
              <a:rPr lang="en-US" altLang="zh-CN" sz="1200" dirty="0" smtClean="0"/>
              <a:t>O2O</a:t>
            </a:r>
            <a:r>
              <a:rPr lang="zh-CN" altLang="zh-CN" sz="1200" dirty="0" smtClean="0"/>
              <a:t>的电子商务模式。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FBB17-4C06-4B4C-8EF5-1FD4A9FE16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50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描述概念模型的直接有效表现途径是 </a:t>
            </a:r>
            <a:r>
              <a:rPr lang="en-US" altLang="zh-CN" dirty="0" smtClean="0"/>
              <a:t>E-R </a:t>
            </a:r>
            <a:r>
              <a:rPr lang="zh-CN" altLang="en-US" dirty="0" smtClean="0"/>
              <a:t>图，如图所示为本人负责模块部分的</a:t>
            </a:r>
            <a:r>
              <a:rPr lang="en-US" altLang="zh-CN" dirty="0" smtClean="0"/>
              <a:t>ER</a:t>
            </a:r>
            <a:r>
              <a:rPr lang="zh-CN" altLang="en-US" smtClean="0"/>
              <a:t>图，可以看到将实体划分为了 订单 、订单状态、订单分类、用户、投诉信息和消息实体，从图中也可以清晰的看到各实体的属性及实体间的关系；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FBB17-4C06-4B4C-8EF5-1FD4A9FE16F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4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描述概念模型的直接有效表现途径是 </a:t>
            </a:r>
            <a:r>
              <a:rPr lang="en-US" altLang="zh-CN" dirty="0" smtClean="0"/>
              <a:t>E-R </a:t>
            </a:r>
            <a:r>
              <a:rPr lang="zh-CN" altLang="en-US" dirty="0" smtClean="0"/>
              <a:t>图，如图所示为本人负责模块部分的</a:t>
            </a:r>
            <a:r>
              <a:rPr lang="en-US" altLang="zh-CN" dirty="0" smtClean="0"/>
              <a:t>ER</a:t>
            </a:r>
            <a:r>
              <a:rPr lang="zh-CN" altLang="en-US" smtClean="0"/>
              <a:t>图，可以看到将实体划分为了 订单 、订单状态、订单分类、用户、投诉信息和消息实体，从图中也可以清晰的看到各实体的属性及实体间的关系；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FBB17-4C06-4B4C-8EF5-1FD4A9FE16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4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09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8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以美团网为例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FBB17-4C06-4B4C-8EF5-1FD4A9FE16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0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研究表示，短时间内国内生活服务平台的迅速崛起，极大展示了 </a:t>
            </a:r>
            <a:r>
              <a:rPr lang="en-US" altLang="zh-CN" dirty="0" smtClean="0"/>
              <a:t>O2O </a:t>
            </a:r>
            <a:r>
              <a:rPr lang="zh-CN" altLang="en-US" dirty="0" smtClean="0"/>
              <a:t>模式下的生活服务的发展潜力。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FBB17-4C06-4B4C-8EF5-1FD4A9FE16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8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9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9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65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描述概念模型的直接有效表现途径是 </a:t>
            </a:r>
            <a:r>
              <a:rPr lang="en-US" altLang="zh-CN" dirty="0" smtClean="0"/>
              <a:t>E-R </a:t>
            </a:r>
            <a:r>
              <a:rPr lang="zh-CN" altLang="en-US" dirty="0" smtClean="0"/>
              <a:t>图，如图所示为本人负责模块部分的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图，可以看到将实体划分为了 订单 、订单状态、订单分类、用户、投诉信息和消息实体，从图中也可以清晰的看到各实体的属性及实体间的关系；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FBB17-4C06-4B4C-8EF5-1FD4A9FE16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8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描述概念模型的直接有效表现途径是 </a:t>
            </a:r>
            <a:r>
              <a:rPr lang="en-US" altLang="zh-CN" dirty="0" smtClean="0"/>
              <a:t>E-R </a:t>
            </a:r>
            <a:r>
              <a:rPr lang="zh-CN" altLang="en-US" dirty="0" smtClean="0"/>
              <a:t>图，如图所示为本人负责模块部分的</a:t>
            </a:r>
            <a:r>
              <a:rPr lang="en-US" altLang="zh-CN" dirty="0" smtClean="0"/>
              <a:t>ER</a:t>
            </a:r>
            <a:r>
              <a:rPr lang="zh-CN" altLang="en-US" smtClean="0"/>
              <a:t>图，可以看到将实体划分为了 订单 、订单状态、订单分类、用户、投诉信息和消息实体，从图中也可以清晰的看到各实体的属性及实体间的关系；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FBB17-4C06-4B4C-8EF5-1FD4A9FE16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4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0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9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6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0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7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2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7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0ABB-2682-448E-9618-3E47EEC6D889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7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99" name="组合 98"/>
          <p:cNvGrpSpPr/>
          <p:nvPr/>
        </p:nvGrpSpPr>
        <p:grpSpPr>
          <a:xfrm>
            <a:off x="1630325" y="1027988"/>
            <a:ext cx="2095864" cy="2613314"/>
            <a:chOff x="1630325" y="1027988"/>
            <a:chExt cx="2095864" cy="2613314"/>
          </a:xfrm>
        </p:grpSpPr>
        <p:grpSp>
          <p:nvGrpSpPr>
            <p:cNvPr id="100" name="组合 99"/>
            <p:cNvGrpSpPr/>
            <p:nvPr/>
          </p:nvGrpSpPr>
          <p:grpSpPr>
            <a:xfrm>
              <a:off x="1630325" y="1027988"/>
              <a:ext cx="2095864" cy="2613314"/>
              <a:chOff x="3295850" y="1908877"/>
              <a:chExt cx="3738030" cy="4660916"/>
            </a:xfrm>
          </p:grpSpPr>
          <p:sp>
            <p:nvSpPr>
              <p:cNvPr id="102" name="圆角矩形 101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5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FF9B09"/>
                    </a:gs>
                    <a:gs pos="100000">
                      <a:srgbClr val="FFDBA7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1985058" y="1479214"/>
              <a:ext cx="772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毕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099413" y="1027988"/>
            <a:ext cx="2088642" cy="2613314"/>
            <a:chOff x="3099413" y="1027988"/>
            <a:chExt cx="2088642" cy="2613314"/>
          </a:xfrm>
        </p:grpSpPr>
        <p:grpSp>
          <p:nvGrpSpPr>
            <p:cNvPr id="107" name="组合 106"/>
            <p:cNvGrpSpPr/>
            <p:nvPr/>
          </p:nvGrpSpPr>
          <p:grpSpPr>
            <a:xfrm>
              <a:off x="3099413" y="1027988"/>
              <a:ext cx="2088642" cy="2613314"/>
              <a:chOff x="3295850" y="1895995"/>
              <a:chExt cx="3725149" cy="4660916"/>
            </a:xfrm>
          </p:grpSpPr>
          <p:sp>
            <p:nvSpPr>
              <p:cNvPr id="109" name="圆角矩形 108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圆角矩形 110"/>
              <p:cNvSpPr/>
              <p:nvPr/>
            </p:nvSpPr>
            <p:spPr>
              <a:xfrm rot="2760000">
                <a:off x="3384391" y="2878566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BDD1"/>
                  </a:gs>
                  <a:gs pos="100000">
                    <a:srgbClr val="0194A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0194A3"/>
                    </a:gs>
                    <a:gs pos="100000">
                      <a:srgbClr val="01CFE5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8" name="文本框 107"/>
            <p:cNvSpPr txBox="1"/>
            <p:nvPr/>
          </p:nvSpPr>
          <p:spPr>
            <a:xfrm>
              <a:off x="3435010" y="1483285"/>
              <a:ext cx="8043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589518" y="1003554"/>
            <a:ext cx="2088642" cy="2613314"/>
            <a:chOff x="4589518" y="1003554"/>
            <a:chExt cx="2088642" cy="2613314"/>
          </a:xfrm>
        </p:grpSpPr>
        <p:grpSp>
          <p:nvGrpSpPr>
            <p:cNvPr id="114" name="组合 113"/>
            <p:cNvGrpSpPr/>
            <p:nvPr/>
          </p:nvGrpSpPr>
          <p:grpSpPr>
            <a:xfrm>
              <a:off x="4589518" y="1003554"/>
              <a:ext cx="2088642" cy="2613314"/>
              <a:chOff x="3295850" y="1895995"/>
              <a:chExt cx="3725149" cy="4660916"/>
            </a:xfrm>
          </p:grpSpPr>
          <p:sp>
            <p:nvSpPr>
              <p:cNvPr id="116" name="圆角矩形 115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C8C8C"/>
                  </a:gs>
                  <a:gs pos="100000">
                    <a:srgbClr val="E3535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E35353"/>
                    </a:gs>
                    <a:gs pos="100000">
                      <a:srgbClr val="F1A9A9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4944235" y="1483284"/>
              <a:ext cx="785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6054605" y="1003554"/>
            <a:ext cx="2088642" cy="2613314"/>
            <a:chOff x="6054605" y="1003554"/>
            <a:chExt cx="2088642" cy="2613314"/>
          </a:xfrm>
        </p:grpSpPr>
        <p:grpSp>
          <p:nvGrpSpPr>
            <p:cNvPr id="121" name="组合 120"/>
            <p:cNvGrpSpPr/>
            <p:nvPr/>
          </p:nvGrpSpPr>
          <p:grpSpPr>
            <a:xfrm>
              <a:off x="6054605" y="1003554"/>
              <a:ext cx="2088642" cy="2613314"/>
              <a:chOff x="3295850" y="1895995"/>
              <a:chExt cx="3725149" cy="4660916"/>
            </a:xfrm>
          </p:grpSpPr>
          <p:sp>
            <p:nvSpPr>
              <p:cNvPr id="123" name="圆角矩形 122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6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468A"/>
                  </a:gs>
                  <a:gs pos="100000">
                    <a:srgbClr val="55336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100000">
                      <a:srgbClr val="8F54A6"/>
                    </a:gs>
                    <a:gs pos="0">
                      <a:srgbClr val="4A2C56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2" name="文本框 121"/>
            <p:cNvSpPr txBox="1"/>
            <p:nvPr/>
          </p:nvSpPr>
          <p:spPr>
            <a:xfrm>
              <a:off x="6429759" y="1463128"/>
              <a:ext cx="819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辩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7" name="TextBox 37"/>
          <p:cNvSpPr txBox="1"/>
          <p:nvPr/>
        </p:nvSpPr>
        <p:spPr>
          <a:xfrm>
            <a:off x="3722255" y="381823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2B3C1"/>
                </a:solidFill>
                <a:latin typeface="微软雅黑" pitchFamily="34" charset="-122"/>
                <a:ea typeface="微软雅黑" pitchFamily="34" charset="-122"/>
              </a:rPr>
              <a:t>答辩人：白甜甜</a:t>
            </a:r>
            <a:endParaRPr lang="zh-CN" altLang="en-US" sz="1600" dirty="0">
              <a:solidFill>
                <a:srgbClr val="02B3C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991870" y="3082292"/>
            <a:ext cx="5071545" cy="504056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40"/>
          <p:cNvSpPr txBox="1"/>
          <p:nvPr/>
        </p:nvSpPr>
        <p:spPr>
          <a:xfrm>
            <a:off x="2003508" y="3167199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solidFill>
                  <a:srgbClr val="02B3C1"/>
                </a:solidFill>
                <a:latin typeface="微软雅黑" pitchFamily="34" charset="-122"/>
                <a:ea typeface="微软雅黑" pitchFamily="34" charset="-122"/>
              </a:rPr>
              <a:t>蚂蚁热帮</a:t>
            </a:r>
            <a:r>
              <a:rPr lang="en-US" altLang="zh-CN" sz="1800" dirty="0">
                <a:solidFill>
                  <a:srgbClr val="02B3C1"/>
                </a:solidFill>
                <a:latin typeface="微软雅黑" pitchFamily="34" charset="-122"/>
                <a:ea typeface="微软雅黑" pitchFamily="34" charset="-122"/>
              </a:rPr>
              <a:t>(Ant Help</a:t>
            </a:r>
            <a:r>
              <a:rPr lang="en-US" altLang="zh-CN" sz="1800" dirty="0" smtClean="0">
                <a:solidFill>
                  <a:srgbClr val="02B3C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800" dirty="0" smtClean="0">
                <a:solidFill>
                  <a:srgbClr val="E56666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800" dirty="0" smtClean="0">
                <a:solidFill>
                  <a:srgbClr val="E56666"/>
                </a:solidFill>
                <a:latin typeface="微软雅黑" pitchFamily="34" charset="-122"/>
                <a:ea typeface="微软雅黑" pitchFamily="34" charset="-122"/>
              </a:rPr>
              <a:t>订单、消息、活动管理    </a:t>
            </a:r>
            <a:endParaRPr lang="zh-CN" altLang="en-US" sz="1800" dirty="0">
              <a:solidFill>
                <a:srgbClr val="E5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831438" y="3075817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圆角矩形 131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34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665933" y="3163806"/>
            <a:ext cx="2959860" cy="2876318"/>
          </a:xfrm>
          <a:prstGeom prst="rect">
            <a:avLst/>
          </a:prstGeom>
          <a:noFill/>
        </p:spPr>
      </p:pic>
      <p:sp>
        <p:nvSpPr>
          <p:cNvPr id="135" name="Freeform 5"/>
          <p:cNvSpPr>
            <a:spLocks/>
          </p:cNvSpPr>
          <p:nvPr/>
        </p:nvSpPr>
        <p:spPr bwMode="auto">
          <a:xfrm rot="10800000">
            <a:off x="8242371" y="1103460"/>
            <a:ext cx="239180" cy="2119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FFC165"/>
              </a:gs>
              <a:gs pos="100000">
                <a:srgbClr val="FF9A05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FF9B09"/>
                </a:gs>
                <a:gs pos="100000">
                  <a:srgbClr val="FFDBA7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 rot="10800000">
            <a:off x="6071842" y="1049999"/>
            <a:ext cx="210992" cy="18700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01BDD1"/>
              </a:gs>
              <a:gs pos="100000">
                <a:srgbClr val="0194A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0194A3"/>
                </a:gs>
                <a:gs pos="100000">
                  <a:srgbClr val="01CFE5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 rot="10800000">
            <a:off x="7742892" y="1932175"/>
            <a:ext cx="118950" cy="1054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EC8C8C"/>
              </a:gs>
              <a:gs pos="100000">
                <a:srgbClr val="E3535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E35353"/>
                </a:gs>
                <a:gs pos="100000">
                  <a:srgbClr val="F1A9A9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Freeform 5"/>
          <p:cNvSpPr>
            <a:spLocks/>
          </p:cNvSpPr>
          <p:nvPr/>
        </p:nvSpPr>
        <p:spPr bwMode="auto">
          <a:xfrm rot="10800000">
            <a:off x="4375925" y="2569330"/>
            <a:ext cx="213593" cy="18930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77468A"/>
              </a:gs>
              <a:gs pos="100000">
                <a:srgbClr val="55336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rgbClr val="8F54A6"/>
                </a:gs>
                <a:gs pos="0">
                  <a:srgbClr val="4A2C56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Freeform 5"/>
          <p:cNvSpPr>
            <a:spLocks/>
          </p:cNvSpPr>
          <p:nvPr/>
        </p:nvSpPr>
        <p:spPr bwMode="auto">
          <a:xfrm rot="10800000">
            <a:off x="5880039" y="2554121"/>
            <a:ext cx="195587" cy="17334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FFC165"/>
              </a:gs>
              <a:gs pos="100000">
                <a:srgbClr val="FF9A05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FF9B09"/>
                </a:gs>
                <a:gs pos="100000">
                  <a:srgbClr val="FFDBA7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Freeform 5"/>
          <p:cNvSpPr>
            <a:spLocks/>
          </p:cNvSpPr>
          <p:nvPr/>
        </p:nvSpPr>
        <p:spPr bwMode="auto">
          <a:xfrm rot="10800000">
            <a:off x="8022776" y="2209273"/>
            <a:ext cx="210992" cy="18700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01BDD1"/>
              </a:gs>
              <a:gs pos="100000">
                <a:srgbClr val="0194A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0194A3"/>
                </a:gs>
                <a:gs pos="100000">
                  <a:srgbClr val="01CFE5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Freeform 5"/>
          <p:cNvSpPr>
            <a:spLocks/>
          </p:cNvSpPr>
          <p:nvPr/>
        </p:nvSpPr>
        <p:spPr bwMode="auto">
          <a:xfrm rot="10800000">
            <a:off x="1052312" y="946436"/>
            <a:ext cx="213593" cy="18930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77468A"/>
              </a:gs>
              <a:gs pos="100000">
                <a:srgbClr val="55336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rgbClr val="8F54A6"/>
                </a:gs>
                <a:gs pos="0">
                  <a:srgbClr val="4A2C56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Freeform 5"/>
          <p:cNvSpPr>
            <a:spLocks/>
          </p:cNvSpPr>
          <p:nvPr/>
        </p:nvSpPr>
        <p:spPr bwMode="auto">
          <a:xfrm rot="10800000">
            <a:off x="2980642" y="1342435"/>
            <a:ext cx="195587" cy="17334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FFC165"/>
              </a:gs>
              <a:gs pos="100000">
                <a:srgbClr val="FF9A05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FF9B09"/>
                </a:gs>
                <a:gs pos="100000">
                  <a:srgbClr val="FFDBA7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Freeform 5"/>
          <p:cNvSpPr>
            <a:spLocks/>
          </p:cNvSpPr>
          <p:nvPr/>
        </p:nvSpPr>
        <p:spPr bwMode="auto">
          <a:xfrm rot="10800000">
            <a:off x="1360213" y="1833919"/>
            <a:ext cx="136710" cy="1211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01BDD1"/>
              </a:gs>
              <a:gs pos="100000">
                <a:srgbClr val="0194A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0194A3"/>
                </a:gs>
                <a:gs pos="100000">
                  <a:srgbClr val="01CFE5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Freeform 5"/>
          <p:cNvSpPr>
            <a:spLocks/>
          </p:cNvSpPr>
          <p:nvPr/>
        </p:nvSpPr>
        <p:spPr bwMode="auto">
          <a:xfrm rot="10800000">
            <a:off x="995851" y="2287636"/>
            <a:ext cx="202443" cy="1794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EC8C8C"/>
              </a:gs>
              <a:gs pos="100000">
                <a:srgbClr val="E3535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E35353"/>
                </a:gs>
                <a:gs pos="100000">
                  <a:srgbClr val="F1A9A9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37"/>
          <p:cNvSpPr txBox="1"/>
          <p:nvPr/>
        </p:nvSpPr>
        <p:spPr>
          <a:xfrm>
            <a:off x="256864" y="285338"/>
            <a:ext cx="270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2B3C1"/>
                </a:solidFill>
                <a:latin typeface="微软雅黑" pitchFamily="34" charset="-122"/>
                <a:ea typeface="微软雅黑" pitchFamily="34" charset="-122"/>
              </a:rPr>
              <a:t>天津理工大学 华信软件学院</a:t>
            </a:r>
            <a:endParaRPr lang="zh-CN" altLang="en-US" sz="1600" dirty="0">
              <a:solidFill>
                <a:srgbClr val="02B3C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37"/>
          <p:cNvSpPr txBox="1"/>
          <p:nvPr/>
        </p:nvSpPr>
        <p:spPr>
          <a:xfrm>
            <a:off x="3717163" y="4206798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2B3C1"/>
                </a:solidFill>
                <a:latin typeface="微软雅黑" pitchFamily="34" charset="-122"/>
                <a:ea typeface="微软雅黑" pitchFamily="34" charset="-122"/>
              </a:rPr>
              <a:t>学号：</a:t>
            </a:r>
            <a:r>
              <a:rPr lang="en-US" altLang="zh-CN" sz="1600" dirty="0" smtClean="0">
                <a:solidFill>
                  <a:srgbClr val="02B3C1"/>
                </a:solidFill>
                <a:latin typeface="微软雅黑" pitchFamily="34" charset="-122"/>
                <a:ea typeface="微软雅黑" pitchFamily="34" charset="-122"/>
              </a:rPr>
              <a:t>20135046</a:t>
            </a:r>
            <a:endParaRPr lang="zh-CN" altLang="en-US" sz="1600" dirty="0">
              <a:solidFill>
                <a:srgbClr val="02B3C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46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0463 L 0.54202 -0.0086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53" y="-21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08642E-6 L 0.53351 -3.08642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2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2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9" grpId="0" animBg="1"/>
      <p:bldP spid="130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50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系统主要工作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90355" y="2124325"/>
            <a:ext cx="1577579" cy="2429330"/>
            <a:chOff x="5044281" y="2143125"/>
            <a:chExt cx="2103438" cy="3239106"/>
          </a:xfrm>
          <a:effectLst/>
        </p:grpSpPr>
        <p:sp>
          <p:nvSpPr>
            <p:cNvPr id="11" name="任意多边形 10"/>
            <p:cNvSpPr/>
            <p:nvPr/>
          </p:nvSpPr>
          <p:spPr>
            <a:xfrm>
              <a:off x="5117186" y="2143125"/>
              <a:ext cx="1957628" cy="685800"/>
            </a:xfrm>
            <a:custGeom>
              <a:avLst/>
              <a:gdLst>
                <a:gd name="connsiteX0" fmla="*/ 978814 w 1957628"/>
                <a:gd name="connsiteY0" fmla="*/ 0 h 685800"/>
                <a:gd name="connsiteX1" fmla="*/ 1950809 w 1957628"/>
                <a:gd name="connsiteY1" fmla="*/ 663189 h 685800"/>
                <a:gd name="connsiteX2" fmla="*/ 1957628 w 1957628"/>
                <a:gd name="connsiteY2" fmla="*/ 685800 h 685800"/>
                <a:gd name="connsiteX3" fmla="*/ 0 w 1957628"/>
                <a:gd name="connsiteY3" fmla="*/ 685800 h 685800"/>
                <a:gd name="connsiteX4" fmla="*/ 6819 w 1957628"/>
                <a:gd name="connsiteY4" fmla="*/ 663189 h 685800"/>
                <a:gd name="connsiteX5" fmla="*/ 978814 w 1957628"/>
                <a:gd name="connsiteY5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628" h="685800">
                  <a:moveTo>
                    <a:pt x="978814" y="0"/>
                  </a:moveTo>
                  <a:cubicBezTo>
                    <a:pt x="1415766" y="0"/>
                    <a:pt x="1790668" y="273461"/>
                    <a:pt x="1950809" y="663189"/>
                  </a:cubicBezTo>
                  <a:lnTo>
                    <a:pt x="1957628" y="685800"/>
                  </a:lnTo>
                  <a:lnTo>
                    <a:pt x="0" y="685800"/>
                  </a:lnTo>
                  <a:lnTo>
                    <a:pt x="6819" y="663189"/>
                  </a:lnTo>
                  <a:cubicBezTo>
                    <a:pt x="166961" y="273461"/>
                    <a:pt x="541863" y="0"/>
                    <a:pt x="978814" y="0"/>
                  </a:cubicBezTo>
                  <a:close/>
                </a:path>
              </a:pathLst>
            </a:custGeom>
            <a:gradFill>
              <a:gsLst>
                <a:gs pos="50000">
                  <a:srgbClr val="FFA521"/>
                </a:gs>
                <a:gs pos="50000">
                  <a:srgbClr val="FFB850"/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044281" y="2921000"/>
              <a:ext cx="2103438" cy="711200"/>
            </a:xfrm>
            <a:custGeom>
              <a:avLst/>
              <a:gdLst>
                <a:gd name="connsiteX0" fmla="*/ 30985 w 2103438"/>
                <a:gd name="connsiteY0" fmla="*/ 0 h 711200"/>
                <a:gd name="connsiteX1" fmla="*/ 2072453 w 2103438"/>
                <a:gd name="connsiteY1" fmla="*/ 0 h 711200"/>
                <a:gd name="connsiteX2" fmla="*/ 2082071 w 2103438"/>
                <a:gd name="connsiteY2" fmla="*/ 31989 h 711200"/>
                <a:gd name="connsiteX3" fmla="*/ 2103438 w 2103438"/>
                <a:gd name="connsiteY3" fmla="*/ 250825 h 711200"/>
                <a:gd name="connsiteX4" fmla="*/ 2020789 w 2103438"/>
                <a:gd name="connsiteY4" fmla="*/ 673487 h 711200"/>
                <a:gd name="connsiteX5" fmla="*/ 2000962 w 2103438"/>
                <a:gd name="connsiteY5" fmla="*/ 711200 h 711200"/>
                <a:gd name="connsiteX6" fmla="*/ 102476 w 2103438"/>
                <a:gd name="connsiteY6" fmla="*/ 711200 h 711200"/>
                <a:gd name="connsiteX7" fmla="*/ 82650 w 2103438"/>
                <a:gd name="connsiteY7" fmla="*/ 673487 h 711200"/>
                <a:gd name="connsiteX8" fmla="*/ 0 w 2103438"/>
                <a:gd name="connsiteY8" fmla="*/ 250825 h 711200"/>
                <a:gd name="connsiteX9" fmla="*/ 21368 w 2103438"/>
                <a:gd name="connsiteY9" fmla="*/ 31989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3438" h="711200">
                  <a:moveTo>
                    <a:pt x="30985" y="0"/>
                  </a:moveTo>
                  <a:lnTo>
                    <a:pt x="2072453" y="0"/>
                  </a:lnTo>
                  <a:lnTo>
                    <a:pt x="2082071" y="31989"/>
                  </a:lnTo>
                  <a:cubicBezTo>
                    <a:pt x="2096081" y="102675"/>
                    <a:pt x="2103438" y="175863"/>
                    <a:pt x="2103438" y="250825"/>
                  </a:cubicBezTo>
                  <a:cubicBezTo>
                    <a:pt x="2103438" y="400750"/>
                    <a:pt x="2074009" y="543578"/>
                    <a:pt x="2020789" y="673487"/>
                  </a:cubicBezTo>
                  <a:lnTo>
                    <a:pt x="2000962" y="711200"/>
                  </a:lnTo>
                  <a:lnTo>
                    <a:pt x="102476" y="711200"/>
                  </a:lnTo>
                  <a:lnTo>
                    <a:pt x="82650" y="673487"/>
                  </a:lnTo>
                  <a:cubicBezTo>
                    <a:pt x="29430" y="543578"/>
                    <a:pt x="0" y="400750"/>
                    <a:pt x="0" y="250825"/>
                  </a:cubicBezTo>
                  <a:cubicBezTo>
                    <a:pt x="0" y="175863"/>
                    <a:pt x="7358" y="102675"/>
                    <a:pt x="21368" y="31989"/>
                  </a:cubicBezTo>
                  <a:close/>
                </a:path>
              </a:pathLst>
            </a:custGeom>
            <a:gradFill>
              <a:gsLst>
                <a:gs pos="50000">
                  <a:srgbClr val="0192A1"/>
                </a:gs>
                <a:gs pos="50000">
                  <a:srgbClr val="01ACB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3" name="梯形 20"/>
            <p:cNvSpPr/>
            <p:nvPr/>
          </p:nvSpPr>
          <p:spPr>
            <a:xfrm flipV="1">
              <a:off x="5178425" y="3711573"/>
              <a:ext cx="1835150" cy="708026"/>
            </a:xfrm>
            <a:custGeom>
              <a:avLst/>
              <a:gdLst>
                <a:gd name="connsiteX0" fmla="*/ 0 w 1803400"/>
                <a:gd name="connsiteY0" fmla="*/ 701676 h 701676"/>
                <a:gd name="connsiteX1" fmla="*/ 175419 w 1803400"/>
                <a:gd name="connsiteY1" fmla="*/ 0 h 701676"/>
                <a:gd name="connsiteX2" fmla="*/ 1627981 w 1803400"/>
                <a:gd name="connsiteY2" fmla="*/ 0 h 701676"/>
                <a:gd name="connsiteX3" fmla="*/ 1803400 w 1803400"/>
                <a:gd name="connsiteY3" fmla="*/ 701676 h 701676"/>
                <a:gd name="connsiteX4" fmla="*/ 0 w 1803400"/>
                <a:gd name="connsiteY4" fmla="*/ 701676 h 701676"/>
                <a:gd name="connsiteX0" fmla="*/ 0 w 1803400"/>
                <a:gd name="connsiteY0" fmla="*/ 701676 h 701676"/>
                <a:gd name="connsiteX1" fmla="*/ 384969 w 1803400"/>
                <a:gd name="connsiteY1" fmla="*/ 0 h 701676"/>
                <a:gd name="connsiteX2" fmla="*/ 1627981 w 1803400"/>
                <a:gd name="connsiteY2" fmla="*/ 0 h 701676"/>
                <a:gd name="connsiteX3" fmla="*/ 1803400 w 1803400"/>
                <a:gd name="connsiteY3" fmla="*/ 701676 h 701676"/>
                <a:gd name="connsiteX4" fmla="*/ 0 w 1803400"/>
                <a:gd name="connsiteY4" fmla="*/ 701676 h 701676"/>
                <a:gd name="connsiteX0" fmla="*/ 0 w 1803400"/>
                <a:gd name="connsiteY0" fmla="*/ 701676 h 701676"/>
                <a:gd name="connsiteX1" fmla="*/ 384969 w 1803400"/>
                <a:gd name="connsiteY1" fmla="*/ 0 h 701676"/>
                <a:gd name="connsiteX2" fmla="*/ 1627981 w 1803400"/>
                <a:gd name="connsiteY2" fmla="*/ 0 h 701676"/>
                <a:gd name="connsiteX3" fmla="*/ 1803400 w 1803400"/>
                <a:gd name="connsiteY3" fmla="*/ 701676 h 701676"/>
                <a:gd name="connsiteX4" fmla="*/ 0 w 1803400"/>
                <a:gd name="connsiteY4" fmla="*/ 701676 h 701676"/>
                <a:gd name="connsiteX0" fmla="*/ 0 w 1803400"/>
                <a:gd name="connsiteY0" fmla="*/ 701676 h 701676"/>
                <a:gd name="connsiteX1" fmla="*/ 384969 w 1803400"/>
                <a:gd name="connsiteY1" fmla="*/ 0 h 701676"/>
                <a:gd name="connsiteX2" fmla="*/ 1627981 w 1803400"/>
                <a:gd name="connsiteY2" fmla="*/ 0 h 701676"/>
                <a:gd name="connsiteX3" fmla="*/ 1803400 w 1803400"/>
                <a:gd name="connsiteY3" fmla="*/ 701676 h 701676"/>
                <a:gd name="connsiteX4" fmla="*/ 0 w 1803400"/>
                <a:gd name="connsiteY4" fmla="*/ 701676 h 701676"/>
                <a:gd name="connsiteX0" fmla="*/ 0 w 1803400"/>
                <a:gd name="connsiteY0" fmla="*/ 701676 h 701676"/>
                <a:gd name="connsiteX1" fmla="*/ 384969 w 1803400"/>
                <a:gd name="connsiteY1" fmla="*/ 0 h 701676"/>
                <a:gd name="connsiteX2" fmla="*/ 1627981 w 1803400"/>
                <a:gd name="connsiteY2" fmla="*/ 0 h 701676"/>
                <a:gd name="connsiteX3" fmla="*/ 1803400 w 1803400"/>
                <a:gd name="connsiteY3" fmla="*/ 701676 h 701676"/>
                <a:gd name="connsiteX4" fmla="*/ 0 w 1803400"/>
                <a:gd name="connsiteY4" fmla="*/ 701676 h 701676"/>
                <a:gd name="connsiteX0" fmla="*/ 0 w 1803400"/>
                <a:gd name="connsiteY0" fmla="*/ 708026 h 708026"/>
                <a:gd name="connsiteX1" fmla="*/ 384969 w 1803400"/>
                <a:gd name="connsiteY1" fmla="*/ 6350 h 708026"/>
                <a:gd name="connsiteX2" fmla="*/ 1443831 w 1803400"/>
                <a:gd name="connsiteY2" fmla="*/ 0 h 708026"/>
                <a:gd name="connsiteX3" fmla="*/ 1803400 w 1803400"/>
                <a:gd name="connsiteY3" fmla="*/ 708026 h 708026"/>
                <a:gd name="connsiteX4" fmla="*/ 0 w 1803400"/>
                <a:gd name="connsiteY4" fmla="*/ 708026 h 708026"/>
                <a:gd name="connsiteX0" fmla="*/ 0 w 1803400"/>
                <a:gd name="connsiteY0" fmla="*/ 708026 h 708026"/>
                <a:gd name="connsiteX1" fmla="*/ 384969 w 1803400"/>
                <a:gd name="connsiteY1" fmla="*/ 6350 h 708026"/>
                <a:gd name="connsiteX2" fmla="*/ 1443831 w 1803400"/>
                <a:gd name="connsiteY2" fmla="*/ 0 h 708026"/>
                <a:gd name="connsiteX3" fmla="*/ 1803400 w 1803400"/>
                <a:gd name="connsiteY3" fmla="*/ 708026 h 708026"/>
                <a:gd name="connsiteX4" fmla="*/ 0 w 1803400"/>
                <a:gd name="connsiteY4" fmla="*/ 708026 h 708026"/>
                <a:gd name="connsiteX0" fmla="*/ 0 w 1803400"/>
                <a:gd name="connsiteY0" fmla="*/ 708026 h 708026"/>
                <a:gd name="connsiteX1" fmla="*/ 384969 w 1803400"/>
                <a:gd name="connsiteY1" fmla="*/ 6350 h 708026"/>
                <a:gd name="connsiteX2" fmla="*/ 1443831 w 1803400"/>
                <a:gd name="connsiteY2" fmla="*/ 0 h 708026"/>
                <a:gd name="connsiteX3" fmla="*/ 1803400 w 1803400"/>
                <a:gd name="connsiteY3" fmla="*/ 708026 h 708026"/>
                <a:gd name="connsiteX4" fmla="*/ 0 w 1803400"/>
                <a:gd name="connsiteY4" fmla="*/ 708026 h 708026"/>
                <a:gd name="connsiteX0" fmla="*/ 0 w 1835150"/>
                <a:gd name="connsiteY0" fmla="*/ 708026 h 708026"/>
                <a:gd name="connsiteX1" fmla="*/ 384969 w 1835150"/>
                <a:gd name="connsiteY1" fmla="*/ 6350 h 708026"/>
                <a:gd name="connsiteX2" fmla="*/ 1443831 w 1835150"/>
                <a:gd name="connsiteY2" fmla="*/ 0 h 708026"/>
                <a:gd name="connsiteX3" fmla="*/ 1835150 w 1835150"/>
                <a:gd name="connsiteY3" fmla="*/ 708026 h 708026"/>
                <a:gd name="connsiteX4" fmla="*/ 0 w 1835150"/>
                <a:gd name="connsiteY4" fmla="*/ 708026 h 70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5150" h="708026">
                  <a:moveTo>
                    <a:pt x="0" y="708026"/>
                  </a:moveTo>
                  <a:cubicBezTo>
                    <a:pt x="160073" y="467784"/>
                    <a:pt x="377296" y="252942"/>
                    <a:pt x="384969" y="6350"/>
                  </a:cubicBezTo>
                  <a:lnTo>
                    <a:pt x="1443831" y="0"/>
                  </a:lnTo>
                  <a:cubicBezTo>
                    <a:pt x="1449387" y="191559"/>
                    <a:pt x="1670844" y="478367"/>
                    <a:pt x="1835150" y="708026"/>
                  </a:cubicBezTo>
                  <a:lnTo>
                    <a:pt x="0" y="708026"/>
                  </a:lnTo>
                  <a:close/>
                </a:path>
              </a:pathLst>
            </a:custGeom>
            <a:gradFill>
              <a:gsLst>
                <a:gs pos="50000">
                  <a:srgbClr val="E24C4C"/>
                </a:gs>
                <a:gs pos="50000">
                  <a:srgbClr val="E8707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569744" y="4462463"/>
              <a:ext cx="1052512" cy="139541"/>
            </a:xfrm>
            <a:prstGeom prst="roundRect">
              <a:avLst>
                <a:gd name="adj" fmla="val 50000"/>
              </a:avLst>
            </a:prstGeom>
            <a:gradFill>
              <a:gsLst>
                <a:gs pos="50000">
                  <a:srgbClr val="593268"/>
                </a:gs>
                <a:gs pos="50000">
                  <a:srgbClr val="7B469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569744" y="4667250"/>
              <a:ext cx="1052512" cy="139541"/>
            </a:xfrm>
            <a:prstGeom prst="roundRect">
              <a:avLst>
                <a:gd name="adj" fmla="val 50000"/>
              </a:avLst>
            </a:prstGeom>
            <a:gradFill>
              <a:gsLst>
                <a:gs pos="50000">
                  <a:srgbClr val="593268"/>
                </a:gs>
                <a:gs pos="50000">
                  <a:srgbClr val="7B4690"/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569744" y="4864894"/>
              <a:ext cx="1052512" cy="139541"/>
            </a:xfrm>
            <a:prstGeom prst="roundRect">
              <a:avLst>
                <a:gd name="adj" fmla="val 50000"/>
              </a:avLst>
            </a:prstGeom>
            <a:gradFill>
              <a:gsLst>
                <a:gs pos="50000">
                  <a:srgbClr val="593268"/>
                </a:gs>
                <a:gs pos="50000">
                  <a:srgbClr val="7B4690"/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693569" y="5057775"/>
              <a:ext cx="804863" cy="324456"/>
            </a:xfrm>
            <a:custGeom>
              <a:avLst/>
              <a:gdLst>
                <a:gd name="connsiteX0" fmla="*/ 58777 w 804863"/>
                <a:gd name="connsiteY0" fmla="*/ 0 h 324456"/>
                <a:gd name="connsiteX1" fmla="*/ 746086 w 804863"/>
                <a:gd name="connsiteY1" fmla="*/ 0 h 324456"/>
                <a:gd name="connsiteX2" fmla="*/ 804863 w 804863"/>
                <a:gd name="connsiteY2" fmla="*/ 58777 h 324456"/>
                <a:gd name="connsiteX3" fmla="*/ 804862 w 804863"/>
                <a:gd name="connsiteY3" fmla="*/ 58777 h 324456"/>
                <a:gd name="connsiteX4" fmla="*/ 746085 w 804863"/>
                <a:gd name="connsiteY4" fmla="*/ 117554 h 324456"/>
                <a:gd name="connsiteX5" fmla="*/ 681293 w 804863"/>
                <a:gd name="connsiteY5" fmla="*/ 117554 h 324456"/>
                <a:gd name="connsiteX6" fmla="*/ 478631 w 804863"/>
                <a:gd name="connsiteY6" fmla="*/ 239867 h 324456"/>
                <a:gd name="connsiteX7" fmla="*/ 478631 w 804863"/>
                <a:gd name="connsiteY7" fmla="*/ 293946 h 324456"/>
                <a:gd name="connsiteX8" fmla="*/ 454235 w 804863"/>
                <a:gd name="connsiteY8" fmla="*/ 293946 h 324456"/>
                <a:gd name="connsiteX9" fmla="*/ 454235 w 804863"/>
                <a:gd name="connsiteY9" fmla="*/ 324456 h 324456"/>
                <a:gd name="connsiteX10" fmla="*/ 364914 w 804863"/>
                <a:gd name="connsiteY10" fmla="*/ 324456 h 324456"/>
                <a:gd name="connsiteX11" fmla="*/ 364914 w 804863"/>
                <a:gd name="connsiteY11" fmla="*/ 293946 h 324456"/>
                <a:gd name="connsiteX12" fmla="*/ 330994 w 804863"/>
                <a:gd name="connsiteY12" fmla="*/ 293946 h 324456"/>
                <a:gd name="connsiteX13" fmla="*/ 330994 w 804863"/>
                <a:gd name="connsiteY13" fmla="*/ 235744 h 324456"/>
                <a:gd name="connsiteX14" fmla="*/ 333685 w 804863"/>
                <a:gd name="connsiteY14" fmla="*/ 235744 h 324456"/>
                <a:gd name="connsiteX15" fmla="*/ 137852 w 804863"/>
                <a:gd name="connsiteY15" fmla="*/ 117553 h 324456"/>
                <a:gd name="connsiteX16" fmla="*/ 58777 w 804863"/>
                <a:gd name="connsiteY16" fmla="*/ 117553 h 324456"/>
                <a:gd name="connsiteX17" fmla="*/ 17215 w 804863"/>
                <a:gd name="connsiteY17" fmla="*/ 100338 h 324456"/>
                <a:gd name="connsiteX18" fmla="*/ 0 w 804863"/>
                <a:gd name="connsiteY18" fmla="*/ 58776 h 324456"/>
                <a:gd name="connsiteX19" fmla="*/ 17215 w 804863"/>
                <a:gd name="connsiteY19" fmla="*/ 17215 h 324456"/>
                <a:gd name="connsiteX20" fmla="*/ 58777 w 804863"/>
                <a:gd name="connsiteY20" fmla="*/ 0 h 32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04863" h="324456">
                  <a:moveTo>
                    <a:pt x="58777" y="0"/>
                  </a:moveTo>
                  <a:lnTo>
                    <a:pt x="746086" y="0"/>
                  </a:lnTo>
                  <a:cubicBezTo>
                    <a:pt x="778548" y="0"/>
                    <a:pt x="804863" y="26315"/>
                    <a:pt x="804863" y="58777"/>
                  </a:cubicBezTo>
                  <a:lnTo>
                    <a:pt x="804862" y="58777"/>
                  </a:lnTo>
                  <a:cubicBezTo>
                    <a:pt x="804862" y="91239"/>
                    <a:pt x="778547" y="117554"/>
                    <a:pt x="746085" y="117554"/>
                  </a:cubicBezTo>
                  <a:lnTo>
                    <a:pt x="681293" y="117554"/>
                  </a:lnTo>
                  <a:lnTo>
                    <a:pt x="478631" y="239867"/>
                  </a:lnTo>
                  <a:lnTo>
                    <a:pt x="478631" y="293946"/>
                  </a:lnTo>
                  <a:lnTo>
                    <a:pt x="454235" y="293946"/>
                  </a:lnTo>
                  <a:lnTo>
                    <a:pt x="454235" y="324456"/>
                  </a:lnTo>
                  <a:lnTo>
                    <a:pt x="364914" y="324456"/>
                  </a:lnTo>
                  <a:lnTo>
                    <a:pt x="364914" y="293946"/>
                  </a:lnTo>
                  <a:lnTo>
                    <a:pt x="330994" y="293946"/>
                  </a:lnTo>
                  <a:lnTo>
                    <a:pt x="330994" y="235744"/>
                  </a:lnTo>
                  <a:lnTo>
                    <a:pt x="333685" y="235744"/>
                  </a:lnTo>
                  <a:lnTo>
                    <a:pt x="137852" y="117553"/>
                  </a:lnTo>
                  <a:lnTo>
                    <a:pt x="58777" y="117553"/>
                  </a:lnTo>
                  <a:cubicBezTo>
                    <a:pt x="42546" y="117553"/>
                    <a:pt x="27852" y="110974"/>
                    <a:pt x="17215" y="100338"/>
                  </a:cubicBezTo>
                  <a:lnTo>
                    <a:pt x="0" y="58776"/>
                  </a:lnTo>
                  <a:lnTo>
                    <a:pt x="17215" y="17215"/>
                  </a:lnTo>
                  <a:cubicBezTo>
                    <a:pt x="27852" y="6579"/>
                    <a:pt x="42546" y="0"/>
                    <a:pt x="58777" y="0"/>
                  </a:cubicBezTo>
                  <a:close/>
                </a:path>
              </a:pathLst>
            </a:custGeom>
            <a:gradFill>
              <a:gsLst>
                <a:gs pos="50000">
                  <a:srgbClr val="593268"/>
                </a:gs>
                <a:gs pos="50000">
                  <a:srgbClr val="7B4690"/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18" name="椭圆 17"/>
          <p:cNvSpPr/>
          <p:nvPr/>
        </p:nvSpPr>
        <p:spPr>
          <a:xfrm>
            <a:off x="3137018" y="3472676"/>
            <a:ext cx="475577" cy="475577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950706" y="2777351"/>
            <a:ext cx="475577" cy="475577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37018" y="2082026"/>
            <a:ext cx="475577" cy="475577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46031" y="1573013"/>
            <a:ext cx="475577" cy="475577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341356" y="1386701"/>
            <a:ext cx="475577" cy="475577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036682" y="1573013"/>
            <a:ext cx="475577" cy="475577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45695" y="2082026"/>
            <a:ext cx="475577" cy="475577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732007" y="2777351"/>
            <a:ext cx="475577" cy="475577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545695" y="3472676"/>
            <a:ext cx="475577" cy="475577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021272" y="3448544"/>
            <a:ext cx="2513128" cy="686419"/>
            <a:chOff x="3451161" y="3865165"/>
            <a:chExt cx="3350837" cy="915227"/>
          </a:xfrm>
        </p:grpSpPr>
        <p:sp>
          <p:nvSpPr>
            <p:cNvPr id="28" name="文本框 27"/>
            <p:cNvSpPr txBox="1"/>
            <p:nvPr/>
          </p:nvSpPr>
          <p:spPr>
            <a:xfrm>
              <a:off x="3451161" y="3865165"/>
              <a:ext cx="172505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633B73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投诉反馈</a:t>
              </a:r>
              <a:endParaRPr lang="zh-CN" altLang="en-US" sz="1200" dirty="0">
                <a:solidFill>
                  <a:srgbClr val="633B73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457192" y="4135512"/>
              <a:ext cx="3344806" cy="644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用户可以对系统提出意见或反馈，也可以对其他用户非法操作提出的投诉信息。</a:t>
              </a:r>
              <a:endParaRPr lang="zh-CN" altLang="en-US" sz="105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25512" y="2860893"/>
            <a:ext cx="2703334" cy="478669"/>
            <a:chOff x="3451161" y="3865165"/>
            <a:chExt cx="3604445" cy="638227"/>
          </a:xfrm>
        </p:grpSpPr>
        <p:sp>
          <p:nvSpPr>
            <p:cNvPr id="31" name="文本框 30"/>
            <p:cNvSpPr txBox="1"/>
            <p:nvPr/>
          </p:nvSpPr>
          <p:spPr>
            <a:xfrm>
              <a:off x="3451161" y="3865165"/>
              <a:ext cx="172505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EA8384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系统消息推送</a:t>
              </a:r>
              <a:endParaRPr lang="zh-CN" altLang="en-US" sz="1200" dirty="0">
                <a:solidFill>
                  <a:srgbClr val="EA8384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457192" y="4135513"/>
              <a:ext cx="3598414" cy="367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.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管理员可以对用户发送系统消息。</a:t>
              </a:r>
              <a:endParaRPr lang="zh-CN" altLang="en-US" sz="105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11416" y="2081825"/>
            <a:ext cx="2708092" cy="686419"/>
            <a:chOff x="3451161" y="3865165"/>
            <a:chExt cx="3610789" cy="915227"/>
          </a:xfrm>
        </p:grpSpPr>
        <p:sp>
          <p:nvSpPr>
            <p:cNvPr id="34" name="文本框 33"/>
            <p:cNvSpPr txBox="1"/>
            <p:nvPr/>
          </p:nvSpPr>
          <p:spPr>
            <a:xfrm>
              <a:off x="3451161" y="3865165"/>
              <a:ext cx="172505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2B3C1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管理员权限</a:t>
              </a:r>
              <a:endParaRPr lang="zh-CN" altLang="en-US" sz="1200" dirty="0">
                <a:solidFill>
                  <a:srgbClr val="02B3C1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457192" y="4135512"/>
              <a:ext cx="3604758" cy="644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管理员权限可以对所有用户、订单、消息及投诉等信息进行查看和管理。</a:t>
              </a:r>
              <a:endParaRPr lang="zh-CN" altLang="en-US" sz="105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96387" y="1387176"/>
            <a:ext cx="2655702" cy="700770"/>
            <a:chOff x="3451161" y="3865165"/>
            <a:chExt cx="3540937" cy="934361"/>
          </a:xfrm>
        </p:grpSpPr>
        <p:sp>
          <p:nvSpPr>
            <p:cNvPr id="37" name="文本框 36"/>
            <p:cNvSpPr txBox="1"/>
            <p:nvPr/>
          </p:nvSpPr>
          <p:spPr>
            <a:xfrm>
              <a:off x="3451161" y="3865165"/>
              <a:ext cx="172505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C000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接单抢单</a:t>
              </a:r>
              <a:endParaRPr lang="zh-CN" altLang="en-US" sz="1200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524466" y="4122417"/>
              <a:ext cx="3467632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其他用户抢单接单进行对订单的后续流程的操作。不同的用户角色对订单有不同的</a:t>
              </a:r>
              <a:r>
                <a:rPr lang="zh-CN" altLang="en-US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操作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策略。</a:t>
              </a:r>
              <a:endParaRPr lang="zh-CN" altLang="en-US" sz="105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24151" y="1382584"/>
            <a:ext cx="2720043" cy="710591"/>
            <a:chOff x="2125465" y="3865165"/>
            <a:chExt cx="3626725" cy="947456"/>
          </a:xfrm>
        </p:grpSpPr>
        <p:sp>
          <p:nvSpPr>
            <p:cNvPr id="40" name="文本框 39"/>
            <p:cNvSpPr txBox="1"/>
            <p:nvPr/>
          </p:nvSpPr>
          <p:spPr>
            <a:xfrm>
              <a:off x="4017218" y="3865165"/>
              <a:ext cx="172505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FFC000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订单发布</a:t>
              </a:r>
              <a:endParaRPr lang="zh-CN" altLang="en-US" sz="1200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125465" y="4135512"/>
              <a:ext cx="3626725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发布者可以</a:t>
              </a:r>
              <a:r>
                <a:rPr lang="zh-CN" altLang="en-US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进行需求订单的发布，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并且由系统分发订单信息。</a:t>
              </a:r>
              <a:endParaRPr lang="zh-CN" altLang="en-US" sz="105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4983" y="2054764"/>
            <a:ext cx="2492036" cy="710591"/>
            <a:chOff x="2429476" y="3865165"/>
            <a:chExt cx="3322715" cy="947456"/>
          </a:xfrm>
        </p:grpSpPr>
        <p:sp>
          <p:nvSpPr>
            <p:cNvPr id="43" name="文本框 42"/>
            <p:cNvSpPr txBox="1"/>
            <p:nvPr/>
          </p:nvSpPr>
          <p:spPr>
            <a:xfrm>
              <a:off x="4017218" y="3865165"/>
              <a:ext cx="172505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0699AC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权限管理</a:t>
              </a:r>
              <a:endParaRPr lang="zh-CN" altLang="en-US" sz="1200" dirty="0">
                <a:solidFill>
                  <a:srgbClr val="0699AC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29476" y="4135512"/>
              <a:ext cx="3322715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系统各项功能的访问权限的管理，对不同的用户开放不同的权限进行</a:t>
              </a:r>
              <a:r>
                <a:rPr lang="zh-CN" altLang="en-US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操作。</a:t>
              </a:r>
              <a:endParaRPr lang="zh-CN" altLang="en-US" sz="105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78607" y="2784556"/>
            <a:ext cx="2563561" cy="686420"/>
            <a:chOff x="2334108" y="3865165"/>
            <a:chExt cx="3418082" cy="915227"/>
          </a:xfrm>
        </p:grpSpPr>
        <p:sp>
          <p:nvSpPr>
            <p:cNvPr id="46" name="文本框 45"/>
            <p:cNvSpPr txBox="1"/>
            <p:nvPr/>
          </p:nvSpPr>
          <p:spPr>
            <a:xfrm>
              <a:off x="4017218" y="3865165"/>
              <a:ext cx="172505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 smtClean="0">
                  <a:solidFill>
                    <a:srgbClr val="E45C5B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Token</a:t>
              </a:r>
              <a:r>
                <a:rPr lang="zh-CN" altLang="en-US" sz="1200" dirty="0" smtClean="0">
                  <a:solidFill>
                    <a:srgbClr val="E45C5B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认证</a:t>
              </a:r>
              <a:endParaRPr lang="zh-CN" altLang="en-US" sz="1200" dirty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334108" y="4135513"/>
              <a:ext cx="3418082" cy="64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在用户的注册登录功能中，添加系统的 </a:t>
              </a: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Token 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认证，保障用户信息的安全。</a:t>
              </a:r>
              <a:endParaRPr lang="zh-CN" altLang="en-US" sz="105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59219" y="3500860"/>
            <a:ext cx="2768683" cy="502842"/>
            <a:chOff x="2060612" y="3865165"/>
            <a:chExt cx="3691578" cy="670457"/>
          </a:xfrm>
        </p:grpSpPr>
        <p:sp>
          <p:nvSpPr>
            <p:cNvPr id="49" name="文本框 48"/>
            <p:cNvSpPr txBox="1"/>
            <p:nvPr/>
          </p:nvSpPr>
          <p:spPr>
            <a:xfrm>
              <a:off x="4017218" y="3865165"/>
              <a:ext cx="172505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633B73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用户管理</a:t>
              </a:r>
              <a:endParaRPr lang="zh-CN" altLang="en-US" sz="1200" dirty="0">
                <a:solidFill>
                  <a:srgbClr val="633B73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060612" y="4135512"/>
              <a:ext cx="3691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系统相关用户角色以及对各种</a:t>
              </a:r>
              <a:r>
                <a:rPr lang="zh-CN" altLang="en-US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角色用户信息的管理</a:t>
              </a:r>
              <a:endParaRPr lang="zh-CN" altLang="en-US" sz="105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51" name="Group 8"/>
          <p:cNvGrpSpPr>
            <a:grpSpLocks noChangeAspect="1"/>
          </p:cNvGrpSpPr>
          <p:nvPr/>
        </p:nvGrpSpPr>
        <p:grpSpPr bwMode="auto">
          <a:xfrm>
            <a:off x="3759176" y="1670357"/>
            <a:ext cx="248237" cy="271999"/>
            <a:chOff x="3437" y="2282"/>
            <a:chExt cx="679" cy="744"/>
          </a:xfrm>
          <a:solidFill>
            <a:srgbClr val="FFA521"/>
          </a:solidFill>
        </p:grpSpPr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4" name="Group 13"/>
          <p:cNvGrpSpPr>
            <a:grpSpLocks noChangeAspect="1"/>
          </p:cNvGrpSpPr>
          <p:nvPr/>
        </p:nvGrpSpPr>
        <p:grpSpPr bwMode="auto">
          <a:xfrm>
            <a:off x="3241324" y="2179339"/>
            <a:ext cx="272209" cy="275423"/>
            <a:chOff x="2426" y="2781"/>
            <a:chExt cx="593" cy="600"/>
          </a:xfrm>
          <a:solidFill>
            <a:srgbClr val="0192A1"/>
          </a:solidFill>
        </p:grpSpPr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7" name="Group 18"/>
          <p:cNvGrpSpPr>
            <a:grpSpLocks noChangeAspect="1"/>
          </p:cNvGrpSpPr>
          <p:nvPr/>
        </p:nvGrpSpPr>
        <p:grpSpPr bwMode="auto">
          <a:xfrm>
            <a:off x="3042842" y="2875829"/>
            <a:ext cx="282767" cy="263487"/>
            <a:chOff x="3802" y="2858"/>
            <a:chExt cx="616" cy="574"/>
          </a:xfrm>
          <a:solidFill>
            <a:srgbClr val="E24C4C"/>
          </a:solidFill>
        </p:grpSpPr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63" name="Group 26"/>
          <p:cNvGrpSpPr>
            <a:grpSpLocks noChangeAspect="1"/>
          </p:cNvGrpSpPr>
          <p:nvPr/>
        </p:nvGrpSpPr>
        <p:grpSpPr bwMode="auto">
          <a:xfrm>
            <a:off x="3209289" y="3628005"/>
            <a:ext cx="332654" cy="164916"/>
            <a:chOff x="5676" y="2597"/>
            <a:chExt cx="1061" cy="526"/>
          </a:xfrm>
          <a:solidFill>
            <a:srgbClr val="593268"/>
          </a:solidFill>
        </p:grpSpPr>
        <p:sp>
          <p:nvSpPr>
            <p:cNvPr id="64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5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6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7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8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0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2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3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7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8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9" name="Freeform 108"/>
          <p:cNvSpPr>
            <a:spLocks noEditPoints="1"/>
          </p:cNvSpPr>
          <p:nvPr/>
        </p:nvSpPr>
        <p:spPr bwMode="auto">
          <a:xfrm>
            <a:off x="5643883" y="3575423"/>
            <a:ext cx="275982" cy="276975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rgbClr val="7B469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grpSp>
        <p:nvGrpSpPr>
          <p:cNvPr id="80" name="组合 79"/>
          <p:cNvGrpSpPr/>
          <p:nvPr/>
        </p:nvGrpSpPr>
        <p:grpSpPr>
          <a:xfrm>
            <a:off x="5858579" y="2901885"/>
            <a:ext cx="234972" cy="255704"/>
            <a:chOff x="4873626" y="1965325"/>
            <a:chExt cx="269876" cy="293688"/>
          </a:xfrm>
          <a:solidFill>
            <a:srgbClr val="E87071"/>
          </a:solidFill>
        </p:grpSpPr>
        <p:sp>
          <p:nvSpPr>
            <p:cNvPr id="81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2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3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4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85" name="Group 41"/>
          <p:cNvGrpSpPr>
            <a:grpSpLocks noChangeAspect="1"/>
          </p:cNvGrpSpPr>
          <p:nvPr/>
        </p:nvGrpSpPr>
        <p:grpSpPr bwMode="auto">
          <a:xfrm>
            <a:off x="4490456" y="1487072"/>
            <a:ext cx="213073" cy="260831"/>
            <a:chOff x="3783" y="2089"/>
            <a:chExt cx="116" cy="14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1ACBE"/>
                </a:solidFill>
              </a:endParaRPr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1ACBE"/>
                </a:solidFill>
              </a:endParaRPr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1ACBE"/>
                </a:solidFill>
              </a:endParaRPr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1ACBE"/>
                </a:solidFill>
              </a:endParaRPr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1ACBE"/>
                </a:solidFill>
              </a:endParaRPr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1ACBE"/>
                </a:solidFill>
              </a:endParaRPr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1ACBE"/>
                </a:solidFill>
              </a:endParaRPr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1ACBE"/>
                </a:solidFill>
              </a:endParaRPr>
            </a:p>
          </p:txBody>
        </p:sp>
      </p:grpSp>
      <p:grpSp>
        <p:nvGrpSpPr>
          <p:cNvPr id="94" name="Group 52"/>
          <p:cNvGrpSpPr>
            <a:grpSpLocks noChangeAspect="1"/>
          </p:cNvGrpSpPr>
          <p:nvPr/>
        </p:nvGrpSpPr>
        <p:grpSpPr bwMode="auto">
          <a:xfrm>
            <a:off x="5153838" y="1679295"/>
            <a:ext cx="270356" cy="268025"/>
            <a:chOff x="3783" y="2102"/>
            <a:chExt cx="116" cy="115"/>
          </a:xfrm>
          <a:solidFill>
            <a:srgbClr val="FFB850"/>
          </a:solidFill>
          <a:effectLst/>
        </p:grpSpPr>
        <p:sp>
          <p:nvSpPr>
            <p:cNvPr id="95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96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97" name="Freeform 55"/>
            <p:cNvSpPr>
              <a:spLocks/>
            </p:cNvSpPr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98" name="Freeform 56"/>
            <p:cNvSpPr>
              <a:spLocks/>
            </p:cNvSpPr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99" name="Freeform 57"/>
            <p:cNvSpPr>
              <a:spLocks/>
            </p:cNvSpPr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00" name="Freeform 58"/>
            <p:cNvSpPr>
              <a:spLocks/>
            </p:cNvSpPr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01" name="Freeform 59"/>
            <p:cNvSpPr>
              <a:spLocks/>
            </p:cNvSpPr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102" name="Group 62"/>
          <p:cNvGrpSpPr>
            <a:grpSpLocks noChangeAspect="1"/>
          </p:cNvGrpSpPr>
          <p:nvPr/>
        </p:nvGrpSpPr>
        <p:grpSpPr bwMode="auto">
          <a:xfrm>
            <a:off x="5656484" y="2234562"/>
            <a:ext cx="262091" cy="209266"/>
            <a:chOff x="3775" y="2110"/>
            <a:chExt cx="129" cy="103"/>
          </a:xfrm>
          <a:solidFill>
            <a:srgbClr val="01ACBE"/>
          </a:solidFill>
          <a:effectLst/>
        </p:grpSpPr>
        <p:sp>
          <p:nvSpPr>
            <p:cNvPr id="103" name="Freeform 63"/>
            <p:cNvSpPr>
              <a:spLocks/>
            </p:cNvSpPr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04" name="Freeform 64"/>
            <p:cNvSpPr>
              <a:spLocks/>
            </p:cNvSpPr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05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069192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4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2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7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accel="7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accel="70000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accel="70000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70000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accel="70000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4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4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accel="70000" fill="hold" grpId="0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accel="70000" fill="hold" grpId="0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accel="70000" fill="hold" grpId="0" nodeType="withEffect" p14:presetBounceEnd="4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accel="70000" fill="hold" grpId="0" nodeType="withEffect" p14:presetBounceEnd="4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6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500" tmFilter="0, 0; .2, .5; .8, .5; 1, 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250" autoRev="1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81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5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3" dur="25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8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8" dur="25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1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500" tmFilter="0, 0; .2, .5; .8, .5; 1, 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3" dur="250" autoRev="1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1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25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7" dur="250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3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3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7" dur="500" tmFilter="0, 0; .2, .5; .8, .5; 1, 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8" dur="250" autoRev="1" fill="hold"/>
                                            <p:tgtEl>
                                              <p:spTgt spid="9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51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2" dur="500" tmFilter="0, 0; .2, .5; .8, .5; 1, 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3" dur="250" autoRev="1" fill="hold"/>
                                            <p:tgtEl>
                                              <p:spTgt spid="1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5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3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5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6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7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8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3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8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2" dur="500" tmFilter="0, 0; .2, .5; .8, .5; 1, 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83" dur="250" autoRev="1" fill="hold"/>
                                            <p:tgtEl>
                                              <p:spTgt spid="7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79" grpId="0" animBg="1"/>
          <p:bldP spid="7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4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2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7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accel="7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accel="7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accel="7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7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accel="7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4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4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accel="7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accel="7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accel="7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accel="70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6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500" tmFilter="0, 0; .2, .5; .8, .5; 1, 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250" autoRev="1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81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5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3" dur="25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8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8" dur="25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1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500" tmFilter="0, 0; .2, .5; .8, .5; 1, 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3" dur="250" autoRev="1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1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25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7" dur="250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3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3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7" dur="500" tmFilter="0, 0; .2, .5; .8, .5; 1, 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8" dur="250" autoRev="1" fill="hold"/>
                                            <p:tgtEl>
                                              <p:spTgt spid="9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51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2" dur="500" tmFilter="0, 0; .2, .5; .8, .5; 1, 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3" dur="250" autoRev="1" fill="hold"/>
                                            <p:tgtEl>
                                              <p:spTgt spid="1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5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3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5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6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7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8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3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8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2" dur="500" tmFilter="0, 0; .2, .5; .8, .5; 1, 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83" dur="250" autoRev="1" fill="hold"/>
                                            <p:tgtEl>
                                              <p:spTgt spid="7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79" grpId="0" animBg="1"/>
          <p:bldP spid="79" grpId="1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48179" y="1506748"/>
            <a:ext cx="2065817" cy="2584754"/>
            <a:chOff x="3295850" y="1895995"/>
            <a:chExt cx="3725149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C8C8C"/>
                </a:gs>
                <a:gs pos="100000">
                  <a:srgbClr val="E35353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E35353"/>
                  </a:gs>
                  <a:gs pos="100000">
                    <a:srgbClr val="F1A9A9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00871" y="198070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E8797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471160" y="2294564"/>
            <a:ext cx="11850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71655" y="2294564"/>
            <a:ext cx="118508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8214" y="2328226"/>
            <a:ext cx="288238" cy="46073"/>
            <a:chOff x="4317617" y="310430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73200" y="2163081"/>
            <a:ext cx="491776" cy="429667"/>
            <a:chOff x="5030931" y="2884106"/>
            <a:chExt cx="655701" cy="572889"/>
          </a:xfrm>
        </p:grpSpPr>
        <p:sp>
          <p:nvSpPr>
            <p:cNvPr id="18" name="椭圆 1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E8797A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E8797A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06276" y="2154215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035550" y="2115048"/>
            <a:ext cx="31714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开发环境与技术</a:t>
            </a:r>
          </a:p>
        </p:txBody>
      </p:sp>
      <p:sp>
        <p:nvSpPr>
          <p:cNvPr id="26" name="矩形 25"/>
          <p:cNvSpPr/>
          <p:nvPr/>
        </p:nvSpPr>
        <p:spPr>
          <a:xfrm>
            <a:off x="3856233" y="2881585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开发环境简介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5008" y="2865530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实现技术简介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138126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6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4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7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2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4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" dur="2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0" presetClass="entr" presetSubtype="0" decel="1000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25" grpId="0"/>
          <p:bldP spid="26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6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4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7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2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4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" dur="2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0" presetClass="entr" presetSubtype="0" decel="1000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25" grpId="0"/>
          <p:bldP spid="26" grpId="0"/>
          <p:bldP spid="27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0693" y="105774"/>
            <a:ext cx="190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开发环境简介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43"/>
          <p:cNvSpPr txBox="1"/>
          <p:nvPr/>
        </p:nvSpPr>
        <p:spPr>
          <a:xfrm>
            <a:off x="1817014" y="2401396"/>
            <a:ext cx="260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Visual Studio </a:t>
            </a:r>
            <a:r>
              <a:rPr lang="en-US" altLang="zh-CN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46"/>
          <p:cNvSpPr txBox="1"/>
          <p:nvPr/>
        </p:nvSpPr>
        <p:spPr>
          <a:xfrm>
            <a:off x="5275745" y="2432353"/>
            <a:ext cx="234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SQL Server 2014</a:t>
            </a:r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5740571" y="1282442"/>
            <a:ext cx="1222003" cy="1089458"/>
            <a:chOff x="10561288" y="838508"/>
            <a:chExt cx="1629125" cy="145294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0561288" y="838508"/>
              <a:ext cx="1629125" cy="1452947"/>
              <a:chOff x="3337529" y="1161598"/>
              <a:chExt cx="2138277" cy="1907040"/>
            </a:xfrm>
          </p:grpSpPr>
          <p:sp>
            <p:nvSpPr>
              <p:cNvPr id="111" name="任意多边形 110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E87071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5"/>
              <p:cNvSpPr>
                <a:spLocks/>
              </p:cNvSpPr>
              <p:nvPr/>
            </p:nvSpPr>
            <p:spPr bwMode="auto">
              <a:xfrm rot="10800000">
                <a:off x="3656172" y="1456205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Group 18"/>
            <p:cNvGrpSpPr>
              <a:grpSpLocks noChangeAspect="1"/>
            </p:cNvGrpSpPr>
            <p:nvPr/>
          </p:nvGrpSpPr>
          <p:grpSpPr bwMode="auto">
            <a:xfrm>
              <a:off x="11072790" y="1304768"/>
              <a:ext cx="583062" cy="543307"/>
              <a:chOff x="3802" y="2858"/>
              <a:chExt cx="616" cy="574"/>
            </a:xfrm>
            <a:solidFill>
              <a:srgbClr val="E87071"/>
            </a:solidFill>
          </p:grpSpPr>
          <p:sp>
            <p:nvSpPr>
              <p:cNvPr id="10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3"/>
              <p:cNvSpPr>
                <a:spLocks/>
              </p:cNvSpPr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2434177" y="1275640"/>
            <a:ext cx="1222003" cy="1089458"/>
            <a:chOff x="6112735" y="3790179"/>
            <a:chExt cx="1629125" cy="1452947"/>
          </a:xfrm>
        </p:grpSpPr>
        <p:grpSp>
          <p:nvGrpSpPr>
            <p:cNvPr id="142" name="组合 141"/>
            <p:cNvGrpSpPr/>
            <p:nvPr/>
          </p:nvGrpSpPr>
          <p:grpSpPr>
            <a:xfrm>
              <a:off x="6112735" y="3790179"/>
              <a:ext cx="1629125" cy="1452947"/>
              <a:chOff x="3337529" y="1161598"/>
              <a:chExt cx="2138277" cy="1907040"/>
            </a:xfrm>
          </p:grpSpPr>
          <p:sp>
            <p:nvSpPr>
              <p:cNvPr id="148" name="任意多边形 147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C65885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5"/>
              <p:cNvSpPr>
                <a:spLocks/>
              </p:cNvSpPr>
              <p:nvPr/>
            </p:nvSpPr>
            <p:spPr bwMode="auto">
              <a:xfrm rot="10800000">
                <a:off x="3656172" y="1456205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6662592" y="4288292"/>
              <a:ext cx="484509" cy="527258"/>
              <a:chOff x="4873626" y="1965325"/>
              <a:chExt cx="269876" cy="293688"/>
            </a:xfrm>
            <a:solidFill>
              <a:srgbClr val="C65885"/>
            </a:solidFill>
          </p:grpSpPr>
          <p:sp>
            <p:nvSpPr>
              <p:cNvPr id="144" name="Freeform 502"/>
              <p:cNvSpPr>
                <a:spLocks/>
              </p:cNvSpPr>
              <p:nvPr/>
            </p:nvSpPr>
            <p:spPr bwMode="auto">
              <a:xfrm>
                <a:off x="4873626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03"/>
              <p:cNvSpPr>
                <a:spLocks/>
              </p:cNvSpPr>
              <p:nvPr/>
            </p:nvSpPr>
            <p:spPr bwMode="auto">
              <a:xfrm>
                <a:off x="4884739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04"/>
              <p:cNvSpPr>
                <a:spLocks/>
              </p:cNvSpPr>
              <p:nvPr/>
            </p:nvSpPr>
            <p:spPr bwMode="auto">
              <a:xfrm>
                <a:off x="4940301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3" name="文本框 129"/>
          <p:cNvSpPr txBox="1"/>
          <p:nvPr/>
        </p:nvSpPr>
        <p:spPr>
          <a:xfrm>
            <a:off x="5072355" y="2799488"/>
            <a:ext cx="2831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数据管理：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2014 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在延续了历史版本的各项优势以外，更是添加了诸多的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。这些新的特性使我们的使用更加的方便快捷，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提高了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我们的开发效率。</a:t>
            </a:r>
          </a:p>
        </p:txBody>
      </p:sp>
      <p:sp>
        <p:nvSpPr>
          <p:cNvPr id="155" name="文本框 129"/>
          <p:cNvSpPr txBox="1"/>
          <p:nvPr/>
        </p:nvSpPr>
        <p:spPr>
          <a:xfrm>
            <a:off x="1480276" y="2657171"/>
            <a:ext cx="31266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软件开发：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 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作为一个基于组件的软件开发工具，有强大的集成环境，可用于构建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强大、性能出众的各类应用程序。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2015 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 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 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 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日正式投入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使用，它可以帮助各类开发人员打造跨平台的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应用程序，从 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Linux,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甚至 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124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84" grpId="0"/>
          <p:bldP spid="85" grpId="0"/>
          <p:bldP spid="153" grpId="0"/>
          <p:bldP spid="1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84" grpId="0"/>
          <p:bldP spid="85" grpId="0"/>
          <p:bldP spid="153" grpId="0"/>
          <p:bldP spid="15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实现技术简介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339863" y="1137828"/>
            <a:ext cx="1230179" cy="1533899"/>
            <a:chOff x="3295850" y="1908877"/>
            <a:chExt cx="3738030" cy="4660916"/>
          </a:xfrm>
        </p:grpSpPr>
        <p:sp>
          <p:nvSpPr>
            <p:cNvPr id="11" name="圆角矩形 10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341982" y="3309528"/>
            <a:ext cx="1225938" cy="1533897"/>
            <a:chOff x="3295850" y="1895995"/>
            <a:chExt cx="3725149" cy="4660916"/>
          </a:xfrm>
        </p:grpSpPr>
        <p:sp>
          <p:nvSpPr>
            <p:cNvPr id="16" name="圆角矩形 15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BDD1"/>
                </a:gs>
                <a:gs pos="100000">
                  <a:srgbClr val="0194A3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0194A3"/>
                  </a:gs>
                  <a:gs pos="100000">
                    <a:srgbClr val="01CFE5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41982" y="2223678"/>
            <a:ext cx="1225938" cy="1533897"/>
            <a:chOff x="3295850" y="1895995"/>
            <a:chExt cx="3725149" cy="4660916"/>
          </a:xfrm>
        </p:grpSpPr>
        <p:sp>
          <p:nvSpPr>
            <p:cNvPr id="21" name="圆角矩形 20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C8C8C"/>
                </a:gs>
                <a:gs pos="100000">
                  <a:srgbClr val="E35353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E35353"/>
                  </a:gs>
                  <a:gs pos="100000">
                    <a:srgbClr val="F1A9A9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84866" y="788792"/>
            <a:ext cx="999742" cy="3463193"/>
            <a:chOff x="3837620" y="886919"/>
            <a:chExt cx="1332989" cy="4617591"/>
          </a:xfrm>
        </p:grpSpPr>
        <p:sp>
          <p:nvSpPr>
            <p:cNvPr id="26" name="Freeform 11"/>
            <p:cNvSpPr>
              <a:spLocks/>
            </p:cNvSpPr>
            <p:nvPr/>
          </p:nvSpPr>
          <p:spPr bwMode="auto">
            <a:xfrm rot="3600000">
              <a:off x="2346651" y="2680552"/>
              <a:ext cx="4617591" cy="1030325"/>
            </a:xfrm>
            <a:custGeom>
              <a:avLst/>
              <a:gdLst>
                <a:gd name="T0" fmla="*/ 1275 w 2572"/>
                <a:gd name="T1" fmla="*/ 0 h 649"/>
                <a:gd name="T2" fmla="*/ 648 w 2572"/>
                <a:gd name="T3" fmla="*/ 0 h 649"/>
                <a:gd name="T4" fmla="*/ 0 w 2572"/>
                <a:gd name="T5" fmla="*/ 649 h 649"/>
                <a:gd name="T6" fmla="*/ 648 w 2572"/>
                <a:gd name="T7" fmla="*/ 649 h 649"/>
                <a:gd name="T8" fmla="*/ 1275 w 2572"/>
                <a:gd name="T9" fmla="*/ 649 h 649"/>
                <a:gd name="T10" fmla="*/ 2572 w 2572"/>
                <a:gd name="T11" fmla="*/ 649 h 649"/>
                <a:gd name="T12" fmla="*/ 2572 w 2572"/>
                <a:gd name="T13" fmla="*/ 0 h 649"/>
                <a:gd name="T14" fmla="*/ 1275 w 2572"/>
                <a:gd name="T15" fmla="*/ 0 h 649"/>
                <a:gd name="connsiteX0" fmla="*/ 4957 w 10000"/>
                <a:gd name="connsiteY0" fmla="*/ 0 h 10000"/>
                <a:gd name="connsiteX1" fmla="*/ 1408 w 10000"/>
                <a:gd name="connsiteY1" fmla="*/ 233 h 10000"/>
                <a:gd name="connsiteX2" fmla="*/ 0 w 10000"/>
                <a:gd name="connsiteY2" fmla="*/ 10000 h 10000"/>
                <a:gd name="connsiteX3" fmla="*/ 2519 w 10000"/>
                <a:gd name="connsiteY3" fmla="*/ 10000 h 10000"/>
                <a:gd name="connsiteX4" fmla="*/ 4957 w 10000"/>
                <a:gd name="connsiteY4" fmla="*/ 10000 h 10000"/>
                <a:gd name="connsiteX5" fmla="*/ 10000 w 10000"/>
                <a:gd name="connsiteY5" fmla="*/ 10000 h 10000"/>
                <a:gd name="connsiteX6" fmla="*/ 10000 w 10000"/>
                <a:gd name="connsiteY6" fmla="*/ 0 h 10000"/>
                <a:gd name="connsiteX7" fmla="*/ 4957 w 10000"/>
                <a:gd name="connsiteY7" fmla="*/ 0 h 10000"/>
                <a:gd name="connsiteX0" fmla="*/ 4957 w 11406"/>
                <a:gd name="connsiteY0" fmla="*/ 0 h 10086"/>
                <a:gd name="connsiteX1" fmla="*/ 1408 w 11406"/>
                <a:gd name="connsiteY1" fmla="*/ 233 h 10086"/>
                <a:gd name="connsiteX2" fmla="*/ 0 w 11406"/>
                <a:gd name="connsiteY2" fmla="*/ 10000 h 10086"/>
                <a:gd name="connsiteX3" fmla="*/ 2519 w 11406"/>
                <a:gd name="connsiteY3" fmla="*/ 10000 h 10086"/>
                <a:gd name="connsiteX4" fmla="*/ 4957 w 11406"/>
                <a:gd name="connsiteY4" fmla="*/ 10000 h 10086"/>
                <a:gd name="connsiteX5" fmla="*/ 11406 w 11406"/>
                <a:gd name="connsiteY5" fmla="*/ 10086 h 10086"/>
                <a:gd name="connsiteX6" fmla="*/ 10000 w 11406"/>
                <a:gd name="connsiteY6" fmla="*/ 0 h 10086"/>
                <a:gd name="connsiteX7" fmla="*/ 4957 w 11406"/>
                <a:gd name="connsiteY7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" h="10086">
                  <a:moveTo>
                    <a:pt x="4957" y="0"/>
                  </a:moveTo>
                  <a:lnTo>
                    <a:pt x="1408" y="233"/>
                  </a:lnTo>
                  <a:lnTo>
                    <a:pt x="0" y="10000"/>
                  </a:lnTo>
                  <a:lnTo>
                    <a:pt x="2519" y="10000"/>
                  </a:lnTo>
                  <a:lnTo>
                    <a:pt x="4957" y="10000"/>
                  </a:lnTo>
                  <a:lnTo>
                    <a:pt x="11406" y="10086"/>
                  </a:lnTo>
                  <a:lnTo>
                    <a:pt x="10000" y="0"/>
                  </a:lnTo>
                  <a:lnTo>
                    <a:pt x="4957" y="0"/>
                  </a:lnTo>
                  <a:close/>
                </a:path>
              </a:pathLst>
            </a:custGeom>
            <a:solidFill>
              <a:srgbClr val="E46E6F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等腰三角形 32"/>
            <p:cNvSpPr/>
            <p:nvPr/>
          </p:nvSpPr>
          <p:spPr>
            <a:xfrm rot="7200000">
              <a:off x="3354481" y="1946957"/>
              <a:ext cx="1410172" cy="443894"/>
            </a:xfrm>
            <a:custGeom>
              <a:avLst/>
              <a:gdLst>
                <a:gd name="connsiteX0" fmla="*/ 0 w 1193370"/>
                <a:gd name="connsiteY0" fmla="*/ 665183 h 665183"/>
                <a:gd name="connsiteX1" fmla="*/ 596685 w 1193370"/>
                <a:gd name="connsiteY1" fmla="*/ 0 h 665183"/>
                <a:gd name="connsiteX2" fmla="*/ 1193370 w 1193370"/>
                <a:gd name="connsiteY2" fmla="*/ 665183 h 665183"/>
                <a:gd name="connsiteX3" fmla="*/ 0 w 1193370"/>
                <a:gd name="connsiteY3" fmla="*/ 665183 h 665183"/>
                <a:gd name="connsiteX0" fmla="*/ 0 w 1468222"/>
                <a:gd name="connsiteY0" fmla="*/ 479445 h 479445"/>
                <a:gd name="connsiteX1" fmla="*/ 1468222 w 1468222"/>
                <a:gd name="connsiteY1" fmla="*/ 0 h 479445"/>
                <a:gd name="connsiteX2" fmla="*/ 1193370 w 1468222"/>
                <a:gd name="connsiteY2" fmla="*/ 479445 h 479445"/>
                <a:gd name="connsiteX3" fmla="*/ 0 w 1468222"/>
                <a:gd name="connsiteY3" fmla="*/ 479445 h 479445"/>
                <a:gd name="connsiteX0" fmla="*/ 0 w 1442822"/>
                <a:gd name="connsiteY0" fmla="*/ 447695 h 447695"/>
                <a:gd name="connsiteX1" fmla="*/ 1442822 w 1442822"/>
                <a:gd name="connsiteY1" fmla="*/ 0 h 447695"/>
                <a:gd name="connsiteX2" fmla="*/ 1193370 w 1442822"/>
                <a:gd name="connsiteY2" fmla="*/ 447695 h 447695"/>
                <a:gd name="connsiteX3" fmla="*/ 0 w 1442822"/>
                <a:gd name="connsiteY3" fmla="*/ 447695 h 44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2822" h="447695">
                  <a:moveTo>
                    <a:pt x="0" y="447695"/>
                  </a:moveTo>
                  <a:lnTo>
                    <a:pt x="1442822" y="0"/>
                  </a:lnTo>
                  <a:lnTo>
                    <a:pt x="1193370" y="447695"/>
                  </a:lnTo>
                  <a:lnTo>
                    <a:pt x="0" y="447695"/>
                  </a:lnTo>
                  <a:close/>
                </a:path>
              </a:pathLst>
            </a:custGeom>
            <a:solidFill>
              <a:srgbClr val="DD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1714" y="784556"/>
            <a:ext cx="1356270" cy="3466502"/>
            <a:chOff x="1326751" y="881272"/>
            <a:chExt cx="1808360" cy="4622003"/>
          </a:xfrm>
        </p:grpSpPr>
        <p:sp>
          <p:nvSpPr>
            <p:cNvPr id="29" name="任意多边形 28"/>
            <p:cNvSpPr>
              <a:spLocks/>
            </p:cNvSpPr>
            <p:nvPr/>
          </p:nvSpPr>
          <p:spPr bwMode="auto">
            <a:xfrm rot="1800000">
              <a:off x="2115576" y="881272"/>
              <a:ext cx="1019535" cy="4622003"/>
            </a:xfrm>
            <a:custGeom>
              <a:avLst/>
              <a:gdLst>
                <a:gd name="connsiteX0" fmla="*/ 1023145 w 1028264"/>
                <a:gd name="connsiteY0" fmla="*/ 0 h 4661577"/>
                <a:gd name="connsiteX1" fmla="*/ 1028264 w 1028264"/>
                <a:gd name="connsiteY1" fmla="*/ 4661577 h 4661577"/>
                <a:gd name="connsiteX2" fmla="*/ 10022 w 1028264"/>
                <a:gd name="connsiteY2" fmla="*/ 4073695 h 4661577"/>
                <a:gd name="connsiteX3" fmla="*/ 0 w 1028264"/>
                <a:gd name="connsiteY3" fmla="*/ 4064000 h 4661577"/>
                <a:gd name="connsiteX4" fmla="*/ 16973 w 1028264"/>
                <a:gd name="connsiteY4" fmla="*/ 581660 h 4661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264" h="4661577">
                  <a:moveTo>
                    <a:pt x="1023145" y="0"/>
                  </a:moveTo>
                  <a:lnTo>
                    <a:pt x="1028264" y="4661577"/>
                  </a:lnTo>
                  <a:lnTo>
                    <a:pt x="10022" y="4073695"/>
                  </a:lnTo>
                  <a:lnTo>
                    <a:pt x="0" y="4064000"/>
                  </a:lnTo>
                  <a:lnTo>
                    <a:pt x="16973" y="581660"/>
                  </a:lnTo>
                  <a:close/>
                </a:path>
              </a:pathLst>
            </a:custGeom>
            <a:solidFill>
              <a:srgbClr val="FEB750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等腰三角形 32"/>
            <p:cNvSpPr/>
            <p:nvPr/>
          </p:nvSpPr>
          <p:spPr>
            <a:xfrm>
              <a:off x="1326751" y="3988557"/>
              <a:ext cx="1430573" cy="443894"/>
            </a:xfrm>
            <a:custGeom>
              <a:avLst/>
              <a:gdLst>
                <a:gd name="connsiteX0" fmla="*/ 0 w 1193370"/>
                <a:gd name="connsiteY0" fmla="*/ 665183 h 665183"/>
                <a:gd name="connsiteX1" fmla="*/ 596685 w 1193370"/>
                <a:gd name="connsiteY1" fmla="*/ 0 h 665183"/>
                <a:gd name="connsiteX2" fmla="*/ 1193370 w 1193370"/>
                <a:gd name="connsiteY2" fmla="*/ 665183 h 665183"/>
                <a:gd name="connsiteX3" fmla="*/ 0 w 1193370"/>
                <a:gd name="connsiteY3" fmla="*/ 665183 h 665183"/>
                <a:gd name="connsiteX0" fmla="*/ 0 w 1468222"/>
                <a:gd name="connsiteY0" fmla="*/ 479445 h 479445"/>
                <a:gd name="connsiteX1" fmla="*/ 1468222 w 1468222"/>
                <a:gd name="connsiteY1" fmla="*/ 0 h 479445"/>
                <a:gd name="connsiteX2" fmla="*/ 1193370 w 1468222"/>
                <a:gd name="connsiteY2" fmla="*/ 479445 h 479445"/>
                <a:gd name="connsiteX3" fmla="*/ 0 w 1468222"/>
                <a:gd name="connsiteY3" fmla="*/ 479445 h 479445"/>
                <a:gd name="connsiteX0" fmla="*/ 0 w 1442822"/>
                <a:gd name="connsiteY0" fmla="*/ 447695 h 447695"/>
                <a:gd name="connsiteX1" fmla="*/ 1442822 w 1442822"/>
                <a:gd name="connsiteY1" fmla="*/ 0 h 447695"/>
                <a:gd name="connsiteX2" fmla="*/ 1193370 w 1442822"/>
                <a:gd name="connsiteY2" fmla="*/ 447695 h 447695"/>
                <a:gd name="connsiteX3" fmla="*/ 0 w 1442822"/>
                <a:gd name="connsiteY3" fmla="*/ 447695 h 44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2822" h="447695">
                  <a:moveTo>
                    <a:pt x="0" y="447695"/>
                  </a:moveTo>
                  <a:lnTo>
                    <a:pt x="1442822" y="0"/>
                  </a:lnTo>
                  <a:lnTo>
                    <a:pt x="1193370" y="447695"/>
                  </a:lnTo>
                  <a:lnTo>
                    <a:pt x="0" y="447695"/>
                  </a:lnTo>
                  <a:close/>
                </a:path>
              </a:pathLst>
            </a:custGeom>
            <a:solidFill>
              <a:srgbClr val="FE9E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6516" y="3293734"/>
            <a:ext cx="3026964" cy="1072930"/>
            <a:chOff x="1319820" y="4226842"/>
            <a:chExt cx="4035952" cy="1430573"/>
          </a:xfrm>
        </p:grpSpPr>
        <p:sp>
          <p:nvSpPr>
            <p:cNvPr id="32" name="任意多边形 31"/>
            <p:cNvSpPr>
              <a:spLocks/>
            </p:cNvSpPr>
            <p:nvPr/>
          </p:nvSpPr>
          <p:spPr bwMode="auto">
            <a:xfrm rot="5400000">
              <a:off x="2826097" y="2918551"/>
              <a:ext cx="1023398" cy="4035952"/>
            </a:xfrm>
            <a:custGeom>
              <a:avLst/>
              <a:gdLst>
                <a:gd name="connsiteX0" fmla="*/ 0 w 1032160"/>
                <a:gd name="connsiteY0" fmla="*/ 4070508 h 4070508"/>
                <a:gd name="connsiteX1" fmla="*/ 0 w 1032160"/>
                <a:gd name="connsiteY1" fmla="*/ 2895686 h 4070508"/>
                <a:gd name="connsiteX2" fmla="*/ 524 w 1032160"/>
                <a:gd name="connsiteY2" fmla="*/ 2895686 h 4070508"/>
                <a:gd name="connsiteX3" fmla="*/ 10945 w 1032160"/>
                <a:gd name="connsiteY3" fmla="*/ 585205 h 4070508"/>
                <a:gd name="connsiteX4" fmla="*/ 1024549 w 1032160"/>
                <a:gd name="connsiteY4" fmla="*/ 0 h 4070508"/>
                <a:gd name="connsiteX5" fmla="*/ 1027491 w 1032160"/>
                <a:gd name="connsiteY5" fmla="*/ 2895686 h 4070508"/>
                <a:gd name="connsiteX6" fmla="*/ 1032160 w 1032160"/>
                <a:gd name="connsiteY6" fmla="*/ 2895686 h 4070508"/>
                <a:gd name="connsiteX7" fmla="*/ 1032160 w 1032160"/>
                <a:gd name="connsiteY7" fmla="*/ 3474590 h 4070508"/>
                <a:gd name="connsiteX0" fmla="*/ 0 w 1032160"/>
                <a:gd name="connsiteY0" fmla="*/ 4070508 h 4070508"/>
                <a:gd name="connsiteX1" fmla="*/ 0 w 1032160"/>
                <a:gd name="connsiteY1" fmla="*/ 2895686 h 4070508"/>
                <a:gd name="connsiteX2" fmla="*/ 524 w 1032160"/>
                <a:gd name="connsiteY2" fmla="*/ 2895686 h 4070508"/>
                <a:gd name="connsiteX3" fmla="*/ 6183 w 1032160"/>
                <a:gd name="connsiteY3" fmla="*/ 594730 h 4070508"/>
                <a:gd name="connsiteX4" fmla="*/ 1024549 w 1032160"/>
                <a:gd name="connsiteY4" fmla="*/ 0 h 4070508"/>
                <a:gd name="connsiteX5" fmla="*/ 1027491 w 1032160"/>
                <a:gd name="connsiteY5" fmla="*/ 2895686 h 4070508"/>
                <a:gd name="connsiteX6" fmla="*/ 1032160 w 1032160"/>
                <a:gd name="connsiteY6" fmla="*/ 2895686 h 4070508"/>
                <a:gd name="connsiteX7" fmla="*/ 1032160 w 1032160"/>
                <a:gd name="connsiteY7" fmla="*/ 3474590 h 4070508"/>
                <a:gd name="connsiteX8" fmla="*/ 0 w 1032160"/>
                <a:gd name="connsiteY8" fmla="*/ 4070508 h 4070508"/>
                <a:gd name="connsiteX0" fmla="*/ 0 w 1032160"/>
                <a:gd name="connsiteY0" fmla="*/ 4070508 h 4070508"/>
                <a:gd name="connsiteX1" fmla="*/ 0 w 1032160"/>
                <a:gd name="connsiteY1" fmla="*/ 2895686 h 4070508"/>
                <a:gd name="connsiteX2" fmla="*/ 524 w 1032160"/>
                <a:gd name="connsiteY2" fmla="*/ 2895686 h 4070508"/>
                <a:gd name="connsiteX3" fmla="*/ 6183 w 1032160"/>
                <a:gd name="connsiteY3" fmla="*/ 594730 h 4070508"/>
                <a:gd name="connsiteX4" fmla="*/ 1024549 w 1032160"/>
                <a:gd name="connsiteY4" fmla="*/ 0 h 4070508"/>
                <a:gd name="connsiteX5" fmla="*/ 1027491 w 1032160"/>
                <a:gd name="connsiteY5" fmla="*/ 2895686 h 4070508"/>
                <a:gd name="connsiteX6" fmla="*/ 1032160 w 1032160"/>
                <a:gd name="connsiteY6" fmla="*/ 2895686 h 4070508"/>
                <a:gd name="connsiteX7" fmla="*/ 1032160 w 1032160"/>
                <a:gd name="connsiteY7" fmla="*/ 3474590 h 4070508"/>
                <a:gd name="connsiteX8" fmla="*/ 0 w 1032160"/>
                <a:gd name="connsiteY8" fmla="*/ 4070508 h 407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2160" h="4070508">
                  <a:moveTo>
                    <a:pt x="0" y="4070508"/>
                  </a:moveTo>
                  <a:lnTo>
                    <a:pt x="0" y="2895686"/>
                  </a:lnTo>
                  <a:lnTo>
                    <a:pt x="524" y="2895686"/>
                  </a:lnTo>
                  <a:cubicBezTo>
                    <a:pt x="2410" y="2128701"/>
                    <a:pt x="4297" y="1361715"/>
                    <a:pt x="6183" y="594730"/>
                  </a:cubicBezTo>
                  <a:lnTo>
                    <a:pt x="1024549" y="0"/>
                  </a:lnTo>
                  <a:cubicBezTo>
                    <a:pt x="1025530" y="965229"/>
                    <a:pt x="1026510" y="1930457"/>
                    <a:pt x="1027491" y="2895686"/>
                  </a:cubicBezTo>
                  <a:lnTo>
                    <a:pt x="1032160" y="2895686"/>
                  </a:lnTo>
                  <a:lnTo>
                    <a:pt x="1032160" y="3474590"/>
                  </a:lnTo>
                  <a:lnTo>
                    <a:pt x="0" y="4070508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14400000">
              <a:off x="4107765" y="4720182"/>
              <a:ext cx="1430573" cy="443894"/>
            </a:xfrm>
            <a:custGeom>
              <a:avLst/>
              <a:gdLst>
                <a:gd name="connsiteX0" fmla="*/ 0 w 1193370"/>
                <a:gd name="connsiteY0" fmla="*/ 665183 h 665183"/>
                <a:gd name="connsiteX1" fmla="*/ 596685 w 1193370"/>
                <a:gd name="connsiteY1" fmla="*/ 0 h 665183"/>
                <a:gd name="connsiteX2" fmla="*/ 1193370 w 1193370"/>
                <a:gd name="connsiteY2" fmla="*/ 665183 h 665183"/>
                <a:gd name="connsiteX3" fmla="*/ 0 w 1193370"/>
                <a:gd name="connsiteY3" fmla="*/ 665183 h 665183"/>
                <a:gd name="connsiteX0" fmla="*/ 0 w 1468222"/>
                <a:gd name="connsiteY0" fmla="*/ 479445 h 479445"/>
                <a:gd name="connsiteX1" fmla="*/ 1468222 w 1468222"/>
                <a:gd name="connsiteY1" fmla="*/ 0 h 479445"/>
                <a:gd name="connsiteX2" fmla="*/ 1193370 w 1468222"/>
                <a:gd name="connsiteY2" fmla="*/ 479445 h 479445"/>
                <a:gd name="connsiteX3" fmla="*/ 0 w 1468222"/>
                <a:gd name="connsiteY3" fmla="*/ 479445 h 479445"/>
                <a:gd name="connsiteX0" fmla="*/ 0 w 1442822"/>
                <a:gd name="connsiteY0" fmla="*/ 447695 h 447695"/>
                <a:gd name="connsiteX1" fmla="*/ 1442822 w 1442822"/>
                <a:gd name="connsiteY1" fmla="*/ 0 h 447695"/>
                <a:gd name="connsiteX2" fmla="*/ 1193370 w 1442822"/>
                <a:gd name="connsiteY2" fmla="*/ 447695 h 447695"/>
                <a:gd name="connsiteX3" fmla="*/ 0 w 1442822"/>
                <a:gd name="connsiteY3" fmla="*/ 447695 h 44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2822" h="447695">
                  <a:moveTo>
                    <a:pt x="0" y="447695"/>
                  </a:moveTo>
                  <a:lnTo>
                    <a:pt x="1442822" y="0"/>
                  </a:lnTo>
                  <a:lnTo>
                    <a:pt x="1193370" y="447695"/>
                  </a:lnTo>
                  <a:lnTo>
                    <a:pt x="0" y="447695"/>
                  </a:lnTo>
                  <a:close/>
                </a:path>
              </a:pathLst>
            </a:custGeom>
            <a:solidFill>
              <a:srgbClr val="018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190572" y="3607787"/>
            <a:ext cx="21602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 err="1" smtClean="0">
                <a:solidFill>
                  <a:prstClr val="whit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Git</a:t>
            </a:r>
            <a:endParaRPr lang="zh-CN" altLang="en-US" sz="2100" dirty="0">
              <a:solidFill>
                <a:prstClr val="whit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 rot="3600000">
            <a:off x="1917367" y="2310274"/>
            <a:ext cx="21602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 smtClean="0">
                <a:solidFill>
                  <a:prstClr val="whit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Typescript</a:t>
            </a:r>
            <a:endParaRPr lang="zh-CN" altLang="en-US" sz="2100" dirty="0">
              <a:solidFill>
                <a:prstClr val="whit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 rot="18000000" flipH="1">
            <a:off x="404929" y="2310273"/>
            <a:ext cx="21602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 smtClean="0">
                <a:solidFill>
                  <a:prstClr val="whit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Angular2</a:t>
            </a:r>
            <a:endParaRPr lang="zh-CN" altLang="en-US" sz="2100" dirty="0">
              <a:solidFill>
                <a:prstClr val="whit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274378" y="3478568"/>
            <a:ext cx="3387842" cy="865090"/>
            <a:chOff x="3457192" y="3925490"/>
            <a:chExt cx="4517121" cy="1153453"/>
          </a:xfrm>
        </p:grpSpPr>
        <p:sp>
          <p:nvSpPr>
            <p:cNvPr id="38" name="文本框 37"/>
            <p:cNvSpPr txBox="1"/>
            <p:nvPr/>
          </p:nvSpPr>
          <p:spPr>
            <a:xfrm>
              <a:off x="3457511" y="3925490"/>
              <a:ext cx="23633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1ACBE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Git</a:t>
              </a:r>
              <a:endParaRPr lang="zh-CN" altLang="en-US" sz="1800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457192" y="4309502"/>
              <a:ext cx="45171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本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系统在开发过程中采用 </a:t>
              </a:r>
              <a:r>
                <a:rPr lang="en-US" altLang="zh-CN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Git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 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的分布式版本控制，有效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、高速的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处理了项目版本管理，增强团队合作精神。</a:t>
              </a:r>
              <a:endParaRPr lang="zh-CN" altLang="en-US" sz="105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486189" y="3631631"/>
            <a:ext cx="5648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03</a:t>
            </a:r>
            <a:endParaRPr lang="zh-CN" altLang="en-US" sz="21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306530" y="2205398"/>
            <a:ext cx="3505829" cy="1321625"/>
            <a:chOff x="3457191" y="3925490"/>
            <a:chExt cx="4674437" cy="1762166"/>
          </a:xfrm>
        </p:grpSpPr>
        <p:sp>
          <p:nvSpPr>
            <p:cNvPr id="42" name="文本框 41"/>
            <p:cNvSpPr txBox="1"/>
            <p:nvPr/>
          </p:nvSpPr>
          <p:spPr>
            <a:xfrm>
              <a:off x="3457511" y="3925490"/>
              <a:ext cx="23633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E46E6F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Typescript</a:t>
              </a:r>
              <a:endParaRPr lang="zh-CN" altLang="en-US" sz="1800" dirty="0">
                <a:solidFill>
                  <a:srgbClr val="E46E6F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457191" y="4309502"/>
              <a:ext cx="4674437" cy="1378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Typescript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是微软开发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的是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Javascript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的强类型版本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，语言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中包含了后端开发人员熟悉的静态类型和基于类的面向对象编程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特点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,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它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在编译期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去掉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类型和特有的语法，生成纯粹的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JavaScript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代码，最终在浏览器中运行</a:t>
              </a:r>
              <a:endParaRPr lang="zh-CN" altLang="en-US" sz="105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503549" y="2534210"/>
            <a:ext cx="5648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02</a:t>
            </a:r>
            <a:endParaRPr lang="zh-CN" altLang="en-US" sz="21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306530" y="904015"/>
            <a:ext cx="3473676" cy="1349838"/>
            <a:chOff x="3457191" y="3925490"/>
            <a:chExt cx="4631566" cy="1799784"/>
          </a:xfrm>
        </p:grpSpPr>
        <p:sp>
          <p:nvSpPr>
            <p:cNvPr id="46" name="文本框 45"/>
            <p:cNvSpPr txBox="1"/>
            <p:nvPr/>
          </p:nvSpPr>
          <p:spPr>
            <a:xfrm>
              <a:off x="3457511" y="3925490"/>
              <a:ext cx="23633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EB750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Angular2</a:t>
              </a:r>
              <a:endParaRPr lang="zh-CN" altLang="en-US" sz="1800" dirty="0">
                <a:solidFill>
                  <a:srgbClr val="FEB750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457191" y="4309502"/>
              <a:ext cx="463156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Angular2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在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Angular1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的基础上，形成了一个统一的、系统性的架构，在语言层面上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，它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使用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Typescript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，在架构层面上，它使用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Component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的概念统摄全局，大大地简化了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概念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Gill Sans" charset="0"/>
                </a:rPr>
                <a:t>模型并降低了学习的成本 </a:t>
              </a:r>
              <a:endParaRPr lang="zh-CN" altLang="en-US" sz="105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4540714" y="1458662"/>
            <a:ext cx="5318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01</a:t>
            </a:r>
            <a:endParaRPr lang="zh-CN" altLang="en-US" sz="21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057809" y="3607352"/>
            <a:ext cx="397950" cy="396507"/>
            <a:chOff x="3618897" y="2279040"/>
            <a:chExt cx="706229" cy="703668"/>
          </a:xfrm>
        </p:grpSpPr>
        <p:sp>
          <p:nvSpPr>
            <p:cNvPr id="50" name="Freeform 9"/>
            <p:cNvSpPr>
              <a:spLocks noEditPoints="1"/>
            </p:cNvSpPr>
            <p:nvPr/>
          </p:nvSpPr>
          <p:spPr bwMode="auto">
            <a:xfrm>
              <a:off x="3713987" y="2279040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Freeform 10"/>
            <p:cNvSpPr>
              <a:spLocks noEditPoints="1"/>
            </p:cNvSpPr>
            <p:nvPr/>
          </p:nvSpPr>
          <p:spPr bwMode="auto">
            <a:xfrm>
              <a:off x="3618897" y="2347432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>
              <a:off x="3845651" y="2427528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786750" y="1413862"/>
            <a:ext cx="443186" cy="435478"/>
            <a:chOff x="5037571" y="856343"/>
            <a:chExt cx="715006" cy="702571"/>
          </a:xfrm>
        </p:grpSpPr>
        <p:sp>
          <p:nvSpPr>
            <p:cNvPr id="54" name="Freeform 39"/>
            <p:cNvSpPr>
              <a:spLocks/>
            </p:cNvSpPr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52077" y="3205313"/>
            <a:ext cx="439558" cy="415076"/>
            <a:chOff x="6460269" y="872801"/>
            <a:chExt cx="709154" cy="669655"/>
          </a:xfrm>
        </p:grpSpPr>
        <p:sp>
          <p:nvSpPr>
            <p:cNvPr id="58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715395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500" tmFilter="0, 0; .2, .5; .8, .5; 1, 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4" dur="250" autoRev="1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2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" dur="5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2" dur="25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16" presetClass="entr" presetSubtype="37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500" tmFilter="0, 0; .2, .5; .8, .5; 1, 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250" autoRev="1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16" presetClass="entr" presetSubtype="37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55" presetID="2" presetClass="entr" presetSubtype="4" accel="7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accel="70000" fill="hold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accel="70000" fill="hold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2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74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5" dur="500" tmFilter="0, 0; .2, .5; .8, .5; 1, 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6" dur="250" autoRev="1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78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8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2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9" dur="500" tmFilter="0, 0; .2, .5; .8, .5; 1, 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0" dur="250" autoRev="1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9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10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500" tmFilter="0, 0; .2, .5; .8, .5; 1, 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4" dur="250" autoRev="1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10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34" grpId="0"/>
          <p:bldP spid="35" grpId="0"/>
          <p:bldP spid="36" grpId="0"/>
          <p:bldP spid="40" grpId="0"/>
          <p:bldP spid="40" grpId="1"/>
          <p:bldP spid="44" grpId="0"/>
          <p:bldP spid="44" grpId="1"/>
          <p:bldP spid="48" grpId="0"/>
          <p:bldP spid="4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500" tmFilter="0, 0; .2, .5; .8, .5; 1, 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4" dur="250" autoRev="1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2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" dur="5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2" dur="25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16" presetClass="entr" presetSubtype="37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500" tmFilter="0, 0; .2, .5; .8, .5; 1, 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250" autoRev="1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16" presetClass="entr" presetSubtype="37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55" presetID="2" presetClass="entr" presetSubtype="4" accel="7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accel="7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accel="7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2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74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5" dur="500" tmFilter="0, 0; .2, .5; .8, .5; 1, 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6" dur="250" autoRev="1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78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8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2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9" dur="500" tmFilter="0, 0; .2, .5; .8, .5; 1, 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0" dur="250" autoRev="1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9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10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500" tmFilter="0, 0; .2, .5; .8, .5; 1, 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4" dur="250" autoRev="1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10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34" grpId="0"/>
          <p:bldP spid="35" grpId="0"/>
          <p:bldP spid="36" grpId="0"/>
          <p:bldP spid="40" grpId="0"/>
          <p:bldP spid="40" grpId="1"/>
          <p:bldP spid="44" grpId="0"/>
          <p:bldP spid="44" grpId="1"/>
          <p:bldP spid="48" grpId="0"/>
          <p:bldP spid="48" grpId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851755" y="1505713"/>
            <a:ext cx="2065817" cy="2584754"/>
            <a:chOff x="3295850" y="1895995"/>
            <a:chExt cx="3725149" cy="4660916"/>
          </a:xfrm>
        </p:grpSpPr>
        <p:sp>
          <p:nvSpPr>
            <p:cNvPr id="26" name="圆角矩形 25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BDD1"/>
                </a:gs>
                <a:gs pos="100000">
                  <a:srgbClr val="0194A3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0194A3"/>
                  </a:gs>
                  <a:gs pos="100000">
                    <a:srgbClr val="01CFE5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3397295" y="1980707"/>
            <a:ext cx="3514782" cy="751080"/>
          </a:xfrm>
          <a:prstGeom prst="roundRect">
            <a:avLst>
              <a:gd name="adj" fmla="val 9976"/>
            </a:avLst>
          </a:prstGeom>
          <a:solidFill>
            <a:srgbClr val="01ACB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1" name="组合 30"/>
          <p:cNvGrpSpPr/>
          <p:nvPr/>
        </p:nvGrpSpPr>
        <p:grpSpPr>
          <a:xfrm>
            <a:off x="3467584" y="2294564"/>
            <a:ext cx="118508" cy="118509"/>
            <a:chOff x="4486616" y="3001075"/>
            <a:chExt cx="274695" cy="274699"/>
          </a:xfrm>
        </p:grpSpPr>
        <p:sp>
          <p:nvSpPr>
            <p:cNvPr id="32" name="椭圆 3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168079" y="2294564"/>
            <a:ext cx="118508" cy="118509"/>
            <a:chOff x="4486616" y="3001075"/>
            <a:chExt cx="274695" cy="274699"/>
          </a:xfrm>
        </p:grpSpPr>
        <p:sp>
          <p:nvSpPr>
            <p:cNvPr id="35" name="椭圆 3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234638" y="2328226"/>
            <a:ext cx="288238" cy="46073"/>
            <a:chOff x="4312849" y="3104300"/>
            <a:chExt cx="384317" cy="61430"/>
          </a:xfrm>
        </p:grpSpPr>
        <p:sp>
          <p:nvSpPr>
            <p:cNvPr id="38" name="圆角矩形 37"/>
            <p:cNvSpPr/>
            <p:nvPr/>
          </p:nvSpPr>
          <p:spPr>
            <a:xfrm rot="16200000">
              <a:off x="4493802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 rot="16200000">
              <a:off x="4493803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773198" y="2163081"/>
            <a:ext cx="513267" cy="429667"/>
            <a:chOff x="5030931" y="2884106"/>
            <a:chExt cx="684356" cy="572889"/>
          </a:xfrm>
        </p:grpSpPr>
        <p:sp>
          <p:nvSpPr>
            <p:cNvPr id="41" name="椭圆 40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030931" y="2902999"/>
              <a:ext cx="68435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285366" y="2088121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44" name="Freeform 583"/>
            <p:cNvSpPr>
              <a:spLocks/>
            </p:cNvSpPr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5" name="Freeform 584"/>
            <p:cNvSpPr>
              <a:spLocks/>
            </p:cNvSpPr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6" name="Freeform 585"/>
            <p:cNvSpPr>
              <a:spLocks/>
            </p:cNvSpPr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7" name="Freeform 586"/>
            <p:cNvSpPr>
              <a:spLocks/>
            </p:cNvSpPr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4035550" y="2115048"/>
            <a:ext cx="2876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系统需求分析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73198" y="2808648"/>
            <a:ext cx="92076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需求结构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01973" y="2792593"/>
            <a:ext cx="92076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用例分析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73198" y="3122224"/>
            <a:ext cx="1050609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可行性分析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227357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7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30" decel="100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7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4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500" tmFilter="0, 0; .2, .5; .8, .5; 1, 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" dur="250" autoRev="1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0" presetClass="entr" presetSubtype="0" decel="1000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0" presetClass="entr" presetSubtype="0" decel="100000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48" grpId="0"/>
          <p:bldP spid="49" grpId="0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7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30" decel="100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7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4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500" tmFilter="0, 0; .2, .5; .8, .5; 1, 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" dur="250" autoRev="1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0" presetClass="entr" presetSubtype="0" decel="1000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0" presetClass="entr" presetSubtype="0" decel="100000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48" grpId="0"/>
          <p:bldP spid="49" grpId="0"/>
          <p:bldP spid="50" grpId="0"/>
          <p:bldP spid="5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2"/>
          <p:cNvSpPr txBox="1"/>
          <p:nvPr/>
        </p:nvSpPr>
        <p:spPr>
          <a:xfrm>
            <a:off x="4123015" y="2526918"/>
            <a:ext cx="68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需求结构</a:t>
            </a:r>
            <a:endParaRPr lang="zh-CN" altLang="en-US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984235" y="1838959"/>
            <a:ext cx="1129136" cy="973042"/>
            <a:chOff x="3978461" y="2452512"/>
            <a:chExt cx="1505319" cy="1297689"/>
          </a:xfrm>
        </p:grpSpPr>
        <p:sp>
          <p:nvSpPr>
            <p:cNvPr id="119" name="梯形 118"/>
            <p:cNvSpPr/>
            <p:nvPr/>
          </p:nvSpPr>
          <p:spPr>
            <a:xfrm>
              <a:off x="4344623" y="3523139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0" name="六边形 119"/>
            <p:cNvSpPr/>
            <p:nvPr/>
          </p:nvSpPr>
          <p:spPr>
            <a:xfrm>
              <a:off x="3978461" y="2452512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4051993" y="2515056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2" name="梯形 71"/>
            <p:cNvSpPr/>
            <p:nvPr/>
          </p:nvSpPr>
          <p:spPr>
            <a:xfrm rot="14580000" flipH="1">
              <a:off x="4859296" y="2760492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4052375" y="2519273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4" name="梯形 123"/>
            <p:cNvSpPr/>
            <p:nvPr/>
          </p:nvSpPr>
          <p:spPr>
            <a:xfrm flipV="1">
              <a:off x="4344623" y="251505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171588" y="2009215"/>
            <a:ext cx="758324" cy="632528"/>
            <a:chOff x="4228234" y="2679573"/>
            <a:chExt cx="1010966" cy="843565"/>
          </a:xfrm>
        </p:grpSpPr>
        <p:sp>
          <p:nvSpPr>
            <p:cNvPr id="126" name="六边形 125"/>
            <p:cNvSpPr/>
            <p:nvPr/>
          </p:nvSpPr>
          <p:spPr>
            <a:xfrm>
              <a:off x="4241852" y="2679573"/>
              <a:ext cx="978537" cy="843565"/>
            </a:xfrm>
            <a:prstGeom prst="hexagon">
              <a:avLst/>
            </a:prstGeom>
            <a:solidFill>
              <a:srgbClr val="01ACBE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7" name="文本框 1"/>
            <p:cNvSpPr txBox="1"/>
            <p:nvPr/>
          </p:nvSpPr>
          <p:spPr>
            <a:xfrm>
              <a:off x="4228234" y="2842334"/>
              <a:ext cx="1010966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prstClr val="whit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dirty="0">
                <a:solidFill>
                  <a:prstClr val="whit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2984235" y="2809743"/>
            <a:ext cx="1129136" cy="973042"/>
            <a:chOff x="3978461" y="3747190"/>
            <a:chExt cx="1505319" cy="1297689"/>
          </a:xfrm>
        </p:grpSpPr>
        <p:sp>
          <p:nvSpPr>
            <p:cNvPr id="129" name="梯形 128"/>
            <p:cNvSpPr/>
            <p:nvPr/>
          </p:nvSpPr>
          <p:spPr>
            <a:xfrm>
              <a:off x="4344623" y="4817817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0" name="梯形 129"/>
            <p:cNvSpPr/>
            <p:nvPr/>
          </p:nvSpPr>
          <p:spPr>
            <a:xfrm flipV="1">
              <a:off x="4344623" y="3809733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1" name="六边形 130"/>
            <p:cNvSpPr/>
            <p:nvPr/>
          </p:nvSpPr>
          <p:spPr>
            <a:xfrm>
              <a:off x="3978461" y="3747190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4051993" y="3809734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3" name="梯形 71"/>
            <p:cNvSpPr/>
            <p:nvPr/>
          </p:nvSpPr>
          <p:spPr>
            <a:xfrm rot="14580000" flipH="1">
              <a:off x="4859296" y="4055170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4052375" y="3813951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171588" y="2979998"/>
            <a:ext cx="758324" cy="632528"/>
            <a:chOff x="4228234" y="3974251"/>
            <a:chExt cx="1010966" cy="843565"/>
          </a:xfrm>
        </p:grpSpPr>
        <p:sp>
          <p:nvSpPr>
            <p:cNvPr id="136" name="六边形 135"/>
            <p:cNvSpPr/>
            <p:nvPr/>
          </p:nvSpPr>
          <p:spPr>
            <a:xfrm>
              <a:off x="4241852" y="3974251"/>
              <a:ext cx="978537" cy="843565"/>
            </a:xfrm>
            <a:prstGeom prst="hexagon">
              <a:avLst/>
            </a:prstGeom>
            <a:solidFill>
              <a:srgbClr val="E87071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7" name="文本框 26"/>
            <p:cNvSpPr txBox="1"/>
            <p:nvPr/>
          </p:nvSpPr>
          <p:spPr>
            <a:xfrm>
              <a:off x="4228234" y="4118520"/>
              <a:ext cx="1010966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prstClr val="whit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dirty="0">
                <a:solidFill>
                  <a:prstClr val="whit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763750" y="1838959"/>
            <a:ext cx="1129136" cy="973042"/>
            <a:chOff x="6350839" y="2452512"/>
            <a:chExt cx="1505319" cy="1297689"/>
          </a:xfrm>
        </p:grpSpPr>
        <p:sp>
          <p:nvSpPr>
            <p:cNvPr id="139" name="梯形 138"/>
            <p:cNvSpPr/>
            <p:nvPr/>
          </p:nvSpPr>
          <p:spPr>
            <a:xfrm>
              <a:off x="6717001" y="3523139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40" name="梯形 139"/>
            <p:cNvSpPr/>
            <p:nvPr/>
          </p:nvSpPr>
          <p:spPr>
            <a:xfrm flipV="1">
              <a:off x="6717001" y="251505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41" name="六边形 140"/>
            <p:cNvSpPr/>
            <p:nvPr/>
          </p:nvSpPr>
          <p:spPr>
            <a:xfrm>
              <a:off x="6350839" y="2452512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42" name="任意多边形 141"/>
            <p:cNvSpPr/>
            <p:nvPr/>
          </p:nvSpPr>
          <p:spPr>
            <a:xfrm>
              <a:off x="6424371" y="2515056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43" name="梯形 71"/>
            <p:cNvSpPr/>
            <p:nvPr/>
          </p:nvSpPr>
          <p:spPr>
            <a:xfrm rot="14580000" flipH="1">
              <a:off x="7231674" y="2760492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44" name="任意多边形 143"/>
            <p:cNvSpPr/>
            <p:nvPr/>
          </p:nvSpPr>
          <p:spPr>
            <a:xfrm>
              <a:off x="6424753" y="2519273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4940821" y="2009215"/>
            <a:ext cx="758324" cy="632528"/>
            <a:chOff x="6586905" y="2679573"/>
            <a:chExt cx="1010966" cy="843565"/>
          </a:xfrm>
        </p:grpSpPr>
        <p:sp>
          <p:nvSpPr>
            <p:cNvPr id="146" name="六边形 145"/>
            <p:cNvSpPr/>
            <p:nvPr/>
          </p:nvSpPr>
          <p:spPr>
            <a:xfrm>
              <a:off x="6614230" y="2679573"/>
              <a:ext cx="978537" cy="843565"/>
            </a:xfrm>
            <a:prstGeom prst="hexagon">
              <a:avLst/>
            </a:prstGeom>
            <a:solidFill>
              <a:srgbClr val="663A77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47" name="文本框 47"/>
            <p:cNvSpPr txBox="1"/>
            <p:nvPr/>
          </p:nvSpPr>
          <p:spPr>
            <a:xfrm>
              <a:off x="6586905" y="2842334"/>
              <a:ext cx="1010966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prstClr val="whit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05</a:t>
              </a:r>
              <a:endParaRPr lang="zh-CN" altLang="en-US" sz="2100" dirty="0">
                <a:solidFill>
                  <a:prstClr val="whit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763750" y="2809743"/>
            <a:ext cx="1129136" cy="973042"/>
            <a:chOff x="6350839" y="3747190"/>
            <a:chExt cx="1505319" cy="1297689"/>
          </a:xfrm>
        </p:grpSpPr>
        <p:sp>
          <p:nvSpPr>
            <p:cNvPr id="149" name="梯形 148"/>
            <p:cNvSpPr/>
            <p:nvPr/>
          </p:nvSpPr>
          <p:spPr>
            <a:xfrm>
              <a:off x="6717001" y="4817817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0" name="梯形 149"/>
            <p:cNvSpPr/>
            <p:nvPr/>
          </p:nvSpPr>
          <p:spPr>
            <a:xfrm flipV="1">
              <a:off x="6717001" y="3809733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1" name="六边形 150"/>
            <p:cNvSpPr/>
            <p:nvPr/>
          </p:nvSpPr>
          <p:spPr>
            <a:xfrm>
              <a:off x="6350839" y="3747190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6424371" y="3809734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3" name="梯形 71"/>
            <p:cNvSpPr/>
            <p:nvPr/>
          </p:nvSpPr>
          <p:spPr>
            <a:xfrm rot="14580000" flipH="1">
              <a:off x="7231674" y="4055170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4" name="任意多边形 153"/>
            <p:cNvSpPr/>
            <p:nvPr/>
          </p:nvSpPr>
          <p:spPr>
            <a:xfrm>
              <a:off x="6424753" y="3813951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940821" y="2979998"/>
            <a:ext cx="758324" cy="632528"/>
            <a:chOff x="6586905" y="3974251"/>
            <a:chExt cx="1010966" cy="843565"/>
          </a:xfrm>
        </p:grpSpPr>
        <p:sp>
          <p:nvSpPr>
            <p:cNvPr id="156" name="六边形 155"/>
            <p:cNvSpPr/>
            <p:nvPr/>
          </p:nvSpPr>
          <p:spPr>
            <a:xfrm>
              <a:off x="6614230" y="3974251"/>
              <a:ext cx="978537" cy="843565"/>
            </a:xfrm>
            <a:prstGeom prst="hexagon">
              <a:avLst/>
            </a:prstGeom>
            <a:solidFill>
              <a:srgbClr val="C65885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7" name="文本框 50"/>
            <p:cNvSpPr txBox="1"/>
            <p:nvPr/>
          </p:nvSpPr>
          <p:spPr>
            <a:xfrm>
              <a:off x="6586905" y="4118520"/>
              <a:ext cx="1010966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prstClr val="whit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dirty="0">
                <a:solidFill>
                  <a:prstClr val="whit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3873976" y="3286451"/>
            <a:ext cx="1129136" cy="973042"/>
            <a:chOff x="5164627" y="4382948"/>
            <a:chExt cx="1505319" cy="1297689"/>
          </a:xfrm>
        </p:grpSpPr>
        <p:sp>
          <p:nvSpPr>
            <p:cNvPr id="159" name="梯形 158"/>
            <p:cNvSpPr/>
            <p:nvPr/>
          </p:nvSpPr>
          <p:spPr>
            <a:xfrm>
              <a:off x="5530789" y="545357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0" name="梯形 159"/>
            <p:cNvSpPr/>
            <p:nvPr/>
          </p:nvSpPr>
          <p:spPr>
            <a:xfrm flipV="1">
              <a:off x="5530789" y="4445491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1" name="六边形 160"/>
            <p:cNvSpPr/>
            <p:nvPr/>
          </p:nvSpPr>
          <p:spPr>
            <a:xfrm>
              <a:off x="5164627" y="4382948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2" name="任意多边形 161"/>
            <p:cNvSpPr/>
            <p:nvPr/>
          </p:nvSpPr>
          <p:spPr>
            <a:xfrm>
              <a:off x="5238159" y="4445492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3" name="梯形 71"/>
            <p:cNvSpPr/>
            <p:nvPr/>
          </p:nvSpPr>
          <p:spPr>
            <a:xfrm rot="14580000" flipH="1">
              <a:off x="6045462" y="4690928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4" name="任意多边形 163"/>
            <p:cNvSpPr/>
            <p:nvPr/>
          </p:nvSpPr>
          <p:spPr>
            <a:xfrm>
              <a:off x="5238541" y="4449709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045057" y="3456706"/>
            <a:ext cx="760486" cy="632528"/>
            <a:chOff x="5392706" y="4610009"/>
            <a:chExt cx="1013849" cy="843565"/>
          </a:xfrm>
        </p:grpSpPr>
        <p:sp>
          <p:nvSpPr>
            <p:cNvPr id="166" name="六边形 165"/>
            <p:cNvSpPr/>
            <p:nvPr/>
          </p:nvSpPr>
          <p:spPr>
            <a:xfrm>
              <a:off x="5428018" y="4610009"/>
              <a:ext cx="978537" cy="843565"/>
            </a:xfrm>
            <a:prstGeom prst="hexagon">
              <a:avLst/>
            </a:prstGeom>
            <a:solidFill>
              <a:srgbClr val="00AF92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7" name="文本框 52"/>
            <p:cNvSpPr txBox="1"/>
            <p:nvPr/>
          </p:nvSpPr>
          <p:spPr>
            <a:xfrm>
              <a:off x="5392706" y="4771239"/>
              <a:ext cx="1010965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prstClr val="whit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dirty="0">
                <a:solidFill>
                  <a:prstClr val="whit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873976" y="1352961"/>
            <a:ext cx="1129136" cy="973042"/>
            <a:chOff x="5164627" y="1804365"/>
            <a:chExt cx="1505319" cy="1297689"/>
          </a:xfrm>
        </p:grpSpPr>
        <p:sp>
          <p:nvSpPr>
            <p:cNvPr id="169" name="梯形 168"/>
            <p:cNvSpPr/>
            <p:nvPr/>
          </p:nvSpPr>
          <p:spPr>
            <a:xfrm flipV="1">
              <a:off x="5530789" y="1866908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0" name="六边形 169"/>
            <p:cNvSpPr/>
            <p:nvPr/>
          </p:nvSpPr>
          <p:spPr>
            <a:xfrm>
              <a:off x="5164627" y="1804365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1" name="任意多边形 170"/>
            <p:cNvSpPr/>
            <p:nvPr/>
          </p:nvSpPr>
          <p:spPr>
            <a:xfrm>
              <a:off x="5238159" y="1866909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2" name="梯形 171"/>
            <p:cNvSpPr/>
            <p:nvPr/>
          </p:nvSpPr>
          <p:spPr>
            <a:xfrm>
              <a:off x="5530789" y="2874992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3" name="梯形 71"/>
            <p:cNvSpPr/>
            <p:nvPr/>
          </p:nvSpPr>
          <p:spPr>
            <a:xfrm rot="14580000" flipH="1">
              <a:off x="6045462" y="2112345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4" name="任意多边形 173"/>
            <p:cNvSpPr/>
            <p:nvPr/>
          </p:nvSpPr>
          <p:spPr>
            <a:xfrm>
              <a:off x="5238541" y="1871126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4045057" y="1523217"/>
            <a:ext cx="760486" cy="632528"/>
            <a:chOff x="5392706" y="2031426"/>
            <a:chExt cx="1013849" cy="843565"/>
          </a:xfrm>
        </p:grpSpPr>
        <p:sp>
          <p:nvSpPr>
            <p:cNvPr id="176" name="六边形 175"/>
            <p:cNvSpPr/>
            <p:nvPr/>
          </p:nvSpPr>
          <p:spPr>
            <a:xfrm>
              <a:off x="5428018" y="2031426"/>
              <a:ext cx="978537" cy="843565"/>
            </a:xfrm>
            <a:prstGeom prst="hexagon">
              <a:avLst/>
            </a:prstGeom>
            <a:solidFill>
              <a:srgbClr val="FFB850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7" name="文本框 54"/>
            <p:cNvSpPr txBox="1"/>
            <p:nvPr/>
          </p:nvSpPr>
          <p:spPr>
            <a:xfrm>
              <a:off x="5392706" y="2200064"/>
              <a:ext cx="1010965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prstClr val="whit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06</a:t>
              </a:r>
              <a:endParaRPr lang="zh-CN" altLang="en-US" sz="2100" dirty="0">
                <a:solidFill>
                  <a:prstClr val="whit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791181" y="1143833"/>
            <a:ext cx="2214869" cy="1181646"/>
            <a:chOff x="817412" y="1708155"/>
            <a:chExt cx="2952774" cy="1575891"/>
          </a:xfrm>
        </p:grpSpPr>
        <p:sp>
          <p:nvSpPr>
            <p:cNvPr id="197" name="Freeform 32"/>
            <p:cNvSpPr>
              <a:spLocks noEditPoints="1"/>
            </p:cNvSpPr>
            <p:nvPr/>
          </p:nvSpPr>
          <p:spPr bwMode="auto">
            <a:xfrm>
              <a:off x="1798061" y="1709757"/>
              <a:ext cx="346328" cy="247893"/>
            </a:xfrm>
            <a:custGeom>
              <a:avLst/>
              <a:gdLst>
                <a:gd name="T0" fmla="*/ 92 w 244"/>
                <a:gd name="T1" fmla="*/ 48 h 175"/>
                <a:gd name="T2" fmla="*/ 102 w 244"/>
                <a:gd name="T3" fmla="*/ 27 h 175"/>
                <a:gd name="T4" fmla="*/ 75 w 244"/>
                <a:gd name="T5" fmla="*/ 0 h 175"/>
                <a:gd name="T6" fmla="*/ 48 w 244"/>
                <a:gd name="T7" fmla="*/ 27 h 175"/>
                <a:gd name="T8" fmla="*/ 58 w 244"/>
                <a:gd name="T9" fmla="*/ 48 h 175"/>
                <a:gd name="T10" fmla="*/ 10 w 244"/>
                <a:gd name="T11" fmla="*/ 123 h 175"/>
                <a:gd name="T12" fmla="*/ 46 w 244"/>
                <a:gd name="T13" fmla="*/ 97 h 175"/>
                <a:gd name="T14" fmla="*/ 32 w 244"/>
                <a:gd name="T15" fmla="*/ 175 h 175"/>
                <a:gd name="T16" fmla="*/ 57 w 244"/>
                <a:gd name="T17" fmla="*/ 175 h 175"/>
                <a:gd name="T18" fmla="*/ 75 w 244"/>
                <a:gd name="T19" fmla="*/ 142 h 175"/>
                <a:gd name="T20" fmla="*/ 93 w 244"/>
                <a:gd name="T21" fmla="*/ 175 h 175"/>
                <a:gd name="T22" fmla="*/ 118 w 244"/>
                <a:gd name="T23" fmla="*/ 175 h 175"/>
                <a:gd name="T24" fmla="*/ 104 w 244"/>
                <a:gd name="T25" fmla="*/ 97 h 175"/>
                <a:gd name="T26" fmla="*/ 140 w 244"/>
                <a:gd name="T27" fmla="*/ 123 h 175"/>
                <a:gd name="T28" fmla="*/ 92 w 244"/>
                <a:gd name="T29" fmla="*/ 48 h 175"/>
                <a:gd name="T30" fmla="*/ 208 w 244"/>
                <a:gd name="T31" fmla="*/ 97 h 175"/>
                <a:gd name="T32" fmla="*/ 214 w 244"/>
                <a:gd name="T33" fmla="*/ 84 h 175"/>
                <a:gd name="T34" fmla="*/ 198 w 244"/>
                <a:gd name="T35" fmla="*/ 68 h 175"/>
                <a:gd name="T36" fmla="*/ 181 w 244"/>
                <a:gd name="T37" fmla="*/ 84 h 175"/>
                <a:gd name="T38" fmla="*/ 187 w 244"/>
                <a:gd name="T39" fmla="*/ 97 h 175"/>
                <a:gd name="T40" fmla="*/ 158 w 244"/>
                <a:gd name="T41" fmla="*/ 143 h 175"/>
                <a:gd name="T42" fmla="*/ 180 w 244"/>
                <a:gd name="T43" fmla="*/ 127 h 175"/>
                <a:gd name="T44" fmla="*/ 171 w 244"/>
                <a:gd name="T45" fmla="*/ 175 h 175"/>
                <a:gd name="T46" fmla="*/ 186 w 244"/>
                <a:gd name="T47" fmla="*/ 175 h 175"/>
                <a:gd name="T48" fmla="*/ 198 w 244"/>
                <a:gd name="T49" fmla="*/ 155 h 175"/>
                <a:gd name="T50" fmla="*/ 209 w 244"/>
                <a:gd name="T51" fmla="*/ 175 h 175"/>
                <a:gd name="T52" fmla="*/ 224 w 244"/>
                <a:gd name="T53" fmla="*/ 175 h 175"/>
                <a:gd name="T54" fmla="*/ 216 w 244"/>
                <a:gd name="T55" fmla="*/ 127 h 175"/>
                <a:gd name="T56" fmla="*/ 237 w 244"/>
                <a:gd name="T57" fmla="*/ 143 h 175"/>
                <a:gd name="T58" fmla="*/ 208 w 244"/>
                <a:gd name="T59" fmla="*/ 9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175">
                  <a:moveTo>
                    <a:pt x="92" y="48"/>
                  </a:moveTo>
                  <a:cubicBezTo>
                    <a:pt x="98" y="43"/>
                    <a:pt x="102" y="36"/>
                    <a:pt x="102" y="27"/>
                  </a:cubicBezTo>
                  <a:cubicBezTo>
                    <a:pt x="102" y="12"/>
                    <a:pt x="90" y="0"/>
                    <a:pt x="75" y="0"/>
                  </a:cubicBezTo>
                  <a:cubicBezTo>
                    <a:pt x="60" y="0"/>
                    <a:pt x="48" y="12"/>
                    <a:pt x="48" y="27"/>
                  </a:cubicBezTo>
                  <a:cubicBezTo>
                    <a:pt x="48" y="36"/>
                    <a:pt x="52" y="43"/>
                    <a:pt x="58" y="48"/>
                  </a:cubicBezTo>
                  <a:cubicBezTo>
                    <a:pt x="31" y="58"/>
                    <a:pt x="0" y="113"/>
                    <a:pt x="10" y="123"/>
                  </a:cubicBezTo>
                  <a:cubicBezTo>
                    <a:pt x="19" y="131"/>
                    <a:pt x="34" y="114"/>
                    <a:pt x="46" y="97"/>
                  </a:cubicBezTo>
                  <a:cubicBezTo>
                    <a:pt x="39" y="123"/>
                    <a:pt x="34" y="151"/>
                    <a:pt x="32" y="175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57" y="161"/>
                    <a:pt x="66" y="142"/>
                    <a:pt x="75" y="142"/>
                  </a:cubicBezTo>
                  <a:cubicBezTo>
                    <a:pt x="84" y="142"/>
                    <a:pt x="93" y="161"/>
                    <a:pt x="93" y="175"/>
                  </a:cubicBezTo>
                  <a:cubicBezTo>
                    <a:pt x="118" y="175"/>
                    <a:pt x="118" y="175"/>
                    <a:pt x="118" y="175"/>
                  </a:cubicBezTo>
                  <a:cubicBezTo>
                    <a:pt x="116" y="151"/>
                    <a:pt x="111" y="123"/>
                    <a:pt x="104" y="97"/>
                  </a:cubicBezTo>
                  <a:cubicBezTo>
                    <a:pt x="116" y="114"/>
                    <a:pt x="131" y="131"/>
                    <a:pt x="140" y="123"/>
                  </a:cubicBezTo>
                  <a:cubicBezTo>
                    <a:pt x="150" y="113"/>
                    <a:pt x="119" y="58"/>
                    <a:pt x="92" y="48"/>
                  </a:cubicBezTo>
                  <a:close/>
                  <a:moveTo>
                    <a:pt x="208" y="97"/>
                  </a:moveTo>
                  <a:cubicBezTo>
                    <a:pt x="212" y="94"/>
                    <a:pt x="214" y="89"/>
                    <a:pt x="214" y="84"/>
                  </a:cubicBezTo>
                  <a:cubicBezTo>
                    <a:pt x="214" y="75"/>
                    <a:pt x="207" y="68"/>
                    <a:pt x="198" y="68"/>
                  </a:cubicBezTo>
                  <a:cubicBezTo>
                    <a:pt x="188" y="68"/>
                    <a:pt x="181" y="75"/>
                    <a:pt x="181" y="84"/>
                  </a:cubicBezTo>
                  <a:cubicBezTo>
                    <a:pt x="181" y="89"/>
                    <a:pt x="183" y="94"/>
                    <a:pt x="187" y="97"/>
                  </a:cubicBezTo>
                  <a:cubicBezTo>
                    <a:pt x="170" y="103"/>
                    <a:pt x="151" y="137"/>
                    <a:pt x="158" y="143"/>
                  </a:cubicBezTo>
                  <a:cubicBezTo>
                    <a:pt x="163" y="148"/>
                    <a:pt x="172" y="137"/>
                    <a:pt x="180" y="127"/>
                  </a:cubicBezTo>
                  <a:cubicBezTo>
                    <a:pt x="176" y="143"/>
                    <a:pt x="173" y="160"/>
                    <a:pt x="171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6" y="167"/>
                    <a:pt x="192" y="155"/>
                    <a:pt x="198" y="155"/>
                  </a:cubicBezTo>
                  <a:cubicBezTo>
                    <a:pt x="203" y="155"/>
                    <a:pt x="209" y="167"/>
                    <a:pt x="209" y="175"/>
                  </a:cubicBezTo>
                  <a:cubicBezTo>
                    <a:pt x="224" y="175"/>
                    <a:pt x="224" y="175"/>
                    <a:pt x="224" y="175"/>
                  </a:cubicBezTo>
                  <a:cubicBezTo>
                    <a:pt x="223" y="160"/>
                    <a:pt x="219" y="143"/>
                    <a:pt x="216" y="127"/>
                  </a:cubicBezTo>
                  <a:cubicBezTo>
                    <a:pt x="223" y="137"/>
                    <a:pt x="232" y="148"/>
                    <a:pt x="237" y="143"/>
                  </a:cubicBezTo>
                  <a:cubicBezTo>
                    <a:pt x="244" y="137"/>
                    <a:pt x="225" y="103"/>
                    <a:pt x="208" y="9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98" name="文本框 164"/>
            <p:cNvSpPr txBox="1"/>
            <p:nvPr/>
          </p:nvSpPr>
          <p:spPr>
            <a:xfrm>
              <a:off x="2082879" y="1708155"/>
              <a:ext cx="1275251" cy="3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用户管理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99" name="文本框 113"/>
            <p:cNvSpPr txBox="1"/>
            <p:nvPr/>
          </p:nvSpPr>
          <p:spPr>
            <a:xfrm>
              <a:off x="817412" y="1958506"/>
              <a:ext cx="2952774" cy="132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在用户管理模块中，设计系统相关用户的角色以及对各种角色的用户信息进行管理。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在对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用户信息进行管理的同时还涉及到了用户的注册登录等功能，该模块有涉及到系统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 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认证相关概念。</a:t>
              </a:r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584105" y="2594346"/>
            <a:ext cx="2385583" cy="976812"/>
            <a:chOff x="661829" y="3009130"/>
            <a:chExt cx="3180364" cy="1302717"/>
          </a:xfrm>
        </p:grpSpPr>
        <p:grpSp>
          <p:nvGrpSpPr>
            <p:cNvPr id="201" name="组合 200"/>
            <p:cNvGrpSpPr/>
            <p:nvPr/>
          </p:nvGrpSpPr>
          <p:grpSpPr>
            <a:xfrm>
              <a:off x="1816005" y="3027926"/>
              <a:ext cx="281614" cy="254819"/>
              <a:chOff x="8578850" y="285750"/>
              <a:chExt cx="817563" cy="739775"/>
            </a:xfrm>
            <a:solidFill>
              <a:srgbClr val="E87071"/>
            </a:solidFill>
          </p:grpSpPr>
          <p:sp>
            <p:nvSpPr>
              <p:cNvPr id="204" name="Freeform 35"/>
              <p:cNvSpPr>
                <a:spLocks/>
              </p:cNvSpPr>
              <p:nvPr/>
            </p:nvSpPr>
            <p:spPr bwMode="auto">
              <a:xfrm>
                <a:off x="8578850" y="530225"/>
                <a:ext cx="615950" cy="495300"/>
              </a:xfrm>
              <a:custGeom>
                <a:avLst/>
                <a:gdLst>
                  <a:gd name="T0" fmla="*/ 164 w 164"/>
                  <a:gd name="T1" fmla="*/ 59 h 132"/>
                  <a:gd name="T2" fmla="*/ 131 w 164"/>
                  <a:gd name="T3" fmla="*/ 63 h 132"/>
                  <a:gd name="T4" fmla="*/ 108 w 164"/>
                  <a:gd name="T5" fmla="*/ 61 h 132"/>
                  <a:gd name="T6" fmla="*/ 76 w 164"/>
                  <a:gd name="T7" fmla="*/ 83 h 132"/>
                  <a:gd name="T8" fmla="*/ 77 w 164"/>
                  <a:gd name="T9" fmla="*/ 50 h 132"/>
                  <a:gd name="T10" fmla="*/ 41 w 164"/>
                  <a:gd name="T11" fmla="*/ 0 h 132"/>
                  <a:gd name="T12" fmla="*/ 0 w 164"/>
                  <a:gd name="T13" fmla="*/ 48 h 132"/>
                  <a:gd name="T14" fmla="*/ 83 w 164"/>
                  <a:gd name="T15" fmla="*/ 105 h 132"/>
                  <a:gd name="T16" fmla="*/ 108 w 164"/>
                  <a:gd name="T17" fmla="*/ 102 h 132"/>
                  <a:gd name="T18" fmla="*/ 138 w 164"/>
                  <a:gd name="T19" fmla="*/ 132 h 132"/>
                  <a:gd name="T20" fmla="*/ 130 w 164"/>
                  <a:gd name="T21" fmla="*/ 95 h 132"/>
                  <a:gd name="T22" fmla="*/ 164 w 164"/>
                  <a:gd name="T23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132">
                    <a:moveTo>
                      <a:pt x="164" y="59"/>
                    </a:moveTo>
                    <a:cubicBezTo>
                      <a:pt x="154" y="62"/>
                      <a:pt x="143" y="63"/>
                      <a:pt x="131" y="63"/>
                    </a:cubicBezTo>
                    <a:cubicBezTo>
                      <a:pt x="123" y="63"/>
                      <a:pt x="115" y="62"/>
                      <a:pt x="108" y="61"/>
                    </a:cubicBezTo>
                    <a:cubicBezTo>
                      <a:pt x="104" y="64"/>
                      <a:pt x="76" y="83"/>
                      <a:pt x="76" y="83"/>
                    </a:cubicBezTo>
                    <a:cubicBezTo>
                      <a:pt x="76" y="83"/>
                      <a:pt x="76" y="56"/>
                      <a:pt x="77" y="50"/>
                    </a:cubicBezTo>
                    <a:cubicBezTo>
                      <a:pt x="55" y="38"/>
                      <a:pt x="41" y="20"/>
                      <a:pt x="41" y="0"/>
                    </a:cubicBezTo>
                    <a:cubicBezTo>
                      <a:pt x="17" y="10"/>
                      <a:pt x="0" y="28"/>
                      <a:pt x="0" y="48"/>
                    </a:cubicBezTo>
                    <a:cubicBezTo>
                      <a:pt x="0" y="80"/>
                      <a:pt x="37" y="105"/>
                      <a:pt x="83" y="105"/>
                    </a:cubicBezTo>
                    <a:cubicBezTo>
                      <a:pt x="92" y="105"/>
                      <a:pt x="100" y="104"/>
                      <a:pt x="108" y="102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48" y="87"/>
                      <a:pt x="160" y="74"/>
                      <a:pt x="164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36"/>
              <p:cNvSpPr>
                <a:spLocks/>
              </p:cNvSpPr>
              <p:nvPr/>
            </p:nvSpPr>
            <p:spPr bwMode="auto">
              <a:xfrm>
                <a:off x="8777288" y="285750"/>
                <a:ext cx="619125" cy="469900"/>
              </a:xfrm>
              <a:custGeom>
                <a:avLst/>
                <a:gdLst>
                  <a:gd name="T0" fmla="*/ 83 w 165"/>
                  <a:gd name="T1" fmla="*/ 0 h 125"/>
                  <a:gd name="T2" fmla="*/ 0 w 165"/>
                  <a:gd name="T3" fmla="*/ 56 h 125"/>
                  <a:gd name="T4" fmla="*/ 36 w 165"/>
                  <a:gd name="T5" fmla="*/ 102 h 125"/>
                  <a:gd name="T6" fmla="*/ 35 w 165"/>
                  <a:gd name="T7" fmla="*/ 125 h 125"/>
                  <a:gd name="T8" fmla="*/ 57 w 165"/>
                  <a:gd name="T9" fmla="*/ 110 h 125"/>
                  <a:gd name="T10" fmla="*/ 83 w 165"/>
                  <a:gd name="T11" fmla="*/ 113 h 125"/>
                  <a:gd name="T12" fmla="*/ 165 w 165"/>
                  <a:gd name="T13" fmla="*/ 56 h 125"/>
                  <a:gd name="T14" fmla="*/ 83 w 165"/>
                  <a:gd name="T15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" h="125">
                    <a:moveTo>
                      <a:pt x="83" y="0"/>
                    </a:moveTo>
                    <a:cubicBezTo>
                      <a:pt x="37" y="0"/>
                      <a:pt x="0" y="25"/>
                      <a:pt x="0" y="56"/>
                    </a:cubicBezTo>
                    <a:cubicBezTo>
                      <a:pt x="0" y="75"/>
                      <a:pt x="14" y="92"/>
                      <a:pt x="36" y="102"/>
                    </a:cubicBezTo>
                    <a:cubicBezTo>
                      <a:pt x="35" y="125"/>
                      <a:pt x="35" y="125"/>
                      <a:pt x="35" y="125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65" y="112"/>
                      <a:pt x="74" y="113"/>
                      <a:pt x="83" y="113"/>
                    </a:cubicBezTo>
                    <a:cubicBezTo>
                      <a:pt x="128" y="113"/>
                      <a:pt x="165" y="87"/>
                      <a:pt x="165" y="56"/>
                    </a:cubicBezTo>
                    <a:cubicBezTo>
                      <a:pt x="165" y="25"/>
                      <a:pt x="128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2" name="文本框 159"/>
            <p:cNvSpPr txBox="1"/>
            <p:nvPr/>
          </p:nvSpPr>
          <p:spPr>
            <a:xfrm>
              <a:off x="2082879" y="3009130"/>
              <a:ext cx="1275251" cy="3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权限管理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03" name="文本框 113"/>
            <p:cNvSpPr txBox="1"/>
            <p:nvPr/>
          </p:nvSpPr>
          <p:spPr>
            <a:xfrm>
              <a:off x="661829" y="3232583"/>
              <a:ext cx="3180364" cy="1079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该模块主要用于系统的各项功能的访问权限的管理，对不同的用户开放不同的权限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进行操作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，使得系统的稳定性和安全性得到了提高，加强了管理员对人员的管理以及系统的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1101464" y="3732046"/>
            <a:ext cx="2070267" cy="1049849"/>
            <a:chOff x="1118916" y="4272161"/>
            <a:chExt cx="2759997" cy="1400121"/>
          </a:xfrm>
        </p:grpSpPr>
        <p:grpSp>
          <p:nvGrpSpPr>
            <p:cNvPr id="207" name="组合 206"/>
            <p:cNvGrpSpPr/>
            <p:nvPr/>
          </p:nvGrpSpPr>
          <p:grpSpPr>
            <a:xfrm>
              <a:off x="1811447" y="4272161"/>
              <a:ext cx="270029" cy="304739"/>
              <a:chOff x="10815638" y="1174750"/>
              <a:chExt cx="728663" cy="822325"/>
            </a:xfrm>
            <a:solidFill>
              <a:srgbClr val="00AF92"/>
            </a:solidFill>
          </p:grpSpPr>
          <p:sp>
            <p:nvSpPr>
              <p:cNvPr id="210" name="Freeform 33"/>
              <p:cNvSpPr>
                <a:spLocks noEditPoints="1"/>
              </p:cNvSpPr>
              <p:nvPr/>
            </p:nvSpPr>
            <p:spPr bwMode="auto">
              <a:xfrm>
                <a:off x="10815638" y="1174750"/>
                <a:ext cx="728663" cy="822325"/>
              </a:xfrm>
              <a:custGeom>
                <a:avLst/>
                <a:gdLst>
                  <a:gd name="T0" fmla="*/ 103 w 194"/>
                  <a:gd name="T1" fmla="*/ 26 h 219"/>
                  <a:gd name="T2" fmla="*/ 103 w 194"/>
                  <a:gd name="T3" fmla="*/ 18 h 219"/>
                  <a:gd name="T4" fmla="*/ 120 w 194"/>
                  <a:gd name="T5" fmla="*/ 18 h 219"/>
                  <a:gd name="T6" fmla="*/ 120 w 194"/>
                  <a:gd name="T7" fmla="*/ 0 h 219"/>
                  <a:gd name="T8" fmla="*/ 74 w 194"/>
                  <a:gd name="T9" fmla="*/ 0 h 219"/>
                  <a:gd name="T10" fmla="*/ 74 w 194"/>
                  <a:gd name="T11" fmla="*/ 18 h 219"/>
                  <a:gd name="T12" fmla="*/ 91 w 194"/>
                  <a:gd name="T13" fmla="*/ 18 h 219"/>
                  <a:gd name="T14" fmla="*/ 91 w 194"/>
                  <a:gd name="T15" fmla="*/ 26 h 219"/>
                  <a:gd name="T16" fmla="*/ 0 w 194"/>
                  <a:gd name="T17" fmla="*/ 122 h 219"/>
                  <a:gd name="T18" fmla="*/ 97 w 194"/>
                  <a:gd name="T19" fmla="*/ 219 h 219"/>
                  <a:gd name="T20" fmla="*/ 194 w 194"/>
                  <a:gd name="T21" fmla="*/ 122 h 219"/>
                  <a:gd name="T22" fmla="*/ 103 w 194"/>
                  <a:gd name="T23" fmla="*/ 26 h 219"/>
                  <a:gd name="T24" fmla="*/ 158 w 194"/>
                  <a:gd name="T25" fmla="*/ 180 h 219"/>
                  <a:gd name="T26" fmla="*/ 145 w 194"/>
                  <a:gd name="T27" fmla="*/ 167 h 219"/>
                  <a:gd name="T28" fmla="*/ 142 w 194"/>
                  <a:gd name="T29" fmla="*/ 171 h 219"/>
                  <a:gd name="T30" fmla="*/ 154 w 194"/>
                  <a:gd name="T31" fmla="*/ 183 h 219"/>
                  <a:gd name="T32" fmla="*/ 100 w 194"/>
                  <a:gd name="T33" fmla="*/ 206 h 219"/>
                  <a:gd name="T34" fmla="*/ 100 w 194"/>
                  <a:gd name="T35" fmla="*/ 188 h 219"/>
                  <a:gd name="T36" fmla="*/ 95 w 194"/>
                  <a:gd name="T37" fmla="*/ 188 h 219"/>
                  <a:gd name="T38" fmla="*/ 95 w 194"/>
                  <a:gd name="T39" fmla="*/ 206 h 219"/>
                  <a:gd name="T40" fmla="*/ 40 w 194"/>
                  <a:gd name="T41" fmla="*/ 183 h 219"/>
                  <a:gd name="T42" fmla="*/ 52 w 194"/>
                  <a:gd name="T43" fmla="*/ 171 h 219"/>
                  <a:gd name="T44" fmla="*/ 49 w 194"/>
                  <a:gd name="T45" fmla="*/ 167 h 219"/>
                  <a:gd name="T46" fmla="*/ 36 w 194"/>
                  <a:gd name="T47" fmla="*/ 180 h 219"/>
                  <a:gd name="T48" fmla="*/ 14 w 194"/>
                  <a:gd name="T49" fmla="*/ 125 h 219"/>
                  <a:gd name="T50" fmla="*/ 31 w 194"/>
                  <a:gd name="T51" fmla="*/ 125 h 219"/>
                  <a:gd name="T52" fmla="*/ 31 w 194"/>
                  <a:gd name="T53" fmla="*/ 120 h 219"/>
                  <a:gd name="T54" fmla="*/ 14 w 194"/>
                  <a:gd name="T55" fmla="*/ 120 h 219"/>
                  <a:gd name="T56" fmla="*/ 36 w 194"/>
                  <a:gd name="T57" fmla="*/ 65 h 219"/>
                  <a:gd name="T58" fmla="*/ 49 w 194"/>
                  <a:gd name="T59" fmla="*/ 78 h 219"/>
                  <a:gd name="T60" fmla="*/ 52 w 194"/>
                  <a:gd name="T61" fmla="*/ 74 h 219"/>
                  <a:gd name="T62" fmla="*/ 40 w 194"/>
                  <a:gd name="T63" fmla="*/ 62 h 219"/>
                  <a:gd name="T64" fmla="*/ 95 w 194"/>
                  <a:gd name="T65" fmla="*/ 39 h 219"/>
                  <a:gd name="T66" fmla="*/ 95 w 194"/>
                  <a:gd name="T67" fmla="*/ 56 h 219"/>
                  <a:gd name="T68" fmla="*/ 100 w 194"/>
                  <a:gd name="T69" fmla="*/ 56 h 219"/>
                  <a:gd name="T70" fmla="*/ 100 w 194"/>
                  <a:gd name="T71" fmla="*/ 39 h 219"/>
                  <a:gd name="T72" fmla="*/ 154 w 194"/>
                  <a:gd name="T73" fmla="*/ 62 h 219"/>
                  <a:gd name="T74" fmla="*/ 142 w 194"/>
                  <a:gd name="T75" fmla="*/ 74 h 219"/>
                  <a:gd name="T76" fmla="*/ 145 w 194"/>
                  <a:gd name="T77" fmla="*/ 78 h 219"/>
                  <a:gd name="T78" fmla="*/ 158 w 194"/>
                  <a:gd name="T79" fmla="*/ 65 h 219"/>
                  <a:gd name="T80" fmla="*/ 180 w 194"/>
                  <a:gd name="T81" fmla="*/ 120 h 219"/>
                  <a:gd name="T82" fmla="*/ 163 w 194"/>
                  <a:gd name="T83" fmla="*/ 120 h 219"/>
                  <a:gd name="T84" fmla="*/ 163 w 194"/>
                  <a:gd name="T85" fmla="*/ 125 h 219"/>
                  <a:gd name="T86" fmla="*/ 180 w 194"/>
                  <a:gd name="T87" fmla="*/ 125 h 219"/>
                  <a:gd name="T88" fmla="*/ 158 w 194"/>
                  <a:gd name="T89" fmla="*/ 18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4" h="219">
                    <a:moveTo>
                      <a:pt x="103" y="26"/>
                    </a:moveTo>
                    <a:cubicBezTo>
                      <a:pt x="103" y="18"/>
                      <a:pt x="103" y="18"/>
                      <a:pt x="103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41" y="29"/>
                      <a:pt x="0" y="71"/>
                      <a:pt x="0" y="122"/>
                    </a:cubicBezTo>
                    <a:cubicBezTo>
                      <a:pt x="0" y="176"/>
                      <a:pt x="44" y="219"/>
                      <a:pt x="97" y="219"/>
                    </a:cubicBezTo>
                    <a:cubicBezTo>
                      <a:pt x="150" y="219"/>
                      <a:pt x="194" y="176"/>
                      <a:pt x="194" y="122"/>
                    </a:cubicBezTo>
                    <a:cubicBezTo>
                      <a:pt x="194" y="71"/>
                      <a:pt x="154" y="29"/>
                      <a:pt x="103" y="26"/>
                    </a:cubicBezTo>
                    <a:close/>
                    <a:moveTo>
                      <a:pt x="158" y="180"/>
                    </a:move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42" y="171"/>
                      <a:pt x="142" y="171"/>
                      <a:pt x="142" y="171"/>
                    </a:cubicBezTo>
                    <a:cubicBezTo>
                      <a:pt x="154" y="183"/>
                      <a:pt x="154" y="183"/>
                      <a:pt x="154" y="183"/>
                    </a:cubicBezTo>
                    <a:cubicBezTo>
                      <a:pt x="140" y="197"/>
                      <a:pt x="121" y="205"/>
                      <a:pt x="100" y="206"/>
                    </a:cubicBezTo>
                    <a:cubicBezTo>
                      <a:pt x="100" y="188"/>
                      <a:pt x="100" y="188"/>
                      <a:pt x="100" y="188"/>
                    </a:cubicBezTo>
                    <a:cubicBezTo>
                      <a:pt x="95" y="188"/>
                      <a:pt x="95" y="188"/>
                      <a:pt x="95" y="188"/>
                    </a:cubicBezTo>
                    <a:cubicBezTo>
                      <a:pt x="95" y="206"/>
                      <a:pt x="95" y="206"/>
                      <a:pt x="95" y="206"/>
                    </a:cubicBezTo>
                    <a:cubicBezTo>
                      <a:pt x="73" y="205"/>
                      <a:pt x="54" y="197"/>
                      <a:pt x="40" y="183"/>
                    </a:cubicBezTo>
                    <a:cubicBezTo>
                      <a:pt x="52" y="171"/>
                      <a:pt x="52" y="171"/>
                      <a:pt x="52" y="171"/>
                    </a:cubicBezTo>
                    <a:cubicBezTo>
                      <a:pt x="49" y="167"/>
                      <a:pt x="49" y="167"/>
                      <a:pt x="49" y="167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23" y="165"/>
                      <a:pt x="14" y="146"/>
                      <a:pt x="14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14" y="120"/>
                      <a:pt x="14" y="120"/>
                      <a:pt x="14" y="120"/>
                    </a:cubicBezTo>
                    <a:cubicBezTo>
                      <a:pt x="14" y="99"/>
                      <a:pt x="23" y="80"/>
                      <a:pt x="36" y="65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54" y="48"/>
                      <a:pt x="73" y="40"/>
                      <a:pt x="95" y="39"/>
                    </a:cubicBezTo>
                    <a:cubicBezTo>
                      <a:pt x="95" y="56"/>
                      <a:pt x="95" y="56"/>
                      <a:pt x="95" y="56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121" y="40"/>
                      <a:pt x="140" y="48"/>
                      <a:pt x="154" y="62"/>
                    </a:cubicBezTo>
                    <a:cubicBezTo>
                      <a:pt x="142" y="74"/>
                      <a:pt x="142" y="74"/>
                      <a:pt x="142" y="74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71" y="80"/>
                      <a:pt x="180" y="99"/>
                      <a:pt x="180" y="120"/>
                    </a:cubicBezTo>
                    <a:cubicBezTo>
                      <a:pt x="163" y="120"/>
                      <a:pt x="163" y="120"/>
                      <a:pt x="163" y="120"/>
                    </a:cubicBezTo>
                    <a:cubicBezTo>
                      <a:pt x="163" y="125"/>
                      <a:pt x="163" y="125"/>
                      <a:pt x="163" y="125"/>
                    </a:cubicBezTo>
                    <a:cubicBezTo>
                      <a:pt x="180" y="125"/>
                      <a:pt x="180" y="125"/>
                      <a:pt x="180" y="125"/>
                    </a:cubicBezTo>
                    <a:cubicBezTo>
                      <a:pt x="180" y="146"/>
                      <a:pt x="171" y="165"/>
                      <a:pt x="158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34"/>
              <p:cNvSpPr>
                <a:spLocks/>
              </p:cNvSpPr>
              <p:nvPr/>
            </p:nvSpPr>
            <p:spPr bwMode="auto">
              <a:xfrm>
                <a:off x="11153775" y="1404937"/>
                <a:ext cx="160338" cy="273050"/>
              </a:xfrm>
              <a:custGeom>
                <a:avLst/>
                <a:gdLst>
                  <a:gd name="T0" fmla="*/ 101 w 101"/>
                  <a:gd name="T1" fmla="*/ 66 h 172"/>
                  <a:gd name="T2" fmla="*/ 94 w 101"/>
                  <a:gd name="T3" fmla="*/ 59 h 172"/>
                  <a:gd name="T4" fmla="*/ 21 w 101"/>
                  <a:gd name="T5" fmla="*/ 132 h 172"/>
                  <a:gd name="T6" fmla="*/ 21 w 101"/>
                  <a:gd name="T7" fmla="*/ 0 h 172"/>
                  <a:gd name="T8" fmla="*/ 11 w 101"/>
                  <a:gd name="T9" fmla="*/ 0 h 172"/>
                  <a:gd name="T10" fmla="*/ 11 w 101"/>
                  <a:gd name="T11" fmla="*/ 141 h 172"/>
                  <a:gd name="T12" fmla="*/ 0 w 101"/>
                  <a:gd name="T13" fmla="*/ 153 h 172"/>
                  <a:gd name="T14" fmla="*/ 7 w 101"/>
                  <a:gd name="T15" fmla="*/ 163 h 172"/>
                  <a:gd name="T16" fmla="*/ 11 w 101"/>
                  <a:gd name="T17" fmla="*/ 158 h 172"/>
                  <a:gd name="T18" fmla="*/ 11 w 101"/>
                  <a:gd name="T19" fmla="*/ 172 h 172"/>
                  <a:gd name="T20" fmla="*/ 21 w 101"/>
                  <a:gd name="T21" fmla="*/ 172 h 172"/>
                  <a:gd name="T22" fmla="*/ 21 w 101"/>
                  <a:gd name="T23" fmla="*/ 146 h 172"/>
                  <a:gd name="T24" fmla="*/ 101 w 101"/>
                  <a:gd name="T25" fmla="*/ 6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172">
                    <a:moveTo>
                      <a:pt x="101" y="66"/>
                    </a:moveTo>
                    <a:lnTo>
                      <a:pt x="94" y="59"/>
                    </a:lnTo>
                    <a:lnTo>
                      <a:pt x="21" y="132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11" y="141"/>
                    </a:lnTo>
                    <a:lnTo>
                      <a:pt x="0" y="153"/>
                    </a:lnTo>
                    <a:lnTo>
                      <a:pt x="7" y="163"/>
                    </a:lnTo>
                    <a:lnTo>
                      <a:pt x="11" y="158"/>
                    </a:lnTo>
                    <a:lnTo>
                      <a:pt x="11" y="172"/>
                    </a:lnTo>
                    <a:lnTo>
                      <a:pt x="21" y="172"/>
                    </a:lnTo>
                    <a:lnTo>
                      <a:pt x="21" y="146"/>
                    </a:lnTo>
                    <a:lnTo>
                      <a:pt x="10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8" name="文本框 154"/>
            <p:cNvSpPr txBox="1"/>
            <p:nvPr/>
          </p:nvSpPr>
          <p:spPr>
            <a:xfrm>
              <a:off x="2082878" y="4306270"/>
              <a:ext cx="1275251" cy="3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订单管理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09" name="文本框 113"/>
            <p:cNvSpPr txBox="1"/>
            <p:nvPr/>
          </p:nvSpPr>
          <p:spPr>
            <a:xfrm>
              <a:off x="1118916" y="4593019"/>
              <a:ext cx="2759997" cy="107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订单管理模块用户接收用户的下单请求，并且由系统分发订单信息，其他用户抢单接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单进行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对订单的后续流程的操作。不同的用户角色对订单有不同的操作策略。</a:t>
              </a: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118750" y="956524"/>
            <a:ext cx="2713229" cy="689342"/>
            <a:chOff x="8573242" y="2356927"/>
            <a:chExt cx="3617167" cy="919334"/>
          </a:xfrm>
        </p:grpSpPr>
        <p:sp>
          <p:nvSpPr>
            <p:cNvPr id="213" name="文本框 117"/>
            <p:cNvSpPr txBox="1"/>
            <p:nvPr/>
          </p:nvSpPr>
          <p:spPr>
            <a:xfrm>
              <a:off x="8840808" y="2356927"/>
              <a:ext cx="1645308" cy="3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社区模块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214" name="Group 11"/>
            <p:cNvGrpSpPr>
              <a:grpSpLocks noChangeAspect="1"/>
            </p:cNvGrpSpPr>
            <p:nvPr/>
          </p:nvGrpSpPr>
          <p:grpSpPr bwMode="auto">
            <a:xfrm>
              <a:off x="8573242" y="2380412"/>
              <a:ext cx="307453" cy="267243"/>
              <a:chOff x="4838" y="1902"/>
              <a:chExt cx="497" cy="432"/>
            </a:xfrm>
            <a:solidFill>
              <a:srgbClr val="FFB850"/>
            </a:solidFill>
          </p:grpSpPr>
          <p:sp>
            <p:nvSpPr>
              <p:cNvPr id="216" name="Freeform 12"/>
              <p:cNvSpPr>
                <a:spLocks noEditPoints="1"/>
              </p:cNvSpPr>
              <p:nvPr/>
            </p:nvSpPr>
            <p:spPr bwMode="auto">
              <a:xfrm>
                <a:off x="5001" y="1999"/>
                <a:ext cx="334" cy="335"/>
              </a:xfrm>
              <a:custGeom>
                <a:avLst/>
                <a:gdLst>
                  <a:gd name="T0" fmla="*/ 9 w 80"/>
                  <a:gd name="T1" fmla="*/ 19 h 80"/>
                  <a:gd name="T2" fmla="*/ 10 w 80"/>
                  <a:gd name="T3" fmla="*/ 26 h 80"/>
                  <a:gd name="T4" fmla="*/ 5 w 80"/>
                  <a:gd name="T5" fmla="*/ 27 h 80"/>
                  <a:gd name="T6" fmla="*/ 0 w 80"/>
                  <a:gd name="T7" fmla="*/ 31 h 80"/>
                  <a:gd name="T8" fmla="*/ 3 w 80"/>
                  <a:gd name="T9" fmla="*/ 37 h 80"/>
                  <a:gd name="T10" fmla="*/ 7 w 80"/>
                  <a:gd name="T11" fmla="*/ 42 h 80"/>
                  <a:gd name="T12" fmla="*/ 3 w 80"/>
                  <a:gd name="T13" fmla="*/ 46 h 80"/>
                  <a:gd name="T14" fmla="*/ 1 w 80"/>
                  <a:gd name="T15" fmla="*/ 52 h 80"/>
                  <a:gd name="T16" fmla="*/ 7 w 80"/>
                  <a:gd name="T17" fmla="*/ 56 h 80"/>
                  <a:gd name="T18" fmla="*/ 11 w 80"/>
                  <a:gd name="T19" fmla="*/ 57 h 80"/>
                  <a:gd name="T20" fmla="*/ 11 w 80"/>
                  <a:gd name="T21" fmla="*/ 63 h 80"/>
                  <a:gd name="T22" fmla="*/ 13 w 80"/>
                  <a:gd name="T23" fmla="*/ 70 h 80"/>
                  <a:gd name="T24" fmla="*/ 19 w 80"/>
                  <a:gd name="T25" fmla="*/ 70 h 80"/>
                  <a:gd name="T26" fmla="*/ 25 w 80"/>
                  <a:gd name="T27" fmla="*/ 70 h 80"/>
                  <a:gd name="T28" fmla="*/ 27 w 80"/>
                  <a:gd name="T29" fmla="*/ 74 h 80"/>
                  <a:gd name="T30" fmla="*/ 31 w 80"/>
                  <a:gd name="T31" fmla="*/ 79 h 80"/>
                  <a:gd name="T32" fmla="*/ 37 w 80"/>
                  <a:gd name="T33" fmla="*/ 76 h 80"/>
                  <a:gd name="T34" fmla="*/ 42 w 80"/>
                  <a:gd name="T35" fmla="*/ 73 h 80"/>
                  <a:gd name="T36" fmla="*/ 46 w 80"/>
                  <a:gd name="T37" fmla="*/ 76 h 80"/>
                  <a:gd name="T38" fmla="*/ 52 w 80"/>
                  <a:gd name="T39" fmla="*/ 78 h 80"/>
                  <a:gd name="T40" fmla="*/ 56 w 80"/>
                  <a:gd name="T41" fmla="*/ 73 h 80"/>
                  <a:gd name="T42" fmla="*/ 58 w 80"/>
                  <a:gd name="T43" fmla="*/ 67 h 80"/>
                  <a:gd name="T44" fmla="*/ 63 w 80"/>
                  <a:gd name="T45" fmla="*/ 68 h 80"/>
                  <a:gd name="T46" fmla="*/ 69 w 80"/>
                  <a:gd name="T47" fmla="*/ 67 h 80"/>
                  <a:gd name="T48" fmla="*/ 70 w 80"/>
                  <a:gd name="T49" fmla="*/ 60 h 80"/>
                  <a:gd name="T50" fmla="*/ 69 w 80"/>
                  <a:gd name="T51" fmla="*/ 54 h 80"/>
                  <a:gd name="T52" fmla="*/ 74 w 80"/>
                  <a:gd name="T53" fmla="*/ 53 h 80"/>
                  <a:gd name="T54" fmla="*/ 79 w 80"/>
                  <a:gd name="T55" fmla="*/ 48 h 80"/>
                  <a:gd name="T56" fmla="*/ 76 w 80"/>
                  <a:gd name="T57" fmla="*/ 42 h 80"/>
                  <a:gd name="T58" fmla="*/ 72 w 80"/>
                  <a:gd name="T59" fmla="*/ 37 h 80"/>
                  <a:gd name="T60" fmla="*/ 76 w 80"/>
                  <a:gd name="T61" fmla="*/ 34 h 80"/>
                  <a:gd name="T62" fmla="*/ 78 w 80"/>
                  <a:gd name="T63" fmla="*/ 27 h 80"/>
                  <a:gd name="T64" fmla="*/ 73 w 80"/>
                  <a:gd name="T65" fmla="*/ 24 h 80"/>
                  <a:gd name="T66" fmla="*/ 67 w 80"/>
                  <a:gd name="T67" fmla="*/ 21 h 80"/>
                  <a:gd name="T68" fmla="*/ 68 w 80"/>
                  <a:gd name="T69" fmla="*/ 16 h 80"/>
                  <a:gd name="T70" fmla="*/ 67 w 80"/>
                  <a:gd name="T71" fmla="*/ 10 h 80"/>
                  <a:gd name="T72" fmla="*/ 60 w 80"/>
                  <a:gd name="T73" fmla="*/ 9 h 80"/>
                  <a:gd name="T74" fmla="*/ 54 w 80"/>
                  <a:gd name="T75" fmla="*/ 10 h 80"/>
                  <a:gd name="T76" fmla="*/ 52 w 80"/>
                  <a:gd name="T77" fmla="*/ 5 h 80"/>
                  <a:gd name="T78" fmla="*/ 48 w 80"/>
                  <a:gd name="T79" fmla="*/ 0 h 80"/>
                  <a:gd name="T80" fmla="*/ 42 w 80"/>
                  <a:gd name="T81" fmla="*/ 3 h 80"/>
                  <a:gd name="T82" fmla="*/ 37 w 80"/>
                  <a:gd name="T83" fmla="*/ 7 h 80"/>
                  <a:gd name="T84" fmla="*/ 33 w 80"/>
                  <a:gd name="T85" fmla="*/ 3 h 80"/>
                  <a:gd name="T86" fmla="*/ 27 w 80"/>
                  <a:gd name="T87" fmla="*/ 1 h 80"/>
                  <a:gd name="T88" fmla="*/ 23 w 80"/>
                  <a:gd name="T89" fmla="*/ 7 h 80"/>
                  <a:gd name="T90" fmla="*/ 21 w 80"/>
                  <a:gd name="T91" fmla="*/ 13 h 80"/>
                  <a:gd name="T92" fmla="*/ 16 w 80"/>
                  <a:gd name="T93" fmla="*/ 11 h 80"/>
                  <a:gd name="T94" fmla="*/ 10 w 80"/>
                  <a:gd name="T95" fmla="*/ 13 h 80"/>
                  <a:gd name="T96" fmla="*/ 9 w 80"/>
                  <a:gd name="T97" fmla="*/ 19 h 80"/>
                  <a:gd name="T98" fmla="*/ 32 w 80"/>
                  <a:gd name="T99" fmla="*/ 18 h 80"/>
                  <a:gd name="T100" fmla="*/ 62 w 80"/>
                  <a:gd name="T101" fmla="*/ 33 h 80"/>
                  <a:gd name="T102" fmla="*/ 47 w 80"/>
                  <a:gd name="T103" fmla="*/ 62 h 80"/>
                  <a:gd name="T104" fmla="*/ 18 w 80"/>
                  <a:gd name="T105" fmla="*/ 47 h 80"/>
                  <a:gd name="T106" fmla="*/ 32 w 80"/>
                  <a:gd name="T107" fmla="*/ 1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80">
                    <a:moveTo>
                      <a:pt x="9" y="19"/>
                    </a:moveTo>
                    <a:cubicBezTo>
                      <a:pt x="11" y="21"/>
                      <a:pt x="10" y="25"/>
                      <a:pt x="10" y="26"/>
                    </a:cubicBezTo>
                    <a:cubicBezTo>
                      <a:pt x="9" y="27"/>
                      <a:pt x="7" y="27"/>
                      <a:pt x="5" y="27"/>
                    </a:cubicBezTo>
                    <a:cubicBezTo>
                      <a:pt x="3" y="26"/>
                      <a:pt x="1" y="28"/>
                      <a:pt x="0" y="31"/>
                    </a:cubicBezTo>
                    <a:cubicBezTo>
                      <a:pt x="0" y="34"/>
                      <a:pt x="1" y="37"/>
                      <a:pt x="3" y="37"/>
                    </a:cubicBezTo>
                    <a:cubicBezTo>
                      <a:pt x="5" y="38"/>
                      <a:pt x="7" y="41"/>
                      <a:pt x="7" y="42"/>
                    </a:cubicBezTo>
                    <a:cubicBezTo>
                      <a:pt x="7" y="44"/>
                      <a:pt x="5" y="45"/>
                      <a:pt x="3" y="46"/>
                    </a:cubicBezTo>
                    <a:cubicBezTo>
                      <a:pt x="1" y="47"/>
                      <a:pt x="0" y="49"/>
                      <a:pt x="1" y="52"/>
                    </a:cubicBezTo>
                    <a:cubicBezTo>
                      <a:pt x="2" y="55"/>
                      <a:pt x="4" y="57"/>
                      <a:pt x="7" y="56"/>
                    </a:cubicBezTo>
                    <a:cubicBezTo>
                      <a:pt x="9" y="55"/>
                      <a:pt x="11" y="56"/>
                      <a:pt x="11" y="57"/>
                    </a:cubicBezTo>
                    <a:cubicBezTo>
                      <a:pt x="12" y="58"/>
                      <a:pt x="13" y="62"/>
                      <a:pt x="11" y="63"/>
                    </a:cubicBezTo>
                    <a:cubicBezTo>
                      <a:pt x="10" y="65"/>
                      <a:pt x="10" y="68"/>
                      <a:pt x="13" y="70"/>
                    </a:cubicBezTo>
                    <a:cubicBezTo>
                      <a:pt x="15" y="72"/>
                      <a:pt x="18" y="72"/>
                      <a:pt x="19" y="70"/>
                    </a:cubicBezTo>
                    <a:cubicBezTo>
                      <a:pt x="20" y="69"/>
                      <a:pt x="24" y="69"/>
                      <a:pt x="25" y="70"/>
                    </a:cubicBezTo>
                    <a:cubicBezTo>
                      <a:pt x="27" y="70"/>
                      <a:pt x="27" y="72"/>
                      <a:pt x="27" y="74"/>
                    </a:cubicBezTo>
                    <a:cubicBezTo>
                      <a:pt x="26" y="76"/>
                      <a:pt x="28" y="78"/>
                      <a:pt x="31" y="79"/>
                    </a:cubicBezTo>
                    <a:cubicBezTo>
                      <a:pt x="34" y="80"/>
                      <a:pt x="37" y="79"/>
                      <a:pt x="37" y="76"/>
                    </a:cubicBezTo>
                    <a:cubicBezTo>
                      <a:pt x="37" y="74"/>
                      <a:pt x="41" y="73"/>
                      <a:pt x="42" y="73"/>
                    </a:cubicBezTo>
                    <a:cubicBezTo>
                      <a:pt x="43" y="72"/>
                      <a:pt x="45" y="74"/>
                      <a:pt x="46" y="76"/>
                    </a:cubicBezTo>
                    <a:cubicBezTo>
                      <a:pt x="46" y="78"/>
                      <a:pt x="49" y="79"/>
                      <a:pt x="52" y="78"/>
                    </a:cubicBezTo>
                    <a:cubicBezTo>
                      <a:pt x="55" y="77"/>
                      <a:pt x="56" y="75"/>
                      <a:pt x="56" y="73"/>
                    </a:cubicBezTo>
                    <a:cubicBezTo>
                      <a:pt x="55" y="71"/>
                      <a:pt x="57" y="68"/>
                      <a:pt x="58" y="67"/>
                    </a:cubicBezTo>
                    <a:cubicBezTo>
                      <a:pt x="59" y="66"/>
                      <a:pt x="61" y="67"/>
                      <a:pt x="63" y="68"/>
                    </a:cubicBezTo>
                    <a:cubicBezTo>
                      <a:pt x="65" y="70"/>
                      <a:pt x="67" y="69"/>
                      <a:pt x="69" y="67"/>
                    </a:cubicBezTo>
                    <a:cubicBezTo>
                      <a:pt x="71" y="65"/>
                      <a:pt x="72" y="62"/>
                      <a:pt x="70" y="60"/>
                    </a:cubicBezTo>
                    <a:cubicBezTo>
                      <a:pt x="69" y="59"/>
                      <a:pt x="69" y="55"/>
                      <a:pt x="69" y="54"/>
                    </a:cubicBezTo>
                    <a:cubicBezTo>
                      <a:pt x="70" y="53"/>
                      <a:pt x="72" y="52"/>
                      <a:pt x="74" y="53"/>
                    </a:cubicBezTo>
                    <a:cubicBezTo>
                      <a:pt x="76" y="53"/>
                      <a:pt x="78" y="51"/>
                      <a:pt x="79" y="48"/>
                    </a:cubicBezTo>
                    <a:cubicBezTo>
                      <a:pt x="80" y="45"/>
                      <a:pt x="78" y="43"/>
                      <a:pt x="76" y="42"/>
                    </a:cubicBezTo>
                    <a:cubicBezTo>
                      <a:pt x="74" y="42"/>
                      <a:pt x="72" y="38"/>
                      <a:pt x="72" y="37"/>
                    </a:cubicBezTo>
                    <a:cubicBezTo>
                      <a:pt x="72" y="36"/>
                      <a:pt x="74" y="34"/>
                      <a:pt x="76" y="34"/>
                    </a:cubicBezTo>
                    <a:cubicBezTo>
                      <a:pt x="78" y="33"/>
                      <a:pt x="79" y="30"/>
                      <a:pt x="78" y="27"/>
                    </a:cubicBezTo>
                    <a:cubicBezTo>
                      <a:pt x="77" y="25"/>
                      <a:pt x="75" y="23"/>
                      <a:pt x="73" y="24"/>
                    </a:cubicBezTo>
                    <a:cubicBezTo>
                      <a:pt x="71" y="24"/>
                      <a:pt x="67" y="22"/>
                      <a:pt x="67" y="21"/>
                    </a:cubicBezTo>
                    <a:cubicBezTo>
                      <a:pt x="66" y="20"/>
                      <a:pt x="66" y="18"/>
                      <a:pt x="68" y="16"/>
                    </a:cubicBezTo>
                    <a:cubicBezTo>
                      <a:pt x="69" y="15"/>
                      <a:pt x="69" y="12"/>
                      <a:pt x="67" y="10"/>
                    </a:cubicBezTo>
                    <a:cubicBezTo>
                      <a:pt x="64" y="8"/>
                      <a:pt x="61" y="8"/>
                      <a:pt x="60" y="9"/>
                    </a:cubicBezTo>
                    <a:cubicBezTo>
                      <a:pt x="59" y="11"/>
                      <a:pt x="55" y="10"/>
                      <a:pt x="54" y="10"/>
                    </a:cubicBezTo>
                    <a:cubicBezTo>
                      <a:pt x="52" y="9"/>
                      <a:pt x="52" y="7"/>
                      <a:pt x="52" y="5"/>
                    </a:cubicBezTo>
                    <a:cubicBezTo>
                      <a:pt x="53" y="3"/>
                      <a:pt x="51" y="1"/>
                      <a:pt x="48" y="0"/>
                    </a:cubicBezTo>
                    <a:cubicBezTo>
                      <a:pt x="45" y="0"/>
                      <a:pt x="42" y="1"/>
                      <a:pt x="42" y="3"/>
                    </a:cubicBezTo>
                    <a:cubicBezTo>
                      <a:pt x="42" y="5"/>
                      <a:pt x="38" y="7"/>
                      <a:pt x="37" y="7"/>
                    </a:cubicBezTo>
                    <a:cubicBezTo>
                      <a:pt x="36" y="7"/>
                      <a:pt x="34" y="5"/>
                      <a:pt x="33" y="3"/>
                    </a:cubicBezTo>
                    <a:cubicBezTo>
                      <a:pt x="33" y="1"/>
                      <a:pt x="30" y="1"/>
                      <a:pt x="27" y="1"/>
                    </a:cubicBezTo>
                    <a:cubicBezTo>
                      <a:pt x="24" y="2"/>
                      <a:pt x="23" y="5"/>
                      <a:pt x="23" y="7"/>
                    </a:cubicBezTo>
                    <a:cubicBezTo>
                      <a:pt x="24" y="9"/>
                      <a:pt x="22" y="12"/>
                      <a:pt x="21" y="13"/>
                    </a:cubicBezTo>
                    <a:cubicBezTo>
                      <a:pt x="20" y="13"/>
                      <a:pt x="18" y="13"/>
                      <a:pt x="16" y="11"/>
                    </a:cubicBezTo>
                    <a:cubicBezTo>
                      <a:pt x="15" y="10"/>
                      <a:pt x="12" y="11"/>
                      <a:pt x="10" y="13"/>
                    </a:cubicBezTo>
                    <a:cubicBezTo>
                      <a:pt x="8" y="15"/>
                      <a:pt x="7" y="18"/>
                      <a:pt x="9" y="19"/>
                    </a:cubicBezTo>
                    <a:close/>
                    <a:moveTo>
                      <a:pt x="32" y="18"/>
                    </a:moveTo>
                    <a:cubicBezTo>
                      <a:pt x="45" y="14"/>
                      <a:pt x="58" y="21"/>
                      <a:pt x="62" y="33"/>
                    </a:cubicBezTo>
                    <a:cubicBezTo>
                      <a:pt x="65" y="45"/>
                      <a:pt x="59" y="58"/>
                      <a:pt x="47" y="62"/>
                    </a:cubicBezTo>
                    <a:cubicBezTo>
                      <a:pt x="34" y="66"/>
                      <a:pt x="21" y="59"/>
                      <a:pt x="18" y="47"/>
                    </a:cubicBezTo>
                    <a:cubicBezTo>
                      <a:pt x="14" y="35"/>
                      <a:pt x="20" y="22"/>
                      <a:pt x="3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4838" y="1902"/>
                <a:ext cx="217" cy="214"/>
              </a:xfrm>
              <a:custGeom>
                <a:avLst/>
                <a:gdLst>
                  <a:gd name="T0" fmla="*/ 6 w 52"/>
                  <a:gd name="T1" fmla="*/ 12 h 51"/>
                  <a:gd name="T2" fmla="*/ 7 w 52"/>
                  <a:gd name="T3" fmla="*/ 16 h 51"/>
                  <a:gd name="T4" fmla="*/ 4 w 52"/>
                  <a:gd name="T5" fmla="*/ 17 h 51"/>
                  <a:gd name="T6" fmla="*/ 1 w 52"/>
                  <a:gd name="T7" fmla="*/ 20 h 51"/>
                  <a:gd name="T8" fmla="*/ 3 w 52"/>
                  <a:gd name="T9" fmla="*/ 24 h 51"/>
                  <a:gd name="T10" fmla="*/ 5 w 52"/>
                  <a:gd name="T11" fmla="*/ 27 h 51"/>
                  <a:gd name="T12" fmla="*/ 3 w 52"/>
                  <a:gd name="T13" fmla="*/ 29 h 51"/>
                  <a:gd name="T14" fmla="*/ 1 w 52"/>
                  <a:gd name="T15" fmla="*/ 33 h 51"/>
                  <a:gd name="T16" fmla="*/ 5 w 52"/>
                  <a:gd name="T17" fmla="*/ 36 h 51"/>
                  <a:gd name="T18" fmla="*/ 8 w 52"/>
                  <a:gd name="T19" fmla="*/ 36 h 51"/>
                  <a:gd name="T20" fmla="*/ 8 w 52"/>
                  <a:gd name="T21" fmla="*/ 41 h 51"/>
                  <a:gd name="T22" fmla="*/ 9 w 52"/>
                  <a:gd name="T23" fmla="*/ 45 h 51"/>
                  <a:gd name="T24" fmla="*/ 13 w 52"/>
                  <a:gd name="T25" fmla="*/ 45 h 51"/>
                  <a:gd name="T26" fmla="*/ 17 w 52"/>
                  <a:gd name="T27" fmla="*/ 45 h 51"/>
                  <a:gd name="T28" fmla="*/ 18 w 52"/>
                  <a:gd name="T29" fmla="*/ 48 h 51"/>
                  <a:gd name="T30" fmla="*/ 21 w 52"/>
                  <a:gd name="T31" fmla="*/ 51 h 51"/>
                  <a:gd name="T32" fmla="*/ 25 w 52"/>
                  <a:gd name="T33" fmla="*/ 49 h 51"/>
                  <a:gd name="T34" fmla="*/ 28 w 52"/>
                  <a:gd name="T35" fmla="*/ 47 h 51"/>
                  <a:gd name="T36" fmla="*/ 30 w 52"/>
                  <a:gd name="T37" fmla="*/ 49 h 51"/>
                  <a:gd name="T38" fmla="*/ 34 w 52"/>
                  <a:gd name="T39" fmla="*/ 50 h 51"/>
                  <a:gd name="T40" fmla="*/ 37 w 52"/>
                  <a:gd name="T41" fmla="*/ 47 h 51"/>
                  <a:gd name="T42" fmla="*/ 38 w 52"/>
                  <a:gd name="T43" fmla="*/ 43 h 51"/>
                  <a:gd name="T44" fmla="*/ 41 w 52"/>
                  <a:gd name="T45" fmla="*/ 44 h 51"/>
                  <a:gd name="T46" fmla="*/ 45 w 52"/>
                  <a:gd name="T47" fmla="*/ 43 h 51"/>
                  <a:gd name="T48" fmla="*/ 46 w 52"/>
                  <a:gd name="T49" fmla="*/ 39 h 51"/>
                  <a:gd name="T50" fmla="*/ 45 w 52"/>
                  <a:gd name="T51" fmla="*/ 35 h 51"/>
                  <a:gd name="T52" fmla="*/ 48 w 52"/>
                  <a:gd name="T53" fmla="*/ 34 h 51"/>
                  <a:gd name="T54" fmla="*/ 51 w 52"/>
                  <a:gd name="T55" fmla="*/ 31 h 51"/>
                  <a:gd name="T56" fmla="*/ 50 w 52"/>
                  <a:gd name="T57" fmla="*/ 27 h 51"/>
                  <a:gd name="T58" fmla="*/ 47 w 52"/>
                  <a:gd name="T59" fmla="*/ 24 h 51"/>
                  <a:gd name="T60" fmla="*/ 49 w 52"/>
                  <a:gd name="T61" fmla="*/ 22 h 51"/>
                  <a:gd name="T62" fmla="*/ 51 w 52"/>
                  <a:gd name="T63" fmla="*/ 18 h 51"/>
                  <a:gd name="T64" fmla="*/ 47 w 52"/>
                  <a:gd name="T65" fmla="*/ 15 h 51"/>
                  <a:gd name="T66" fmla="*/ 44 w 52"/>
                  <a:gd name="T67" fmla="*/ 13 h 51"/>
                  <a:gd name="T68" fmla="*/ 44 w 52"/>
                  <a:gd name="T69" fmla="*/ 10 h 51"/>
                  <a:gd name="T70" fmla="*/ 43 w 52"/>
                  <a:gd name="T71" fmla="*/ 6 h 51"/>
                  <a:gd name="T72" fmla="*/ 39 w 52"/>
                  <a:gd name="T73" fmla="*/ 6 h 51"/>
                  <a:gd name="T74" fmla="*/ 35 w 52"/>
                  <a:gd name="T75" fmla="*/ 6 h 51"/>
                  <a:gd name="T76" fmla="*/ 34 w 52"/>
                  <a:gd name="T77" fmla="*/ 3 h 51"/>
                  <a:gd name="T78" fmla="*/ 32 w 52"/>
                  <a:gd name="T79" fmla="*/ 0 h 51"/>
                  <a:gd name="T80" fmla="*/ 28 w 52"/>
                  <a:gd name="T81" fmla="*/ 2 h 51"/>
                  <a:gd name="T82" fmla="*/ 24 w 52"/>
                  <a:gd name="T83" fmla="*/ 4 h 51"/>
                  <a:gd name="T84" fmla="*/ 22 w 52"/>
                  <a:gd name="T85" fmla="*/ 2 h 51"/>
                  <a:gd name="T86" fmla="*/ 18 w 52"/>
                  <a:gd name="T87" fmla="*/ 1 h 51"/>
                  <a:gd name="T88" fmla="*/ 16 w 52"/>
                  <a:gd name="T89" fmla="*/ 4 h 51"/>
                  <a:gd name="T90" fmla="*/ 14 w 52"/>
                  <a:gd name="T91" fmla="*/ 8 h 51"/>
                  <a:gd name="T92" fmla="*/ 11 w 52"/>
                  <a:gd name="T93" fmla="*/ 7 h 51"/>
                  <a:gd name="T94" fmla="*/ 7 w 52"/>
                  <a:gd name="T95" fmla="*/ 8 h 51"/>
                  <a:gd name="T96" fmla="*/ 6 w 52"/>
                  <a:gd name="T97" fmla="*/ 12 h 51"/>
                  <a:gd name="T98" fmla="*/ 22 w 52"/>
                  <a:gd name="T99" fmla="*/ 11 h 51"/>
                  <a:gd name="T100" fmla="*/ 40 w 52"/>
                  <a:gd name="T101" fmla="*/ 21 h 51"/>
                  <a:gd name="T102" fmla="*/ 31 w 52"/>
                  <a:gd name="T103" fmla="*/ 40 h 51"/>
                  <a:gd name="T104" fmla="*/ 12 w 52"/>
                  <a:gd name="T105" fmla="*/ 30 h 51"/>
                  <a:gd name="T106" fmla="*/ 22 w 52"/>
                  <a:gd name="T107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1">
                    <a:moveTo>
                      <a:pt x="6" y="12"/>
                    </a:moveTo>
                    <a:cubicBezTo>
                      <a:pt x="7" y="13"/>
                      <a:pt x="7" y="16"/>
                      <a:pt x="7" y="16"/>
                    </a:cubicBezTo>
                    <a:cubicBezTo>
                      <a:pt x="7" y="17"/>
                      <a:pt x="5" y="18"/>
                      <a:pt x="4" y="17"/>
                    </a:cubicBezTo>
                    <a:cubicBezTo>
                      <a:pt x="3" y="17"/>
                      <a:pt x="1" y="18"/>
                      <a:pt x="1" y="20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4" y="24"/>
                      <a:pt x="5" y="26"/>
                      <a:pt x="5" y="27"/>
                    </a:cubicBezTo>
                    <a:cubicBezTo>
                      <a:pt x="5" y="28"/>
                      <a:pt x="4" y="29"/>
                      <a:pt x="3" y="29"/>
                    </a:cubicBezTo>
                    <a:cubicBezTo>
                      <a:pt x="1" y="30"/>
                      <a:pt x="1" y="32"/>
                      <a:pt x="1" y="33"/>
                    </a:cubicBezTo>
                    <a:cubicBezTo>
                      <a:pt x="2" y="35"/>
                      <a:pt x="4" y="36"/>
                      <a:pt x="5" y="36"/>
                    </a:cubicBezTo>
                    <a:cubicBezTo>
                      <a:pt x="6" y="36"/>
                      <a:pt x="8" y="36"/>
                      <a:pt x="8" y="36"/>
                    </a:cubicBezTo>
                    <a:cubicBezTo>
                      <a:pt x="8" y="37"/>
                      <a:pt x="9" y="40"/>
                      <a:pt x="8" y="41"/>
                    </a:cubicBezTo>
                    <a:cubicBezTo>
                      <a:pt x="7" y="42"/>
                      <a:pt x="7" y="43"/>
                      <a:pt x="9" y="45"/>
                    </a:cubicBezTo>
                    <a:cubicBezTo>
                      <a:pt x="10" y="46"/>
                      <a:pt x="12" y="46"/>
                      <a:pt x="13" y="45"/>
                    </a:cubicBezTo>
                    <a:cubicBezTo>
                      <a:pt x="14" y="44"/>
                      <a:pt x="16" y="44"/>
                      <a:pt x="17" y="45"/>
                    </a:cubicBezTo>
                    <a:cubicBezTo>
                      <a:pt x="18" y="45"/>
                      <a:pt x="18" y="46"/>
                      <a:pt x="18" y="48"/>
                    </a:cubicBezTo>
                    <a:cubicBezTo>
                      <a:pt x="18" y="49"/>
                      <a:pt x="19" y="50"/>
                      <a:pt x="21" y="51"/>
                    </a:cubicBezTo>
                    <a:cubicBezTo>
                      <a:pt x="22" y="51"/>
                      <a:pt x="24" y="50"/>
                      <a:pt x="25" y="49"/>
                    </a:cubicBezTo>
                    <a:cubicBezTo>
                      <a:pt x="25" y="48"/>
                      <a:pt x="27" y="47"/>
                      <a:pt x="28" y="47"/>
                    </a:cubicBezTo>
                    <a:cubicBezTo>
                      <a:pt x="29" y="47"/>
                      <a:pt x="30" y="48"/>
                      <a:pt x="30" y="49"/>
                    </a:cubicBezTo>
                    <a:cubicBezTo>
                      <a:pt x="30" y="50"/>
                      <a:pt x="32" y="51"/>
                      <a:pt x="34" y="50"/>
                    </a:cubicBezTo>
                    <a:cubicBezTo>
                      <a:pt x="36" y="50"/>
                      <a:pt x="37" y="48"/>
                      <a:pt x="37" y="47"/>
                    </a:cubicBezTo>
                    <a:cubicBezTo>
                      <a:pt x="36" y="45"/>
                      <a:pt x="38" y="43"/>
                      <a:pt x="38" y="43"/>
                    </a:cubicBezTo>
                    <a:cubicBezTo>
                      <a:pt x="39" y="42"/>
                      <a:pt x="40" y="43"/>
                      <a:pt x="41" y="44"/>
                    </a:cubicBezTo>
                    <a:cubicBezTo>
                      <a:pt x="42" y="45"/>
                      <a:pt x="44" y="44"/>
                      <a:pt x="45" y="43"/>
                    </a:cubicBezTo>
                    <a:cubicBezTo>
                      <a:pt x="47" y="42"/>
                      <a:pt x="47" y="40"/>
                      <a:pt x="46" y="39"/>
                    </a:cubicBezTo>
                    <a:cubicBezTo>
                      <a:pt x="45" y="38"/>
                      <a:pt x="45" y="35"/>
                      <a:pt x="45" y="35"/>
                    </a:cubicBezTo>
                    <a:cubicBezTo>
                      <a:pt x="46" y="34"/>
                      <a:pt x="47" y="34"/>
                      <a:pt x="48" y="34"/>
                    </a:cubicBezTo>
                    <a:cubicBezTo>
                      <a:pt x="50" y="34"/>
                      <a:pt x="51" y="33"/>
                      <a:pt x="51" y="31"/>
                    </a:cubicBezTo>
                    <a:cubicBezTo>
                      <a:pt x="52" y="29"/>
                      <a:pt x="51" y="27"/>
                      <a:pt x="50" y="27"/>
                    </a:cubicBezTo>
                    <a:cubicBezTo>
                      <a:pt x="48" y="27"/>
                      <a:pt x="47" y="25"/>
                      <a:pt x="47" y="24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51" y="21"/>
                      <a:pt x="51" y="19"/>
                      <a:pt x="51" y="18"/>
                    </a:cubicBezTo>
                    <a:cubicBezTo>
                      <a:pt x="50" y="16"/>
                      <a:pt x="49" y="15"/>
                      <a:pt x="47" y="15"/>
                    </a:cubicBezTo>
                    <a:cubicBezTo>
                      <a:pt x="46" y="16"/>
                      <a:pt x="44" y="14"/>
                      <a:pt x="44" y="13"/>
                    </a:cubicBezTo>
                    <a:cubicBezTo>
                      <a:pt x="43" y="13"/>
                      <a:pt x="43" y="11"/>
                      <a:pt x="44" y="10"/>
                    </a:cubicBezTo>
                    <a:cubicBezTo>
                      <a:pt x="45" y="9"/>
                      <a:pt x="45" y="8"/>
                      <a:pt x="43" y="6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8" y="7"/>
                      <a:pt x="36" y="7"/>
                      <a:pt x="35" y="6"/>
                    </a:cubicBezTo>
                    <a:cubicBezTo>
                      <a:pt x="34" y="6"/>
                      <a:pt x="34" y="5"/>
                      <a:pt x="34" y="3"/>
                    </a:cubicBezTo>
                    <a:cubicBezTo>
                      <a:pt x="35" y="2"/>
                      <a:pt x="33" y="1"/>
                      <a:pt x="32" y="0"/>
                    </a:cubicBezTo>
                    <a:cubicBezTo>
                      <a:pt x="30" y="0"/>
                      <a:pt x="28" y="1"/>
                      <a:pt x="28" y="2"/>
                    </a:cubicBezTo>
                    <a:cubicBezTo>
                      <a:pt x="27" y="3"/>
                      <a:pt x="25" y="4"/>
                      <a:pt x="24" y="4"/>
                    </a:cubicBezTo>
                    <a:cubicBezTo>
                      <a:pt x="24" y="4"/>
                      <a:pt x="23" y="3"/>
                      <a:pt x="22" y="2"/>
                    </a:cubicBezTo>
                    <a:cubicBezTo>
                      <a:pt x="22" y="1"/>
                      <a:pt x="20" y="0"/>
                      <a:pt x="18" y="1"/>
                    </a:cubicBezTo>
                    <a:cubicBezTo>
                      <a:pt x="16" y="1"/>
                      <a:pt x="15" y="3"/>
                      <a:pt x="16" y="4"/>
                    </a:cubicBezTo>
                    <a:cubicBezTo>
                      <a:pt x="16" y="6"/>
                      <a:pt x="15" y="8"/>
                      <a:pt x="14" y="8"/>
                    </a:cubicBezTo>
                    <a:cubicBezTo>
                      <a:pt x="13" y="9"/>
                      <a:pt x="12" y="8"/>
                      <a:pt x="11" y="7"/>
                    </a:cubicBezTo>
                    <a:cubicBezTo>
                      <a:pt x="10" y="6"/>
                      <a:pt x="8" y="7"/>
                      <a:pt x="7" y="8"/>
                    </a:cubicBezTo>
                    <a:cubicBezTo>
                      <a:pt x="6" y="10"/>
                      <a:pt x="5" y="11"/>
                      <a:pt x="6" y="12"/>
                    </a:cubicBezTo>
                    <a:close/>
                    <a:moveTo>
                      <a:pt x="22" y="11"/>
                    </a:moveTo>
                    <a:cubicBezTo>
                      <a:pt x="29" y="9"/>
                      <a:pt x="38" y="13"/>
                      <a:pt x="40" y="21"/>
                    </a:cubicBezTo>
                    <a:cubicBezTo>
                      <a:pt x="43" y="29"/>
                      <a:pt x="38" y="37"/>
                      <a:pt x="31" y="40"/>
                    </a:cubicBezTo>
                    <a:cubicBezTo>
                      <a:pt x="23" y="42"/>
                      <a:pt x="14" y="38"/>
                      <a:pt x="12" y="30"/>
                    </a:cubicBezTo>
                    <a:cubicBezTo>
                      <a:pt x="9" y="22"/>
                      <a:pt x="14" y="14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14"/>
              <p:cNvSpPr>
                <a:spLocks noEditPoints="1"/>
              </p:cNvSpPr>
              <p:nvPr/>
            </p:nvSpPr>
            <p:spPr bwMode="auto">
              <a:xfrm>
                <a:off x="4842" y="2116"/>
                <a:ext cx="163" cy="168"/>
              </a:xfrm>
              <a:custGeom>
                <a:avLst/>
                <a:gdLst>
                  <a:gd name="T0" fmla="*/ 4 w 39"/>
                  <a:gd name="T1" fmla="*/ 10 h 40"/>
                  <a:gd name="T2" fmla="*/ 5 w 39"/>
                  <a:gd name="T3" fmla="*/ 13 h 40"/>
                  <a:gd name="T4" fmla="*/ 2 w 39"/>
                  <a:gd name="T5" fmla="*/ 13 h 40"/>
                  <a:gd name="T6" fmla="*/ 0 w 39"/>
                  <a:gd name="T7" fmla="*/ 16 h 40"/>
                  <a:gd name="T8" fmla="*/ 1 w 39"/>
                  <a:gd name="T9" fmla="*/ 19 h 40"/>
                  <a:gd name="T10" fmla="*/ 3 w 39"/>
                  <a:gd name="T11" fmla="*/ 21 h 40"/>
                  <a:gd name="T12" fmla="*/ 2 w 39"/>
                  <a:gd name="T13" fmla="*/ 23 h 40"/>
                  <a:gd name="T14" fmla="*/ 1 w 39"/>
                  <a:gd name="T15" fmla="*/ 26 h 40"/>
                  <a:gd name="T16" fmla="*/ 3 w 39"/>
                  <a:gd name="T17" fmla="*/ 28 h 40"/>
                  <a:gd name="T18" fmla="*/ 5 w 39"/>
                  <a:gd name="T19" fmla="*/ 28 h 40"/>
                  <a:gd name="T20" fmla="*/ 5 w 39"/>
                  <a:gd name="T21" fmla="*/ 31 h 40"/>
                  <a:gd name="T22" fmla="*/ 6 w 39"/>
                  <a:gd name="T23" fmla="*/ 35 h 40"/>
                  <a:gd name="T24" fmla="*/ 9 w 39"/>
                  <a:gd name="T25" fmla="*/ 35 h 40"/>
                  <a:gd name="T26" fmla="*/ 13 w 39"/>
                  <a:gd name="T27" fmla="*/ 34 h 40"/>
                  <a:gd name="T28" fmla="*/ 13 w 39"/>
                  <a:gd name="T29" fmla="*/ 37 h 40"/>
                  <a:gd name="T30" fmla="*/ 15 w 39"/>
                  <a:gd name="T31" fmla="*/ 39 h 40"/>
                  <a:gd name="T32" fmla="*/ 18 w 39"/>
                  <a:gd name="T33" fmla="*/ 38 h 40"/>
                  <a:gd name="T34" fmla="*/ 21 w 39"/>
                  <a:gd name="T35" fmla="*/ 36 h 40"/>
                  <a:gd name="T36" fmla="*/ 22 w 39"/>
                  <a:gd name="T37" fmla="*/ 38 h 40"/>
                  <a:gd name="T38" fmla="*/ 26 w 39"/>
                  <a:gd name="T39" fmla="*/ 39 h 40"/>
                  <a:gd name="T40" fmla="*/ 27 w 39"/>
                  <a:gd name="T41" fmla="*/ 36 h 40"/>
                  <a:gd name="T42" fmla="*/ 29 w 39"/>
                  <a:gd name="T43" fmla="*/ 33 h 40"/>
                  <a:gd name="T44" fmla="*/ 31 w 39"/>
                  <a:gd name="T45" fmla="*/ 34 h 40"/>
                  <a:gd name="T46" fmla="*/ 34 w 39"/>
                  <a:gd name="T47" fmla="*/ 33 h 40"/>
                  <a:gd name="T48" fmla="*/ 35 w 39"/>
                  <a:gd name="T49" fmla="*/ 30 h 40"/>
                  <a:gd name="T50" fmla="*/ 34 w 39"/>
                  <a:gd name="T51" fmla="*/ 27 h 40"/>
                  <a:gd name="T52" fmla="*/ 36 w 39"/>
                  <a:gd name="T53" fmla="*/ 26 h 40"/>
                  <a:gd name="T54" fmla="*/ 39 w 39"/>
                  <a:gd name="T55" fmla="*/ 24 h 40"/>
                  <a:gd name="T56" fmla="*/ 38 w 39"/>
                  <a:gd name="T57" fmla="*/ 21 h 40"/>
                  <a:gd name="T58" fmla="*/ 36 w 39"/>
                  <a:gd name="T59" fmla="*/ 18 h 40"/>
                  <a:gd name="T60" fmla="*/ 37 w 39"/>
                  <a:gd name="T61" fmla="*/ 17 h 40"/>
                  <a:gd name="T62" fmla="*/ 38 w 39"/>
                  <a:gd name="T63" fmla="*/ 14 h 40"/>
                  <a:gd name="T64" fmla="*/ 36 w 39"/>
                  <a:gd name="T65" fmla="*/ 12 h 40"/>
                  <a:gd name="T66" fmla="*/ 33 w 39"/>
                  <a:gd name="T67" fmla="*/ 10 h 40"/>
                  <a:gd name="T68" fmla="*/ 33 w 39"/>
                  <a:gd name="T69" fmla="*/ 8 h 40"/>
                  <a:gd name="T70" fmla="*/ 33 w 39"/>
                  <a:gd name="T71" fmla="*/ 5 h 40"/>
                  <a:gd name="T72" fmla="*/ 30 w 39"/>
                  <a:gd name="T73" fmla="*/ 5 h 40"/>
                  <a:gd name="T74" fmla="*/ 26 w 39"/>
                  <a:gd name="T75" fmla="*/ 5 h 40"/>
                  <a:gd name="T76" fmla="*/ 26 w 39"/>
                  <a:gd name="T77" fmla="*/ 3 h 40"/>
                  <a:gd name="T78" fmla="*/ 24 w 39"/>
                  <a:gd name="T79" fmla="*/ 0 h 40"/>
                  <a:gd name="T80" fmla="*/ 21 w 39"/>
                  <a:gd name="T81" fmla="*/ 2 h 40"/>
                  <a:gd name="T82" fmla="*/ 18 w 39"/>
                  <a:gd name="T83" fmla="*/ 4 h 40"/>
                  <a:gd name="T84" fmla="*/ 16 w 39"/>
                  <a:gd name="T85" fmla="*/ 2 h 40"/>
                  <a:gd name="T86" fmla="*/ 13 w 39"/>
                  <a:gd name="T87" fmla="*/ 1 h 40"/>
                  <a:gd name="T88" fmla="*/ 11 w 39"/>
                  <a:gd name="T89" fmla="*/ 3 h 40"/>
                  <a:gd name="T90" fmla="*/ 10 w 39"/>
                  <a:gd name="T91" fmla="*/ 6 h 40"/>
                  <a:gd name="T92" fmla="*/ 8 w 39"/>
                  <a:gd name="T93" fmla="*/ 6 h 40"/>
                  <a:gd name="T94" fmla="*/ 5 w 39"/>
                  <a:gd name="T95" fmla="*/ 6 h 40"/>
                  <a:gd name="T96" fmla="*/ 4 w 39"/>
                  <a:gd name="T97" fmla="*/ 10 h 40"/>
                  <a:gd name="T98" fmla="*/ 16 w 39"/>
                  <a:gd name="T99" fmla="*/ 9 h 40"/>
                  <a:gd name="T100" fmla="*/ 30 w 39"/>
                  <a:gd name="T101" fmla="*/ 16 h 40"/>
                  <a:gd name="T102" fmla="*/ 23 w 39"/>
                  <a:gd name="T103" fmla="*/ 31 h 40"/>
                  <a:gd name="T104" fmla="*/ 9 w 39"/>
                  <a:gd name="T105" fmla="*/ 23 h 40"/>
                  <a:gd name="T106" fmla="*/ 16 w 39"/>
                  <a:gd name="T107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0">
                    <a:moveTo>
                      <a:pt x="4" y="10"/>
                    </a:moveTo>
                    <a:cubicBezTo>
                      <a:pt x="5" y="10"/>
                      <a:pt x="5" y="12"/>
                      <a:pt x="5" y="13"/>
                    </a:cubicBezTo>
                    <a:cubicBezTo>
                      <a:pt x="4" y="13"/>
                      <a:pt x="3" y="14"/>
                      <a:pt x="2" y="13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2" y="19"/>
                      <a:pt x="3" y="20"/>
                      <a:pt x="3" y="21"/>
                    </a:cubicBezTo>
                    <a:cubicBezTo>
                      <a:pt x="3" y="22"/>
                      <a:pt x="3" y="22"/>
                      <a:pt x="2" y="23"/>
                    </a:cubicBezTo>
                    <a:cubicBezTo>
                      <a:pt x="1" y="23"/>
                      <a:pt x="0" y="24"/>
                      <a:pt x="1" y="26"/>
                    </a:cubicBezTo>
                    <a:cubicBezTo>
                      <a:pt x="1" y="27"/>
                      <a:pt x="2" y="28"/>
                      <a:pt x="3" y="28"/>
                    </a:cubicBezTo>
                    <a:cubicBezTo>
                      <a:pt x="4" y="27"/>
                      <a:pt x="5" y="28"/>
                      <a:pt x="5" y="28"/>
                    </a:cubicBezTo>
                    <a:cubicBezTo>
                      <a:pt x="6" y="29"/>
                      <a:pt x="6" y="31"/>
                      <a:pt x="5" y="31"/>
                    </a:cubicBezTo>
                    <a:cubicBezTo>
                      <a:pt x="5" y="32"/>
                      <a:pt x="5" y="34"/>
                      <a:pt x="6" y="35"/>
                    </a:cubicBezTo>
                    <a:cubicBezTo>
                      <a:pt x="7" y="35"/>
                      <a:pt x="9" y="36"/>
                      <a:pt x="9" y="35"/>
                    </a:cubicBezTo>
                    <a:cubicBezTo>
                      <a:pt x="10" y="34"/>
                      <a:pt x="12" y="34"/>
                      <a:pt x="13" y="34"/>
                    </a:cubicBezTo>
                    <a:cubicBezTo>
                      <a:pt x="13" y="35"/>
                      <a:pt x="13" y="36"/>
                      <a:pt x="13" y="37"/>
                    </a:cubicBezTo>
                    <a:cubicBezTo>
                      <a:pt x="13" y="38"/>
                      <a:pt x="14" y="39"/>
                      <a:pt x="15" y="39"/>
                    </a:cubicBezTo>
                    <a:cubicBezTo>
                      <a:pt x="17" y="40"/>
                      <a:pt x="18" y="39"/>
                      <a:pt x="18" y="38"/>
                    </a:cubicBezTo>
                    <a:cubicBezTo>
                      <a:pt x="18" y="37"/>
                      <a:pt x="20" y="36"/>
                      <a:pt x="21" y="36"/>
                    </a:cubicBezTo>
                    <a:cubicBezTo>
                      <a:pt x="21" y="36"/>
                      <a:pt x="22" y="37"/>
                      <a:pt x="22" y="38"/>
                    </a:cubicBezTo>
                    <a:cubicBezTo>
                      <a:pt x="23" y="39"/>
                      <a:pt x="24" y="39"/>
                      <a:pt x="26" y="39"/>
                    </a:cubicBezTo>
                    <a:cubicBezTo>
                      <a:pt x="27" y="38"/>
                      <a:pt x="28" y="37"/>
                      <a:pt x="27" y="36"/>
                    </a:cubicBezTo>
                    <a:cubicBezTo>
                      <a:pt x="27" y="35"/>
                      <a:pt x="28" y="33"/>
                      <a:pt x="29" y="33"/>
                    </a:cubicBezTo>
                    <a:cubicBezTo>
                      <a:pt x="29" y="33"/>
                      <a:pt x="30" y="33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5" y="32"/>
                      <a:pt x="35" y="31"/>
                      <a:pt x="35" y="30"/>
                    </a:cubicBezTo>
                    <a:cubicBezTo>
                      <a:pt x="34" y="29"/>
                      <a:pt x="34" y="27"/>
                      <a:pt x="34" y="27"/>
                    </a:cubicBezTo>
                    <a:cubicBezTo>
                      <a:pt x="34" y="26"/>
                      <a:pt x="35" y="26"/>
                      <a:pt x="36" y="26"/>
                    </a:cubicBezTo>
                    <a:cubicBezTo>
                      <a:pt x="38" y="26"/>
                      <a:pt x="39" y="25"/>
                      <a:pt x="39" y="24"/>
                    </a:cubicBezTo>
                    <a:cubicBezTo>
                      <a:pt x="39" y="23"/>
                      <a:pt x="39" y="21"/>
                      <a:pt x="38" y="21"/>
                    </a:cubicBezTo>
                    <a:cubicBezTo>
                      <a:pt x="37" y="21"/>
                      <a:pt x="36" y="19"/>
                      <a:pt x="36" y="18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38" y="16"/>
                      <a:pt x="39" y="15"/>
                      <a:pt x="38" y="14"/>
                    </a:cubicBezTo>
                    <a:cubicBezTo>
                      <a:pt x="38" y="12"/>
                      <a:pt x="37" y="11"/>
                      <a:pt x="36" y="12"/>
                    </a:cubicBezTo>
                    <a:cubicBezTo>
                      <a:pt x="35" y="12"/>
                      <a:pt x="33" y="11"/>
                      <a:pt x="33" y="10"/>
                    </a:cubicBezTo>
                    <a:cubicBezTo>
                      <a:pt x="32" y="10"/>
                      <a:pt x="33" y="9"/>
                      <a:pt x="33" y="8"/>
                    </a:cubicBezTo>
                    <a:cubicBezTo>
                      <a:pt x="34" y="7"/>
                      <a:pt x="34" y="6"/>
                      <a:pt x="33" y="5"/>
                    </a:cubicBezTo>
                    <a:cubicBezTo>
                      <a:pt x="32" y="4"/>
                      <a:pt x="30" y="4"/>
                      <a:pt x="30" y="5"/>
                    </a:cubicBezTo>
                    <a:cubicBezTo>
                      <a:pt x="29" y="5"/>
                      <a:pt x="27" y="5"/>
                      <a:pt x="26" y="5"/>
                    </a:cubicBezTo>
                    <a:cubicBezTo>
                      <a:pt x="26" y="5"/>
                      <a:pt x="26" y="4"/>
                      <a:pt x="26" y="3"/>
                    </a:cubicBezTo>
                    <a:cubicBezTo>
                      <a:pt x="26" y="2"/>
                      <a:pt x="25" y="1"/>
                      <a:pt x="24" y="0"/>
                    </a:cubicBezTo>
                    <a:cubicBezTo>
                      <a:pt x="22" y="0"/>
                      <a:pt x="21" y="1"/>
                      <a:pt x="21" y="2"/>
                    </a:cubicBezTo>
                    <a:cubicBezTo>
                      <a:pt x="20" y="3"/>
                      <a:pt x="19" y="3"/>
                      <a:pt x="18" y="4"/>
                    </a:cubicBezTo>
                    <a:cubicBezTo>
                      <a:pt x="18" y="4"/>
                      <a:pt x="17" y="3"/>
                      <a:pt x="16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12" y="1"/>
                      <a:pt x="11" y="2"/>
                      <a:pt x="11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4" y="9"/>
                      <a:pt x="4" y="10"/>
                    </a:cubicBezTo>
                    <a:close/>
                    <a:moveTo>
                      <a:pt x="16" y="9"/>
                    </a:moveTo>
                    <a:cubicBezTo>
                      <a:pt x="22" y="7"/>
                      <a:pt x="28" y="10"/>
                      <a:pt x="30" y="16"/>
                    </a:cubicBezTo>
                    <a:cubicBezTo>
                      <a:pt x="32" y="22"/>
                      <a:pt x="29" y="29"/>
                      <a:pt x="23" y="31"/>
                    </a:cubicBezTo>
                    <a:cubicBezTo>
                      <a:pt x="17" y="33"/>
                      <a:pt x="11" y="29"/>
                      <a:pt x="9" y="23"/>
                    </a:cubicBezTo>
                    <a:cubicBezTo>
                      <a:pt x="7" y="17"/>
                      <a:pt x="10" y="11"/>
                      <a:pt x="1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5" name="文本框 113"/>
            <p:cNvSpPr txBox="1"/>
            <p:nvPr/>
          </p:nvSpPr>
          <p:spPr>
            <a:xfrm>
              <a:off x="8611365" y="2689554"/>
              <a:ext cx="3579044" cy="58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社区模块类似于微信朋友圈等社交媒体的沟通平台，用户可以在平台内进行交流分享。</a:t>
              </a: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6014514" y="2051750"/>
            <a:ext cx="2114381" cy="642087"/>
            <a:chOff x="8565431" y="3692229"/>
            <a:chExt cx="2818807" cy="856315"/>
          </a:xfrm>
        </p:grpSpPr>
        <p:sp>
          <p:nvSpPr>
            <p:cNvPr id="220" name="文本框 122"/>
            <p:cNvSpPr txBox="1"/>
            <p:nvPr/>
          </p:nvSpPr>
          <p:spPr>
            <a:xfrm>
              <a:off x="8840808" y="3692229"/>
              <a:ext cx="1645308" cy="3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优惠活动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21" name="Freeform 18"/>
            <p:cNvSpPr>
              <a:spLocks noEditPoints="1"/>
            </p:cNvSpPr>
            <p:nvPr/>
          </p:nvSpPr>
          <p:spPr bwMode="auto">
            <a:xfrm>
              <a:off x="8565431" y="3732241"/>
              <a:ext cx="303924" cy="226825"/>
            </a:xfrm>
            <a:custGeom>
              <a:avLst/>
              <a:gdLst>
                <a:gd name="T0" fmla="*/ 82 w 112"/>
                <a:gd name="T1" fmla="*/ 53 h 83"/>
                <a:gd name="T2" fmla="*/ 99 w 112"/>
                <a:gd name="T3" fmla="*/ 36 h 83"/>
                <a:gd name="T4" fmla="*/ 104 w 112"/>
                <a:gd name="T5" fmla="*/ 37 h 83"/>
                <a:gd name="T6" fmla="*/ 104 w 112"/>
                <a:gd name="T7" fmla="*/ 24 h 83"/>
                <a:gd name="T8" fmla="*/ 92 w 112"/>
                <a:gd name="T9" fmla="*/ 12 h 83"/>
                <a:gd name="T10" fmla="*/ 49 w 112"/>
                <a:gd name="T11" fmla="*/ 12 h 83"/>
                <a:gd name="T12" fmla="*/ 39 w 112"/>
                <a:gd name="T13" fmla="*/ 0 h 83"/>
                <a:gd name="T14" fmla="*/ 14 w 112"/>
                <a:gd name="T15" fmla="*/ 0 h 83"/>
                <a:gd name="T16" fmla="*/ 2 w 112"/>
                <a:gd name="T17" fmla="*/ 6 h 83"/>
                <a:gd name="T18" fmla="*/ 0 w 112"/>
                <a:gd name="T19" fmla="*/ 13 h 83"/>
                <a:gd name="T20" fmla="*/ 0 w 112"/>
                <a:gd name="T21" fmla="*/ 13 h 83"/>
                <a:gd name="T22" fmla="*/ 0 w 112"/>
                <a:gd name="T23" fmla="*/ 14 h 83"/>
                <a:gd name="T24" fmla="*/ 0 w 112"/>
                <a:gd name="T25" fmla="*/ 16 h 83"/>
                <a:gd name="T26" fmla="*/ 0 w 112"/>
                <a:gd name="T27" fmla="*/ 34 h 83"/>
                <a:gd name="T28" fmla="*/ 0 w 112"/>
                <a:gd name="T29" fmla="*/ 71 h 83"/>
                <a:gd name="T30" fmla="*/ 12 w 112"/>
                <a:gd name="T31" fmla="*/ 83 h 83"/>
                <a:gd name="T32" fmla="*/ 92 w 112"/>
                <a:gd name="T33" fmla="*/ 83 h 83"/>
                <a:gd name="T34" fmla="*/ 104 w 112"/>
                <a:gd name="T35" fmla="*/ 71 h 83"/>
                <a:gd name="T36" fmla="*/ 104 w 112"/>
                <a:gd name="T37" fmla="*/ 69 h 83"/>
                <a:gd name="T38" fmla="*/ 99 w 112"/>
                <a:gd name="T39" fmla="*/ 69 h 83"/>
                <a:gd name="T40" fmla="*/ 82 w 112"/>
                <a:gd name="T41" fmla="*/ 53 h 83"/>
                <a:gd name="T42" fmla="*/ 104 w 112"/>
                <a:gd name="T43" fmla="*/ 40 h 83"/>
                <a:gd name="T44" fmla="*/ 99 w 112"/>
                <a:gd name="T45" fmla="*/ 39 h 83"/>
                <a:gd name="T46" fmla="*/ 85 w 112"/>
                <a:gd name="T47" fmla="*/ 53 h 83"/>
                <a:gd name="T48" fmla="*/ 99 w 112"/>
                <a:gd name="T49" fmla="*/ 66 h 83"/>
                <a:gd name="T50" fmla="*/ 104 w 112"/>
                <a:gd name="T51" fmla="*/ 65 h 83"/>
                <a:gd name="T52" fmla="*/ 112 w 112"/>
                <a:gd name="T53" fmla="*/ 53 h 83"/>
                <a:gd name="T54" fmla="*/ 104 w 112"/>
                <a:gd name="T55" fmla="*/ 40 h 83"/>
                <a:gd name="T56" fmla="*/ 104 w 112"/>
                <a:gd name="T57" fmla="*/ 56 h 83"/>
                <a:gd name="T58" fmla="*/ 99 w 112"/>
                <a:gd name="T59" fmla="*/ 63 h 83"/>
                <a:gd name="T60" fmla="*/ 98 w 112"/>
                <a:gd name="T61" fmla="*/ 64 h 83"/>
                <a:gd name="T62" fmla="*/ 98 w 112"/>
                <a:gd name="T63" fmla="*/ 64 h 83"/>
                <a:gd name="T64" fmla="*/ 97 w 112"/>
                <a:gd name="T65" fmla="*/ 63 h 83"/>
                <a:gd name="T66" fmla="*/ 89 w 112"/>
                <a:gd name="T67" fmla="*/ 53 h 83"/>
                <a:gd name="T68" fmla="*/ 89 w 112"/>
                <a:gd name="T69" fmla="*/ 53 h 83"/>
                <a:gd name="T70" fmla="*/ 93 w 112"/>
                <a:gd name="T71" fmla="*/ 53 h 83"/>
                <a:gd name="T72" fmla="*/ 98 w 112"/>
                <a:gd name="T73" fmla="*/ 59 h 83"/>
                <a:gd name="T74" fmla="*/ 104 w 112"/>
                <a:gd name="T75" fmla="*/ 50 h 83"/>
                <a:gd name="T76" fmla="*/ 107 w 112"/>
                <a:gd name="T77" fmla="*/ 45 h 83"/>
                <a:gd name="T78" fmla="*/ 109 w 112"/>
                <a:gd name="T79" fmla="*/ 45 h 83"/>
                <a:gd name="T80" fmla="*/ 110 w 112"/>
                <a:gd name="T81" fmla="*/ 47 h 83"/>
                <a:gd name="T82" fmla="*/ 104 w 112"/>
                <a:gd name="T83" fmla="*/ 5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" h="83">
                  <a:moveTo>
                    <a:pt x="82" y="53"/>
                  </a:moveTo>
                  <a:cubicBezTo>
                    <a:pt x="82" y="44"/>
                    <a:pt x="90" y="36"/>
                    <a:pt x="99" y="36"/>
                  </a:cubicBezTo>
                  <a:cubicBezTo>
                    <a:pt x="100" y="36"/>
                    <a:pt x="102" y="37"/>
                    <a:pt x="104" y="37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7"/>
                    <a:pt x="99" y="12"/>
                    <a:pt x="92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8" y="5"/>
                    <a:pt x="43" y="0"/>
                    <a:pt x="3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4" y="2"/>
                    <a:pt x="2" y="6"/>
                  </a:cubicBezTo>
                  <a:cubicBezTo>
                    <a:pt x="1" y="8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5" y="83"/>
                    <a:pt x="12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9" y="83"/>
                    <a:pt x="104" y="78"/>
                    <a:pt x="104" y="71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2" y="69"/>
                    <a:pt x="100" y="69"/>
                    <a:pt x="99" y="69"/>
                  </a:cubicBezTo>
                  <a:cubicBezTo>
                    <a:pt x="90" y="69"/>
                    <a:pt x="82" y="62"/>
                    <a:pt x="82" y="53"/>
                  </a:cubicBezTo>
                  <a:close/>
                  <a:moveTo>
                    <a:pt x="104" y="40"/>
                  </a:moveTo>
                  <a:cubicBezTo>
                    <a:pt x="102" y="40"/>
                    <a:pt x="101" y="39"/>
                    <a:pt x="99" y="39"/>
                  </a:cubicBezTo>
                  <a:cubicBezTo>
                    <a:pt x="91" y="39"/>
                    <a:pt x="85" y="45"/>
                    <a:pt x="85" y="53"/>
                  </a:cubicBezTo>
                  <a:cubicBezTo>
                    <a:pt x="85" y="60"/>
                    <a:pt x="91" y="66"/>
                    <a:pt x="99" y="66"/>
                  </a:cubicBezTo>
                  <a:cubicBezTo>
                    <a:pt x="101" y="66"/>
                    <a:pt x="102" y="66"/>
                    <a:pt x="104" y="65"/>
                  </a:cubicBezTo>
                  <a:cubicBezTo>
                    <a:pt x="109" y="63"/>
                    <a:pt x="112" y="59"/>
                    <a:pt x="112" y="53"/>
                  </a:cubicBezTo>
                  <a:cubicBezTo>
                    <a:pt x="112" y="47"/>
                    <a:pt x="109" y="42"/>
                    <a:pt x="104" y="40"/>
                  </a:cubicBezTo>
                  <a:close/>
                  <a:moveTo>
                    <a:pt x="104" y="56"/>
                  </a:moveTo>
                  <a:cubicBezTo>
                    <a:pt x="99" y="63"/>
                    <a:pt x="99" y="63"/>
                    <a:pt x="99" y="63"/>
                  </a:cubicBezTo>
                  <a:cubicBezTo>
                    <a:pt x="99" y="63"/>
                    <a:pt x="99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7" y="64"/>
                    <a:pt x="97" y="63"/>
                    <a:pt x="97" y="6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7" y="44"/>
                    <a:pt x="108" y="44"/>
                    <a:pt x="109" y="45"/>
                  </a:cubicBezTo>
                  <a:cubicBezTo>
                    <a:pt x="110" y="45"/>
                    <a:pt x="110" y="46"/>
                    <a:pt x="110" y="47"/>
                  </a:cubicBezTo>
                  <a:lnTo>
                    <a:pt x="104" y="56"/>
                  </a:lnTo>
                  <a:close/>
                </a:path>
              </a:pathLst>
            </a:custGeom>
            <a:solidFill>
              <a:srgbClr val="663A77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222" name="文本框 113"/>
            <p:cNvSpPr txBox="1"/>
            <p:nvPr/>
          </p:nvSpPr>
          <p:spPr>
            <a:xfrm>
              <a:off x="8683374" y="3963632"/>
              <a:ext cx="2700864" cy="58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优惠活动模块，由系统发起的优惠，用户可以在规定期间内进行活动的参与。</a:t>
              </a: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6043865" y="3009040"/>
            <a:ext cx="2604080" cy="1252259"/>
            <a:chOff x="8582484" y="4979543"/>
            <a:chExt cx="3471654" cy="1670063"/>
          </a:xfrm>
        </p:grpSpPr>
        <p:sp>
          <p:nvSpPr>
            <p:cNvPr id="224" name="文本框 127"/>
            <p:cNvSpPr txBox="1"/>
            <p:nvPr/>
          </p:nvSpPr>
          <p:spPr>
            <a:xfrm>
              <a:off x="8840808" y="5012139"/>
              <a:ext cx="1645308" cy="3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消息管理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225" name="Group 4"/>
            <p:cNvGrpSpPr>
              <a:grpSpLocks noChangeAspect="1"/>
            </p:cNvGrpSpPr>
            <p:nvPr/>
          </p:nvGrpSpPr>
          <p:grpSpPr bwMode="auto">
            <a:xfrm>
              <a:off x="8582484" y="4979543"/>
              <a:ext cx="215855" cy="316960"/>
              <a:chOff x="3540" y="531"/>
              <a:chExt cx="348" cy="511"/>
            </a:xfrm>
            <a:solidFill>
              <a:srgbClr val="C65885"/>
            </a:solidFill>
          </p:grpSpPr>
          <p:sp>
            <p:nvSpPr>
              <p:cNvPr id="227" name="Freeform 5"/>
              <p:cNvSpPr>
                <a:spLocks/>
              </p:cNvSpPr>
              <p:nvPr/>
            </p:nvSpPr>
            <p:spPr bwMode="auto">
              <a:xfrm>
                <a:off x="3540" y="801"/>
                <a:ext cx="348" cy="241"/>
              </a:xfrm>
              <a:custGeom>
                <a:avLst/>
                <a:gdLst>
                  <a:gd name="T0" fmla="*/ 78 w 97"/>
                  <a:gd name="T1" fmla="*/ 0 h 68"/>
                  <a:gd name="T2" fmla="*/ 70 w 97"/>
                  <a:gd name="T3" fmla="*/ 20 h 68"/>
                  <a:gd name="T4" fmla="*/ 49 w 97"/>
                  <a:gd name="T5" fmla="*/ 66 h 68"/>
                  <a:gd name="T6" fmla="*/ 29 w 97"/>
                  <a:gd name="T7" fmla="*/ 20 h 68"/>
                  <a:gd name="T8" fmla="*/ 20 w 97"/>
                  <a:gd name="T9" fmla="*/ 0 h 68"/>
                  <a:gd name="T10" fmla="*/ 0 w 97"/>
                  <a:gd name="T11" fmla="*/ 39 h 68"/>
                  <a:gd name="T12" fmla="*/ 0 w 97"/>
                  <a:gd name="T13" fmla="*/ 50 h 68"/>
                  <a:gd name="T14" fmla="*/ 49 w 97"/>
                  <a:gd name="T15" fmla="*/ 68 h 68"/>
                  <a:gd name="T16" fmla="*/ 97 w 97"/>
                  <a:gd name="T17" fmla="*/ 50 h 68"/>
                  <a:gd name="T18" fmla="*/ 97 w 97"/>
                  <a:gd name="T19" fmla="*/ 39 h 68"/>
                  <a:gd name="T20" fmla="*/ 78 w 97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68">
                    <a:moveTo>
                      <a:pt x="78" y="0"/>
                    </a:moveTo>
                    <a:cubicBezTo>
                      <a:pt x="70" y="20"/>
                      <a:pt x="70" y="20"/>
                      <a:pt x="70" y="20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8" y="8"/>
                      <a:pt x="0" y="23"/>
                      <a:pt x="0" y="3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3" y="61"/>
                      <a:pt x="30" y="68"/>
                      <a:pt x="49" y="68"/>
                    </a:cubicBezTo>
                    <a:cubicBezTo>
                      <a:pt x="67" y="68"/>
                      <a:pt x="84" y="61"/>
                      <a:pt x="97" y="50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23"/>
                      <a:pt x="90" y="9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"/>
              <p:cNvSpPr>
                <a:spLocks/>
              </p:cNvSpPr>
              <p:nvPr/>
            </p:nvSpPr>
            <p:spPr bwMode="auto">
              <a:xfrm>
                <a:off x="3687" y="833"/>
                <a:ext cx="58" cy="156"/>
              </a:xfrm>
              <a:custGeom>
                <a:avLst/>
                <a:gdLst>
                  <a:gd name="T0" fmla="*/ 0 w 16"/>
                  <a:gd name="T1" fmla="*/ 0 h 44"/>
                  <a:gd name="T2" fmla="*/ 3 w 16"/>
                  <a:gd name="T3" fmla="*/ 7 h 44"/>
                  <a:gd name="T4" fmla="*/ 0 w 16"/>
                  <a:gd name="T5" fmla="*/ 36 h 44"/>
                  <a:gd name="T6" fmla="*/ 8 w 16"/>
                  <a:gd name="T7" fmla="*/ 44 h 44"/>
                  <a:gd name="T8" fmla="*/ 15 w 16"/>
                  <a:gd name="T9" fmla="*/ 36 h 44"/>
                  <a:gd name="T10" fmla="*/ 12 w 16"/>
                  <a:gd name="T11" fmla="*/ 7 h 44"/>
                  <a:gd name="T12" fmla="*/ 16 w 16"/>
                  <a:gd name="T13" fmla="*/ 0 h 44"/>
                  <a:gd name="T14" fmla="*/ 8 w 16"/>
                  <a:gd name="T15" fmla="*/ 1 h 44"/>
                  <a:gd name="T16" fmla="*/ 0 w 16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44">
                    <a:moveTo>
                      <a:pt x="0" y="0"/>
                    </a:moveTo>
                    <a:cubicBezTo>
                      <a:pt x="0" y="3"/>
                      <a:pt x="1" y="5"/>
                      <a:pt x="3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5"/>
                      <a:pt x="15" y="3"/>
                      <a:pt x="16" y="0"/>
                    </a:cubicBezTo>
                    <a:cubicBezTo>
                      <a:pt x="13" y="1"/>
                      <a:pt x="10" y="1"/>
                      <a:pt x="8" y="1"/>
                    </a:cubicBezTo>
                    <a:cubicBezTo>
                      <a:pt x="5" y="1"/>
                      <a:pt x="2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7"/>
              <p:cNvSpPr>
                <a:spLocks/>
              </p:cNvSpPr>
              <p:nvPr/>
            </p:nvSpPr>
            <p:spPr bwMode="auto">
              <a:xfrm>
                <a:off x="3609" y="652"/>
                <a:ext cx="215" cy="181"/>
              </a:xfrm>
              <a:custGeom>
                <a:avLst/>
                <a:gdLst>
                  <a:gd name="T0" fmla="*/ 30 w 60"/>
                  <a:gd name="T1" fmla="*/ 5 h 51"/>
                  <a:gd name="T2" fmla="*/ 13 w 60"/>
                  <a:gd name="T3" fmla="*/ 0 h 51"/>
                  <a:gd name="T4" fmla="*/ 1 w 60"/>
                  <a:gd name="T5" fmla="*/ 0 h 51"/>
                  <a:gd name="T6" fmla="*/ 0 w 60"/>
                  <a:gd name="T7" fmla="*/ 0 h 51"/>
                  <a:gd name="T8" fmla="*/ 0 w 60"/>
                  <a:gd name="T9" fmla="*/ 6 h 51"/>
                  <a:gd name="T10" fmla="*/ 0 w 60"/>
                  <a:gd name="T11" fmla="*/ 24 h 51"/>
                  <a:gd name="T12" fmla="*/ 22 w 60"/>
                  <a:gd name="T13" fmla="*/ 50 h 51"/>
                  <a:gd name="T14" fmla="*/ 30 w 60"/>
                  <a:gd name="T15" fmla="*/ 51 h 51"/>
                  <a:gd name="T16" fmla="*/ 38 w 60"/>
                  <a:gd name="T17" fmla="*/ 50 h 51"/>
                  <a:gd name="T18" fmla="*/ 60 w 60"/>
                  <a:gd name="T19" fmla="*/ 24 h 51"/>
                  <a:gd name="T20" fmla="*/ 60 w 60"/>
                  <a:gd name="T21" fmla="*/ 6 h 51"/>
                  <a:gd name="T22" fmla="*/ 59 w 60"/>
                  <a:gd name="T23" fmla="*/ 0 h 51"/>
                  <a:gd name="T24" fmla="*/ 47 w 60"/>
                  <a:gd name="T25" fmla="*/ 0 h 51"/>
                  <a:gd name="T26" fmla="*/ 30 w 60"/>
                  <a:gd name="T27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51">
                    <a:moveTo>
                      <a:pt x="30" y="5"/>
                    </a:moveTo>
                    <a:cubicBezTo>
                      <a:pt x="22" y="5"/>
                      <a:pt x="15" y="3"/>
                      <a:pt x="1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6"/>
                      <a:pt x="9" y="47"/>
                      <a:pt x="22" y="50"/>
                    </a:cubicBezTo>
                    <a:cubicBezTo>
                      <a:pt x="24" y="51"/>
                      <a:pt x="27" y="51"/>
                      <a:pt x="30" y="51"/>
                    </a:cubicBezTo>
                    <a:cubicBezTo>
                      <a:pt x="32" y="51"/>
                      <a:pt x="35" y="51"/>
                      <a:pt x="38" y="50"/>
                    </a:cubicBezTo>
                    <a:cubicBezTo>
                      <a:pt x="50" y="47"/>
                      <a:pt x="60" y="36"/>
                      <a:pt x="60" y="24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4"/>
                      <a:pt x="59" y="2"/>
                      <a:pt x="5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6" y="3"/>
                      <a:pt x="38" y="5"/>
                      <a:pt x="3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8"/>
              <p:cNvSpPr>
                <a:spLocks noEditPoints="1"/>
              </p:cNvSpPr>
              <p:nvPr/>
            </p:nvSpPr>
            <p:spPr bwMode="auto">
              <a:xfrm>
                <a:off x="3598" y="531"/>
                <a:ext cx="240" cy="128"/>
              </a:xfrm>
              <a:custGeom>
                <a:avLst/>
                <a:gdLst>
                  <a:gd name="T0" fmla="*/ 33 w 67"/>
                  <a:gd name="T1" fmla="*/ 0 h 36"/>
                  <a:gd name="T2" fmla="*/ 0 w 67"/>
                  <a:gd name="T3" fmla="*/ 31 h 36"/>
                  <a:gd name="T4" fmla="*/ 4 w 67"/>
                  <a:gd name="T5" fmla="*/ 31 h 36"/>
                  <a:gd name="T6" fmla="*/ 4 w 67"/>
                  <a:gd name="T7" fmla="*/ 31 h 36"/>
                  <a:gd name="T8" fmla="*/ 16 w 67"/>
                  <a:gd name="T9" fmla="*/ 31 h 36"/>
                  <a:gd name="T10" fmla="*/ 33 w 67"/>
                  <a:gd name="T11" fmla="*/ 36 h 36"/>
                  <a:gd name="T12" fmla="*/ 51 w 67"/>
                  <a:gd name="T13" fmla="*/ 31 h 36"/>
                  <a:gd name="T14" fmla="*/ 62 w 67"/>
                  <a:gd name="T15" fmla="*/ 31 h 36"/>
                  <a:gd name="T16" fmla="*/ 64 w 67"/>
                  <a:gd name="T17" fmla="*/ 31 h 36"/>
                  <a:gd name="T18" fmla="*/ 67 w 67"/>
                  <a:gd name="T19" fmla="*/ 31 h 36"/>
                  <a:gd name="T20" fmla="*/ 33 w 67"/>
                  <a:gd name="T21" fmla="*/ 0 h 36"/>
                  <a:gd name="T22" fmla="*/ 33 w 67"/>
                  <a:gd name="T23" fmla="*/ 26 h 36"/>
                  <a:gd name="T24" fmla="*/ 27 w 67"/>
                  <a:gd name="T25" fmla="*/ 20 h 36"/>
                  <a:gd name="T26" fmla="*/ 33 w 67"/>
                  <a:gd name="T27" fmla="*/ 14 h 36"/>
                  <a:gd name="T28" fmla="*/ 40 w 67"/>
                  <a:gd name="T29" fmla="*/ 20 h 36"/>
                  <a:gd name="T30" fmla="*/ 33 w 67"/>
                  <a:gd name="T31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" h="36">
                    <a:moveTo>
                      <a:pt x="33" y="0"/>
                    </a:moveTo>
                    <a:cubicBezTo>
                      <a:pt x="15" y="0"/>
                      <a:pt x="1" y="14"/>
                      <a:pt x="0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34"/>
                      <a:pt x="25" y="36"/>
                      <a:pt x="33" y="36"/>
                    </a:cubicBezTo>
                    <a:cubicBezTo>
                      <a:pt x="42" y="36"/>
                      <a:pt x="49" y="34"/>
                      <a:pt x="51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14"/>
                      <a:pt x="51" y="0"/>
                      <a:pt x="33" y="0"/>
                    </a:cubicBezTo>
                    <a:close/>
                    <a:moveTo>
                      <a:pt x="33" y="26"/>
                    </a:moveTo>
                    <a:cubicBezTo>
                      <a:pt x="30" y="26"/>
                      <a:pt x="27" y="24"/>
                      <a:pt x="27" y="20"/>
                    </a:cubicBezTo>
                    <a:cubicBezTo>
                      <a:pt x="27" y="17"/>
                      <a:pt x="30" y="14"/>
                      <a:pt x="33" y="14"/>
                    </a:cubicBezTo>
                    <a:cubicBezTo>
                      <a:pt x="37" y="14"/>
                      <a:pt x="40" y="17"/>
                      <a:pt x="40" y="20"/>
                    </a:cubicBezTo>
                    <a:cubicBezTo>
                      <a:pt x="40" y="24"/>
                      <a:pt x="37" y="26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6" name="文本框 113"/>
            <p:cNvSpPr txBox="1"/>
            <p:nvPr/>
          </p:nvSpPr>
          <p:spPr>
            <a:xfrm>
              <a:off x="8720095" y="5324066"/>
              <a:ext cx="3334043" cy="132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管理模块主要用于管理员对用户发送系统消息，或者是用户对系统的意见或建议，以及用户对其他用户的投诉信息，可以向系统投诉信箱发送信息，系统管理员登录后可以查看用户发送来的投诉信息，并进行对投诉信息的处理。</a:t>
              </a:r>
            </a:p>
          </p:txBody>
        </p:sp>
      </p:grpSp>
      <p:sp>
        <p:nvSpPr>
          <p:cNvPr id="231" name="圆角矩形 230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232" name="组合 231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233" name="椭圆 232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236" name="圆角矩形 235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37" name="圆角矩形 236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238" name="文本框 237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系统需求结构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79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1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1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1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1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1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1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1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1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1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4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52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7" grpId="0"/>
          <p:bldP spid="231" grpId="0" animBg="1"/>
          <p:bldP spid="2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4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52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7" grpId="0"/>
          <p:bldP spid="231" grpId="0" animBg="1"/>
          <p:bldP spid="238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21545" y="624945"/>
            <a:ext cx="7487255" cy="4103537"/>
            <a:chOff x="1278745" y="604625"/>
            <a:chExt cx="7487255" cy="4103537"/>
          </a:xfrm>
        </p:grpSpPr>
        <p:sp>
          <p:nvSpPr>
            <p:cNvPr id="24" name="文本框 23"/>
            <p:cNvSpPr txBox="1"/>
            <p:nvPr/>
          </p:nvSpPr>
          <p:spPr>
            <a:xfrm>
              <a:off x="1278745" y="2228717"/>
              <a:ext cx="1873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E45C5B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    在订单管理中，设计到发布者和接单者的用例图如右图所示</a:t>
              </a:r>
              <a:endParaRPr lang="zh-CN" altLang="en-US" sz="1200" dirty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826029" y="604625"/>
              <a:ext cx="5939971" cy="4103537"/>
              <a:chOff x="2826029" y="604625"/>
              <a:chExt cx="5939971" cy="410353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2826029" y="604625"/>
                <a:ext cx="5939971" cy="4103537"/>
                <a:chOff x="3768039" y="806166"/>
                <a:chExt cx="7919959" cy="5471383"/>
              </a:xfrm>
            </p:grpSpPr>
            <p:sp>
              <p:nvSpPr>
                <p:cNvPr id="27" name="Freeform 5"/>
                <p:cNvSpPr>
                  <a:spLocks/>
                </p:cNvSpPr>
                <p:nvPr/>
              </p:nvSpPr>
              <p:spPr bwMode="auto">
                <a:xfrm rot="5400000">
                  <a:off x="4320306" y="5119647"/>
                  <a:ext cx="1227700" cy="108810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01CFE5"/>
                    </a:gs>
                    <a:gs pos="0">
                      <a:srgbClr val="0192A1"/>
                    </a:gs>
                  </a:gsLst>
                  <a:lin ang="18900000" scaled="0"/>
                  <a:tileRect/>
                </a:gradFill>
                <a:ln w="25400">
                  <a:gradFill flip="none" rotWithShape="1">
                    <a:gsLst>
                      <a:gs pos="0">
                        <a:srgbClr val="01CFE5"/>
                      </a:gs>
                      <a:gs pos="100000">
                        <a:srgbClr val="0192A1"/>
                      </a:gs>
                    </a:gsLst>
                    <a:lin ang="18900000" scaled="0"/>
                    <a:tileRect/>
                  </a:gradFill>
                </a:ln>
                <a:effectLst>
                  <a:outerShdw blurRad="444500" dist="1524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/>
                </a:p>
              </p:txBody>
            </p:sp>
            <p:sp>
              <p:nvSpPr>
                <p:cNvPr id="28" name="Freeform 5"/>
                <p:cNvSpPr>
                  <a:spLocks/>
                </p:cNvSpPr>
                <p:nvPr/>
              </p:nvSpPr>
              <p:spPr bwMode="auto">
                <a:xfrm rot="5400000">
                  <a:off x="3684605" y="4869190"/>
                  <a:ext cx="1467521" cy="130065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864D9D"/>
                    </a:gs>
                    <a:gs pos="0">
                      <a:srgbClr val="4F2D5D"/>
                    </a:gs>
                  </a:gsLst>
                  <a:lin ang="18900000" scaled="0"/>
                  <a:tileRect/>
                </a:gradFill>
                <a:ln w="25400">
                  <a:gradFill flip="none" rotWithShape="1">
                    <a:gsLst>
                      <a:gs pos="0">
                        <a:srgbClr val="864D9D"/>
                      </a:gs>
                      <a:gs pos="100000">
                        <a:srgbClr val="4F2D5D"/>
                      </a:gs>
                    </a:gsLst>
                    <a:lin ang="18900000" scaled="0"/>
                    <a:tileRect/>
                  </a:gradFill>
                </a:ln>
                <a:effectLst>
                  <a:outerShdw blurRad="444500" dist="1524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/>
                </a:p>
              </p:txBody>
            </p:sp>
            <p:sp>
              <p:nvSpPr>
                <p:cNvPr id="29" name="Freeform 5"/>
                <p:cNvSpPr>
                  <a:spLocks/>
                </p:cNvSpPr>
                <p:nvPr/>
              </p:nvSpPr>
              <p:spPr bwMode="auto">
                <a:xfrm rot="5400000">
                  <a:off x="9773494" y="1396580"/>
                  <a:ext cx="1227700" cy="108810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C46D"/>
                    </a:gs>
                    <a:gs pos="0">
                      <a:srgbClr val="FFA015"/>
                    </a:gs>
                  </a:gsLst>
                  <a:lin ang="18900000" scaled="0"/>
                  <a:tileRect/>
                </a:gradFill>
                <a:ln w="25400">
                  <a:gradFill flip="none" rotWithShape="1">
                    <a:gsLst>
                      <a:gs pos="0">
                        <a:srgbClr val="FFC46D"/>
                      </a:gs>
                      <a:gs pos="100000">
                        <a:srgbClr val="FFA015"/>
                      </a:gs>
                    </a:gsLst>
                    <a:lin ang="18900000" scaled="0"/>
                    <a:tileRect/>
                  </a:gradFill>
                </a:ln>
                <a:effectLst>
                  <a:outerShdw blurRad="444500" dist="1524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/>
                </a:p>
              </p:txBody>
            </p:sp>
            <p:sp>
              <p:nvSpPr>
                <p:cNvPr id="30" name="Freeform 5"/>
                <p:cNvSpPr>
                  <a:spLocks/>
                </p:cNvSpPr>
                <p:nvPr/>
              </p:nvSpPr>
              <p:spPr bwMode="auto">
                <a:xfrm rot="5400000">
                  <a:off x="10303912" y="889600"/>
                  <a:ext cx="1467520" cy="130065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858E"/>
                    </a:gs>
                    <a:gs pos="0">
                      <a:srgbClr val="F02832"/>
                    </a:gs>
                  </a:gsLst>
                  <a:lin ang="18900000" scaled="0"/>
                  <a:tileRect/>
                </a:gradFill>
                <a:ln w="25400">
                  <a:gradFill flip="none" rotWithShape="1">
                    <a:gsLst>
                      <a:gs pos="0">
                        <a:srgbClr val="FF858E"/>
                      </a:gs>
                      <a:gs pos="100000">
                        <a:srgbClr val="F02832"/>
                      </a:gs>
                    </a:gsLst>
                    <a:lin ang="18900000" scaled="0"/>
                    <a:tileRect/>
                  </a:gradFill>
                </a:ln>
                <a:effectLst>
                  <a:outerShdw blurRad="444500" dist="1524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/>
                </a:p>
              </p:txBody>
            </p:sp>
          </p:grpSp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78844" y="1158597"/>
                <a:ext cx="4676190" cy="30095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27646606"/>
      </p:ext>
    </p:extLst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058729" y="664258"/>
            <a:ext cx="7040900" cy="3614541"/>
            <a:chOff x="1237419" y="859941"/>
            <a:chExt cx="7040900" cy="3614541"/>
          </a:xfrm>
        </p:grpSpPr>
        <p:grpSp>
          <p:nvGrpSpPr>
            <p:cNvPr id="36" name="组合 35"/>
            <p:cNvGrpSpPr/>
            <p:nvPr/>
          </p:nvGrpSpPr>
          <p:grpSpPr>
            <a:xfrm>
              <a:off x="1237419" y="859941"/>
              <a:ext cx="7040900" cy="3614541"/>
              <a:chOff x="1694619" y="839621"/>
              <a:chExt cx="7040900" cy="3614541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694619" y="2398364"/>
                <a:ext cx="15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rgbClr val="E45C5B"/>
                    </a:solidFill>
                    <a:latin typeface="造字工房悦黑体验版细体" pitchFamily="50" charset="-122"/>
                    <a:ea typeface="造字工房悦黑体验版细体" pitchFamily="50" charset="-122"/>
                  </a:rPr>
                  <a:t>涉及到系统管理员的用例图如右图所示</a:t>
                </a:r>
                <a:endParaRPr lang="zh-CN" altLang="en-US" sz="1200" dirty="0">
                  <a:solidFill>
                    <a:srgbClr val="E45C5B"/>
                  </a:solidFill>
                  <a:latin typeface="造字工房悦黑体验版细体" pitchFamily="50" charset="-122"/>
                  <a:ea typeface="造字工房悦黑体验版细体" pitchFamily="50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2765069" y="839621"/>
                <a:ext cx="5970450" cy="3614541"/>
                <a:chOff x="3686759" y="1119494"/>
                <a:chExt cx="7960598" cy="4819388"/>
              </a:xfrm>
            </p:grpSpPr>
            <p:sp>
              <p:nvSpPr>
                <p:cNvPr id="27" name="Freeform 5"/>
                <p:cNvSpPr>
                  <a:spLocks/>
                </p:cNvSpPr>
                <p:nvPr/>
              </p:nvSpPr>
              <p:spPr bwMode="auto">
                <a:xfrm rot="5400000">
                  <a:off x="4239027" y="4780980"/>
                  <a:ext cx="1227700" cy="108810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01CFE5"/>
                    </a:gs>
                    <a:gs pos="0">
                      <a:srgbClr val="0192A1"/>
                    </a:gs>
                  </a:gsLst>
                  <a:lin ang="18900000" scaled="0"/>
                  <a:tileRect/>
                </a:gradFill>
                <a:ln w="25400">
                  <a:gradFill flip="none" rotWithShape="1">
                    <a:gsLst>
                      <a:gs pos="0">
                        <a:srgbClr val="01CFE5"/>
                      </a:gs>
                      <a:gs pos="100000">
                        <a:srgbClr val="0192A1"/>
                      </a:gs>
                    </a:gsLst>
                    <a:lin ang="18900000" scaled="0"/>
                    <a:tileRect/>
                  </a:gradFill>
                </a:ln>
                <a:effectLst>
                  <a:outerShdw blurRad="444500" dist="1524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/>
                </a:p>
              </p:txBody>
            </p:sp>
            <p:sp>
              <p:nvSpPr>
                <p:cNvPr id="28" name="Freeform 5"/>
                <p:cNvSpPr>
                  <a:spLocks/>
                </p:cNvSpPr>
                <p:nvPr/>
              </p:nvSpPr>
              <p:spPr bwMode="auto">
                <a:xfrm rot="5400000">
                  <a:off x="3603325" y="4530524"/>
                  <a:ext cx="1467521" cy="130065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864D9D"/>
                    </a:gs>
                    <a:gs pos="0">
                      <a:srgbClr val="4F2D5D"/>
                    </a:gs>
                  </a:gsLst>
                  <a:lin ang="18900000" scaled="0"/>
                  <a:tileRect/>
                </a:gradFill>
                <a:ln w="25400">
                  <a:gradFill flip="none" rotWithShape="1">
                    <a:gsLst>
                      <a:gs pos="0">
                        <a:srgbClr val="864D9D"/>
                      </a:gs>
                      <a:gs pos="100000">
                        <a:srgbClr val="4F2D5D"/>
                      </a:gs>
                    </a:gsLst>
                    <a:lin ang="18900000" scaled="0"/>
                    <a:tileRect/>
                  </a:gradFill>
                </a:ln>
                <a:effectLst>
                  <a:outerShdw blurRad="444500" dist="1524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/>
                </a:p>
              </p:txBody>
            </p:sp>
            <p:sp>
              <p:nvSpPr>
                <p:cNvPr id="29" name="Freeform 5"/>
                <p:cNvSpPr>
                  <a:spLocks/>
                </p:cNvSpPr>
                <p:nvPr/>
              </p:nvSpPr>
              <p:spPr bwMode="auto">
                <a:xfrm rot="5400000">
                  <a:off x="9732855" y="1709908"/>
                  <a:ext cx="1227700" cy="108810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C46D"/>
                    </a:gs>
                    <a:gs pos="0">
                      <a:srgbClr val="FFA015"/>
                    </a:gs>
                  </a:gsLst>
                  <a:lin ang="18900000" scaled="0"/>
                  <a:tileRect/>
                </a:gradFill>
                <a:ln w="25400">
                  <a:gradFill flip="none" rotWithShape="1">
                    <a:gsLst>
                      <a:gs pos="0">
                        <a:srgbClr val="FFC46D"/>
                      </a:gs>
                      <a:gs pos="100000">
                        <a:srgbClr val="FFA015"/>
                      </a:gs>
                    </a:gsLst>
                    <a:lin ang="18900000" scaled="0"/>
                    <a:tileRect/>
                  </a:gradFill>
                </a:ln>
                <a:effectLst>
                  <a:outerShdw blurRad="444500" dist="1524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/>
                </a:p>
              </p:txBody>
            </p:sp>
            <p:sp>
              <p:nvSpPr>
                <p:cNvPr id="30" name="Freeform 5"/>
                <p:cNvSpPr>
                  <a:spLocks/>
                </p:cNvSpPr>
                <p:nvPr/>
              </p:nvSpPr>
              <p:spPr bwMode="auto">
                <a:xfrm rot="5400000">
                  <a:off x="10263271" y="1202928"/>
                  <a:ext cx="1467520" cy="130065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858E"/>
                    </a:gs>
                    <a:gs pos="0">
                      <a:srgbClr val="F02832"/>
                    </a:gs>
                  </a:gsLst>
                  <a:lin ang="18900000" scaled="0"/>
                  <a:tileRect/>
                </a:gradFill>
                <a:ln w="25400">
                  <a:gradFill flip="none" rotWithShape="1">
                    <a:gsLst>
                      <a:gs pos="0">
                        <a:srgbClr val="FF858E"/>
                      </a:gs>
                      <a:gs pos="100000">
                        <a:srgbClr val="F02832"/>
                      </a:gs>
                    </a:gsLst>
                    <a:lin ang="18900000" scaled="0"/>
                    <a:tileRect/>
                  </a:gradFill>
                </a:ln>
                <a:effectLst>
                  <a:outerShdw blurRad="444500" dist="1524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/>
                </a:p>
              </p:txBody>
            </p:sp>
          </p:grpSp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3379" y="1566062"/>
              <a:ext cx="4904762" cy="2438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18406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组合 257"/>
          <p:cNvGrpSpPr/>
          <p:nvPr/>
        </p:nvGrpSpPr>
        <p:grpSpPr>
          <a:xfrm>
            <a:off x="2137310" y="2963482"/>
            <a:ext cx="1909883" cy="2380554"/>
            <a:chOff x="2285732" y="3916718"/>
            <a:chExt cx="2763946" cy="3446339"/>
          </a:xfrm>
        </p:grpSpPr>
        <p:grpSp>
          <p:nvGrpSpPr>
            <p:cNvPr id="259" name="组合 258"/>
            <p:cNvGrpSpPr/>
            <p:nvPr/>
          </p:nvGrpSpPr>
          <p:grpSpPr>
            <a:xfrm>
              <a:off x="2285732" y="3916718"/>
              <a:ext cx="2763946" cy="3446339"/>
              <a:chOff x="3295850" y="1908877"/>
              <a:chExt cx="3738030" cy="4660916"/>
            </a:xfrm>
          </p:grpSpPr>
          <p:sp>
            <p:nvSpPr>
              <p:cNvPr id="263" name="圆角矩形 262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64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圆角矩形 264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66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2728219" y="4547523"/>
              <a:ext cx="1068358" cy="974140"/>
              <a:chOff x="2711519" y="4342226"/>
              <a:chExt cx="1068358" cy="974140"/>
            </a:xfrm>
          </p:grpSpPr>
          <p:sp>
            <p:nvSpPr>
              <p:cNvPr id="261" name="文本框 26"/>
              <p:cNvSpPr txBox="1"/>
              <p:nvPr/>
            </p:nvSpPr>
            <p:spPr>
              <a:xfrm>
                <a:off x="2711519" y="4342226"/>
                <a:ext cx="1031438" cy="93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62" name="文本框 27"/>
              <p:cNvSpPr txBox="1"/>
              <p:nvPr/>
            </p:nvSpPr>
            <p:spPr>
              <a:xfrm>
                <a:off x="2738819" y="4957033"/>
                <a:ext cx="1041058" cy="35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rgbClr val="FFB85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STEP</a:t>
                </a:r>
                <a:endParaRPr lang="zh-CN" altLang="en-US" sz="1013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endParaRPr>
              </a:p>
            </p:txBody>
          </p:sp>
        </p:grpSp>
      </p:grpSp>
      <p:grpSp>
        <p:nvGrpSpPr>
          <p:cNvPr id="267" name="组合 266"/>
          <p:cNvGrpSpPr/>
          <p:nvPr/>
        </p:nvGrpSpPr>
        <p:grpSpPr>
          <a:xfrm>
            <a:off x="3337621" y="2252968"/>
            <a:ext cx="1903302" cy="2380554"/>
            <a:chOff x="3885937" y="2969147"/>
            <a:chExt cx="2754422" cy="3446339"/>
          </a:xfrm>
        </p:grpSpPr>
        <p:grpSp>
          <p:nvGrpSpPr>
            <p:cNvPr id="268" name="组合 267"/>
            <p:cNvGrpSpPr/>
            <p:nvPr/>
          </p:nvGrpSpPr>
          <p:grpSpPr>
            <a:xfrm>
              <a:off x="3885937" y="2969147"/>
              <a:ext cx="2754422" cy="3446339"/>
              <a:chOff x="3295850" y="1895995"/>
              <a:chExt cx="3725149" cy="4660916"/>
            </a:xfrm>
          </p:grpSpPr>
          <p:sp>
            <p:nvSpPr>
              <p:cNvPr id="272" name="圆角矩形 271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73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圆角矩形 273"/>
              <p:cNvSpPr/>
              <p:nvPr/>
            </p:nvSpPr>
            <p:spPr>
              <a:xfrm rot="2760000">
                <a:off x="3384391" y="2878566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4352303" y="3614887"/>
              <a:ext cx="1045498" cy="974140"/>
              <a:chOff x="2734379" y="4342226"/>
              <a:chExt cx="1045498" cy="974140"/>
            </a:xfrm>
          </p:grpSpPr>
          <p:sp>
            <p:nvSpPr>
              <p:cNvPr id="270" name="文本框 32"/>
              <p:cNvSpPr txBox="1"/>
              <p:nvPr/>
            </p:nvSpPr>
            <p:spPr>
              <a:xfrm>
                <a:off x="2734379" y="4342226"/>
                <a:ext cx="1031437" cy="93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1" name="文本框 33"/>
              <p:cNvSpPr txBox="1"/>
              <p:nvPr/>
            </p:nvSpPr>
            <p:spPr>
              <a:xfrm>
                <a:off x="2738818" y="4957033"/>
                <a:ext cx="1041059" cy="35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rgbClr val="01ACBE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STEP</a:t>
                </a:r>
                <a:endParaRPr lang="zh-CN" altLang="en-US" sz="1013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endParaRPr>
              </a:p>
            </p:txBody>
          </p:sp>
        </p:grpSp>
      </p:grpSp>
      <p:grpSp>
        <p:nvGrpSpPr>
          <p:cNvPr id="276" name="组合 275"/>
          <p:cNvGrpSpPr/>
          <p:nvPr/>
        </p:nvGrpSpPr>
        <p:grpSpPr>
          <a:xfrm>
            <a:off x="4540242" y="1554673"/>
            <a:ext cx="1903302" cy="2380554"/>
            <a:chOff x="5489223" y="2037871"/>
            <a:chExt cx="2754422" cy="3446339"/>
          </a:xfrm>
        </p:grpSpPr>
        <p:grpSp>
          <p:nvGrpSpPr>
            <p:cNvPr id="277" name="组合 276"/>
            <p:cNvGrpSpPr/>
            <p:nvPr/>
          </p:nvGrpSpPr>
          <p:grpSpPr>
            <a:xfrm>
              <a:off x="5489223" y="2037871"/>
              <a:ext cx="2754422" cy="3446339"/>
              <a:chOff x="3295850" y="1895995"/>
              <a:chExt cx="3725149" cy="4660916"/>
            </a:xfrm>
          </p:grpSpPr>
          <p:sp>
            <p:nvSpPr>
              <p:cNvPr id="281" name="圆角矩形 280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82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圆角矩形 282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84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>
              <a:off x="5937544" y="2683610"/>
              <a:ext cx="1045498" cy="974140"/>
              <a:chOff x="2734379" y="4342226"/>
              <a:chExt cx="1045498" cy="974140"/>
            </a:xfrm>
          </p:grpSpPr>
          <p:sp>
            <p:nvSpPr>
              <p:cNvPr id="279" name="文本框 35"/>
              <p:cNvSpPr txBox="1"/>
              <p:nvPr/>
            </p:nvSpPr>
            <p:spPr>
              <a:xfrm>
                <a:off x="2734379" y="4342226"/>
                <a:ext cx="1031437" cy="93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80" name="文本框 36"/>
              <p:cNvSpPr txBox="1"/>
              <p:nvPr/>
            </p:nvSpPr>
            <p:spPr>
              <a:xfrm>
                <a:off x="2738818" y="4957033"/>
                <a:ext cx="1041059" cy="35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rgbClr val="E87071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STEP</a:t>
                </a:r>
                <a:endParaRPr lang="zh-CN" altLang="en-US" sz="1013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endParaRPr>
              </a:p>
            </p:txBody>
          </p:sp>
        </p:grpSp>
      </p:grpSp>
      <p:grpSp>
        <p:nvGrpSpPr>
          <p:cNvPr id="285" name="组合 284"/>
          <p:cNvGrpSpPr/>
          <p:nvPr/>
        </p:nvGrpSpPr>
        <p:grpSpPr>
          <a:xfrm>
            <a:off x="5744503" y="860037"/>
            <a:ext cx="1903302" cy="2380554"/>
            <a:chOff x="7094696" y="1111476"/>
            <a:chExt cx="2754422" cy="3446339"/>
          </a:xfrm>
        </p:grpSpPr>
        <p:grpSp>
          <p:nvGrpSpPr>
            <p:cNvPr id="286" name="组合 285"/>
            <p:cNvGrpSpPr/>
            <p:nvPr/>
          </p:nvGrpSpPr>
          <p:grpSpPr>
            <a:xfrm>
              <a:off x="7094696" y="1111476"/>
              <a:ext cx="2754422" cy="3446339"/>
              <a:chOff x="3295850" y="1895995"/>
              <a:chExt cx="3725149" cy="4660916"/>
            </a:xfrm>
          </p:grpSpPr>
          <p:sp>
            <p:nvSpPr>
              <p:cNvPr id="290" name="圆角矩形 289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91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圆角矩形 291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93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7" name="组合 286"/>
            <p:cNvGrpSpPr/>
            <p:nvPr/>
          </p:nvGrpSpPr>
          <p:grpSpPr>
            <a:xfrm>
              <a:off x="7556145" y="1869756"/>
              <a:ext cx="1044561" cy="857430"/>
              <a:chOff x="2738818" y="4458936"/>
              <a:chExt cx="1044561" cy="857430"/>
            </a:xfrm>
          </p:grpSpPr>
          <p:sp>
            <p:nvSpPr>
              <p:cNvPr id="288" name="文本框 38"/>
              <p:cNvSpPr txBox="1"/>
              <p:nvPr/>
            </p:nvSpPr>
            <p:spPr>
              <a:xfrm>
                <a:off x="2751942" y="4458936"/>
                <a:ext cx="1031437" cy="57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rgbClr val="653C76"/>
                    </a:solidFill>
                    <a:latin typeface="Impact" panose="020B0806030902050204" pitchFamily="34" charset="0"/>
                  </a:rPr>
                  <a:t>结论</a:t>
                </a:r>
                <a:endParaRPr lang="zh-CN" altLang="en-US" sz="2000" dirty="0">
                  <a:solidFill>
                    <a:srgbClr val="653C76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89" name="文本框 39"/>
              <p:cNvSpPr txBox="1"/>
              <p:nvPr/>
            </p:nvSpPr>
            <p:spPr>
              <a:xfrm>
                <a:off x="2738818" y="4957033"/>
                <a:ext cx="1041059" cy="35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rgbClr val="653C76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STEP</a:t>
                </a:r>
                <a:endParaRPr lang="zh-CN" altLang="en-US" sz="1013" dirty="0">
                  <a:solidFill>
                    <a:srgbClr val="653C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endParaRPr>
              </a:p>
            </p:txBody>
          </p:sp>
        </p:grpSp>
      </p:grpSp>
      <p:grpSp>
        <p:nvGrpSpPr>
          <p:cNvPr id="294" name="组合 293"/>
          <p:cNvGrpSpPr/>
          <p:nvPr/>
        </p:nvGrpSpPr>
        <p:grpSpPr>
          <a:xfrm flipH="1" flipV="1">
            <a:off x="4196104" y="778038"/>
            <a:ext cx="1685130" cy="505957"/>
            <a:chOff x="5246304" y="4593021"/>
            <a:chExt cx="2438687" cy="732476"/>
          </a:xfrm>
        </p:grpSpPr>
        <p:sp>
          <p:nvSpPr>
            <p:cNvPr id="295" name="椭圆 294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96" name="任意多边形 295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97" name="组合 296"/>
          <p:cNvGrpSpPr/>
          <p:nvPr/>
        </p:nvGrpSpPr>
        <p:grpSpPr>
          <a:xfrm flipH="1" flipV="1">
            <a:off x="1941431" y="1904828"/>
            <a:ext cx="1685130" cy="505957"/>
            <a:chOff x="5246304" y="4593021"/>
            <a:chExt cx="2438687" cy="732476"/>
          </a:xfrm>
        </p:grpSpPr>
        <p:sp>
          <p:nvSpPr>
            <p:cNvPr id="298" name="椭圆 297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99" name="任意多边形 298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5643308" y="2721057"/>
            <a:ext cx="1685130" cy="505957"/>
            <a:chOff x="5246304" y="4593021"/>
            <a:chExt cx="2438687" cy="732476"/>
          </a:xfrm>
        </p:grpSpPr>
        <p:sp>
          <p:nvSpPr>
            <p:cNvPr id="301" name="椭圆 300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02" name="任意多边形 301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3146624" y="4170561"/>
            <a:ext cx="1685130" cy="505957"/>
            <a:chOff x="5246304" y="4593021"/>
            <a:chExt cx="2438687" cy="732476"/>
          </a:xfrm>
        </p:grpSpPr>
        <p:sp>
          <p:nvSpPr>
            <p:cNvPr id="304" name="椭圆 303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05" name="任意多边形 304"/>
            <p:cNvSpPr/>
            <p:nvPr/>
          </p:nvSpPr>
          <p:spPr>
            <a:xfrm>
              <a:off x="5335429" y="4686868"/>
              <a:ext cx="2349562" cy="638629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06" name="组合 305"/>
          <p:cNvGrpSpPr/>
          <p:nvPr/>
        </p:nvGrpSpPr>
        <p:grpSpPr>
          <a:xfrm>
            <a:off x="1824714" y="1952356"/>
            <a:ext cx="1418144" cy="300082"/>
            <a:chOff x="1995973" y="2721756"/>
            <a:chExt cx="2052309" cy="434430"/>
          </a:xfrm>
        </p:grpSpPr>
        <p:grpSp>
          <p:nvGrpSpPr>
            <p:cNvPr id="307" name="Group 32"/>
            <p:cNvGrpSpPr>
              <a:grpSpLocks noChangeAspect="1"/>
            </p:cNvGrpSpPr>
            <p:nvPr/>
          </p:nvGrpSpPr>
          <p:grpSpPr bwMode="auto">
            <a:xfrm>
              <a:off x="1995973" y="2783034"/>
              <a:ext cx="354115" cy="230585"/>
              <a:chOff x="3798" y="2129"/>
              <a:chExt cx="86" cy="56"/>
            </a:xfrm>
            <a:solidFill>
              <a:schemeClr val="accent5"/>
            </a:solidFill>
            <a:effectLst/>
          </p:grpSpPr>
          <p:sp>
            <p:nvSpPr>
              <p:cNvPr id="309" name="Freeform 33"/>
              <p:cNvSpPr>
                <a:spLocks/>
              </p:cNvSpPr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Freeform 34"/>
              <p:cNvSpPr>
                <a:spLocks/>
              </p:cNvSpPr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 35"/>
              <p:cNvSpPr>
                <a:spLocks/>
              </p:cNvSpPr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 36"/>
              <p:cNvSpPr>
                <a:spLocks/>
              </p:cNvSpPr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Freeform 37"/>
              <p:cNvSpPr>
                <a:spLocks/>
              </p:cNvSpPr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Freeform 38"/>
              <p:cNvSpPr>
                <a:spLocks/>
              </p:cNvSpPr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 39"/>
              <p:cNvSpPr>
                <a:spLocks/>
              </p:cNvSpPr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Freeform 40"/>
              <p:cNvSpPr>
                <a:spLocks/>
              </p:cNvSpPr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41"/>
              <p:cNvSpPr>
                <a:spLocks/>
              </p:cNvSpPr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Freeform 42"/>
              <p:cNvSpPr>
                <a:spLocks/>
              </p:cNvSpPr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Freeform 43"/>
              <p:cNvSpPr>
                <a:spLocks/>
              </p:cNvSpPr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Freeform 44"/>
              <p:cNvSpPr>
                <a:spLocks/>
              </p:cNvSpPr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Freeform 45"/>
              <p:cNvSpPr>
                <a:spLocks/>
              </p:cNvSpPr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Freeform 46"/>
              <p:cNvSpPr>
                <a:spLocks/>
              </p:cNvSpPr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8" name="文本框 96"/>
            <p:cNvSpPr txBox="1"/>
            <p:nvPr/>
          </p:nvSpPr>
          <p:spPr>
            <a:xfrm>
              <a:off x="2264415" y="2721756"/>
              <a:ext cx="1783867" cy="43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defRPr>
              </a:lvl1pPr>
            </a:lstStyle>
            <a:p>
              <a:r>
                <a:rPr lang="zh-CN" altLang="en-US" sz="13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经济可行性</a:t>
              </a:r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3" name="组合 322"/>
          <p:cNvGrpSpPr/>
          <p:nvPr/>
        </p:nvGrpSpPr>
        <p:grpSpPr>
          <a:xfrm>
            <a:off x="4055469" y="801875"/>
            <a:ext cx="1702208" cy="300082"/>
            <a:chOff x="5236593" y="793630"/>
            <a:chExt cx="2463400" cy="434430"/>
          </a:xfrm>
        </p:grpSpPr>
        <p:grpSp>
          <p:nvGrpSpPr>
            <p:cNvPr id="324" name="Group 13"/>
            <p:cNvGrpSpPr>
              <a:grpSpLocks noChangeAspect="1"/>
            </p:cNvGrpSpPr>
            <p:nvPr/>
          </p:nvGrpSpPr>
          <p:grpSpPr bwMode="auto">
            <a:xfrm>
              <a:off x="5236593" y="871987"/>
              <a:ext cx="308818" cy="242938"/>
              <a:chOff x="3996" y="2321"/>
              <a:chExt cx="75" cy="59"/>
            </a:xfrm>
            <a:solidFill>
              <a:srgbClr val="663A77"/>
            </a:solidFill>
            <a:effectLst/>
          </p:grpSpPr>
          <p:sp>
            <p:nvSpPr>
              <p:cNvPr id="326" name="Freeform 14"/>
              <p:cNvSpPr>
                <a:spLocks noEditPoints="1"/>
              </p:cNvSpPr>
              <p:nvPr/>
            </p:nvSpPr>
            <p:spPr bwMode="auto">
              <a:xfrm>
                <a:off x="4014" y="2329"/>
                <a:ext cx="39" cy="22"/>
              </a:xfrm>
              <a:custGeom>
                <a:avLst/>
                <a:gdLst>
                  <a:gd name="T0" fmla="*/ 6 w 15"/>
                  <a:gd name="T1" fmla="*/ 8 h 8"/>
                  <a:gd name="T2" fmla="*/ 6 w 15"/>
                  <a:gd name="T3" fmla="*/ 7 h 8"/>
                  <a:gd name="T4" fmla="*/ 7 w 15"/>
                  <a:gd name="T5" fmla="*/ 7 h 8"/>
                  <a:gd name="T6" fmla="*/ 8 w 15"/>
                  <a:gd name="T7" fmla="*/ 7 h 8"/>
                  <a:gd name="T8" fmla="*/ 8 w 15"/>
                  <a:gd name="T9" fmla="*/ 7 h 8"/>
                  <a:gd name="T10" fmla="*/ 8 w 15"/>
                  <a:gd name="T11" fmla="*/ 8 h 8"/>
                  <a:gd name="T12" fmla="*/ 15 w 15"/>
                  <a:gd name="T13" fmla="*/ 5 h 8"/>
                  <a:gd name="T14" fmla="*/ 12 w 15"/>
                  <a:gd name="T15" fmla="*/ 3 h 8"/>
                  <a:gd name="T16" fmla="*/ 10 w 15"/>
                  <a:gd name="T17" fmla="*/ 3 h 8"/>
                  <a:gd name="T18" fmla="*/ 7 w 15"/>
                  <a:gd name="T19" fmla="*/ 0 h 8"/>
                  <a:gd name="T20" fmla="*/ 4 w 15"/>
                  <a:gd name="T21" fmla="*/ 3 h 8"/>
                  <a:gd name="T22" fmla="*/ 2 w 15"/>
                  <a:gd name="T23" fmla="*/ 3 h 8"/>
                  <a:gd name="T24" fmla="*/ 0 w 15"/>
                  <a:gd name="T25" fmla="*/ 5 h 8"/>
                  <a:gd name="T26" fmla="*/ 6 w 15"/>
                  <a:gd name="T27" fmla="*/ 8 h 8"/>
                  <a:gd name="T28" fmla="*/ 7 w 15"/>
                  <a:gd name="T29" fmla="*/ 1 h 8"/>
                  <a:gd name="T30" fmla="*/ 10 w 15"/>
                  <a:gd name="T31" fmla="*/ 3 h 8"/>
                  <a:gd name="T32" fmla="*/ 5 w 15"/>
                  <a:gd name="T33" fmla="*/ 3 h 8"/>
                  <a:gd name="T34" fmla="*/ 7 w 1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8">
                    <a:moveTo>
                      <a:pt x="6" y="8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4" y="3"/>
                      <a:pt x="1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1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lnTo>
                      <a:pt x="6" y="8"/>
                    </a:lnTo>
                    <a:close/>
                    <a:moveTo>
                      <a:pt x="7" y="1"/>
                    </a:moveTo>
                    <a:cubicBezTo>
                      <a:pt x="8" y="1"/>
                      <a:pt x="10" y="2"/>
                      <a:pt x="10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7" name="Freeform 15"/>
              <p:cNvSpPr>
                <a:spLocks/>
              </p:cNvSpPr>
              <p:nvPr/>
            </p:nvSpPr>
            <p:spPr bwMode="auto">
              <a:xfrm>
                <a:off x="4032" y="2348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Freeform 16"/>
              <p:cNvSpPr>
                <a:spLocks/>
              </p:cNvSpPr>
              <p:nvPr/>
            </p:nvSpPr>
            <p:spPr bwMode="auto">
              <a:xfrm>
                <a:off x="4014" y="2343"/>
                <a:ext cx="39" cy="18"/>
              </a:xfrm>
              <a:custGeom>
                <a:avLst/>
                <a:gdLst>
                  <a:gd name="T0" fmla="*/ 8 w 15"/>
                  <a:gd name="T1" fmla="*/ 3 h 7"/>
                  <a:gd name="T2" fmla="*/ 8 w 15"/>
                  <a:gd name="T3" fmla="*/ 3 h 7"/>
                  <a:gd name="T4" fmla="*/ 7 w 15"/>
                  <a:gd name="T5" fmla="*/ 3 h 7"/>
                  <a:gd name="T6" fmla="*/ 6 w 15"/>
                  <a:gd name="T7" fmla="*/ 3 h 7"/>
                  <a:gd name="T8" fmla="*/ 6 w 15"/>
                  <a:gd name="T9" fmla="*/ 3 h 7"/>
                  <a:gd name="T10" fmla="*/ 0 w 15"/>
                  <a:gd name="T11" fmla="*/ 0 h 7"/>
                  <a:gd name="T12" fmla="*/ 0 w 15"/>
                  <a:gd name="T13" fmla="*/ 5 h 7"/>
                  <a:gd name="T14" fmla="*/ 2 w 15"/>
                  <a:gd name="T15" fmla="*/ 7 h 7"/>
                  <a:gd name="T16" fmla="*/ 12 w 15"/>
                  <a:gd name="T17" fmla="*/ 7 h 7"/>
                  <a:gd name="T18" fmla="*/ 15 w 15"/>
                  <a:gd name="T19" fmla="*/ 5 h 7"/>
                  <a:gd name="T20" fmla="*/ 15 w 15"/>
                  <a:gd name="T21" fmla="*/ 0 h 7"/>
                  <a:gd name="T22" fmla="*/ 8 w 15"/>
                  <a:gd name="T2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7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5" y="6"/>
                      <a:pt x="15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9" name="Freeform 17"/>
              <p:cNvSpPr>
                <a:spLocks noEditPoints="1"/>
              </p:cNvSpPr>
              <p:nvPr/>
            </p:nvSpPr>
            <p:spPr bwMode="auto">
              <a:xfrm>
                <a:off x="3996" y="2321"/>
                <a:ext cx="75" cy="59"/>
              </a:xfrm>
              <a:custGeom>
                <a:avLst/>
                <a:gdLst>
                  <a:gd name="T0" fmla="*/ 26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8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0 w 29"/>
                  <a:gd name="T27" fmla="*/ 20 h 22"/>
                  <a:gd name="T28" fmla="*/ 19 w 29"/>
                  <a:gd name="T29" fmla="*/ 19 h 22"/>
                  <a:gd name="T30" fmla="*/ 26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6 w 29"/>
                  <a:gd name="T37" fmla="*/ 0 h 22"/>
                  <a:gd name="T38" fmla="*/ 27 w 29"/>
                  <a:gd name="T39" fmla="*/ 16 h 22"/>
                  <a:gd name="T40" fmla="*/ 26 w 29"/>
                  <a:gd name="T41" fmla="*/ 17 h 22"/>
                  <a:gd name="T42" fmla="*/ 3 w 29"/>
                  <a:gd name="T43" fmla="*/ 17 h 22"/>
                  <a:gd name="T44" fmla="*/ 1 w 29"/>
                  <a:gd name="T45" fmla="*/ 16 h 22"/>
                  <a:gd name="T46" fmla="*/ 1 w 29"/>
                  <a:gd name="T47" fmla="*/ 3 h 22"/>
                  <a:gd name="T48" fmla="*/ 3 w 29"/>
                  <a:gd name="T49" fmla="*/ 2 h 22"/>
                  <a:gd name="T50" fmla="*/ 26 w 29"/>
                  <a:gd name="T51" fmla="*/ 2 h 22"/>
                  <a:gd name="T52" fmla="*/ 27 w 29"/>
                  <a:gd name="T53" fmla="*/ 3 h 22"/>
                  <a:gd name="T54" fmla="*/ 27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8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6"/>
                    </a:moveTo>
                    <a:cubicBezTo>
                      <a:pt x="27" y="17"/>
                      <a:pt x="27" y="17"/>
                      <a:pt x="26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3"/>
                    </a:cubicBezTo>
                    <a:lnTo>
                      <a:pt x="2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5" name="文本框 100"/>
            <p:cNvSpPr txBox="1"/>
            <p:nvPr/>
          </p:nvSpPr>
          <p:spPr>
            <a:xfrm>
              <a:off x="5526323" y="793630"/>
              <a:ext cx="2173670" cy="43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3695349" y="3952501"/>
            <a:ext cx="1520287" cy="300082"/>
            <a:chOff x="4362844" y="5478159"/>
            <a:chExt cx="2200127" cy="434430"/>
          </a:xfrm>
        </p:grpSpPr>
        <p:grpSp>
          <p:nvGrpSpPr>
            <p:cNvPr id="331" name="Group 20"/>
            <p:cNvGrpSpPr>
              <a:grpSpLocks noChangeAspect="1"/>
            </p:cNvGrpSpPr>
            <p:nvPr/>
          </p:nvGrpSpPr>
          <p:grpSpPr bwMode="auto">
            <a:xfrm>
              <a:off x="4362844" y="5558479"/>
              <a:ext cx="304703" cy="242938"/>
              <a:chOff x="3899" y="2225"/>
              <a:chExt cx="74" cy="59"/>
            </a:xfrm>
            <a:solidFill>
              <a:srgbClr val="FFB850"/>
            </a:solidFill>
            <a:effectLst/>
          </p:grpSpPr>
          <p:sp>
            <p:nvSpPr>
              <p:cNvPr id="333" name="Freeform 21"/>
              <p:cNvSpPr>
                <a:spLocks noEditPoints="1"/>
              </p:cNvSpPr>
              <p:nvPr/>
            </p:nvSpPr>
            <p:spPr bwMode="auto">
              <a:xfrm>
                <a:off x="3899" y="2225"/>
                <a:ext cx="74" cy="59"/>
              </a:xfrm>
              <a:custGeom>
                <a:avLst/>
                <a:gdLst>
                  <a:gd name="T0" fmla="*/ 27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9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1 w 29"/>
                  <a:gd name="T27" fmla="*/ 20 h 22"/>
                  <a:gd name="T28" fmla="*/ 19 w 29"/>
                  <a:gd name="T29" fmla="*/ 19 h 22"/>
                  <a:gd name="T30" fmla="*/ 27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7 w 29"/>
                  <a:gd name="T37" fmla="*/ 0 h 22"/>
                  <a:gd name="T38" fmla="*/ 28 w 29"/>
                  <a:gd name="T39" fmla="*/ 16 h 22"/>
                  <a:gd name="T40" fmla="*/ 27 w 29"/>
                  <a:gd name="T41" fmla="*/ 17 h 22"/>
                  <a:gd name="T42" fmla="*/ 3 w 29"/>
                  <a:gd name="T43" fmla="*/ 17 h 22"/>
                  <a:gd name="T44" fmla="*/ 2 w 29"/>
                  <a:gd name="T45" fmla="*/ 16 h 22"/>
                  <a:gd name="T46" fmla="*/ 2 w 29"/>
                  <a:gd name="T47" fmla="*/ 3 h 22"/>
                  <a:gd name="T48" fmla="*/ 3 w 29"/>
                  <a:gd name="T49" fmla="*/ 2 h 22"/>
                  <a:gd name="T50" fmla="*/ 27 w 29"/>
                  <a:gd name="T51" fmla="*/ 2 h 22"/>
                  <a:gd name="T52" fmla="*/ 28 w 29"/>
                  <a:gd name="T53" fmla="*/ 3 h 22"/>
                  <a:gd name="T54" fmla="*/ 28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9" y="19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8" y="16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3"/>
                    </a:cubicBezTo>
                    <a:lnTo>
                      <a:pt x="2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Freeform 22"/>
              <p:cNvSpPr>
                <a:spLocks noEditPoints="1"/>
              </p:cNvSpPr>
              <p:nvPr/>
            </p:nvSpPr>
            <p:spPr bwMode="auto">
              <a:xfrm>
                <a:off x="3917" y="2241"/>
                <a:ext cx="25" cy="27"/>
              </a:xfrm>
              <a:custGeom>
                <a:avLst/>
                <a:gdLst>
                  <a:gd name="T0" fmla="*/ 10 w 10"/>
                  <a:gd name="T1" fmla="*/ 6 h 10"/>
                  <a:gd name="T2" fmla="*/ 10 w 10"/>
                  <a:gd name="T3" fmla="*/ 4 h 10"/>
                  <a:gd name="T4" fmla="*/ 9 w 10"/>
                  <a:gd name="T5" fmla="*/ 4 h 10"/>
                  <a:gd name="T6" fmla="*/ 8 w 10"/>
                  <a:gd name="T7" fmla="*/ 3 h 10"/>
                  <a:gd name="T8" fmla="*/ 9 w 10"/>
                  <a:gd name="T9" fmla="*/ 2 h 10"/>
                  <a:gd name="T10" fmla="*/ 8 w 10"/>
                  <a:gd name="T11" fmla="*/ 1 h 10"/>
                  <a:gd name="T12" fmla="*/ 8 w 10"/>
                  <a:gd name="T13" fmla="*/ 2 h 10"/>
                  <a:gd name="T14" fmla="*/ 6 w 10"/>
                  <a:gd name="T15" fmla="*/ 1 h 10"/>
                  <a:gd name="T16" fmla="*/ 6 w 10"/>
                  <a:gd name="T17" fmla="*/ 0 h 10"/>
                  <a:gd name="T18" fmla="*/ 4 w 10"/>
                  <a:gd name="T19" fmla="*/ 0 h 10"/>
                  <a:gd name="T20" fmla="*/ 4 w 10"/>
                  <a:gd name="T21" fmla="*/ 1 h 10"/>
                  <a:gd name="T22" fmla="*/ 3 w 10"/>
                  <a:gd name="T23" fmla="*/ 2 h 10"/>
                  <a:gd name="T24" fmla="*/ 2 w 10"/>
                  <a:gd name="T25" fmla="*/ 1 h 10"/>
                  <a:gd name="T26" fmla="*/ 1 w 10"/>
                  <a:gd name="T27" fmla="*/ 2 h 10"/>
                  <a:gd name="T28" fmla="*/ 2 w 10"/>
                  <a:gd name="T29" fmla="*/ 3 h 10"/>
                  <a:gd name="T30" fmla="*/ 1 w 10"/>
                  <a:gd name="T31" fmla="*/ 4 h 10"/>
                  <a:gd name="T32" fmla="*/ 0 w 10"/>
                  <a:gd name="T33" fmla="*/ 4 h 10"/>
                  <a:gd name="T34" fmla="*/ 0 w 10"/>
                  <a:gd name="T35" fmla="*/ 6 h 10"/>
                  <a:gd name="T36" fmla="*/ 1 w 10"/>
                  <a:gd name="T37" fmla="*/ 6 h 10"/>
                  <a:gd name="T38" fmla="*/ 2 w 10"/>
                  <a:gd name="T39" fmla="*/ 8 h 10"/>
                  <a:gd name="T40" fmla="*/ 1 w 10"/>
                  <a:gd name="T41" fmla="*/ 8 h 10"/>
                  <a:gd name="T42" fmla="*/ 2 w 10"/>
                  <a:gd name="T43" fmla="*/ 9 h 10"/>
                  <a:gd name="T44" fmla="*/ 3 w 10"/>
                  <a:gd name="T45" fmla="*/ 8 h 10"/>
                  <a:gd name="T46" fmla="*/ 4 w 10"/>
                  <a:gd name="T47" fmla="*/ 9 h 10"/>
                  <a:gd name="T48" fmla="*/ 4 w 10"/>
                  <a:gd name="T49" fmla="*/ 10 h 10"/>
                  <a:gd name="T50" fmla="*/ 6 w 10"/>
                  <a:gd name="T51" fmla="*/ 10 h 10"/>
                  <a:gd name="T52" fmla="*/ 6 w 10"/>
                  <a:gd name="T53" fmla="*/ 9 h 10"/>
                  <a:gd name="T54" fmla="*/ 8 w 10"/>
                  <a:gd name="T55" fmla="*/ 8 h 10"/>
                  <a:gd name="T56" fmla="*/ 8 w 10"/>
                  <a:gd name="T57" fmla="*/ 9 h 10"/>
                  <a:gd name="T58" fmla="*/ 9 w 10"/>
                  <a:gd name="T59" fmla="*/ 8 h 10"/>
                  <a:gd name="T60" fmla="*/ 8 w 10"/>
                  <a:gd name="T61" fmla="*/ 8 h 10"/>
                  <a:gd name="T62" fmla="*/ 9 w 10"/>
                  <a:gd name="T63" fmla="*/ 6 h 10"/>
                  <a:gd name="T64" fmla="*/ 10 w 10"/>
                  <a:gd name="T65" fmla="*/ 6 h 10"/>
                  <a:gd name="T66" fmla="*/ 8 w 10"/>
                  <a:gd name="T67" fmla="*/ 5 h 10"/>
                  <a:gd name="T68" fmla="*/ 5 w 10"/>
                  <a:gd name="T69" fmla="*/ 8 h 10"/>
                  <a:gd name="T70" fmla="*/ 2 w 10"/>
                  <a:gd name="T71" fmla="*/ 5 h 10"/>
                  <a:gd name="T72" fmla="*/ 5 w 10"/>
                  <a:gd name="T73" fmla="*/ 2 h 10"/>
                  <a:gd name="T74" fmla="*/ 8 w 10"/>
                  <a:gd name="T7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6"/>
                      <a:pt x="9" y="6"/>
                    </a:cubicBezTo>
                    <a:lnTo>
                      <a:pt x="10" y="6"/>
                    </a:lnTo>
                    <a:close/>
                    <a:moveTo>
                      <a:pt x="8" y="5"/>
                    </a:move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2" y="7"/>
                      <a:pt x="2" y="5"/>
                    </a:cubicBezTo>
                    <a:cubicBezTo>
                      <a:pt x="2" y="3"/>
                      <a:pt x="3" y="2"/>
                      <a:pt x="5" y="2"/>
                    </a:cubicBezTo>
                    <a:cubicBezTo>
                      <a:pt x="7" y="2"/>
                      <a:pt x="8" y="3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23"/>
              <p:cNvSpPr>
                <a:spLocks noEditPoints="1"/>
              </p:cNvSpPr>
              <p:nvPr/>
            </p:nvSpPr>
            <p:spPr bwMode="auto">
              <a:xfrm>
                <a:off x="3942" y="2252"/>
                <a:ext cx="13" cy="13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2 h 5"/>
                  <a:gd name="T4" fmla="*/ 5 w 5"/>
                  <a:gd name="T5" fmla="*/ 2 h 5"/>
                  <a:gd name="T6" fmla="*/ 4 w 5"/>
                  <a:gd name="T7" fmla="*/ 1 h 5"/>
                  <a:gd name="T8" fmla="*/ 5 w 5"/>
                  <a:gd name="T9" fmla="*/ 1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0 h 5"/>
                  <a:gd name="T18" fmla="*/ 2 w 5"/>
                  <a:gd name="T19" fmla="*/ 0 h 5"/>
                  <a:gd name="T20" fmla="*/ 2 w 5"/>
                  <a:gd name="T21" fmla="*/ 1 h 5"/>
                  <a:gd name="T22" fmla="*/ 1 w 5"/>
                  <a:gd name="T23" fmla="*/ 1 h 5"/>
                  <a:gd name="T24" fmla="*/ 1 w 5"/>
                  <a:gd name="T25" fmla="*/ 1 h 5"/>
                  <a:gd name="T26" fmla="*/ 1 w 5"/>
                  <a:gd name="T27" fmla="*/ 1 h 5"/>
                  <a:gd name="T28" fmla="*/ 1 w 5"/>
                  <a:gd name="T29" fmla="*/ 1 h 5"/>
                  <a:gd name="T30" fmla="*/ 1 w 5"/>
                  <a:gd name="T31" fmla="*/ 2 h 5"/>
                  <a:gd name="T32" fmla="*/ 0 w 5"/>
                  <a:gd name="T33" fmla="*/ 2 h 5"/>
                  <a:gd name="T34" fmla="*/ 0 w 5"/>
                  <a:gd name="T35" fmla="*/ 3 h 5"/>
                  <a:gd name="T36" fmla="*/ 1 w 5"/>
                  <a:gd name="T37" fmla="*/ 3 h 5"/>
                  <a:gd name="T38" fmla="*/ 1 w 5"/>
                  <a:gd name="T39" fmla="*/ 4 h 5"/>
                  <a:gd name="T40" fmla="*/ 1 w 5"/>
                  <a:gd name="T41" fmla="*/ 4 h 5"/>
                  <a:gd name="T42" fmla="*/ 1 w 5"/>
                  <a:gd name="T43" fmla="*/ 5 h 5"/>
                  <a:gd name="T44" fmla="*/ 1 w 5"/>
                  <a:gd name="T45" fmla="*/ 4 h 5"/>
                  <a:gd name="T46" fmla="*/ 2 w 5"/>
                  <a:gd name="T47" fmla="*/ 5 h 5"/>
                  <a:gd name="T48" fmla="*/ 2 w 5"/>
                  <a:gd name="T49" fmla="*/ 5 h 5"/>
                  <a:gd name="T50" fmla="*/ 3 w 5"/>
                  <a:gd name="T51" fmla="*/ 5 h 5"/>
                  <a:gd name="T52" fmla="*/ 3 w 5"/>
                  <a:gd name="T53" fmla="*/ 5 h 5"/>
                  <a:gd name="T54" fmla="*/ 4 w 5"/>
                  <a:gd name="T55" fmla="*/ 4 h 5"/>
                  <a:gd name="T56" fmla="*/ 4 w 5"/>
                  <a:gd name="T57" fmla="*/ 5 h 5"/>
                  <a:gd name="T58" fmla="*/ 5 w 5"/>
                  <a:gd name="T59" fmla="*/ 4 h 5"/>
                  <a:gd name="T60" fmla="*/ 4 w 5"/>
                  <a:gd name="T61" fmla="*/ 4 h 5"/>
                  <a:gd name="T62" fmla="*/ 5 w 5"/>
                  <a:gd name="T63" fmla="*/ 3 h 5"/>
                  <a:gd name="T64" fmla="*/ 4 w 5"/>
                  <a:gd name="T65" fmla="*/ 3 h 5"/>
                  <a:gd name="T66" fmla="*/ 3 w 5"/>
                  <a:gd name="T67" fmla="*/ 4 h 5"/>
                  <a:gd name="T68" fmla="*/ 1 w 5"/>
                  <a:gd name="T69" fmla="*/ 3 h 5"/>
                  <a:gd name="T70" fmla="*/ 3 w 5"/>
                  <a:gd name="T71" fmla="*/ 1 h 5"/>
                  <a:gd name="T72" fmla="*/ 4 w 5"/>
                  <a:gd name="T7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3"/>
                      <a:pt x="5" y="3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Freeform 24"/>
              <p:cNvSpPr>
                <a:spLocks noEditPoints="1"/>
              </p:cNvSpPr>
              <p:nvPr/>
            </p:nvSpPr>
            <p:spPr bwMode="auto">
              <a:xfrm>
                <a:off x="3937" y="2233"/>
                <a:ext cx="18" cy="19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3 h 7"/>
                  <a:gd name="T4" fmla="*/ 6 w 7"/>
                  <a:gd name="T5" fmla="*/ 3 h 7"/>
                  <a:gd name="T6" fmla="*/ 6 w 7"/>
                  <a:gd name="T7" fmla="*/ 2 h 7"/>
                  <a:gd name="T8" fmla="*/ 6 w 7"/>
                  <a:gd name="T9" fmla="*/ 1 h 7"/>
                  <a:gd name="T10" fmla="*/ 6 w 7"/>
                  <a:gd name="T11" fmla="*/ 1 h 7"/>
                  <a:gd name="T12" fmla="*/ 5 w 7"/>
                  <a:gd name="T13" fmla="*/ 1 h 7"/>
                  <a:gd name="T14" fmla="*/ 4 w 7"/>
                  <a:gd name="T15" fmla="*/ 1 h 7"/>
                  <a:gd name="T16" fmla="*/ 4 w 7"/>
                  <a:gd name="T17" fmla="*/ 0 h 7"/>
                  <a:gd name="T18" fmla="*/ 3 w 7"/>
                  <a:gd name="T19" fmla="*/ 0 h 7"/>
                  <a:gd name="T20" fmla="*/ 3 w 7"/>
                  <a:gd name="T21" fmla="*/ 1 h 7"/>
                  <a:gd name="T22" fmla="*/ 2 w 7"/>
                  <a:gd name="T23" fmla="*/ 1 h 7"/>
                  <a:gd name="T24" fmla="*/ 2 w 7"/>
                  <a:gd name="T25" fmla="*/ 1 h 7"/>
                  <a:gd name="T26" fmla="*/ 1 w 7"/>
                  <a:gd name="T27" fmla="*/ 1 h 7"/>
                  <a:gd name="T28" fmla="*/ 2 w 7"/>
                  <a:gd name="T29" fmla="*/ 2 h 7"/>
                  <a:gd name="T30" fmla="*/ 1 w 7"/>
                  <a:gd name="T31" fmla="*/ 3 h 7"/>
                  <a:gd name="T32" fmla="*/ 0 w 7"/>
                  <a:gd name="T33" fmla="*/ 3 h 7"/>
                  <a:gd name="T34" fmla="*/ 0 w 7"/>
                  <a:gd name="T35" fmla="*/ 4 h 7"/>
                  <a:gd name="T36" fmla="*/ 1 w 7"/>
                  <a:gd name="T37" fmla="*/ 4 h 7"/>
                  <a:gd name="T38" fmla="*/ 2 w 7"/>
                  <a:gd name="T39" fmla="*/ 5 h 7"/>
                  <a:gd name="T40" fmla="*/ 1 w 7"/>
                  <a:gd name="T41" fmla="*/ 5 h 7"/>
                  <a:gd name="T42" fmla="*/ 2 w 7"/>
                  <a:gd name="T43" fmla="*/ 6 h 7"/>
                  <a:gd name="T44" fmla="*/ 2 w 7"/>
                  <a:gd name="T45" fmla="*/ 5 h 7"/>
                  <a:gd name="T46" fmla="*/ 3 w 7"/>
                  <a:gd name="T47" fmla="*/ 6 h 7"/>
                  <a:gd name="T48" fmla="*/ 3 w 7"/>
                  <a:gd name="T49" fmla="*/ 7 h 7"/>
                  <a:gd name="T50" fmla="*/ 4 w 7"/>
                  <a:gd name="T51" fmla="*/ 7 h 7"/>
                  <a:gd name="T52" fmla="*/ 4 w 7"/>
                  <a:gd name="T53" fmla="*/ 6 h 7"/>
                  <a:gd name="T54" fmla="*/ 5 w 7"/>
                  <a:gd name="T55" fmla="*/ 5 h 7"/>
                  <a:gd name="T56" fmla="*/ 6 w 7"/>
                  <a:gd name="T57" fmla="*/ 6 h 7"/>
                  <a:gd name="T58" fmla="*/ 6 w 7"/>
                  <a:gd name="T59" fmla="*/ 5 h 7"/>
                  <a:gd name="T60" fmla="*/ 6 w 7"/>
                  <a:gd name="T61" fmla="*/ 5 h 7"/>
                  <a:gd name="T62" fmla="*/ 6 w 7"/>
                  <a:gd name="T63" fmla="*/ 4 h 7"/>
                  <a:gd name="T64" fmla="*/ 7 w 7"/>
                  <a:gd name="T65" fmla="*/ 4 h 7"/>
                  <a:gd name="T66" fmla="*/ 6 w 7"/>
                  <a:gd name="T67" fmla="*/ 3 h 7"/>
                  <a:gd name="T68" fmla="*/ 4 w 7"/>
                  <a:gd name="T69" fmla="*/ 5 h 7"/>
                  <a:gd name="T70" fmla="*/ 2 w 7"/>
                  <a:gd name="T71" fmla="*/ 3 h 7"/>
                  <a:gd name="T72" fmla="*/ 4 w 7"/>
                  <a:gd name="T73" fmla="*/ 1 h 7"/>
                  <a:gd name="T74" fmla="*/ 6 w 7"/>
                  <a:gd name="T7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lnTo>
                      <a:pt x="7" y="4"/>
                    </a:lnTo>
                    <a:close/>
                    <a:moveTo>
                      <a:pt x="6" y="3"/>
                    </a:moveTo>
                    <a:cubicBezTo>
                      <a:pt x="6" y="4"/>
                      <a:pt x="5" y="5"/>
                      <a:pt x="4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2" name="文本框 102"/>
            <p:cNvSpPr txBox="1"/>
            <p:nvPr/>
          </p:nvSpPr>
          <p:spPr>
            <a:xfrm>
              <a:off x="4615889" y="5478159"/>
              <a:ext cx="1947082" cy="43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社会可行性</a:t>
              </a:r>
              <a:endParaRPr lang="zh-CN" altLang="en-US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6193397" y="2497871"/>
            <a:ext cx="1525541" cy="300082"/>
            <a:chOff x="7693142" y="3538200"/>
            <a:chExt cx="2207732" cy="434430"/>
          </a:xfrm>
        </p:grpSpPr>
        <p:grpSp>
          <p:nvGrpSpPr>
            <p:cNvPr id="338" name="Group 27"/>
            <p:cNvGrpSpPr>
              <a:grpSpLocks noChangeAspect="1"/>
            </p:cNvGrpSpPr>
            <p:nvPr/>
          </p:nvGrpSpPr>
          <p:grpSpPr bwMode="auto">
            <a:xfrm>
              <a:off x="7693142" y="3556202"/>
              <a:ext cx="276289" cy="303467"/>
              <a:chOff x="3811" y="2125"/>
              <a:chExt cx="61" cy="67"/>
            </a:xfrm>
            <a:solidFill>
              <a:srgbClr val="FF8989"/>
            </a:solidFill>
            <a:effectLst/>
          </p:grpSpPr>
          <p:sp>
            <p:nvSpPr>
              <p:cNvPr id="340" name="Freeform 28"/>
              <p:cNvSpPr>
                <a:spLocks noEditPoints="1"/>
              </p:cNvSpPr>
              <p:nvPr/>
            </p:nvSpPr>
            <p:spPr bwMode="auto">
              <a:xfrm>
                <a:off x="3811" y="2125"/>
                <a:ext cx="61" cy="67"/>
              </a:xfrm>
              <a:custGeom>
                <a:avLst/>
                <a:gdLst>
                  <a:gd name="T0" fmla="*/ 20 w 23"/>
                  <a:gd name="T1" fmla="*/ 14 h 25"/>
                  <a:gd name="T2" fmla="*/ 18 w 23"/>
                  <a:gd name="T3" fmla="*/ 20 h 25"/>
                  <a:gd name="T4" fmla="*/ 17 w 23"/>
                  <a:gd name="T5" fmla="*/ 16 h 25"/>
                  <a:gd name="T6" fmla="*/ 15 w 23"/>
                  <a:gd name="T7" fmla="*/ 15 h 25"/>
                  <a:gd name="T8" fmla="*/ 15 w 23"/>
                  <a:gd name="T9" fmla="*/ 15 h 25"/>
                  <a:gd name="T10" fmla="*/ 14 w 23"/>
                  <a:gd name="T11" fmla="*/ 15 h 25"/>
                  <a:gd name="T12" fmla="*/ 13 w 23"/>
                  <a:gd name="T13" fmla="*/ 17 h 25"/>
                  <a:gd name="T14" fmla="*/ 12 w 23"/>
                  <a:gd name="T15" fmla="*/ 18 h 25"/>
                  <a:gd name="T16" fmla="*/ 12 w 23"/>
                  <a:gd name="T17" fmla="*/ 15 h 25"/>
                  <a:gd name="T18" fmla="*/ 12 w 23"/>
                  <a:gd name="T19" fmla="*/ 15 h 25"/>
                  <a:gd name="T20" fmla="*/ 12 w 23"/>
                  <a:gd name="T21" fmla="*/ 15 h 25"/>
                  <a:gd name="T22" fmla="*/ 11 w 23"/>
                  <a:gd name="T23" fmla="*/ 15 h 25"/>
                  <a:gd name="T24" fmla="*/ 11 w 23"/>
                  <a:gd name="T25" fmla="*/ 15 h 25"/>
                  <a:gd name="T26" fmla="*/ 11 w 23"/>
                  <a:gd name="T27" fmla="*/ 18 h 25"/>
                  <a:gd name="T28" fmla="*/ 11 w 23"/>
                  <a:gd name="T29" fmla="*/ 17 h 25"/>
                  <a:gd name="T30" fmla="*/ 10 w 23"/>
                  <a:gd name="T31" fmla="*/ 15 h 25"/>
                  <a:gd name="T32" fmla="*/ 8 w 23"/>
                  <a:gd name="T33" fmla="*/ 15 h 25"/>
                  <a:gd name="T34" fmla="*/ 8 w 23"/>
                  <a:gd name="T35" fmla="*/ 15 h 25"/>
                  <a:gd name="T36" fmla="*/ 6 w 23"/>
                  <a:gd name="T37" fmla="*/ 16 h 25"/>
                  <a:gd name="T38" fmla="*/ 5 w 23"/>
                  <a:gd name="T39" fmla="*/ 20 h 25"/>
                  <a:gd name="T40" fmla="*/ 3 w 23"/>
                  <a:gd name="T41" fmla="*/ 14 h 25"/>
                  <a:gd name="T42" fmla="*/ 12 w 23"/>
                  <a:gd name="T43" fmla="*/ 5 h 25"/>
                  <a:gd name="T44" fmla="*/ 12 w 23"/>
                  <a:gd name="T45" fmla="*/ 6 h 25"/>
                  <a:gd name="T46" fmla="*/ 13 w 23"/>
                  <a:gd name="T47" fmla="*/ 7 h 25"/>
                  <a:gd name="T48" fmla="*/ 14 w 23"/>
                  <a:gd name="T49" fmla="*/ 6 h 25"/>
                  <a:gd name="T50" fmla="*/ 16 w 23"/>
                  <a:gd name="T51" fmla="*/ 5 h 25"/>
                  <a:gd name="T52" fmla="*/ 17 w 23"/>
                  <a:gd name="T53" fmla="*/ 4 h 25"/>
                  <a:gd name="T54" fmla="*/ 17 w 23"/>
                  <a:gd name="T55" fmla="*/ 3 h 25"/>
                  <a:gd name="T56" fmla="*/ 16 w 23"/>
                  <a:gd name="T57" fmla="*/ 2 h 25"/>
                  <a:gd name="T58" fmla="*/ 14 w 23"/>
                  <a:gd name="T59" fmla="*/ 1 h 25"/>
                  <a:gd name="T60" fmla="*/ 13 w 23"/>
                  <a:gd name="T61" fmla="*/ 0 h 25"/>
                  <a:gd name="T62" fmla="*/ 12 w 23"/>
                  <a:gd name="T63" fmla="*/ 1 h 25"/>
                  <a:gd name="T64" fmla="*/ 12 w 23"/>
                  <a:gd name="T65" fmla="*/ 2 h 25"/>
                  <a:gd name="T66" fmla="*/ 0 w 23"/>
                  <a:gd name="T67" fmla="*/ 14 h 25"/>
                  <a:gd name="T68" fmla="*/ 12 w 23"/>
                  <a:gd name="T69" fmla="*/ 25 h 25"/>
                  <a:gd name="T70" fmla="*/ 23 w 23"/>
                  <a:gd name="T71" fmla="*/ 14 h 25"/>
                  <a:gd name="T72" fmla="*/ 20 w 23"/>
                  <a:gd name="T73" fmla="*/ 14 h 25"/>
                  <a:gd name="T74" fmla="*/ 15 w 23"/>
                  <a:gd name="T75" fmla="*/ 18 h 25"/>
                  <a:gd name="T76" fmla="*/ 15 w 23"/>
                  <a:gd name="T77" fmla="*/ 18 h 25"/>
                  <a:gd name="T78" fmla="*/ 15 w 23"/>
                  <a:gd name="T79" fmla="*/ 22 h 25"/>
                  <a:gd name="T80" fmla="*/ 15 w 23"/>
                  <a:gd name="T81" fmla="*/ 22 h 25"/>
                  <a:gd name="T82" fmla="*/ 15 w 23"/>
                  <a:gd name="T83" fmla="*/ 18 h 25"/>
                  <a:gd name="T84" fmla="*/ 15 w 23"/>
                  <a:gd name="T85" fmla="*/ 18 h 25"/>
                  <a:gd name="T86" fmla="*/ 8 w 23"/>
                  <a:gd name="T87" fmla="*/ 18 h 25"/>
                  <a:gd name="T88" fmla="*/ 8 w 23"/>
                  <a:gd name="T89" fmla="*/ 22 h 25"/>
                  <a:gd name="T90" fmla="*/ 7 w 23"/>
                  <a:gd name="T91" fmla="*/ 21 h 25"/>
                  <a:gd name="T92" fmla="*/ 8 w 23"/>
                  <a:gd name="T93" fmla="*/ 18 h 25"/>
                  <a:gd name="T94" fmla="*/ 8 w 23"/>
                  <a:gd name="T9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" h="25">
                    <a:moveTo>
                      <a:pt x="20" y="14"/>
                    </a:moveTo>
                    <a:cubicBezTo>
                      <a:pt x="20" y="16"/>
                      <a:pt x="19" y="19"/>
                      <a:pt x="18" y="20"/>
                    </a:cubicBezTo>
                    <a:cubicBezTo>
                      <a:pt x="17" y="18"/>
                      <a:pt x="17" y="17"/>
                      <a:pt x="17" y="16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6" y="17"/>
                      <a:pt x="5" y="18"/>
                      <a:pt x="5" y="20"/>
                    </a:cubicBezTo>
                    <a:cubicBezTo>
                      <a:pt x="4" y="18"/>
                      <a:pt x="3" y="16"/>
                      <a:pt x="3" y="14"/>
                    </a:cubicBezTo>
                    <a:cubicBezTo>
                      <a:pt x="3" y="9"/>
                      <a:pt x="7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5" y="2"/>
                      <a:pt x="0" y="7"/>
                      <a:pt x="0" y="14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8" y="25"/>
                      <a:pt x="23" y="20"/>
                      <a:pt x="23" y="14"/>
                    </a:cubicBezTo>
                    <a:lnTo>
                      <a:pt x="20" y="14"/>
                    </a:lnTo>
                    <a:close/>
                    <a:moveTo>
                      <a:pt x="15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lose/>
                    <a:moveTo>
                      <a:pt x="8" y="18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Oval 29"/>
              <p:cNvSpPr>
                <a:spLocks noChangeArrowheads="1"/>
              </p:cNvSpPr>
              <p:nvPr/>
            </p:nvSpPr>
            <p:spPr bwMode="auto">
              <a:xfrm>
                <a:off x="3835" y="2149"/>
                <a:ext cx="13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9" name="文本框 104"/>
            <p:cNvSpPr txBox="1"/>
            <p:nvPr/>
          </p:nvSpPr>
          <p:spPr>
            <a:xfrm>
              <a:off x="7938283" y="3538200"/>
              <a:ext cx="1962591" cy="43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defRPr>
              </a:lvl1pPr>
            </a:lstStyle>
            <a:p>
              <a:r>
                <a:rPr lang="zh-CN" altLang="en-US" sz="13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技术可行性</a:t>
              </a:r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2" name="文本框 113"/>
          <p:cNvSpPr txBox="1"/>
          <p:nvPr/>
        </p:nvSpPr>
        <p:spPr>
          <a:xfrm>
            <a:off x="1170039" y="2185007"/>
            <a:ext cx="2167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对项目的组建团队费用、硬件设备费用、材料费、调研费用等分析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3" name="文本框 113"/>
          <p:cNvSpPr txBox="1"/>
          <p:nvPr/>
        </p:nvSpPr>
        <p:spPr>
          <a:xfrm>
            <a:off x="3005002" y="1044018"/>
            <a:ext cx="241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通过对系统的经济、技术、社会等可行性分析，可以确定该系统具有开发的完全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必要性和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可行性，予以立项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文本框 113"/>
          <p:cNvSpPr txBox="1"/>
          <p:nvPr/>
        </p:nvSpPr>
        <p:spPr>
          <a:xfrm>
            <a:off x="6399126" y="2755295"/>
            <a:ext cx="212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开发技术、系统功能分析与设计、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建模分析与设计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文本框 113"/>
          <p:cNvSpPr txBox="1"/>
          <p:nvPr/>
        </p:nvSpPr>
        <p:spPr>
          <a:xfrm>
            <a:off x="3895477" y="4189686"/>
            <a:ext cx="319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本项目没有违背法律和道德，力求达成一个更安全、更完善、更便捷的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生活服务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，在社会上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是可行的。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92" name="组合 91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93" name="椭圆 92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6" name="圆角矩形 95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1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1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1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1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1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1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1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3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3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200"/>
                                </p:stCondLst>
                                <p:childTnLst>
                                  <p:par>
                                    <p:cTn id="6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7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7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2" grpId="0"/>
          <p:bldP spid="343" grpId="0"/>
          <p:bldP spid="344" grpId="0"/>
          <p:bldP spid="345" grpId="0"/>
          <p:bldP spid="91" grpId="0" animBg="1"/>
          <p:bldP spid="9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3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3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200"/>
                                </p:stCondLst>
                                <p:childTnLst>
                                  <p:par>
                                    <p:cTn id="6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7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7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2" grpId="0"/>
          <p:bldP spid="343" grpId="0"/>
          <p:bldP spid="344" grpId="0"/>
          <p:bldP spid="345" grpId="0"/>
          <p:bldP spid="91" grpId="0" animBg="1"/>
          <p:bldP spid="98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52594" y="1504189"/>
            <a:ext cx="2065817" cy="2584754"/>
            <a:chOff x="3295850" y="1895995"/>
            <a:chExt cx="3725149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468A"/>
                </a:gs>
                <a:gs pos="100000">
                  <a:srgbClr val="553363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8F54A6"/>
                  </a:gs>
                  <a:gs pos="0">
                    <a:srgbClr val="4A2C56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396458" y="1980707"/>
            <a:ext cx="3269001" cy="751080"/>
          </a:xfrm>
          <a:prstGeom prst="roundRect">
            <a:avLst>
              <a:gd name="adj" fmla="val 9976"/>
            </a:avLst>
          </a:prstGeom>
          <a:solidFill>
            <a:srgbClr val="663B77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466744" y="2294564"/>
            <a:ext cx="11850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67241" y="2294564"/>
            <a:ext cx="118508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3799" y="2328226"/>
            <a:ext cx="288238" cy="46073"/>
            <a:chOff x="4311730" y="310430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2683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2684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44879" y="2163078"/>
            <a:ext cx="529900" cy="422057"/>
            <a:chOff x="4993170" y="2884106"/>
            <a:chExt cx="706533" cy="562743"/>
          </a:xfrm>
        </p:grpSpPr>
        <p:sp>
          <p:nvSpPr>
            <p:cNvPr id="18" name="椭圆 1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93170" y="2892853"/>
              <a:ext cx="706533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663B77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100" dirty="0">
                <a:solidFill>
                  <a:srgbClr val="663B77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75915" y="2126945"/>
            <a:ext cx="619481" cy="460881"/>
            <a:chOff x="6233338" y="4924592"/>
            <a:chExt cx="808555" cy="601547"/>
          </a:xfrm>
          <a:solidFill>
            <a:schemeClr val="bg1"/>
          </a:solidFill>
        </p:grpSpPr>
        <p:sp>
          <p:nvSpPr>
            <p:cNvPr id="21" name="Freeform 389"/>
            <p:cNvSpPr>
              <a:spLocks noEditPoints="1"/>
            </p:cNvSpPr>
            <p:nvPr/>
          </p:nvSpPr>
          <p:spPr bwMode="auto">
            <a:xfrm>
              <a:off x="6795936" y="5282347"/>
              <a:ext cx="245957" cy="243792"/>
            </a:xfrm>
            <a:custGeom>
              <a:avLst/>
              <a:gdLst>
                <a:gd name="T0" fmla="*/ 128 w 144"/>
                <a:gd name="T1" fmla="*/ 65 h 143"/>
                <a:gd name="T2" fmla="*/ 144 w 144"/>
                <a:gd name="T3" fmla="*/ 57 h 143"/>
                <a:gd name="T4" fmla="*/ 139 w 144"/>
                <a:gd name="T5" fmla="*/ 43 h 143"/>
                <a:gd name="T6" fmla="*/ 121 w 144"/>
                <a:gd name="T7" fmla="*/ 45 h 143"/>
                <a:gd name="T8" fmla="*/ 115 w 144"/>
                <a:gd name="T9" fmla="*/ 35 h 143"/>
                <a:gd name="T10" fmla="*/ 121 w 144"/>
                <a:gd name="T11" fmla="*/ 18 h 143"/>
                <a:gd name="T12" fmla="*/ 111 w 144"/>
                <a:gd name="T13" fmla="*/ 10 h 143"/>
                <a:gd name="T14" fmla="*/ 97 w 144"/>
                <a:gd name="T15" fmla="*/ 23 h 143"/>
                <a:gd name="T16" fmla="*/ 85 w 144"/>
                <a:gd name="T17" fmla="*/ 19 h 143"/>
                <a:gd name="T18" fmla="*/ 80 w 144"/>
                <a:gd name="T19" fmla="*/ 0 h 143"/>
                <a:gd name="T20" fmla="*/ 65 w 144"/>
                <a:gd name="T21" fmla="*/ 0 h 143"/>
                <a:gd name="T22" fmla="*/ 60 w 144"/>
                <a:gd name="T23" fmla="*/ 19 h 143"/>
                <a:gd name="T24" fmla="*/ 47 w 144"/>
                <a:gd name="T25" fmla="*/ 21 h 143"/>
                <a:gd name="T26" fmla="*/ 34 w 144"/>
                <a:gd name="T27" fmla="*/ 10 h 143"/>
                <a:gd name="T28" fmla="*/ 23 w 144"/>
                <a:gd name="T29" fmla="*/ 19 h 143"/>
                <a:gd name="T30" fmla="*/ 29 w 144"/>
                <a:gd name="T31" fmla="*/ 36 h 143"/>
                <a:gd name="T32" fmla="*/ 24 w 144"/>
                <a:gd name="T33" fmla="*/ 43 h 143"/>
                <a:gd name="T34" fmla="*/ 4 w 144"/>
                <a:gd name="T35" fmla="*/ 43 h 143"/>
                <a:gd name="T36" fmla="*/ 0 w 144"/>
                <a:gd name="T37" fmla="*/ 54 h 143"/>
                <a:gd name="T38" fmla="*/ 17 w 144"/>
                <a:gd name="T39" fmla="*/ 64 h 143"/>
                <a:gd name="T40" fmla="*/ 16 w 144"/>
                <a:gd name="T41" fmla="*/ 76 h 143"/>
                <a:gd name="T42" fmla="*/ 0 w 144"/>
                <a:gd name="T43" fmla="*/ 87 h 143"/>
                <a:gd name="T44" fmla="*/ 5 w 144"/>
                <a:gd name="T45" fmla="*/ 100 h 143"/>
                <a:gd name="T46" fmla="*/ 23 w 144"/>
                <a:gd name="T47" fmla="*/ 98 h 143"/>
                <a:gd name="T48" fmla="*/ 29 w 144"/>
                <a:gd name="T49" fmla="*/ 108 h 143"/>
                <a:gd name="T50" fmla="*/ 23 w 144"/>
                <a:gd name="T51" fmla="*/ 125 h 143"/>
                <a:gd name="T52" fmla="*/ 34 w 144"/>
                <a:gd name="T53" fmla="*/ 133 h 143"/>
                <a:gd name="T54" fmla="*/ 49 w 144"/>
                <a:gd name="T55" fmla="*/ 122 h 143"/>
                <a:gd name="T56" fmla="*/ 60 w 144"/>
                <a:gd name="T57" fmla="*/ 126 h 143"/>
                <a:gd name="T58" fmla="*/ 65 w 144"/>
                <a:gd name="T59" fmla="*/ 143 h 143"/>
                <a:gd name="T60" fmla="*/ 78 w 144"/>
                <a:gd name="T61" fmla="*/ 143 h 143"/>
                <a:gd name="T62" fmla="*/ 83 w 144"/>
                <a:gd name="T63" fmla="*/ 125 h 143"/>
                <a:gd name="T64" fmla="*/ 97 w 144"/>
                <a:gd name="T65" fmla="*/ 122 h 143"/>
                <a:gd name="T66" fmla="*/ 109 w 144"/>
                <a:gd name="T67" fmla="*/ 133 h 143"/>
                <a:gd name="T68" fmla="*/ 120 w 144"/>
                <a:gd name="T69" fmla="*/ 125 h 143"/>
                <a:gd name="T70" fmla="*/ 114 w 144"/>
                <a:gd name="T71" fmla="*/ 108 h 143"/>
                <a:gd name="T72" fmla="*/ 121 w 144"/>
                <a:gd name="T73" fmla="*/ 100 h 143"/>
                <a:gd name="T74" fmla="*/ 140 w 144"/>
                <a:gd name="T75" fmla="*/ 100 h 143"/>
                <a:gd name="T76" fmla="*/ 144 w 144"/>
                <a:gd name="T77" fmla="*/ 87 h 143"/>
                <a:gd name="T78" fmla="*/ 128 w 144"/>
                <a:gd name="T79" fmla="*/ 78 h 143"/>
                <a:gd name="T80" fmla="*/ 128 w 144"/>
                <a:gd name="T81" fmla="*/ 65 h 143"/>
                <a:gd name="T82" fmla="*/ 72 w 144"/>
                <a:gd name="T83" fmla="*/ 101 h 143"/>
                <a:gd name="T84" fmla="*/ 43 w 144"/>
                <a:gd name="T85" fmla="*/ 72 h 143"/>
                <a:gd name="T86" fmla="*/ 72 w 144"/>
                <a:gd name="T87" fmla="*/ 43 h 143"/>
                <a:gd name="T88" fmla="*/ 101 w 144"/>
                <a:gd name="T89" fmla="*/ 72 h 143"/>
                <a:gd name="T90" fmla="*/ 72 w 144"/>
                <a:gd name="T91" fmla="*/ 10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4" h="143">
                  <a:moveTo>
                    <a:pt x="128" y="65"/>
                  </a:moveTo>
                  <a:cubicBezTo>
                    <a:pt x="144" y="57"/>
                    <a:pt x="144" y="57"/>
                    <a:pt x="144" y="57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28" y="78"/>
                    <a:pt x="128" y="78"/>
                    <a:pt x="128" y="78"/>
                  </a:cubicBezTo>
                  <a:lnTo>
                    <a:pt x="128" y="65"/>
                  </a:lnTo>
                  <a:close/>
                  <a:moveTo>
                    <a:pt x="72" y="101"/>
                  </a:moveTo>
                  <a:cubicBezTo>
                    <a:pt x="56" y="101"/>
                    <a:pt x="43" y="88"/>
                    <a:pt x="43" y="72"/>
                  </a:cubicBezTo>
                  <a:cubicBezTo>
                    <a:pt x="43" y="56"/>
                    <a:pt x="56" y="43"/>
                    <a:pt x="72" y="43"/>
                  </a:cubicBezTo>
                  <a:cubicBezTo>
                    <a:pt x="88" y="43"/>
                    <a:pt x="101" y="56"/>
                    <a:pt x="101" y="72"/>
                  </a:cubicBezTo>
                  <a:cubicBezTo>
                    <a:pt x="101" y="88"/>
                    <a:pt x="88" y="101"/>
                    <a:pt x="72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390"/>
            <p:cNvSpPr>
              <a:spLocks noEditPoints="1"/>
            </p:cNvSpPr>
            <p:nvPr/>
          </p:nvSpPr>
          <p:spPr bwMode="auto">
            <a:xfrm>
              <a:off x="6875998" y="5362409"/>
              <a:ext cx="85832" cy="83668"/>
            </a:xfrm>
            <a:custGeom>
              <a:avLst/>
              <a:gdLst>
                <a:gd name="T0" fmla="*/ 25 w 50"/>
                <a:gd name="T1" fmla="*/ 0 h 49"/>
                <a:gd name="T2" fmla="*/ 0 w 50"/>
                <a:gd name="T3" fmla="*/ 25 h 49"/>
                <a:gd name="T4" fmla="*/ 25 w 50"/>
                <a:gd name="T5" fmla="*/ 49 h 49"/>
                <a:gd name="T6" fmla="*/ 50 w 50"/>
                <a:gd name="T7" fmla="*/ 25 h 49"/>
                <a:gd name="T8" fmla="*/ 25 w 50"/>
                <a:gd name="T9" fmla="*/ 0 h 49"/>
                <a:gd name="T10" fmla="*/ 25 w 50"/>
                <a:gd name="T11" fmla="*/ 43 h 49"/>
                <a:gd name="T12" fmla="*/ 6 w 50"/>
                <a:gd name="T13" fmla="*/ 25 h 49"/>
                <a:gd name="T14" fmla="*/ 25 w 50"/>
                <a:gd name="T15" fmla="*/ 6 h 49"/>
                <a:gd name="T16" fmla="*/ 44 w 50"/>
                <a:gd name="T17" fmla="*/ 25 h 49"/>
                <a:gd name="T18" fmla="*/ 25 w 50"/>
                <a:gd name="T19" fmla="*/ 4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3"/>
                  </a:moveTo>
                  <a:cubicBezTo>
                    <a:pt x="15" y="43"/>
                    <a:pt x="6" y="35"/>
                    <a:pt x="6" y="25"/>
                  </a:cubicBezTo>
                  <a:cubicBezTo>
                    <a:pt x="6" y="14"/>
                    <a:pt x="15" y="6"/>
                    <a:pt x="25" y="6"/>
                  </a:cubicBezTo>
                  <a:cubicBezTo>
                    <a:pt x="35" y="6"/>
                    <a:pt x="44" y="14"/>
                    <a:pt x="44" y="25"/>
                  </a:cubicBezTo>
                  <a:cubicBezTo>
                    <a:pt x="44" y="35"/>
                    <a:pt x="35" y="43"/>
                    <a:pt x="2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Freeform 391"/>
            <p:cNvSpPr>
              <a:spLocks noEditPoints="1"/>
            </p:cNvSpPr>
            <p:nvPr/>
          </p:nvSpPr>
          <p:spPr bwMode="auto">
            <a:xfrm>
              <a:off x="6233338" y="4924592"/>
              <a:ext cx="598662" cy="595056"/>
            </a:xfrm>
            <a:custGeom>
              <a:avLst/>
              <a:gdLst>
                <a:gd name="T0" fmla="*/ 341 w 351"/>
                <a:gd name="T1" fmla="*/ 243 h 349"/>
                <a:gd name="T2" fmla="*/ 351 w 351"/>
                <a:gd name="T3" fmla="*/ 213 h 349"/>
                <a:gd name="T4" fmla="*/ 313 w 351"/>
                <a:gd name="T5" fmla="*/ 189 h 349"/>
                <a:gd name="T6" fmla="*/ 313 w 351"/>
                <a:gd name="T7" fmla="*/ 159 h 349"/>
                <a:gd name="T8" fmla="*/ 351 w 351"/>
                <a:gd name="T9" fmla="*/ 137 h 349"/>
                <a:gd name="T10" fmla="*/ 339 w 351"/>
                <a:gd name="T11" fmla="*/ 106 h 349"/>
                <a:gd name="T12" fmla="*/ 295 w 351"/>
                <a:gd name="T13" fmla="*/ 109 h 349"/>
                <a:gd name="T14" fmla="*/ 280 w 351"/>
                <a:gd name="T15" fmla="*/ 86 h 349"/>
                <a:gd name="T16" fmla="*/ 295 w 351"/>
                <a:gd name="T17" fmla="*/ 42 h 349"/>
                <a:gd name="T18" fmla="*/ 270 w 351"/>
                <a:gd name="T19" fmla="*/ 23 h 349"/>
                <a:gd name="T20" fmla="*/ 236 w 351"/>
                <a:gd name="T21" fmla="*/ 55 h 349"/>
                <a:gd name="T22" fmla="*/ 206 w 351"/>
                <a:gd name="T23" fmla="*/ 47 h 349"/>
                <a:gd name="T24" fmla="*/ 194 w 351"/>
                <a:gd name="T25" fmla="*/ 0 h 349"/>
                <a:gd name="T26" fmla="*/ 159 w 351"/>
                <a:gd name="T27" fmla="*/ 0 h 349"/>
                <a:gd name="T28" fmla="*/ 147 w 351"/>
                <a:gd name="T29" fmla="*/ 46 h 349"/>
                <a:gd name="T30" fmla="*/ 115 w 351"/>
                <a:gd name="T31" fmla="*/ 51 h 349"/>
                <a:gd name="T32" fmla="*/ 84 w 351"/>
                <a:gd name="T33" fmla="*/ 23 h 349"/>
                <a:gd name="T34" fmla="*/ 55 w 351"/>
                <a:gd name="T35" fmla="*/ 47 h 349"/>
                <a:gd name="T36" fmla="*/ 71 w 351"/>
                <a:gd name="T37" fmla="*/ 87 h 349"/>
                <a:gd name="T38" fmla="*/ 57 w 351"/>
                <a:gd name="T39" fmla="*/ 106 h 349"/>
                <a:gd name="T40" fmla="*/ 10 w 351"/>
                <a:gd name="T41" fmla="*/ 104 h 349"/>
                <a:gd name="T42" fmla="*/ 0 w 351"/>
                <a:gd name="T43" fmla="*/ 132 h 349"/>
                <a:gd name="T44" fmla="*/ 41 w 351"/>
                <a:gd name="T45" fmla="*/ 156 h 349"/>
                <a:gd name="T46" fmla="*/ 38 w 351"/>
                <a:gd name="T47" fmla="*/ 186 h 349"/>
                <a:gd name="T48" fmla="*/ 0 w 351"/>
                <a:gd name="T49" fmla="*/ 211 h 349"/>
                <a:gd name="T50" fmla="*/ 12 w 351"/>
                <a:gd name="T51" fmla="*/ 244 h 349"/>
                <a:gd name="T52" fmla="*/ 55 w 351"/>
                <a:gd name="T53" fmla="*/ 239 h 349"/>
                <a:gd name="T54" fmla="*/ 69 w 351"/>
                <a:gd name="T55" fmla="*/ 264 h 349"/>
                <a:gd name="T56" fmla="*/ 55 w 351"/>
                <a:gd name="T57" fmla="*/ 304 h 349"/>
                <a:gd name="T58" fmla="*/ 84 w 351"/>
                <a:gd name="T59" fmla="*/ 324 h 349"/>
                <a:gd name="T60" fmla="*/ 119 w 351"/>
                <a:gd name="T61" fmla="*/ 296 h 349"/>
                <a:gd name="T62" fmla="*/ 146 w 351"/>
                <a:gd name="T63" fmla="*/ 307 h 349"/>
                <a:gd name="T64" fmla="*/ 158 w 351"/>
                <a:gd name="T65" fmla="*/ 349 h 349"/>
                <a:gd name="T66" fmla="*/ 190 w 351"/>
                <a:gd name="T67" fmla="*/ 349 h 349"/>
                <a:gd name="T68" fmla="*/ 202 w 351"/>
                <a:gd name="T69" fmla="*/ 305 h 349"/>
                <a:gd name="T70" fmla="*/ 236 w 351"/>
                <a:gd name="T71" fmla="*/ 297 h 349"/>
                <a:gd name="T72" fmla="*/ 266 w 351"/>
                <a:gd name="T73" fmla="*/ 324 h 349"/>
                <a:gd name="T74" fmla="*/ 293 w 351"/>
                <a:gd name="T75" fmla="*/ 306 h 349"/>
                <a:gd name="T76" fmla="*/ 277 w 351"/>
                <a:gd name="T77" fmla="*/ 265 h 349"/>
                <a:gd name="T78" fmla="*/ 296 w 351"/>
                <a:gd name="T79" fmla="*/ 243 h 349"/>
                <a:gd name="T80" fmla="*/ 341 w 351"/>
                <a:gd name="T81" fmla="*/ 243 h 349"/>
                <a:gd name="T82" fmla="*/ 175 w 351"/>
                <a:gd name="T83" fmla="*/ 246 h 349"/>
                <a:gd name="T84" fmla="*/ 104 w 351"/>
                <a:gd name="T85" fmla="*/ 175 h 349"/>
                <a:gd name="T86" fmla="*/ 175 w 351"/>
                <a:gd name="T87" fmla="*/ 103 h 349"/>
                <a:gd name="T88" fmla="*/ 247 w 351"/>
                <a:gd name="T89" fmla="*/ 175 h 349"/>
                <a:gd name="T90" fmla="*/ 175 w 351"/>
                <a:gd name="T91" fmla="*/ 24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1" h="349">
                  <a:moveTo>
                    <a:pt x="341" y="243"/>
                  </a:moveTo>
                  <a:cubicBezTo>
                    <a:pt x="351" y="213"/>
                    <a:pt x="351" y="213"/>
                    <a:pt x="351" y="213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13" y="159"/>
                    <a:pt x="313" y="159"/>
                    <a:pt x="313" y="159"/>
                  </a:cubicBezTo>
                  <a:cubicBezTo>
                    <a:pt x="351" y="137"/>
                    <a:pt x="351" y="137"/>
                    <a:pt x="351" y="137"/>
                  </a:cubicBezTo>
                  <a:cubicBezTo>
                    <a:pt x="339" y="106"/>
                    <a:pt x="339" y="106"/>
                    <a:pt x="339" y="106"/>
                  </a:cubicBezTo>
                  <a:cubicBezTo>
                    <a:pt x="295" y="109"/>
                    <a:pt x="295" y="109"/>
                    <a:pt x="295" y="109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36" y="55"/>
                    <a:pt x="236" y="55"/>
                    <a:pt x="236" y="55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15" y="51"/>
                    <a:pt x="115" y="51"/>
                    <a:pt x="115" y="51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38" y="186"/>
                    <a:pt x="38" y="186"/>
                    <a:pt x="38" y="18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2" y="244"/>
                    <a:pt x="12" y="244"/>
                    <a:pt x="12" y="244"/>
                  </a:cubicBezTo>
                  <a:cubicBezTo>
                    <a:pt x="55" y="239"/>
                    <a:pt x="55" y="239"/>
                    <a:pt x="55" y="239"/>
                  </a:cubicBezTo>
                  <a:cubicBezTo>
                    <a:pt x="69" y="264"/>
                    <a:pt x="69" y="264"/>
                    <a:pt x="69" y="264"/>
                  </a:cubicBezTo>
                  <a:cubicBezTo>
                    <a:pt x="55" y="304"/>
                    <a:pt x="55" y="304"/>
                    <a:pt x="55" y="304"/>
                  </a:cubicBezTo>
                  <a:cubicBezTo>
                    <a:pt x="84" y="324"/>
                    <a:pt x="84" y="324"/>
                    <a:pt x="84" y="324"/>
                  </a:cubicBezTo>
                  <a:cubicBezTo>
                    <a:pt x="119" y="296"/>
                    <a:pt x="119" y="296"/>
                    <a:pt x="119" y="296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58" y="349"/>
                    <a:pt x="158" y="349"/>
                    <a:pt x="158" y="349"/>
                  </a:cubicBezTo>
                  <a:cubicBezTo>
                    <a:pt x="190" y="349"/>
                    <a:pt x="190" y="349"/>
                    <a:pt x="190" y="349"/>
                  </a:cubicBezTo>
                  <a:cubicBezTo>
                    <a:pt x="202" y="305"/>
                    <a:pt x="202" y="305"/>
                    <a:pt x="202" y="305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66" y="324"/>
                    <a:pt x="266" y="324"/>
                    <a:pt x="266" y="324"/>
                  </a:cubicBezTo>
                  <a:cubicBezTo>
                    <a:pt x="293" y="306"/>
                    <a:pt x="293" y="306"/>
                    <a:pt x="293" y="306"/>
                  </a:cubicBezTo>
                  <a:cubicBezTo>
                    <a:pt x="277" y="265"/>
                    <a:pt x="277" y="265"/>
                    <a:pt x="277" y="265"/>
                  </a:cubicBezTo>
                  <a:cubicBezTo>
                    <a:pt x="296" y="243"/>
                    <a:pt x="296" y="243"/>
                    <a:pt x="296" y="243"/>
                  </a:cubicBezTo>
                  <a:lnTo>
                    <a:pt x="341" y="243"/>
                  </a:lnTo>
                  <a:close/>
                  <a:moveTo>
                    <a:pt x="175" y="246"/>
                  </a:moveTo>
                  <a:cubicBezTo>
                    <a:pt x="136" y="246"/>
                    <a:pt x="104" y="214"/>
                    <a:pt x="104" y="175"/>
                  </a:cubicBezTo>
                  <a:cubicBezTo>
                    <a:pt x="104" y="135"/>
                    <a:pt x="136" y="103"/>
                    <a:pt x="175" y="103"/>
                  </a:cubicBezTo>
                  <a:cubicBezTo>
                    <a:pt x="215" y="103"/>
                    <a:pt x="247" y="135"/>
                    <a:pt x="247" y="175"/>
                  </a:cubicBezTo>
                  <a:cubicBezTo>
                    <a:pt x="247" y="214"/>
                    <a:pt x="215" y="246"/>
                    <a:pt x="175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Freeform 392"/>
            <p:cNvSpPr>
              <a:spLocks noEditPoints="1"/>
            </p:cNvSpPr>
            <p:nvPr/>
          </p:nvSpPr>
          <p:spPr bwMode="auto">
            <a:xfrm>
              <a:off x="6429526" y="5118616"/>
              <a:ext cx="206286" cy="20628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06 h 121"/>
                <a:gd name="T12" fmla="*/ 15 w 121"/>
                <a:gd name="T13" fmla="*/ 61 h 121"/>
                <a:gd name="T14" fmla="*/ 60 w 121"/>
                <a:gd name="T15" fmla="*/ 15 h 121"/>
                <a:gd name="T16" fmla="*/ 106 w 121"/>
                <a:gd name="T17" fmla="*/ 61 h 121"/>
                <a:gd name="T18" fmla="*/ 60 w 121"/>
                <a:gd name="T19" fmla="*/ 10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06"/>
                  </a:moveTo>
                  <a:cubicBezTo>
                    <a:pt x="35" y="106"/>
                    <a:pt x="15" y="86"/>
                    <a:pt x="15" y="61"/>
                  </a:cubicBezTo>
                  <a:cubicBezTo>
                    <a:pt x="15" y="35"/>
                    <a:pt x="35" y="15"/>
                    <a:pt x="60" y="15"/>
                  </a:cubicBezTo>
                  <a:cubicBezTo>
                    <a:pt x="86" y="15"/>
                    <a:pt x="106" y="35"/>
                    <a:pt x="106" y="61"/>
                  </a:cubicBezTo>
                  <a:cubicBezTo>
                    <a:pt x="106" y="86"/>
                    <a:pt x="86" y="106"/>
                    <a:pt x="60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035550" y="2115048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系统概要设计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56233" y="2880044"/>
            <a:ext cx="92397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功能模块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02401" y="2880043"/>
            <a:ext cx="1569982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数据库概念结构设计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56232" y="3269725"/>
            <a:ext cx="1569982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数据库物理结构设计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213220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7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5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" dur="25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5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0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0" presetClass="entr" presetSubtype="0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25" grpId="0"/>
          <p:bldP spid="26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7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5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" dur="25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5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0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0" presetClass="entr" presetSubtype="0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25" grpId="0"/>
          <p:bldP spid="26" grpId="0"/>
          <p:bldP spid="27" grpId="0"/>
          <p:bldP spid="2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110" name="组合 109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111" name="流程图: 联系 110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solidFill>
                <a:srgbClr val="00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 rot="1771504">
            <a:off x="3575961" y="378942"/>
            <a:ext cx="272244" cy="272209"/>
            <a:chOff x="1827622" y="1343919"/>
            <a:chExt cx="2304000" cy="2304000"/>
          </a:xfrm>
        </p:grpSpPr>
        <p:sp>
          <p:nvSpPr>
            <p:cNvPr id="115" name="椭圆 11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 rot="1771504">
            <a:off x="5177750" y="37314"/>
            <a:ext cx="272244" cy="272209"/>
            <a:chOff x="1827622" y="1343919"/>
            <a:chExt cx="2304000" cy="2304000"/>
          </a:xfrm>
        </p:grpSpPr>
        <p:sp>
          <p:nvSpPr>
            <p:cNvPr id="118" name="椭圆 11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21" name="椭圆 12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 rot="1771504">
            <a:off x="4695048" y="474506"/>
            <a:ext cx="402249" cy="402197"/>
            <a:chOff x="1827622" y="1343919"/>
            <a:chExt cx="2304000" cy="2304000"/>
          </a:xfrm>
        </p:grpSpPr>
        <p:sp>
          <p:nvSpPr>
            <p:cNvPr id="124" name="椭圆 12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127" name="椭圆 12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1771504">
            <a:off x="3898802" y="816764"/>
            <a:ext cx="202768" cy="202742"/>
            <a:chOff x="1827622" y="1343919"/>
            <a:chExt cx="2304000" cy="2304000"/>
          </a:xfrm>
        </p:grpSpPr>
        <p:sp>
          <p:nvSpPr>
            <p:cNvPr id="130" name="椭圆 12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7C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2800" dirty="0">
              <a:solidFill>
                <a:srgbClr val="00B7C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1621136" y="1828800"/>
            <a:ext cx="762943" cy="762943"/>
            <a:chOff x="1254722" y="1864234"/>
            <a:chExt cx="762943" cy="762943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36" name="组合 135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38" name="椭圆 137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37" name="流程图: 联系 136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solidFill>
                  <a:srgbClr val="00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135" name="文本框 134"/>
            <p:cNvSpPr txBox="1"/>
            <p:nvPr/>
          </p:nvSpPr>
          <p:spPr>
            <a:xfrm>
              <a:off x="1378895" y="2045650"/>
              <a:ext cx="526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B7C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000" b="1" dirty="0">
                <a:solidFill>
                  <a:srgbClr val="00B7C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628303" y="1828800"/>
            <a:ext cx="762943" cy="762943"/>
            <a:chOff x="2705448" y="1864234"/>
            <a:chExt cx="762943" cy="762943"/>
          </a:xfrm>
        </p:grpSpPr>
        <p:grpSp>
          <p:nvGrpSpPr>
            <p:cNvPr id="141" name="组合 140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43" name="组合 142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45" name="椭圆 144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44" name="流程图: 联系 143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solidFill>
                  <a:srgbClr val="FFB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142" name="文本框 141"/>
            <p:cNvSpPr txBox="1"/>
            <p:nvPr/>
          </p:nvSpPr>
          <p:spPr>
            <a:xfrm>
              <a:off x="2824946" y="2053130"/>
              <a:ext cx="526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B75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000" b="1" dirty="0">
                <a:solidFill>
                  <a:srgbClr val="FFB75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3645808" y="1828800"/>
            <a:ext cx="762943" cy="762943"/>
            <a:chOff x="4132381" y="1864234"/>
            <a:chExt cx="762943" cy="762943"/>
          </a:xfrm>
        </p:grpSpPr>
        <p:grpSp>
          <p:nvGrpSpPr>
            <p:cNvPr id="148" name="组合 147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50" name="组合 149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52" name="椭圆 151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53" name="椭圆 152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51" name="流程图: 联系 150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solidFill>
                  <a:srgbClr val="7143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9" name="文本框 148"/>
            <p:cNvSpPr txBox="1"/>
            <p:nvPr/>
          </p:nvSpPr>
          <p:spPr>
            <a:xfrm>
              <a:off x="4247986" y="2048949"/>
              <a:ext cx="526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14383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4605598" y="1836795"/>
            <a:ext cx="762943" cy="762943"/>
            <a:chOff x="5617616" y="1872229"/>
            <a:chExt cx="762943" cy="762943"/>
          </a:xfrm>
        </p:grpSpPr>
        <p:grpSp>
          <p:nvGrpSpPr>
            <p:cNvPr id="155" name="组合 154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157" name="组合 156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59" name="椭圆 158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60" name="椭圆 159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58" name="流程图: 联系 157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solidFill>
                  <a:srgbClr val="E5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6" name="文本框 155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E56666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000" b="1" dirty="0">
                <a:solidFill>
                  <a:srgbClr val="E5666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1463356" y="3067860"/>
            <a:ext cx="1107240" cy="629113"/>
            <a:chOff x="1096942" y="3103294"/>
            <a:chExt cx="1107240" cy="629113"/>
          </a:xfrm>
        </p:grpSpPr>
        <p:sp>
          <p:nvSpPr>
            <p:cNvPr id="162" name="文本框 161"/>
            <p:cNvSpPr txBox="1"/>
            <p:nvPr/>
          </p:nvSpPr>
          <p:spPr>
            <a:xfrm>
              <a:off x="1096942" y="3103294"/>
              <a:ext cx="1085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00B7CA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课题综述</a:t>
              </a:r>
              <a:endParaRPr lang="zh-CN" altLang="en-US" sz="1600" dirty="0">
                <a:solidFill>
                  <a:srgbClr val="00B7CA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096942" y="3470797"/>
              <a:ext cx="1107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1943202" y="3065552"/>
            <a:ext cx="2133141" cy="630655"/>
            <a:chOff x="2020347" y="3100986"/>
            <a:chExt cx="2133141" cy="630655"/>
          </a:xfrm>
        </p:grpSpPr>
        <p:sp>
          <p:nvSpPr>
            <p:cNvPr id="165" name="文本框 164"/>
            <p:cNvSpPr txBox="1"/>
            <p:nvPr/>
          </p:nvSpPr>
          <p:spPr>
            <a:xfrm>
              <a:off x="2020347" y="3100986"/>
              <a:ext cx="2133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FC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环境与技术</a:t>
              </a:r>
              <a:endPara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504237" y="3470031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2985372" y="3068786"/>
            <a:ext cx="2133141" cy="627421"/>
            <a:chOff x="3444649" y="3104220"/>
            <a:chExt cx="2133141" cy="627421"/>
          </a:xfrm>
        </p:grpSpPr>
        <p:sp>
          <p:nvSpPr>
            <p:cNvPr id="168" name="文本框 167"/>
            <p:cNvSpPr txBox="1"/>
            <p:nvPr/>
          </p:nvSpPr>
          <p:spPr>
            <a:xfrm>
              <a:off x="3444649" y="3104220"/>
              <a:ext cx="2133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71438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需求分析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3928539" y="3470031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4008262" y="3064769"/>
            <a:ext cx="2133141" cy="638090"/>
            <a:chOff x="4999811" y="3100203"/>
            <a:chExt cx="2133141" cy="638090"/>
          </a:xfrm>
        </p:grpSpPr>
        <p:sp>
          <p:nvSpPr>
            <p:cNvPr id="171" name="文本框 170"/>
            <p:cNvSpPr txBox="1"/>
            <p:nvPr/>
          </p:nvSpPr>
          <p:spPr>
            <a:xfrm>
              <a:off x="4999811" y="3100203"/>
              <a:ext cx="2133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E566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概要设计</a:t>
              </a:r>
              <a:endParaRPr lang="zh-CN" altLang="en-US" sz="1600" dirty="0">
                <a:solidFill>
                  <a:srgbClr val="E5666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491146" y="3476683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 rot="1771504">
            <a:off x="2154401" y="2322362"/>
            <a:ext cx="272244" cy="272209"/>
            <a:chOff x="1827622" y="1343919"/>
            <a:chExt cx="2304000" cy="2304000"/>
          </a:xfrm>
        </p:grpSpPr>
        <p:sp>
          <p:nvSpPr>
            <p:cNvPr id="174" name="椭圆 17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 rot="1771504">
            <a:off x="3177137" y="2330391"/>
            <a:ext cx="272244" cy="272209"/>
            <a:chOff x="1827622" y="1343919"/>
            <a:chExt cx="2304000" cy="2304000"/>
          </a:xfrm>
        </p:grpSpPr>
        <p:sp>
          <p:nvSpPr>
            <p:cNvPr id="177" name="椭圆 17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 rot="1771504">
            <a:off x="4213462" y="2310680"/>
            <a:ext cx="272244" cy="272209"/>
            <a:chOff x="1827622" y="1343919"/>
            <a:chExt cx="2304000" cy="2304000"/>
          </a:xfrm>
        </p:grpSpPr>
        <p:sp>
          <p:nvSpPr>
            <p:cNvPr id="180" name="椭圆 17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 rot="1771504">
            <a:off x="5203632" y="2328930"/>
            <a:ext cx="272244" cy="272209"/>
            <a:chOff x="1827622" y="1343919"/>
            <a:chExt cx="2304000" cy="2304000"/>
          </a:xfrm>
        </p:grpSpPr>
        <p:sp>
          <p:nvSpPr>
            <p:cNvPr id="183" name="椭圆 18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5625827" y="1828800"/>
            <a:ext cx="762943" cy="762943"/>
            <a:chOff x="5617616" y="1872229"/>
            <a:chExt cx="762943" cy="762943"/>
          </a:xfrm>
        </p:grpSpPr>
        <p:grpSp>
          <p:nvGrpSpPr>
            <p:cNvPr id="186" name="组合 185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188" name="组合 18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90" name="椭圆 18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91" name="椭圆 19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89" name="流程图: 联系 18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7" name="文本框 186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B0F0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05</a:t>
              </a:r>
              <a:endParaRPr lang="zh-CN" altLang="en-US" sz="2000" b="1" dirty="0">
                <a:solidFill>
                  <a:srgbClr val="00B0F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016093" y="3069181"/>
            <a:ext cx="2133141" cy="638090"/>
            <a:chOff x="4999811" y="3100203"/>
            <a:chExt cx="2133141" cy="638090"/>
          </a:xfrm>
        </p:grpSpPr>
        <p:sp>
          <p:nvSpPr>
            <p:cNvPr id="193" name="文本框 192"/>
            <p:cNvSpPr txBox="1"/>
            <p:nvPr/>
          </p:nvSpPr>
          <p:spPr>
            <a:xfrm>
              <a:off x="4999811" y="3100203"/>
              <a:ext cx="2133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00B0F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详细设计</a:t>
              </a:r>
              <a:endParaRPr lang="zh-CN" altLang="en-US" sz="1600" dirty="0">
                <a:solidFill>
                  <a:srgbClr val="00B0F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5491146" y="3476683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 rot="1771504">
            <a:off x="6223861" y="2320935"/>
            <a:ext cx="272244" cy="272209"/>
            <a:chOff x="1827622" y="1343919"/>
            <a:chExt cx="2304000" cy="2304000"/>
          </a:xfrm>
        </p:grpSpPr>
        <p:sp>
          <p:nvSpPr>
            <p:cNvPr id="196" name="椭圆 19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6634129" y="1830493"/>
            <a:ext cx="762943" cy="762943"/>
            <a:chOff x="5617616" y="1872229"/>
            <a:chExt cx="762943" cy="762943"/>
          </a:xfrm>
        </p:grpSpPr>
        <p:grpSp>
          <p:nvGrpSpPr>
            <p:cNvPr id="199" name="组合 198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201" name="组合 20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203" name="椭圆 20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7030A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04" name="椭圆 20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7030A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202" name="流程图: 联系 20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00" name="文本框 199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030A0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06</a:t>
              </a:r>
              <a:endParaRPr lang="zh-CN" altLang="en-US" sz="2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5972652" y="3063967"/>
            <a:ext cx="2133141" cy="638090"/>
            <a:chOff x="4999811" y="3100203"/>
            <a:chExt cx="2133141" cy="638090"/>
          </a:xfrm>
        </p:grpSpPr>
        <p:sp>
          <p:nvSpPr>
            <p:cNvPr id="206" name="文本框 205"/>
            <p:cNvSpPr txBox="1"/>
            <p:nvPr/>
          </p:nvSpPr>
          <p:spPr>
            <a:xfrm>
              <a:off x="4999811" y="3100203"/>
              <a:ext cx="2133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7030A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总   结</a:t>
              </a:r>
              <a:endParaRPr lang="zh-CN" altLang="en-US" sz="1600" dirty="0">
                <a:solidFill>
                  <a:srgbClr val="7030A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5491146" y="3476683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 rot="1771504">
            <a:off x="7232163" y="2322628"/>
            <a:ext cx="272244" cy="272209"/>
            <a:chOff x="1827622" y="1343919"/>
            <a:chExt cx="2304000" cy="2304000"/>
          </a:xfrm>
        </p:grpSpPr>
        <p:sp>
          <p:nvSpPr>
            <p:cNvPr id="209" name="椭圆 20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063904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75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75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8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0" dur="1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1" dur="1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4" dur="125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5" dur="125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8" dur="125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9" dur="125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2" dur="12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3" dur="12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6" dur="125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7" dur="125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0" dur="125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1" dur="125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4" dur="125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5" dur="125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8" dur="125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9" dur="125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2" dur="12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3" dur="12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6" dur="125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7" dur="125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80" dur="125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1" dur="125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84" dur="125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5" dur="125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7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8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0" dur="8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8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4" dur="8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8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8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8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2" dur="8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800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6" dur="8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8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0" dur="8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8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25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2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25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25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25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25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2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2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25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25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25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25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25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7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8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0" dur="8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8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4" dur="8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8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8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8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2" dur="8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800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6" dur="8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8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0" dur="8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30910" y="697361"/>
            <a:ext cx="7421359" cy="3904776"/>
            <a:chOff x="1058729" y="471219"/>
            <a:chExt cx="7421359" cy="3904776"/>
          </a:xfrm>
        </p:grpSpPr>
        <p:grpSp>
          <p:nvGrpSpPr>
            <p:cNvPr id="51" name="组合 50"/>
            <p:cNvGrpSpPr/>
            <p:nvPr/>
          </p:nvGrpSpPr>
          <p:grpSpPr>
            <a:xfrm>
              <a:off x="1058729" y="471219"/>
              <a:ext cx="7421359" cy="3904776"/>
              <a:chOff x="1969963" y="1155347"/>
              <a:chExt cx="9895141" cy="5206367"/>
            </a:xfrm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 rot="5400000">
                <a:off x="2522231" y="5203812"/>
                <a:ext cx="1227700" cy="108810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1CFE5"/>
                  </a:gs>
                  <a:gs pos="0">
                    <a:srgbClr val="0192A1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01CFE5"/>
                    </a:gs>
                    <a:gs pos="100000">
                      <a:srgbClr val="0192A1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3" name="Freeform 5"/>
              <p:cNvSpPr>
                <a:spLocks/>
              </p:cNvSpPr>
              <p:nvPr/>
            </p:nvSpPr>
            <p:spPr bwMode="auto">
              <a:xfrm rot="5400000">
                <a:off x="1886529" y="4953357"/>
                <a:ext cx="1467521" cy="130065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864D9D"/>
                  </a:gs>
                  <a:gs pos="0">
                    <a:srgbClr val="4F2D5D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864D9D"/>
                    </a:gs>
                    <a:gs pos="100000">
                      <a:srgbClr val="4F2D5D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4" name="Freeform 5"/>
              <p:cNvSpPr>
                <a:spLocks/>
              </p:cNvSpPr>
              <p:nvPr/>
            </p:nvSpPr>
            <p:spPr bwMode="auto">
              <a:xfrm rot="5400000">
                <a:off x="10195466" y="1524657"/>
                <a:ext cx="1227700" cy="108810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C46D"/>
                  </a:gs>
                  <a:gs pos="0">
                    <a:srgbClr val="FFA015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FFC46D"/>
                    </a:gs>
                    <a:gs pos="100000">
                      <a:srgbClr val="FFA015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5" name="Freeform 5"/>
              <p:cNvSpPr>
                <a:spLocks/>
              </p:cNvSpPr>
              <p:nvPr/>
            </p:nvSpPr>
            <p:spPr bwMode="auto">
              <a:xfrm rot="5400000">
                <a:off x="10481019" y="1238781"/>
                <a:ext cx="1467520" cy="13006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858E"/>
                  </a:gs>
                  <a:gs pos="0">
                    <a:srgbClr val="F02832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FF858E"/>
                    </a:gs>
                    <a:gs pos="100000">
                      <a:srgbClr val="F02832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240" y="1054719"/>
              <a:ext cx="6057143" cy="29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8901835"/>
      </p:ext>
    </p:extLst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21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3)">
                                          <p:cBhvr>
                                            <p:cTn id="2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21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3)">
                                          <p:cBhvr>
                                            <p:cTn id="2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31"/>
          <p:cNvSpPr txBox="1"/>
          <p:nvPr/>
        </p:nvSpPr>
        <p:spPr>
          <a:xfrm>
            <a:off x="6233261" y="2631549"/>
            <a:ext cx="116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投诉处理</a:t>
            </a:r>
          </a:p>
        </p:txBody>
      </p:sp>
      <p:sp>
        <p:nvSpPr>
          <p:cNvPr id="83" name="文本框 40"/>
          <p:cNvSpPr txBox="1"/>
          <p:nvPr/>
        </p:nvSpPr>
        <p:spPr>
          <a:xfrm>
            <a:off x="3849926" y="2631550"/>
            <a:ext cx="116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消息查询</a:t>
            </a:r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43"/>
          <p:cNvSpPr txBox="1"/>
          <p:nvPr/>
        </p:nvSpPr>
        <p:spPr>
          <a:xfrm>
            <a:off x="1407777" y="2594567"/>
            <a:ext cx="116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消息发布</a:t>
            </a:r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197496" y="1453053"/>
            <a:ext cx="1222003" cy="1089458"/>
            <a:chOff x="1664181" y="1184759"/>
            <a:chExt cx="1629125" cy="1452947"/>
          </a:xfrm>
        </p:grpSpPr>
        <p:grpSp>
          <p:nvGrpSpPr>
            <p:cNvPr id="88" name="组合 87"/>
            <p:cNvGrpSpPr/>
            <p:nvPr/>
          </p:nvGrpSpPr>
          <p:grpSpPr>
            <a:xfrm>
              <a:off x="1664181" y="1184759"/>
              <a:ext cx="1629125" cy="1452947"/>
              <a:chOff x="3337529" y="1161598"/>
              <a:chExt cx="2138277" cy="1907040"/>
            </a:xfrm>
          </p:grpSpPr>
          <p:sp>
            <p:nvSpPr>
              <p:cNvPr id="92" name="任意多边形 91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"/>
              <p:cNvSpPr>
                <a:spLocks/>
              </p:cNvSpPr>
              <p:nvPr/>
            </p:nvSpPr>
            <p:spPr bwMode="auto">
              <a:xfrm rot="10800000">
                <a:off x="3656172" y="1456205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Group 8"/>
            <p:cNvGrpSpPr>
              <a:grpSpLocks noChangeAspect="1"/>
            </p:cNvGrpSpPr>
            <p:nvPr/>
          </p:nvGrpSpPr>
          <p:grpSpPr bwMode="auto">
            <a:xfrm>
              <a:off x="2220715" y="1606440"/>
              <a:ext cx="511860" cy="560857"/>
              <a:chOff x="3437" y="2282"/>
              <a:chExt cx="679" cy="744"/>
            </a:xfrm>
            <a:solidFill>
              <a:srgbClr val="FFB850"/>
            </a:solidFill>
          </p:grpSpPr>
          <p:sp>
            <p:nvSpPr>
              <p:cNvPr id="90" name="Freeform 9"/>
              <p:cNvSpPr>
                <a:spLocks/>
              </p:cNvSpPr>
              <p:nvPr/>
            </p:nvSpPr>
            <p:spPr bwMode="auto">
              <a:xfrm>
                <a:off x="3595" y="2282"/>
                <a:ext cx="364" cy="379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0"/>
              <p:cNvSpPr>
                <a:spLocks/>
              </p:cNvSpPr>
              <p:nvPr/>
            </p:nvSpPr>
            <p:spPr bwMode="auto">
              <a:xfrm>
                <a:off x="3437" y="2633"/>
                <a:ext cx="679" cy="393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3823070" y="1453054"/>
            <a:ext cx="1222003" cy="1089458"/>
            <a:chOff x="6112735" y="838508"/>
            <a:chExt cx="1629125" cy="1452947"/>
          </a:xfrm>
        </p:grpSpPr>
        <p:grpSp>
          <p:nvGrpSpPr>
            <p:cNvPr id="96" name="组合 95"/>
            <p:cNvGrpSpPr/>
            <p:nvPr/>
          </p:nvGrpSpPr>
          <p:grpSpPr>
            <a:xfrm>
              <a:off x="6112735" y="838508"/>
              <a:ext cx="1629125" cy="1452947"/>
              <a:chOff x="3337530" y="1161598"/>
              <a:chExt cx="2138278" cy="1907040"/>
            </a:xfrm>
          </p:grpSpPr>
          <p:sp>
            <p:nvSpPr>
              <p:cNvPr id="100" name="任意多边形 99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01ACBE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5"/>
              <p:cNvSpPr>
                <a:spLocks/>
              </p:cNvSpPr>
              <p:nvPr/>
            </p:nvSpPr>
            <p:spPr bwMode="auto">
              <a:xfrm rot="10800000">
                <a:off x="3337530" y="1173505"/>
                <a:ext cx="2138278" cy="189513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5"/>
              <p:cNvSpPr>
                <a:spLocks/>
              </p:cNvSpPr>
              <p:nvPr/>
            </p:nvSpPr>
            <p:spPr bwMode="auto">
              <a:xfrm rot="10800000">
                <a:off x="3656172" y="1456205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7" name="Group 13"/>
            <p:cNvGrpSpPr>
              <a:grpSpLocks noChangeAspect="1"/>
            </p:cNvGrpSpPr>
            <p:nvPr/>
          </p:nvGrpSpPr>
          <p:grpSpPr bwMode="auto">
            <a:xfrm>
              <a:off x="6644553" y="1309632"/>
              <a:ext cx="561290" cy="567916"/>
              <a:chOff x="2426" y="2781"/>
              <a:chExt cx="593" cy="600"/>
            </a:xfrm>
            <a:solidFill>
              <a:srgbClr val="01ACBE"/>
            </a:solidFill>
          </p:grpSpPr>
          <p:sp>
            <p:nvSpPr>
              <p:cNvPr id="98" name="Freeform 14"/>
              <p:cNvSpPr>
                <a:spLocks/>
              </p:cNvSpPr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1386021" y="1458860"/>
            <a:ext cx="1222003" cy="1089458"/>
            <a:chOff x="6112735" y="3790179"/>
            <a:chExt cx="1629125" cy="1452947"/>
          </a:xfrm>
        </p:grpSpPr>
        <p:grpSp>
          <p:nvGrpSpPr>
            <p:cNvPr id="142" name="组合 141"/>
            <p:cNvGrpSpPr/>
            <p:nvPr/>
          </p:nvGrpSpPr>
          <p:grpSpPr>
            <a:xfrm>
              <a:off x="6112735" y="3790179"/>
              <a:ext cx="1629125" cy="1452947"/>
              <a:chOff x="3337529" y="1161598"/>
              <a:chExt cx="2138277" cy="1907040"/>
            </a:xfrm>
          </p:grpSpPr>
          <p:sp>
            <p:nvSpPr>
              <p:cNvPr id="148" name="任意多边形 147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C65885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5"/>
              <p:cNvSpPr>
                <a:spLocks/>
              </p:cNvSpPr>
              <p:nvPr/>
            </p:nvSpPr>
            <p:spPr bwMode="auto">
              <a:xfrm rot="10800000">
                <a:off x="3656172" y="1456205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6662592" y="4288292"/>
              <a:ext cx="484509" cy="527258"/>
              <a:chOff x="4873626" y="1965325"/>
              <a:chExt cx="269876" cy="293688"/>
            </a:xfrm>
            <a:solidFill>
              <a:srgbClr val="C65885"/>
            </a:solidFill>
          </p:grpSpPr>
          <p:sp>
            <p:nvSpPr>
              <p:cNvPr id="144" name="Freeform 502"/>
              <p:cNvSpPr>
                <a:spLocks/>
              </p:cNvSpPr>
              <p:nvPr/>
            </p:nvSpPr>
            <p:spPr bwMode="auto">
              <a:xfrm>
                <a:off x="4873626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03"/>
              <p:cNvSpPr>
                <a:spLocks/>
              </p:cNvSpPr>
              <p:nvPr/>
            </p:nvSpPr>
            <p:spPr bwMode="auto">
              <a:xfrm>
                <a:off x="4884739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04"/>
              <p:cNvSpPr>
                <a:spLocks/>
              </p:cNvSpPr>
              <p:nvPr/>
            </p:nvSpPr>
            <p:spPr bwMode="auto">
              <a:xfrm>
                <a:off x="4940301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1" name="文本框 129"/>
          <p:cNvSpPr txBox="1"/>
          <p:nvPr/>
        </p:nvSpPr>
        <p:spPr>
          <a:xfrm>
            <a:off x="5801096" y="2887749"/>
            <a:ext cx="2136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投诉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信息来源于网站投入使用后的各个流程，用户对系统的建议或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对其他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用户的投诉信息，可以向系统投诉信箱发送信息，系统管理员可以查看用户发送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来的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投诉信息，并进行对投诉信息的处理。</a:t>
            </a:r>
          </a:p>
        </p:txBody>
      </p:sp>
      <p:sp>
        <p:nvSpPr>
          <p:cNvPr id="152" name="文本框 129"/>
          <p:cNvSpPr txBox="1"/>
          <p:nvPr/>
        </p:nvSpPr>
        <p:spPr>
          <a:xfrm>
            <a:off x="3471703" y="2871566"/>
            <a:ext cx="1980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方便管理员进行消息的统一管理</a:t>
            </a:r>
          </a:p>
        </p:txBody>
      </p:sp>
      <p:sp>
        <p:nvSpPr>
          <p:cNvPr id="155" name="文本框 129"/>
          <p:cNvSpPr txBox="1"/>
          <p:nvPr/>
        </p:nvSpPr>
        <p:spPr>
          <a:xfrm>
            <a:off x="961574" y="2871566"/>
            <a:ext cx="20387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用于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管理员对用户发送系统消息，发送后在用户的消息栏内进行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，用户可进行查看</a:t>
            </a:r>
          </a:p>
        </p:txBody>
      </p:sp>
      <p:sp>
        <p:nvSpPr>
          <p:cNvPr id="158" name="圆角矩形 157"/>
          <p:cNvSpPr/>
          <p:nvPr/>
        </p:nvSpPr>
        <p:spPr>
          <a:xfrm>
            <a:off x="2852392" y="452902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消息管理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60" name="组合 159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61" name="椭圆 16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2" name="椭圆 161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64" name="圆角矩形 163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5" name="圆角矩形 164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66" name="文本框 165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功能模块分析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8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84" grpId="0"/>
      <p:bldP spid="151" grpId="0"/>
      <p:bldP spid="152" grpId="0"/>
      <p:bldP spid="155" grpId="0"/>
      <p:bldP spid="1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订单管理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99962" y="3194884"/>
            <a:ext cx="1112167" cy="991538"/>
            <a:chOff x="4806458" y="3454023"/>
            <a:chExt cx="1482696" cy="1322356"/>
          </a:xfrm>
        </p:grpSpPr>
        <p:grpSp>
          <p:nvGrpSpPr>
            <p:cNvPr id="4" name="组合 3"/>
            <p:cNvGrpSpPr/>
            <p:nvPr/>
          </p:nvGrpSpPr>
          <p:grpSpPr>
            <a:xfrm>
              <a:off x="4806458" y="3454023"/>
              <a:ext cx="1482696" cy="1322356"/>
              <a:chOff x="3337529" y="1161598"/>
              <a:chExt cx="2138277" cy="1907040"/>
            </a:xfrm>
          </p:grpSpPr>
          <p:sp>
            <p:nvSpPr>
              <p:cNvPr id="11" name="任意多边形 10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5"/>
              <p:cNvSpPr>
                <a:spLocks/>
              </p:cNvSpPr>
              <p:nvPr/>
            </p:nvSpPr>
            <p:spPr bwMode="auto">
              <a:xfrm rot="10800000">
                <a:off x="3656172" y="1456205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24340" y="3872674"/>
              <a:ext cx="391456" cy="405434"/>
              <a:chOff x="9450388" y="2662238"/>
              <a:chExt cx="133350" cy="138112"/>
            </a:xfrm>
            <a:solidFill>
              <a:srgbClr val="FFB850"/>
            </a:solidFill>
          </p:grpSpPr>
          <p:sp>
            <p:nvSpPr>
              <p:cNvPr id="6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43"/>
              <p:cNvSpPr>
                <a:spLocks/>
              </p:cNvSpPr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3799962" y="2178356"/>
            <a:ext cx="1112167" cy="991538"/>
            <a:chOff x="4806458" y="2098338"/>
            <a:chExt cx="1482696" cy="1322356"/>
          </a:xfrm>
        </p:grpSpPr>
        <p:grpSp>
          <p:nvGrpSpPr>
            <p:cNvPr id="15" name="组合 14"/>
            <p:cNvGrpSpPr/>
            <p:nvPr/>
          </p:nvGrpSpPr>
          <p:grpSpPr>
            <a:xfrm>
              <a:off x="4806458" y="2098338"/>
              <a:ext cx="1482696" cy="1322356"/>
              <a:chOff x="3337529" y="1161598"/>
              <a:chExt cx="2138277" cy="1907040"/>
            </a:xfrm>
          </p:grpSpPr>
          <p:sp>
            <p:nvSpPr>
              <p:cNvPr id="20" name="任意多边形 19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C65885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5"/>
              <p:cNvSpPr>
                <a:spLocks/>
              </p:cNvSpPr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5291820" y="2555111"/>
              <a:ext cx="510888" cy="395046"/>
              <a:chOff x="3494" y="1896"/>
              <a:chExt cx="688" cy="532"/>
            </a:xfrm>
            <a:solidFill>
              <a:srgbClr val="C65885"/>
            </a:solidFill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4124" y="2007"/>
                <a:ext cx="58" cy="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6"/>
              <p:cNvSpPr>
                <a:spLocks noEditPoints="1"/>
              </p:cNvSpPr>
              <p:nvPr/>
            </p:nvSpPr>
            <p:spPr bwMode="auto">
              <a:xfrm>
                <a:off x="3608" y="1896"/>
                <a:ext cx="459" cy="532"/>
              </a:xfrm>
              <a:custGeom>
                <a:avLst/>
                <a:gdLst>
                  <a:gd name="T0" fmla="*/ 176 w 192"/>
                  <a:gd name="T1" fmla="*/ 46 h 222"/>
                  <a:gd name="T2" fmla="*/ 132 w 192"/>
                  <a:gd name="T3" fmla="*/ 0 h 222"/>
                  <a:gd name="T4" fmla="*/ 60 w 192"/>
                  <a:gd name="T5" fmla="*/ 0 h 222"/>
                  <a:gd name="T6" fmla="*/ 18 w 192"/>
                  <a:gd name="T7" fmla="*/ 46 h 222"/>
                  <a:gd name="T8" fmla="*/ 0 w 192"/>
                  <a:gd name="T9" fmla="*/ 46 h 222"/>
                  <a:gd name="T10" fmla="*/ 0 w 192"/>
                  <a:gd name="T11" fmla="*/ 222 h 222"/>
                  <a:gd name="T12" fmla="*/ 192 w 192"/>
                  <a:gd name="T13" fmla="*/ 222 h 222"/>
                  <a:gd name="T14" fmla="*/ 192 w 192"/>
                  <a:gd name="T15" fmla="*/ 46 h 222"/>
                  <a:gd name="T16" fmla="*/ 176 w 192"/>
                  <a:gd name="T17" fmla="*/ 46 h 222"/>
                  <a:gd name="T18" fmla="*/ 113 w 192"/>
                  <a:gd name="T19" fmla="*/ 42 h 222"/>
                  <a:gd name="T20" fmla="*/ 77 w 192"/>
                  <a:gd name="T21" fmla="*/ 42 h 222"/>
                  <a:gd name="T22" fmla="*/ 67 w 192"/>
                  <a:gd name="T23" fmla="*/ 31 h 222"/>
                  <a:gd name="T24" fmla="*/ 77 w 192"/>
                  <a:gd name="T25" fmla="*/ 20 h 222"/>
                  <a:gd name="T26" fmla="*/ 113 w 192"/>
                  <a:gd name="T27" fmla="*/ 20 h 222"/>
                  <a:gd name="T28" fmla="*/ 124 w 192"/>
                  <a:gd name="T29" fmla="*/ 31 h 222"/>
                  <a:gd name="T30" fmla="*/ 113 w 192"/>
                  <a:gd name="T31" fmla="*/ 4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222">
                    <a:moveTo>
                      <a:pt x="176" y="46"/>
                    </a:moveTo>
                    <a:cubicBezTo>
                      <a:pt x="166" y="26"/>
                      <a:pt x="148" y="0"/>
                      <a:pt x="13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29" y="25"/>
                      <a:pt x="18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192" y="222"/>
                      <a:pt x="192" y="222"/>
                      <a:pt x="192" y="222"/>
                    </a:cubicBezTo>
                    <a:cubicBezTo>
                      <a:pt x="192" y="46"/>
                      <a:pt x="192" y="46"/>
                      <a:pt x="192" y="46"/>
                    </a:cubicBezTo>
                    <a:lnTo>
                      <a:pt x="176" y="46"/>
                    </a:lnTo>
                    <a:close/>
                    <a:moveTo>
                      <a:pt x="113" y="42"/>
                    </a:moveTo>
                    <a:cubicBezTo>
                      <a:pt x="77" y="42"/>
                      <a:pt x="77" y="42"/>
                      <a:pt x="77" y="42"/>
                    </a:cubicBezTo>
                    <a:cubicBezTo>
                      <a:pt x="72" y="42"/>
                      <a:pt x="67" y="37"/>
                      <a:pt x="67" y="31"/>
                    </a:cubicBezTo>
                    <a:cubicBezTo>
                      <a:pt x="67" y="25"/>
                      <a:pt x="72" y="20"/>
                      <a:pt x="77" y="20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119" y="20"/>
                      <a:pt x="124" y="25"/>
                      <a:pt x="124" y="31"/>
                    </a:cubicBezTo>
                    <a:cubicBezTo>
                      <a:pt x="124" y="37"/>
                      <a:pt x="119" y="42"/>
                      <a:pt x="1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3494" y="2007"/>
                <a:ext cx="57" cy="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681949" y="2688682"/>
            <a:ext cx="1112167" cy="991538"/>
            <a:chOff x="5982287" y="2778930"/>
            <a:chExt cx="1482696" cy="1322356"/>
          </a:xfrm>
        </p:grpSpPr>
        <p:grpSp>
          <p:nvGrpSpPr>
            <p:cNvPr id="24" name="组合 23"/>
            <p:cNvGrpSpPr/>
            <p:nvPr/>
          </p:nvGrpSpPr>
          <p:grpSpPr>
            <a:xfrm>
              <a:off x="5982287" y="2778930"/>
              <a:ext cx="1482696" cy="1322356"/>
              <a:chOff x="3337529" y="1161598"/>
              <a:chExt cx="2138277" cy="1907040"/>
            </a:xfrm>
          </p:grpSpPr>
          <p:sp>
            <p:nvSpPr>
              <p:cNvPr id="30" name="任意多边形 29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1A9BA9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5"/>
              <p:cNvSpPr>
                <a:spLocks/>
              </p:cNvSpPr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499590" y="3222679"/>
              <a:ext cx="457152" cy="458487"/>
              <a:chOff x="458010" y="4063526"/>
              <a:chExt cx="1087437" cy="1090612"/>
            </a:xfrm>
            <a:solidFill>
              <a:srgbClr val="1A9BA9"/>
            </a:solidFill>
          </p:grpSpPr>
          <p:sp>
            <p:nvSpPr>
              <p:cNvPr id="26" name="Freeform 11"/>
              <p:cNvSpPr>
                <a:spLocks noEditPoints="1"/>
              </p:cNvSpPr>
              <p:nvPr/>
            </p:nvSpPr>
            <p:spPr bwMode="auto">
              <a:xfrm>
                <a:off x="458010" y="4063526"/>
                <a:ext cx="1087437" cy="1090612"/>
              </a:xfrm>
              <a:custGeom>
                <a:avLst/>
                <a:gdLst>
                  <a:gd name="T0" fmla="*/ 0 w 685"/>
                  <a:gd name="T1" fmla="*/ 0 h 687"/>
                  <a:gd name="T2" fmla="*/ 0 w 685"/>
                  <a:gd name="T3" fmla="*/ 687 h 687"/>
                  <a:gd name="T4" fmla="*/ 685 w 685"/>
                  <a:gd name="T5" fmla="*/ 687 h 687"/>
                  <a:gd name="T6" fmla="*/ 685 w 685"/>
                  <a:gd name="T7" fmla="*/ 0 h 687"/>
                  <a:gd name="T8" fmla="*/ 0 w 685"/>
                  <a:gd name="T9" fmla="*/ 0 h 687"/>
                  <a:gd name="T10" fmla="*/ 58 w 685"/>
                  <a:gd name="T11" fmla="*/ 57 h 687"/>
                  <a:gd name="T12" fmla="*/ 628 w 685"/>
                  <a:gd name="T13" fmla="*/ 57 h 687"/>
                  <a:gd name="T14" fmla="*/ 628 w 685"/>
                  <a:gd name="T15" fmla="*/ 441 h 687"/>
                  <a:gd name="T16" fmla="*/ 442 w 685"/>
                  <a:gd name="T17" fmla="*/ 630 h 687"/>
                  <a:gd name="T18" fmla="*/ 58 w 685"/>
                  <a:gd name="T19" fmla="*/ 630 h 687"/>
                  <a:gd name="T20" fmla="*/ 58 w 685"/>
                  <a:gd name="T21" fmla="*/ 5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5" h="687">
                    <a:moveTo>
                      <a:pt x="0" y="0"/>
                    </a:moveTo>
                    <a:lnTo>
                      <a:pt x="0" y="687"/>
                    </a:lnTo>
                    <a:lnTo>
                      <a:pt x="685" y="687"/>
                    </a:lnTo>
                    <a:lnTo>
                      <a:pt x="685" y="0"/>
                    </a:lnTo>
                    <a:lnTo>
                      <a:pt x="0" y="0"/>
                    </a:lnTo>
                    <a:close/>
                    <a:moveTo>
                      <a:pt x="58" y="57"/>
                    </a:moveTo>
                    <a:lnTo>
                      <a:pt x="628" y="57"/>
                    </a:lnTo>
                    <a:lnTo>
                      <a:pt x="628" y="441"/>
                    </a:lnTo>
                    <a:lnTo>
                      <a:pt x="442" y="630"/>
                    </a:lnTo>
                    <a:lnTo>
                      <a:pt x="58" y="630"/>
                    </a:lnTo>
                    <a:lnTo>
                      <a:pt x="58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682625" y="4338638"/>
                <a:ext cx="636587" cy="71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682625" y="4562475"/>
                <a:ext cx="636587" cy="71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682625" y="4786313"/>
                <a:ext cx="382587" cy="71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355493" y="1179282"/>
            <a:ext cx="1112167" cy="991538"/>
            <a:chOff x="5547069" y="765931"/>
            <a:chExt cx="1482696" cy="1322356"/>
          </a:xfrm>
        </p:grpSpPr>
        <p:grpSp>
          <p:nvGrpSpPr>
            <p:cNvPr id="34" name="组合 33"/>
            <p:cNvGrpSpPr/>
            <p:nvPr/>
          </p:nvGrpSpPr>
          <p:grpSpPr>
            <a:xfrm>
              <a:off x="5547069" y="765931"/>
              <a:ext cx="1482696" cy="1322356"/>
              <a:chOff x="3337529" y="1161598"/>
              <a:chExt cx="2138277" cy="1907040"/>
            </a:xfrm>
          </p:grpSpPr>
          <p:sp>
            <p:nvSpPr>
              <p:cNvPr id="38" name="任意多边形 37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00AF92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5" name="Group 17"/>
            <p:cNvGrpSpPr>
              <a:grpSpLocks noChangeAspect="1"/>
            </p:cNvGrpSpPr>
            <p:nvPr/>
          </p:nvGrpSpPr>
          <p:grpSpPr bwMode="auto">
            <a:xfrm>
              <a:off x="6087464" y="1170184"/>
              <a:ext cx="457188" cy="490764"/>
              <a:chOff x="231" y="1205"/>
              <a:chExt cx="640" cy="687"/>
            </a:xfrm>
            <a:solidFill>
              <a:srgbClr val="00AF92"/>
            </a:solidFill>
          </p:grpSpPr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2922260" y="1662393"/>
            <a:ext cx="1112167" cy="991538"/>
            <a:chOff x="3636341" y="1410229"/>
            <a:chExt cx="1482696" cy="1322356"/>
          </a:xfrm>
        </p:grpSpPr>
        <p:grpSp>
          <p:nvGrpSpPr>
            <p:cNvPr id="50" name="组合 49"/>
            <p:cNvGrpSpPr/>
            <p:nvPr/>
          </p:nvGrpSpPr>
          <p:grpSpPr>
            <a:xfrm>
              <a:off x="3636341" y="1410229"/>
              <a:ext cx="1482696" cy="1322356"/>
              <a:chOff x="3337529" y="1161598"/>
              <a:chExt cx="2138277" cy="1907040"/>
            </a:xfrm>
          </p:grpSpPr>
          <p:sp>
            <p:nvSpPr>
              <p:cNvPr id="52" name="任意多边形 51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E87071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"/>
              <p:cNvSpPr>
                <a:spLocks/>
              </p:cNvSpPr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Freeform 310"/>
            <p:cNvSpPr>
              <a:spLocks noEditPoints="1"/>
            </p:cNvSpPr>
            <p:nvPr/>
          </p:nvSpPr>
          <p:spPr bwMode="auto">
            <a:xfrm>
              <a:off x="4104786" y="1791923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797746" y="2131231"/>
            <a:ext cx="1023632" cy="404529"/>
            <a:chOff x="2137185" y="2035489"/>
            <a:chExt cx="1364664" cy="539497"/>
          </a:xfrm>
        </p:grpSpPr>
        <p:sp>
          <p:nvSpPr>
            <p:cNvPr id="56" name="任意多边形 55"/>
            <p:cNvSpPr/>
            <p:nvPr/>
          </p:nvSpPr>
          <p:spPr>
            <a:xfrm>
              <a:off x="2137185" y="2086036"/>
              <a:ext cx="1298152" cy="488950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400573" y="2035489"/>
              <a:ext cx="101276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793315" y="3650533"/>
            <a:ext cx="1895631" cy="404529"/>
            <a:chOff x="2131277" y="4061694"/>
            <a:chExt cx="2527179" cy="539497"/>
          </a:xfrm>
        </p:grpSpPr>
        <p:sp>
          <p:nvSpPr>
            <p:cNvPr id="59" name="任意多边形 58"/>
            <p:cNvSpPr/>
            <p:nvPr/>
          </p:nvSpPr>
          <p:spPr>
            <a:xfrm>
              <a:off x="2131277" y="4112241"/>
              <a:ext cx="2460668" cy="488950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4557180" y="4061694"/>
              <a:ext cx="101276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640088" y="1384311"/>
            <a:ext cx="1000847" cy="244098"/>
            <a:chOff x="7259641" y="1039365"/>
            <a:chExt cx="1334288" cy="325539"/>
          </a:xfrm>
        </p:grpSpPr>
        <p:sp>
          <p:nvSpPr>
            <p:cNvPr id="62" name="任意多边形 61"/>
            <p:cNvSpPr/>
            <p:nvPr/>
          </p:nvSpPr>
          <p:spPr>
            <a:xfrm flipH="1">
              <a:off x="7326153" y="1089912"/>
              <a:ext cx="1267776" cy="274992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7259641" y="1039365"/>
              <a:ext cx="101276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065240" y="2446701"/>
            <a:ext cx="1578197" cy="155879"/>
            <a:chOff x="6493275" y="2456214"/>
            <a:chExt cx="2103989" cy="207886"/>
          </a:xfrm>
        </p:grpSpPr>
        <p:sp>
          <p:nvSpPr>
            <p:cNvPr id="65" name="任意多边形 64"/>
            <p:cNvSpPr/>
            <p:nvPr/>
          </p:nvSpPr>
          <p:spPr>
            <a:xfrm flipH="1">
              <a:off x="6554828" y="2506762"/>
              <a:ext cx="2042436" cy="157338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6493275" y="2456214"/>
              <a:ext cx="97782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779549" y="3459834"/>
            <a:ext cx="861386" cy="180341"/>
            <a:chOff x="7445563" y="3807371"/>
            <a:chExt cx="1148366" cy="240510"/>
          </a:xfrm>
        </p:grpSpPr>
        <p:sp>
          <p:nvSpPr>
            <p:cNvPr id="71" name="任意多边形 70"/>
            <p:cNvSpPr/>
            <p:nvPr/>
          </p:nvSpPr>
          <p:spPr>
            <a:xfrm flipH="1">
              <a:off x="7507119" y="3857919"/>
              <a:ext cx="1086810" cy="189962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7445563" y="3807371"/>
              <a:ext cx="97782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74" name="文本框 126"/>
          <p:cNvSpPr txBox="1"/>
          <p:nvPr/>
        </p:nvSpPr>
        <p:spPr>
          <a:xfrm>
            <a:off x="807661" y="2504712"/>
            <a:ext cx="21145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E5666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订单投诉：</a:t>
            </a: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在任何订单状态</a:t>
            </a: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(</a:t>
            </a: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待接单、待支付、待完成、待确认、已结束等</a:t>
            </a: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)</a:t>
            </a: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中</a:t>
            </a: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，都</a:t>
            </a: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可以进行投诉，投诉信息反馈给系统，有管理员权限即可可进行后续处理。</a:t>
            </a:r>
          </a:p>
        </p:txBody>
      </p:sp>
      <p:sp>
        <p:nvSpPr>
          <p:cNvPr id="77" name="文本框 131"/>
          <p:cNvSpPr txBox="1"/>
          <p:nvPr/>
        </p:nvSpPr>
        <p:spPr>
          <a:xfrm>
            <a:off x="1079924" y="4055062"/>
            <a:ext cx="16616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E5666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需求</a:t>
            </a:r>
            <a:r>
              <a:rPr lang="zh-CN" altLang="en-US" sz="1050" dirty="0" smtClean="0">
                <a:solidFill>
                  <a:srgbClr val="E5666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发布：</a:t>
            </a: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指</a:t>
            </a: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用户在该平台上发布个人需求所生成的发布订单</a:t>
            </a:r>
          </a:p>
        </p:txBody>
      </p:sp>
      <p:sp>
        <p:nvSpPr>
          <p:cNvPr id="80" name="文本框 138"/>
          <p:cNvSpPr txBox="1"/>
          <p:nvPr/>
        </p:nvSpPr>
        <p:spPr>
          <a:xfrm>
            <a:off x="6224951" y="1705886"/>
            <a:ext cx="23586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E5666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订单查询：</a:t>
            </a: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用户可对自己发布的订单及自己的接单进行条件帅选式的查询；</a:t>
            </a:r>
          </a:p>
        </p:txBody>
      </p:sp>
      <p:sp>
        <p:nvSpPr>
          <p:cNvPr id="83" name="文本框 145"/>
          <p:cNvSpPr txBox="1"/>
          <p:nvPr/>
        </p:nvSpPr>
        <p:spPr>
          <a:xfrm>
            <a:off x="6201981" y="2662964"/>
            <a:ext cx="20696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E5666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订单取消：</a:t>
            </a: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发布的订单在未接单的情况下，可以进行取消操作；</a:t>
            </a:r>
          </a:p>
        </p:txBody>
      </p:sp>
      <p:sp>
        <p:nvSpPr>
          <p:cNvPr id="86" name="文本框 162"/>
          <p:cNvSpPr txBox="1"/>
          <p:nvPr/>
        </p:nvSpPr>
        <p:spPr>
          <a:xfrm>
            <a:off x="5852894" y="3712035"/>
            <a:ext cx="2418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E5666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抢</a:t>
            </a:r>
            <a:r>
              <a:rPr lang="zh-CN" altLang="en-US" sz="1050" dirty="0">
                <a:solidFill>
                  <a:srgbClr val="E5666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单接单：</a:t>
            </a: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用户之间具有抢单竞争，同一发布订单，只能被另一个用户所接单</a:t>
            </a: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，同时</a:t>
            </a: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接单时由系统自动分配，其他用户接单情况显示操作失败；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2" name="组合 81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84" name="椭圆 8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88" name="圆角矩形 8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功能模块分析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66917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4" grpId="0"/>
      <p:bldP spid="77" grpId="0"/>
      <p:bldP spid="80" grpId="0"/>
      <p:bldP spid="83" grpId="0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40"/>
          <p:cNvSpPr txBox="1"/>
          <p:nvPr/>
        </p:nvSpPr>
        <p:spPr>
          <a:xfrm>
            <a:off x="5314933" y="2779032"/>
            <a:ext cx="116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活动查询</a:t>
            </a:r>
          </a:p>
        </p:txBody>
      </p:sp>
      <p:sp>
        <p:nvSpPr>
          <p:cNvPr id="84" name="文本框 43"/>
          <p:cNvSpPr txBox="1"/>
          <p:nvPr/>
        </p:nvSpPr>
        <p:spPr>
          <a:xfrm>
            <a:off x="2872784" y="2742049"/>
            <a:ext cx="116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288077" y="1571040"/>
            <a:ext cx="1222003" cy="1089458"/>
            <a:chOff x="6112735" y="838508"/>
            <a:chExt cx="1629125" cy="1452947"/>
          </a:xfrm>
        </p:grpSpPr>
        <p:grpSp>
          <p:nvGrpSpPr>
            <p:cNvPr id="96" name="组合 95"/>
            <p:cNvGrpSpPr/>
            <p:nvPr/>
          </p:nvGrpSpPr>
          <p:grpSpPr>
            <a:xfrm>
              <a:off x="6112735" y="838508"/>
              <a:ext cx="1629125" cy="1452947"/>
              <a:chOff x="3337530" y="1161598"/>
              <a:chExt cx="2138278" cy="1907040"/>
            </a:xfrm>
          </p:grpSpPr>
          <p:sp>
            <p:nvSpPr>
              <p:cNvPr id="100" name="任意多边形 99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01ACBE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5"/>
              <p:cNvSpPr>
                <a:spLocks/>
              </p:cNvSpPr>
              <p:nvPr/>
            </p:nvSpPr>
            <p:spPr bwMode="auto">
              <a:xfrm rot="10800000">
                <a:off x="3337530" y="1173505"/>
                <a:ext cx="2138278" cy="189513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5"/>
              <p:cNvSpPr>
                <a:spLocks/>
              </p:cNvSpPr>
              <p:nvPr/>
            </p:nvSpPr>
            <p:spPr bwMode="auto">
              <a:xfrm rot="10800000">
                <a:off x="3656172" y="1456205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7" name="Group 13"/>
            <p:cNvGrpSpPr>
              <a:grpSpLocks noChangeAspect="1"/>
            </p:cNvGrpSpPr>
            <p:nvPr/>
          </p:nvGrpSpPr>
          <p:grpSpPr bwMode="auto">
            <a:xfrm>
              <a:off x="6644553" y="1309632"/>
              <a:ext cx="561290" cy="567916"/>
              <a:chOff x="2426" y="2781"/>
              <a:chExt cx="593" cy="600"/>
            </a:xfrm>
            <a:solidFill>
              <a:srgbClr val="01ACBE"/>
            </a:solidFill>
          </p:grpSpPr>
          <p:sp>
            <p:nvSpPr>
              <p:cNvPr id="98" name="Freeform 14"/>
              <p:cNvSpPr>
                <a:spLocks/>
              </p:cNvSpPr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2851028" y="1576846"/>
            <a:ext cx="1222003" cy="1089458"/>
            <a:chOff x="6112735" y="3790179"/>
            <a:chExt cx="1629125" cy="1452947"/>
          </a:xfrm>
        </p:grpSpPr>
        <p:grpSp>
          <p:nvGrpSpPr>
            <p:cNvPr id="142" name="组合 141"/>
            <p:cNvGrpSpPr/>
            <p:nvPr/>
          </p:nvGrpSpPr>
          <p:grpSpPr>
            <a:xfrm>
              <a:off x="6112735" y="3790179"/>
              <a:ext cx="1629125" cy="1452947"/>
              <a:chOff x="3337529" y="1161598"/>
              <a:chExt cx="2138277" cy="1907040"/>
            </a:xfrm>
          </p:grpSpPr>
          <p:sp>
            <p:nvSpPr>
              <p:cNvPr id="148" name="任意多边形 147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C65885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5"/>
              <p:cNvSpPr>
                <a:spLocks/>
              </p:cNvSpPr>
              <p:nvPr/>
            </p:nvSpPr>
            <p:spPr bwMode="auto">
              <a:xfrm rot="10800000">
                <a:off x="3656172" y="1456205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6662592" y="4288292"/>
              <a:ext cx="484509" cy="527258"/>
              <a:chOff x="4873626" y="1965325"/>
              <a:chExt cx="269876" cy="293688"/>
            </a:xfrm>
            <a:solidFill>
              <a:srgbClr val="C65885"/>
            </a:solidFill>
          </p:grpSpPr>
          <p:sp>
            <p:nvSpPr>
              <p:cNvPr id="144" name="Freeform 502"/>
              <p:cNvSpPr>
                <a:spLocks/>
              </p:cNvSpPr>
              <p:nvPr/>
            </p:nvSpPr>
            <p:spPr bwMode="auto">
              <a:xfrm>
                <a:off x="4873626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03"/>
              <p:cNvSpPr>
                <a:spLocks/>
              </p:cNvSpPr>
              <p:nvPr/>
            </p:nvSpPr>
            <p:spPr bwMode="auto">
              <a:xfrm>
                <a:off x="4884739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04"/>
              <p:cNvSpPr>
                <a:spLocks/>
              </p:cNvSpPr>
              <p:nvPr/>
            </p:nvSpPr>
            <p:spPr bwMode="auto">
              <a:xfrm>
                <a:off x="4940301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2" name="文本框 129"/>
          <p:cNvSpPr txBox="1"/>
          <p:nvPr/>
        </p:nvSpPr>
        <p:spPr>
          <a:xfrm>
            <a:off x="4936710" y="3068208"/>
            <a:ext cx="1980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方便管理员进行消息的统一管理</a:t>
            </a:r>
          </a:p>
        </p:txBody>
      </p:sp>
      <p:sp>
        <p:nvSpPr>
          <p:cNvPr id="155" name="文本框 129"/>
          <p:cNvSpPr txBox="1"/>
          <p:nvPr/>
        </p:nvSpPr>
        <p:spPr>
          <a:xfrm>
            <a:off x="2426581" y="3068208"/>
            <a:ext cx="20387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活动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的发布只能由具有管理员权限的用户发起，发布完成后其他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用户可见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并参与优惠活动中；</a:t>
            </a:r>
          </a:p>
        </p:txBody>
      </p:sp>
      <p:sp>
        <p:nvSpPr>
          <p:cNvPr id="158" name="圆角矩形 157"/>
          <p:cNvSpPr/>
          <p:nvPr/>
        </p:nvSpPr>
        <p:spPr>
          <a:xfrm>
            <a:off x="2852392" y="452902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优惠活动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6" name="组合 35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37" name="椭圆 36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40" name="圆角矩形 39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功能模块分析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1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152" grpId="0"/>
      <p:bldP spid="155" grpId="0"/>
      <p:bldP spid="1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4118" y="95942"/>
            <a:ext cx="2431934" cy="36544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3720" y="105774"/>
            <a:ext cx="233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数据库概念结构设计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30910" y="697361"/>
            <a:ext cx="7421359" cy="3904776"/>
            <a:chOff x="930910" y="697361"/>
            <a:chExt cx="7421359" cy="3904776"/>
          </a:xfrm>
        </p:grpSpPr>
        <p:grpSp>
          <p:nvGrpSpPr>
            <p:cNvPr id="51" name="组合 50"/>
            <p:cNvGrpSpPr/>
            <p:nvPr/>
          </p:nvGrpSpPr>
          <p:grpSpPr>
            <a:xfrm>
              <a:off x="930910" y="697361"/>
              <a:ext cx="7421359" cy="3904776"/>
              <a:chOff x="1969963" y="1155347"/>
              <a:chExt cx="9895141" cy="5206367"/>
            </a:xfrm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 rot="5400000">
                <a:off x="2522231" y="5203812"/>
                <a:ext cx="1227700" cy="108810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1CFE5"/>
                  </a:gs>
                  <a:gs pos="0">
                    <a:srgbClr val="0192A1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01CFE5"/>
                    </a:gs>
                    <a:gs pos="100000">
                      <a:srgbClr val="0192A1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3" name="Freeform 5"/>
              <p:cNvSpPr>
                <a:spLocks/>
              </p:cNvSpPr>
              <p:nvPr/>
            </p:nvSpPr>
            <p:spPr bwMode="auto">
              <a:xfrm rot="5400000">
                <a:off x="1886529" y="4953357"/>
                <a:ext cx="1467521" cy="130065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864D9D"/>
                  </a:gs>
                  <a:gs pos="0">
                    <a:srgbClr val="4F2D5D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864D9D"/>
                    </a:gs>
                    <a:gs pos="100000">
                      <a:srgbClr val="4F2D5D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4" name="Freeform 5"/>
              <p:cNvSpPr>
                <a:spLocks/>
              </p:cNvSpPr>
              <p:nvPr/>
            </p:nvSpPr>
            <p:spPr bwMode="auto">
              <a:xfrm rot="5400000">
                <a:off x="10195466" y="1524657"/>
                <a:ext cx="1227700" cy="108810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C46D"/>
                  </a:gs>
                  <a:gs pos="0">
                    <a:srgbClr val="FFA015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FFC46D"/>
                    </a:gs>
                    <a:gs pos="100000">
                      <a:srgbClr val="FFA015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5" name="Freeform 5"/>
              <p:cNvSpPr>
                <a:spLocks/>
              </p:cNvSpPr>
              <p:nvPr/>
            </p:nvSpPr>
            <p:spPr bwMode="auto">
              <a:xfrm rot="5400000">
                <a:off x="10481019" y="1238781"/>
                <a:ext cx="1467520" cy="13006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858E"/>
                  </a:gs>
                  <a:gs pos="0">
                    <a:srgbClr val="F02832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FF858E"/>
                    </a:gs>
                    <a:gs pos="100000">
                      <a:srgbClr val="F02832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8655" y="1321160"/>
              <a:ext cx="6257143" cy="27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3116061"/>
      </p:ext>
    </p:extLst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21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4)">
                                          <p:cBhvr>
                                            <p:cTn id="2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21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4)">
                                          <p:cBhvr>
                                            <p:cTn id="2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4118" y="95942"/>
            <a:ext cx="2431934" cy="36544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3720" y="105774"/>
            <a:ext cx="233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数据库物理结构设计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30910" y="815345"/>
            <a:ext cx="7421359" cy="3904776"/>
            <a:chOff x="930910" y="697361"/>
            <a:chExt cx="7421359" cy="3904776"/>
          </a:xfrm>
        </p:grpSpPr>
        <p:grpSp>
          <p:nvGrpSpPr>
            <p:cNvPr id="51" name="组合 50"/>
            <p:cNvGrpSpPr/>
            <p:nvPr/>
          </p:nvGrpSpPr>
          <p:grpSpPr>
            <a:xfrm>
              <a:off x="930910" y="697361"/>
              <a:ext cx="7421359" cy="3904776"/>
              <a:chOff x="1969963" y="1155347"/>
              <a:chExt cx="9895141" cy="5206367"/>
            </a:xfrm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 rot="5400000">
                <a:off x="2522231" y="5203812"/>
                <a:ext cx="1227700" cy="108810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1CFE5"/>
                  </a:gs>
                  <a:gs pos="0">
                    <a:srgbClr val="0192A1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01CFE5"/>
                    </a:gs>
                    <a:gs pos="100000">
                      <a:srgbClr val="0192A1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3" name="Freeform 5"/>
              <p:cNvSpPr>
                <a:spLocks/>
              </p:cNvSpPr>
              <p:nvPr/>
            </p:nvSpPr>
            <p:spPr bwMode="auto">
              <a:xfrm rot="5400000">
                <a:off x="1886529" y="4953357"/>
                <a:ext cx="1467521" cy="130065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864D9D"/>
                  </a:gs>
                  <a:gs pos="0">
                    <a:srgbClr val="4F2D5D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864D9D"/>
                    </a:gs>
                    <a:gs pos="100000">
                      <a:srgbClr val="4F2D5D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4" name="Freeform 5"/>
              <p:cNvSpPr>
                <a:spLocks/>
              </p:cNvSpPr>
              <p:nvPr/>
            </p:nvSpPr>
            <p:spPr bwMode="auto">
              <a:xfrm rot="5400000">
                <a:off x="10195466" y="1524657"/>
                <a:ext cx="1227700" cy="108810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C46D"/>
                  </a:gs>
                  <a:gs pos="0">
                    <a:srgbClr val="FFA015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FFC46D"/>
                    </a:gs>
                    <a:gs pos="100000">
                      <a:srgbClr val="FFA015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5" name="Freeform 5"/>
              <p:cNvSpPr>
                <a:spLocks/>
              </p:cNvSpPr>
              <p:nvPr/>
            </p:nvSpPr>
            <p:spPr bwMode="auto">
              <a:xfrm rot="5400000">
                <a:off x="10481019" y="1238781"/>
                <a:ext cx="1467520" cy="13006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858E"/>
                  </a:gs>
                  <a:gs pos="0">
                    <a:srgbClr val="F02832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FF858E"/>
                    </a:gs>
                    <a:gs pos="100000">
                      <a:srgbClr val="F02832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3671" y="1288026"/>
              <a:ext cx="6152907" cy="2830764"/>
            </a:xfrm>
            <a:prstGeom prst="rect">
              <a:avLst/>
            </a:prstGeom>
          </p:spPr>
        </p:pic>
      </p:grpSp>
      <p:sp>
        <p:nvSpPr>
          <p:cNvPr id="19" name="圆角矩形 18"/>
          <p:cNvSpPr/>
          <p:nvPr/>
        </p:nvSpPr>
        <p:spPr>
          <a:xfrm>
            <a:off x="3365309" y="745378"/>
            <a:ext cx="2549630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订单表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65163"/>
      </p:ext>
    </p:extLst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9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3266987" y="961317"/>
            <a:ext cx="2549630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消息表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96382" y="1240003"/>
            <a:ext cx="6890416" cy="2782785"/>
            <a:chOff x="1196382" y="1240003"/>
            <a:chExt cx="6890416" cy="2782785"/>
          </a:xfrm>
        </p:grpSpPr>
        <p:grpSp>
          <p:nvGrpSpPr>
            <p:cNvPr id="51" name="组合 50"/>
            <p:cNvGrpSpPr/>
            <p:nvPr/>
          </p:nvGrpSpPr>
          <p:grpSpPr>
            <a:xfrm>
              <a:off x="1196382" y="1240003"/>
              <a:ext cx="6890416" cy="2782785"/>
              <a:chOff x="2323925" y="1721558"/>
              <a:chExt cx="9187218" cy="3710379"/>
            </a:xfrm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 rot="5400000">
                <a:off x="2876192" y="4274035"/>
                <a:ext cx="1227700" cy="108810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1CFE5"/>
                  </a:gs>
                  <a:gs pos="0">
                    <a:srgbClr val="0192A1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01CFE5"/>
                    </a:gs>
                    <a:gs pos="100000">
                      <a:srgbClr val="0192A1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3" name="Freeform 5"/>
              <p:cNvSpPr>
                <a:spLocks/>
              </p:cNvSpPr>
              <p:nvPr/>
            </p:nvSpPr>
            <p:spPr bwMode="auto">
              <a:xfrm rot="5400000">
                <a:off x="2240491" y="4023579"/>
                <a:ext cx="1467521" cy="130065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864D9D"/>
                  </a:gs>
                  <a:gs pos="0">
                    <a:srgbClr val="4F2D5D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864D9D"/>
                    </a:gs>
                    <a:gs pos="100000">
                      <a:srgbClr val="4F2D5D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4" name="Freeform 5"/>
              <p:cNvSpPr>
                <a:spLocks/>
              </p:cNvSpPr>
              <p:nvPr/>
            </p:nvSpPr>
            <p:spPr bwMode="auto">
              <a:xfrm rot="5400000">
                <a:off x="9841505" y="2090869"/>
                <a:ext cx="1227700" cy="108810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C46D"/>
                  </a:gs>
                  <a:gs pos="0">
                    <a:srgbClr val="FFA015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FFC46D"/>
                    </a:gs>
                    <a:gs pos="100000">
                      <a:srgbClr val="FFA015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5" name="Freeform 5"/>
              <p:cNvSpPr>
                <a:spLocks/>
              </p:cNvSpPr>
              <p:nvPr/>
            </p:nvSpPr>
            <p:spPr bwMode="auto">
              <a:xfrm rot="5400000">
                <a:off x="10127058" y="1804992"/>
                <a:ext cx="1467520" cy="13006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858E"/>
                  </a:gs>
                  <a:gs pos="0">
                    <a:srgbClr val="F02832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FF858E"/>
                    </a:gs>
                    <a:gs pos="100000">
                      <a:srgbClr val="F02832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1066" y="1867945"/>
              <a:ext cx="5485714" cy="17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34901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3031013" y="1294608"/>
            <a:ext cx="2549630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投诉信息表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96382" y="1590818"/>
            <a:ext cx="6844070" cy="2431969"/>
            <a:chOff x="1196382" y="1590818"/>
            <a:chExt cx="6844070" cy="2431969"/>
          </a:xfrm>
        </p:grpSpPr>
        <p:grpSp>
          <p:nvGrpSpPr>
            <p:cNvPr id="51" name="组合 50"/>
            <p:cNvGrpSpPr/>
            <p:nvPr/>
          </p:nvGrpSpPr>
          <p:grpSpPr>
            <a:xfrm>
              <a:off x="1196382" y="1590818"/>
              <a:ext cx="6844070" cy="2431969"/>
              <a:chOff x="2323925" y="2189312"/>
              <a:chExt cx="9125423" cy="3242625"/>
            </a:xfrm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 rot="5400000">
                <a:off x="2876192" y="4274035"/>
                <a:ext cx="1227700" cy="108810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1CFE5"/>
                  </a:gs>
                  <a:gs pos="0">
                    <a:srgbClr val="0192A1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01CFE5"/>
                    </a:gs>
                    <a:gs pos="100000">
                      <a:srgbClr val="0192A1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3" name="Freeform 5"/>
              <p:cNvSpPr>
                <a:spLocks/>
              </p:cNvSpPr>
              <p:nvPr/>
            </p:nvSpPr>
            <p:spPr bwMode="auto">
              <a:xfrm rot="5400000">
                <a:off x="2240491" y="4023579"/>
                <a:ext cx="1467521" cy="130065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864D9D"/>
                  </a:gs>
                  <a:gs pos="0">
                    <a:srgbClr val="4F2D5D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864D9D"/>
                    </a:gs>
                    <a:gs pos="100000">
                      <a:srgbClr val="4F2D5D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4" name="Freeform 5"/>
              <p:cNvSpPr>
                <a:spLocks/>
              </p:cNvSpPr>
              <p:nvPr/>
            </p:nvSpPr>
            <p:spPr bwMode="auto">
              <a:xfrm rot="5400000">
                <a:off x="9779709" y="2558623"/>
                <a:ext cx="1227700" cy="108810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C46D"/>
                  </a:gs>
                  <a:gs pos="0">
                    <a:srgbClr val="FFA015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FFC46D"/>
                    </a:gs>
                    <a:gs pos="100000">
                      <a:srgbClr val="FFA015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5" name="Freeform 5"/>
              <p:cNvSpPr>
                <a:spLocks/>
              </p:cNvSpPr>
              <p:nvPr/>
            </p:nvSpPr>
            <p:spPr bwMode="auto">
              <a:xfrm rot="5400000">
                <a:off x="10065262" y="2272746"/>
                <a:ext cx="1467520" cy="130065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858E"/>
                  </a:gs>
                  <a:gs pos="0">
                    <a:srgbClr val="F02832"/>
                  </a:gs>
                </a:gsLst>
                <a:lin ang="18900000" scaled="0"/>
                <a:tileRect/>
              </a:gradFill>
              <a:ln w="25400">
                <a:gradFill flip="none" rotWithShape="1">
                  <a:gsLst>
                    <a:gs pos="0">
                      <a:srgbClr val="FF858E"/>
                    </a:gs>
                    <a:gs pos="100000">
                      <a:srgbClr val="F02832"/>
                    </a:gs>
                  </a:gsLst>
                  <a:lin ang="18900000" scaled="0"/>
                  <a:tileRect/>
                </a:gradFill>
              </a:ln>
              <a:effectLst>
                <a:outerShdw blurRad="444500" dist="1524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2170" y="2257638"/>
              <a:ext cx="5495238" cy="1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150612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51755" y="1505713"/>
            <a:ext cx="2065817" cy="2584754"/>
            <a:chOff x="3295850" y="1895995"/>
            <a:chExt cx="3725149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397295" y="198070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00B0F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467584" y="2294564"/>
            <a:ext cx="11850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68079" y="2294564"/>
            <a:ext cx="118508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638" y="2328226"/>
            <a:ext cx="288238" cy="46073"/>
            <a:chOff x="4312849" y="310430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3802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3803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48507" y="2158411"/>
            <a:ext cx="513267" cy="426728"/>
            <a:chOff x="4998010" y="2877878"/>
            <a:chExt cx="684356" cy="568970"/>
          </a:xfrm>
        </p:grpSpPr>
        <p:sp>
          <p:nvSpPr>
            <p:cNvPr id="18" name="椭圆 1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98010" y="2877878"/>
              <a:ext cx="68435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100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035550" y="2115048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详细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设计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41909" y="2864495"/>
            <a:ext cx="131029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业务逻辑类分析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38811" y="2864495"/>
            <a:ext cx="1440138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业务逻辑交互分析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2303302" y="2098889"/>
            <a:ext cx="557228" cy="534011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88804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900" decel="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7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2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5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" dur="25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0" presetClass="entr" presetSubtype="0" decel="1000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25" grpId="0"/>
          <p:bldP spid="26" grpId="0"/>
          <p:bldP spid="27" grpId="0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900" decel="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7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2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5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" dur="25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0" presetClass="entr" presetSubtype="0" decel="1000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25" grpId="0"/>
          <p:bldP spid="26" grpId="0"/>
          <p:bldP spid="27" grpId="0"/>
          <p:bldP spid="29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 136" descr="B:\TecentDownload\8277Message\827729574\Image\C2C\@W%V76S~(ILH)APIBO@}CQ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40" y="1000847"/>
            <a:ext cx="5889625" cy="3936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98637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业务逻辑类分析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95665" y="1116900"/>
            <a:ext cx="3348335" cy="3943008"/>
            <a:chOff x="799375" y="842174"/>
            <a:chExt cx="3774282" cy="4444604"/>
          </a:xfrm>
        </p:grpSpPr>
        <p:pic>
          <p:nvPicPr>
            <p:cNvPr id="12" name="图片 2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66" y="3771112"/>
              <a:ext cx="102393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2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757" y="2740031"/>
              <a:ext cx="1023938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7"/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5" y="1655372"/>
              <a:ext cx="1023938" cy="79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32" y="842174"/>
              <a:ext cx="3552825" cy="4444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6364276" y="1773072"/>
            <a:ext cx="2294784" cy="1695969"/>
            <a:chOff x="6932106" y="3145713"/>
            <a:chExt cx="3887233" cy="2872878"/>
          </a:xfrm>
        </p:grpSpPr>
        <p:sp>
          <p:nvSpPr>
            <p:cNvPr id="17" name="Rectangle 5"/>
            <p:cNvSpPr>
              <a:spLocks/>
            </p:cNvSpPr>
            <p:nvPr/>
          </p:nvSpPr>
          <p:spPr bwMode="auto">
            <a:xfrm>
              <a:off x="6932106" y="3827010"/>
              <a:ext cx="3887233" cy="2191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lvl="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在订单发布用例的逻辑关系中，需要涉及到三个控制器类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(</a:t>
              </a:r>
              <a:r>
                <a:rPr lang="en-US" altLang="zh-CN" sz="1000" kern="0" dirty="0" err="1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UserAccount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 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控制类、</a:t>
              </a:r>
            </a:p>
            <a:p>
              <a:pPr lvl="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00" kern="0" dirty="0" err="1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UserMoney</a:t>
              </a:r>
              <a:r>
                <a:rPr lang="en-US" altLang="zh-CN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 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控制类和 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Order 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控制类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)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，三个控制类的先后调用完成了整个的订单发布用例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逻辑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。在控制类的实现中，分别用事务的方式对 </a:t>
              </a:r>
              <a:r>
                <a:rPr lang="en-US" altLang="zh-CN" sz="1000" kern="0" dirty="0" err="1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UserAccountService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、</a:t>
              </a:r>
            </a:p>
            <a:p>
              <a:pPr lvl="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00" kern="0" dirty="0" err="1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UserAccountInfoService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、</a:t>
              </a:r>
              <a:r>
                <a:rPr lang="en-US" altLang="zh-CN" sz="1000" kern="0" dirty="0" err="1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OrderService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、</a:t>
              </a:r>
              <a:r>
                <a:rPr lang="en-US" altLang="zh-CN" sz="1000" kern="0" dirty="0" err="1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UserMoneyService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、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File 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服务类进行了调用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，服务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类又通过统一的数据上下文完成对实体的操作。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Gill Sans" charset="0"/>
              </a:endParaRPr>
            </a:p>
          </p:txBody>
        </p:sp>
        <p:sp>
          <p:nvSpPr>
            <p:cNvPr id="18" name="KSO_Shape"/>
            <p:cNvSpPr/>
            <p:nvPr/>
          </p:nvSpPr>
          <p:spPr>
            <a:xfrm flipH="1">
              <a:off x="6954367" y="3216995"/>
              <a:ext cx="386363" cy="273673"/>
            </a:xfrm>
            <a:custGeom>
              <a:avLst/>
              <a:gdLst>
                <a:gd name="connsiteX0" fmla="*/ 7782622 w 7782622"/>
                <a:gd name="connsiteY0" fmla="*/ 1956116 h 5514836"/>
                <a:gd name="connsiteX1" fmla="*/ 1120218 w 7782622"/>
                <a:gd name="connsiteY1" fmla="*/ 1956116 h 5514836"/>
                <a:gd name="connsiteX2" fmla="*/ 4 w 7782622"/>
                <a:gd name="connsiteY2" fmla="*/ 5514836 h 5514836"/>
                <a:gd name="connsiteX3" fmla="*/ 6662408 w 7782622"/>
                <a:gd name="connsiteY3" fmla="*/ 5514836 h 5514836"/>
                <a:gd name="connsiteX4" fmla="*/ 2210075 w 7782622"/>
                <a:gd name="connsiteY4" fmla="*/ 0 h 5514836"/>
                <a:gd name="connsiteX5" fmla="*/ 0 w 7782622"/>
                <a:gd name="connsiteY5" fmla="*/ 0 h 5514836"/>
                <a:gd name="connsiteX6" fmla="*/ 0 w 7782622"/>
                <a:gd name="connsiteY6" fmla="*/ 1356040 h 5514836"/>
                <a:gd name="connsiteX7" fmla="*/ 2 w 7782622"/>
                <a:gd name="connsiteY7" fmla="*/ 1356040 h 5514836"/>
                <a:gd name="connsiteX8" fmla="*/ 2 w 7782622"/>
                <a:gd name="connsiteY8" fmla="*/ 4425111 h 5514836"/>
                <a:gd name="connsiteX9" fmla="*/ 872566 w 7782622"/>
                <a:gd name="connsiteY9" fmla="*/ 1653131 h 5514836"/>
                <a:gd name="connsiteX10" fmla="*/ 6705945 w 7782622"/>
                <a:gd name="connsiteY10" fmla="*/ 1653131 h 5514836"/>
                <a:gd name="connsiteX11" fmla="*/ 6705945 w 7782622"/>
                <a:gd name="connsiteY11" fmla="*/ 984566 h 5514836"/>
                <a:gd name="connsiteX12" fmla="*/ 2611236 w 7782622"/>
                <a:gd name="connsiteY12" fmla="*/ 984566 h 551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82622" h="5514836">
                  <a:moveTo>
                    <a:pt x="7782622" y="1956116"/>
                  </a:moveTo>
                  <a:lnTo>
                    <a:pt x="1120218" y="1956116"/>
                  </a:lnTo>
                  <a:lnTo>
                    <a:pt x="4" y="5514836"/>
                  </a:lnTo>
                  <a:lnTo>
                    <a:pt x="6662408" y="5514836"/>
                  </a:lnTo>
                  <a:close/>
                  <a:moveTo>
                    <a:pt x="2210075" y="0"/>
                  </a:moveTo>
                  <a:lnTo>
                    <a:pt x="0" y="0"/>
                  </a:lnTo>
                  <a:lnTo>
                    <a:pt x="0" y="1356040"/>
                  </a:lnTo>
                  <a:lnTo>
                    <a:pt x="2" y="1356040"/>
                  </a:lnTo>
                  <a:lnTo>
                    <a:pt x="2" y="4425111"/>
                  </a:lnTo>
                  <a:lnTo>
                    <a:pt x="872566" y="1653131"/>
                  </a:lnTo>
                  <a:lnTo>
                    <a:pt x="6705945" y="1653131"/>
                  </a:lnTo>
                  <a:lnTo>
                    <a:pt x="6705945" y="984566"/>
                  </a:lnTo>
                  <a:lnTo>
                    <a:pt x="2611236" y="984566"/>
                  </a:lnTo>
                  <a:close/>
                </a:path>
              </a:pathLst>
            </a:custGeom>
            <a:solidFill>
              <a:srgbClr val="02B3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造字工房悦黑（非商用）常规体"/>
                <a:ea typeface="造字工房悦黑（非商用）常规体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37013" y="3145713"/>
              <a:ext cx="1570317" cy="469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kern="0" dirty="0">
                  <a:solidFill>
                    <a:srgbClr val="02B3C1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2B3C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977363" y="3663117"/>
              <a:ext cx="3841976" cy="24330"/>
              <a:chOff x="3060700" y="4724400"/>
              <a:chExt cx="5955507" cy="464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060700" y="472904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4" name="组合 23"/>
          <p:cNvGrpSpPr/>
          <p:nvPr/>
        </p:nvGrpSpPr>
        <p:grpSpPr>
          <a:xfrm flipH="1">
            <a:off x="7340387" y="1266308"/>
            <a:ext cx="859136" cy="686936"/>
            <a:chOff x="2914654" y="1360490"/>
            <a:chExt cx="5132384" cy="4103685"/>
          </a:xfrm>
        </p:grpSpPr>
        <p:grpSp>
          <p:nvGrpSpPr>
            <p:cNvPr id="25" name="组合 24"/>
            <p:cNvGrpSpPr/>
            <p:nvPr/>
          </p:nvGrpSpPr>
          <p:grpSpPr>
            <a:xfrm>
              <a:off x="2914654" y="1360490"/>
              <a:ext cx="3387729" cy="4038605"/>
              <a:chOff x="2914654" y="1360490"/>
              <a:chExt cx="3387729" cy="4038605"/>
            </a:xfrm>
            <a:effectLst>
              <a:reflection blurRad="6350" stA="36000" endPos="25000" dir="5400000" sy="-100000" algn="bl" rotWithShape="0"/>
            </a:effectLst>
          </p:grpSpPr>
          <p:sp>
            <p:nvSpPr>
              <p:cNvPr id="106" name="Freeform 12"/>
              <p:cNvSpPr>
                <a:spLocks/>
              </p:cNvSpPr>
              <p:nvPr/>
            </p:nvSpPr>
            <p:spPr bwMode="auto">
              <a:xfrm>
                <a:off x="5762691" y="4868869"/>
                <a:ext cx="175602" cy="524888"/>
              </a:xfrm>
              <a:custGeom>
                <a:avLst/>
                <a:gdLst>
                  <a:gd name="T0" fmla="*/ 8 w 44"/>
                  <a:gd name="T1" fmla="*/ 23 h 139"/>
                  <a:gd name="T2" fmla="*/ 0 w 44"/>
                  <a:gd name="T3" fmla="*/ 138 h 139"/>
                  <a:gd name="T4" fmla="*/ 1 w 44"/>
                  <a:gd name="T5" fmla="*/ 139 h 139"/>
                  <a:gd name="T6" fmla="*/ 44 w 44"/>
                  <a:gd name="T7" fmla="*/ 0 h 139"/>
                  <a:gd name="T8" fmla="*/ 44 w 44"/>
                  <a:gd name="T9" fmla="*/ 0 h 139"/>
                  <a:gd name="T10" fmla="*/ 8 w 44"/>
                  <a:gd name="T11" fmla="*/ 23 h 139"/>
                  <a:gd name="connsiteX0" fmla="*/ 1818 w 10000"/>
                  <a:gd name="connsiteY0" fmla="*/ 1655 h 9928"/>
                  <a:gd name="connsiteX1" fmla="*/ 0 w 10000"/>
                  <a:gd name="connsiteY1" fmla="*/ 9928 h 9928"/>
                  <a:gd name="connsiteX2" fmla="*/ 10000 w 10000"/>
                  <a:gd name="connsiteY2" fmla="*/ 0 h 9928"/>
                  <a:gd name="connsiteX3" fmla="*/ 10000 w 10000"/>
                  <a:gd name="connsiteY3" fmla="*/ 0 h 9928"/>
                  <a:gd name="connsiteX4" fmla="*/ 1818 w 10000"/>
                  <a:gd name="connsiteY4" fmla="*/ 1655 h 9928"/>
                  <a:gd name="connsiteX0" fmla="*/ 1818 w 10000"/>
                  <a:gd name="connsiteY0" fmla="*/ 1667 h 10046"/>
                  <a:gd name="connsiteX1" fmla="*/ 0 w 10000"/>
                  <a:gd name="connsiteY1" fmla="*/ 10046 h 10046"/>
                  <a:gd name="connsiteX2" fmla="*/ 10000 w 10000"/>
                  <a:gd name="connsiteY2" fmla="*/ 0 h 10046"/>
                  <a:gd name="connsiteX3" fmla="*/ 10000 w 10000"/>
                  <a:gd name="connsiteY3" fmla="*/ 0 h 10046"/>
                  <a:gd name="connsiteX4" fmla="*/ 1818 w 10000"/>
                  <a:gd name="connsiteY4" fmla="*/ 1667 h 10046"/>
                  <a:gd name="connsiteX0" fmla="*/ 1544 w 9726"/>
                  <a:gd name="connsiteY0" fmla="*/ 1667 h 10092"/>
                  <a:gd name="connsiteX1" fmla="*/ 0 w 9726"/>
                  <a:gd name="connsiteY1" fmla="*/ 10092 h 10092"/>
                  <a:gd name="connsiteX2" fmla="*/ 9726 w 9726"/>
                  <a:gd name="connsiteY2" fmla="*/ 0 h 10092"/>
                  <a:gd name="connsiteX3" fmla="*/ 9726 w 9726"/>
                  <a:gd name="connsiteY3" fmla="*/ 0 h 10092"/>
                  <a:gd name="connsiteX4" fmla="*/ 1544 w 9726"/>
                  <a:gd name="connsiteY4" fmla="*/ 1667 h 10092"/>
                  <a:gd name="connsiteX0" fmla="*/ 1200 w 10601"/>
                  <a:gd name="connsiteY0" fmla="*/ 2015 h 10014"/>
                  <a:gd name="connsiteX1" fmla="*/ 601 w 10601"/>
                  <a:gd name="connsiteY1" fmla="*/ 10000 h 10014"/>
                  <a:gd name="connsiteX2" fmla="*/ 10601 w 10601"/>
                  <a:gd name="connsiteY2" fmla="*/ 0 h 10014"/>
                  <a:gd name="connsiteX3" fmla="*/ 10601 w 10601"/>
                  <a:gd name="connsiteY3" fmla="*/ 0 h 10014"/>
                  <a:gd name="connsiteX4" fmla="*/ 1200 w 10601"/>
                  <a:gd name="connsiteY4" fmla="*/ 2015 h 10014"/>
                  <a:gd name="connsiteX0" fmla="*/ 1251 w 10652"/>
                  <a:gd name="connsiteY0" fmla="*/ 2015 h 10015"/>
                  <a:gd name="connsiteX1" fmla="*/ 652 w 10652"/>
                  <a:gd name="connsiteY1" fmla="*/ 10000 h 10015"/>
                  <a:gd name="connsiteX2" fmla="*/ 10652 w 10652"/>
                  <a:gd name="connsiteY2" fmla="*/ 0 h 10015"/>
                  <a:gd name="connsiteX3" fmla="*/ 10652 w 10652"/>
                  <a:gd name="connsiteY3" fmla="*/ 0 h 10015"/>
                  <a:gd name="connsiteX4" fmla="*/ 1251 w 10652"/>
                  <a:gd name="connsiteY4" fmla="*/ 2015 h 10015"/>
                  <a:gd name="connsiteX0" fmla="*/ 1004 w 10405"/>
                  <a:gd name="connsiteY0" fmla="*/ 2015 h 10000"/>
                  <a:gd name="connsiteX1" fmla="*/ 405 w 10405"/>
                  <a:gd name="connsiteY1" fmla="*/ 10000 h 10000"/>
                  <a:gd name="connsiteX2" fmla="*/ 10405 w 10405"/>
                  <a:gd name="connsiteY2" fmla="*/ 0 h 10000"/>
                  <a:gd name="connsiteX3" fmla="*/ 10405 w 10405"/>
                  <a:gd name="connsiteY3" fmla="*/ 0 h 10000"/>
                  <a:gd name="connsiteX4" fmla="*/ 1004 w 10405"/>
                  <a:gd name="connsiteY4" fmla="*/ 2015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5" h="10000">
                    <a:moveTo>
                      <a:pt x="1004" y="2015"/>
                    </a:moveTo>
                    <a:cubicBezTo>
                      <a:pt x="522" y="4949"/>
                      <a:pt x="-598" y="9202"/>
                      <a:pt x="405" y="10000"/>
                    </a:cubicBezTo>
                    <a:cubicBezTo>
                      <a:pt x="1972" y="9664"/>
                      <a:pt x="7072" y="3333"/>
                      <a:pt x="10405" y="0"/>
                    </a:cubicBezTo>
                    <a:lnTo>
                      <a:pt x="10405" y="0"/>
                    </a:lnTo>
                    <a:lnTo>
                      <a:pt x="1004" y="2015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5"/>
              <p:cNvSpPr>
                <a:spLocks/>
              </p:cNvSpPr>
              <p:nvPr/>
            </p:nvSpPr>
            <p:spPr bwMode="auto">
              <a:xfrm>
                <a:off x="3159129" y="1600203"/>
                <a:ext cx="1644652" cy="2200278"/>
              </a:xfrm>
              <a:custGeom>
                <a:avLst/>
                <a:gdLst>
                  <a:gd name="T0" fmla="*/ 0 w 1036"/>
                  <a:gd name="T1" fmla="*/ 223 h 1386"/>
                  <a:gd name="T2" fmla="*/ 650 w 1036"/>
                  <a:gd name="T3" fmla="*/ 1386 h 1386"/>
                  <a:gd name="T4" fmla="*/ 1036 w 1036"/>
                  <a:gd name="T5" fmla="*/ 1170 h 1386"/>
                  <a:gd name="T6" fmla="*/ 384 w 1036"/>
                  <a:gd name="T7" fmla="*/ 0 h 1386"/>
                  <a:gd name="T8" fmla="*/ 0 w 1036"/>
                  <a:gd name="T9" fmla="*/ 223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6" h="1386">
                    <a:moveTo>
                      <a:pt x="0" y="223"/>
                    </a:moveTo>
                    <a:lnTo>
                      <a:pt x="650" y="1386"/>
                    </a:lnTo>
                    <a:lnTo>
                      <a:pt x="1036" y="1170"/>
                    </a:lnTo>
                    <a:lnTo>
                      <a:pt x="384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6"/>
              <p:cNvSpPr>
                <a:spLocks/>
              </p:cNvSpPr>
              <p:nvPr/>
            </p:nvSpPr>
            <p:spPr bwMode="auto">
              <a:xfrm>
                <a:off x="3768730" y="1360490"/>
                <a:ext cx="1452564" cy="2097090"/>
              </a:xfrm>
              <a:custGeom>
                <a:avLst/>
                <a:gdLst>
                  <a:gd name="T0" fmla="*/ 259 w 915"/>
                  <a:gd name="T1" fmla="*/ 0 h 1321"/>
                  <a:gd name="T2" fmla="*/ 0 w 915"/>
                  <a:gd name="T3" fmla="*/ 151 h 1321"/>
                  <a:gd name="T4" fmla="*/ 652 w 915"/>
                  <a:gd name="T5" fmla="*/ 1321 h 1321"/>
                  <a:gd name="T6" fmla="*/ 915 w 915"/>
                  <a:gd name="T7" fmla="*/ 1177 h 1321"/>
                  <a:gd name="T8" fmla="*/ 259 w 915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5" h="1321">
                    <a:moveTo>
                      <a:pt x="259" y="0"/>
                    </a:moveTo>
                    <a:lnTo>
                      <a:pt x="0" y="151"/>
                    </a:lnTo>
                    <a:lnTo>
                      <a:pt x="652" y="1321"/>
                    </a:lnTo>
                    <a:lnTo>
                      <a:pt x="915" y="1177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"/>
              <p:cNvSpPr>
                <a:spLocks/>
              </p:cNvSpPr>
              <p:nvPr/>
            </p:nvSpPr>
            <p:spPr bwMode="auto">
              <a:xfrm>
                <a:off x="4533906" y="3702055"/>
                <a:ext cx="1350964" cy="1452564"/>
              </a:xfrm>
              <a:custGeom>
                <a:avLst/>
                <a:gdLst>
                  <a:gd name="T0" fmla="*/ 282 w 359"/>
                  <a:gd name="T1" fmla="*/ 368 h 386"/>
                  <a:gd name="T2" fmla="*/ 337 w 359"/>
                  <a:gd name="T3" fmla="*/ 335 h 386"/>
                  <a:gd name="T4" fmla="*/ 359 w 359"/>
                  <a:gd name="T5" fmla="*/ 0 h 386"/>
                  <a:gd name="T6" fmla="*/ 142 w 359"/>
                  <a:gd name="T7" fmla="*/ 118 h 386"/>
                  <a:gd name="T8" fmla="*/ 0 w 359"/>
                  <a:gd name="T9" fmla="*/ 195 h 386"/>
                  <a:gd name="T10" fmla="*/ 246 w 359"/>
                  <a:gd name="T11" fmla="*/ 386 h 386"/>
                  <a:gd name="T12" fmla="*/ 282 w 359"/>
                  <a:gd name="T13" fmla="*/ 368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386">
                    <a:moveTo>
                      <a:pt x="282" y="368"/>
                    </a:moveTo>
                    <a:cubicBezTo>
                      <a:pt x="300" y="358"/>
                      <a:pt x="319" y="347"/>
                      <a:pt x="337" y="335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142" y="118"/>
                      <a:pt x="142" y="118"/>
                      <a:pt x="142" y="118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246" y="386"/>
                      <a:pt x="246" y="386"/>
                      <a:pt x="246" y="386"/>
                    </a:cubicBezTo>
                    <a:cubicBezTo>
                      <a:pt x="258" y="380"/>
                      <a:pt x="270" y="374"/>
                      <a:pt x="282" y="368"/>
                    </a:cubicBezTo>
                    <a:close/>
                  </a:path>
                </a:pathLst>
              </a:custGeom>
              <a:solidFill>
                <a:srgbClr val="FAB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4011618" y="4437069"/>
                <a:ext cx="1452564" cy="812801"/>
              </a:xfrm>
              <a:custGeom>
                <a:avLst/>
                <a:gdLst>
                  <a:gd name="T0" fmla="*/ 140 w 386"/>
                  <a:gd name="T1" fmla="*/ 0 h 216"/>
                  <a:gd name="T2" fmla="*/ 0 w 386"/>
                  <a:gd name="T3" fmla="*/ 76 h 216"/>
                  <a:gd name="T4" fmla="*/ 14 w 386"/>
                  <a:gd name="T5" fmla="*/ 100 h 216"/>
                  <a:gd name="T6" fmla="*/ 46 w 386"/>
                  <a:gd name="T7" fmla="*/ 130 h 216"/>
                  <a:gd name="T8" fmla="*/ 332 w 386"/>
                  <a:gd name="T9" fmla="*/ 216 h 216"/>
                  <a:gd name="T10" fmla="*/ 386 w 386"/>
                  <a:gd name="T11" fmla="*/ 191 h 216"/>
                  <a:gd name="T12" fmla="*/ 140 w 386"/>
                  <a:gd name="T1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216">
                    <a:moveTo>
                      <a:pt x="14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2" y="112"/>
                      <a:pt x="33" y="125"/>
                      <a:pt x="46" y="130"/>
                    </a:cubicBezTo>
                    <a:cubicBezTo>
                      <a:pt x="59" y="136"/>
                      <a:pt x="213" y="181"/>
                      <a:pt x="332" y="216"/>
                    </a:cubicBezTo>
                    <a:cubicBezTo>
                      <a:pt x="350" y="208"/>
                      <a:pt x="368" y="200"/>
                      <a:pt x="386" y="191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"/>
              <p:cNvSpPr>
                <a:spLocks/>
              </p:cNvSpPr>
              <p:nvPr/>
            </p:nvSpPr>
            <p:spPr bwMode="auto">
              <a:xfrm>
                <a:off x="5792795" y="3517905"/>
                <a:ext cx="509588" cy="1444627"/>
              </a:xfrm>
              <a:custGeom>
                <a:avLst/>
                <a:gdLst>
                  <a:gd name="T0" fmla="*/ 22 w 135"/>
                  <a:gd name="T1" fmla="*/ 49 h 384"/>
                  <a:gd name="T2" fmla="*/ 0 w 135"/>
                  <a:gd name="T3" fmla="*/ 384 h 384"/>
                  <a:gd name="T4" fmla="*/ 36 w 135"/>
                  <a:gd name="T5" fmla="*/ 361 h 384"/>
                  <a:gd name="T6" fmla="*/ 36 w 135"/>
                  <a:gd name="T7" fmla="*/ 361 h 384"/>
                  <a:gd name="T8" fmla="*/ 124 w 135"/>
                  <a:gd name="T9" fmla="*/ 77 h 384"/>
                  <a:gd name="T10" fmla="*/ 122 w 135"/>
                  <a:gd name="T11" fmla="*/ 19 h 384"/>
                  <a:gd name="T12" fmla="*/ 111 w 135"/>
                  <a:gd name="T13" fmla="*/ 0 h 384"/>
                  <a:gd name="T14" fmla="*/ 22 w 135"/>
                  <a:gd name="T15" fmla="*/ 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384">
                    <a:moveTo>
                      <a:pt x="22" y="49"/>
                    </a:moveTo>
                    <a:cubicBezTo>
                      <a:pt x="0" y="384"/>
                      <a:pt x="0" y="384"/>
                      <a:pt x="0" y="384"/>
                    </a:cubicBezTo>
                    <a:cubicBezTo>
                      <a:pt x="12" y="377"/>
                      <a:pt x="24" y="369"/>
                      <a:pt x="36" y="361"/>
                    </a:cubicBezTo>
                    <a:cubicBezTo>
                      <a:pt x="36" y="361"/>
                      <a:pt x="36" y="361"/>
                      <a:pt x="36" y="361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4" y="77"/>
                      <a:pt x="135" y="50"/>
                      <a:pt x="122" y="19"/>
                    </a:cubicBezTo>
                    <a:cubicBezTo>
                      <a:pt x="111" y="0"/>
                      <a:pt x="111" y="0"/>
                      <a:pt x="111" y="0"/>
                    </a:cubicBezTo>
                    <a:lnTo>
                      <a:pt x="22" y="49"/>
                    </a:lnTo>
                    <a:close/>
                  </a:path>
                </a:pathLst>
              </a:custGeom>
              <a:solidFill>
                <a:srgbClr val="FFD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0"/>
              <p:cNvSpPr>
                <a:spLocks/>
              </p:cNvSpPr>
              <p:nvPr/>
            </p:nvSpPr>
            <p:spPr bwMode="auto">
              <a:xfrm>
                <a:off x="5259394" y="5154620"/>
                <a:ext cx="515938" cy="244475"/>
              </a:xfrm>
              <a:custGeom>
                <a:avLst/>
                <a:gdLst>
                  <a:gd name="T0" fmla="*/ 54 w 137"/>
                  <a:gd name="T1" fmla="*/ 0 h 65"/>
                  <a:gd name="T2" fmla="*/ 0 w 137"/>
                  <a:gd name="T3" fmla="*/ 25 h 65"/>
                  <a:gd name="T4" fmla="*/ 136 w 137"/>
                  <a:gd name="T5" fmla="*/ 65 h 65"/>
                  <a:gd name="T6" fmla="*/ 137 w 137"/>
                  <a:gd name="T7" fmla="*/ 65 h 65"/>
                  <a:gd name="T8" fmla="*/ 137 w 137"/>
                  <a:gd name="T9" fmla="*/ 64 h 65"/>
                  <a:gd name="T10" fmla="*/ 54 w 137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" h="65">
                    <a:moveTo>
                      <a:pt x="54" y="0"/>
                    </a:moveTo>
                    <a:cubicBezTo>
                      <a:pt x="36" y="9"/>
                      <a:pt x="18" y="17"/>
                      <a:pt x="0" y="25"/>
                    </a:cubicBezTo>
                    <a:cubicBezTo>
                      <a:pt x="68" y="45"/>
                      <a:pt x="124" y="61"/>
                      <a:pt x="136" y="65"/>
                    </a:cubicBezTo>
                    <a:cubicBezTo>
                      <a:pt x="136" y="65"/>
                      <a:pt x="137" y="65"/>
                      <a:pt x="137" y="65"/>
                    </a:cubicBezTo>
                    <a:cubicBezTo>
                      <a:pt x="137" y="64"/>
                      <a:pt x="137" y="64"/>
                      <a:pt x="137" y="64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1"/>
              <p:cNvSpPr>
                <a:spLocks/>
              </p:cNvSpPr>
              <p:nvPr/>
            </p:nvSpPr>
            <p:spPr bwMode="auto">
              <a:xfrm>
                <a:off x="5459419" y="4962532"/>
                <a:ext cx="341313" cy="431801"/>
              </a:xfrm>
              <a:custGeom>
                <a:avLst/>
                <a:gdLst>
                  <a:gd name="T0" fmla="*/ 36 w 91"/>
                  <a:gd name="T1" fmla="*/ 33 h 115"/>
                  <a:gd name="T2" fmla="*/ 0 w 91"/>
                  <a:gd name="T3" fmla="*/ 51 h 115"/>
                  <a:gd name="T4" fmla="*/ 83 w 91"/>
                  <a:gd name="T5" fmla="*/ 115 h 115"/>
                  <a:gd name="T6" fmla="*/ 91 w 91"/>
                  <a:gd name="T7" fmla="*/ 0 h 115"/>
                  <a:gd name="T8" fmla="*/ 36 w 91"/>
                  <a:gd name="T9" fmla="*/ 3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15">
                    <a:moveTo>
                      <a:pt x="36" y="33"/>
                    </a:moveTo>
                    <a:cubicBezTo>
                      <a:pt x="24" y="39"/>
                      <a:pt x="12" y="45"/>
                      <a:pt x="0" y="51"/>
                    </a:cubicBezTo>
                    <a:cubicBezTo>
                      <a:pt x="83" y="115"/>
                      <a:pt x="83" y="115"/>
                      <a:pt x="83" y="115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3" y="12"/>
                      <a:pt x="54" y="23"/>
                      <a:pt x="36" y="33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5772157" y="5394332"/>
                <a:ext cx="3175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4"/>
              <p:cNvSpPr>
                <a:spLocks/>
              </p:cNvSpPr>
              <p:nvPr/>
            </p:nvSpPr>
            <p:spPr bwMode="auto">
              <a:xfrm>
                <a:off x="4006855" y="4721232"/>
                <a:ext cx="52388" cy="90488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0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cubicBezTo>
                      <a:pt x="0" y="0"/>
                      <a:pt x="5" y="11"/>
                      <a:pt x="14" y="2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5"/>
              <p:cNvSpPr>
                <a:spLocks/>
              </p:cNvSpPr>
              <p:nvPr/>
            </p:nvSpPr>
            <p:spPr bwMode="auto">
              <a:xfrm>
                <a:off x="6219833" y="3517905"/>
                <a:ext cx="41275" cy="71438"/>
              </a:xfrm>
              <a:custGeom>
                <a:avLst/>
                <a:gdLst>
                  <a:gd name="T0" fmla="*/ 0 w 11"/>
                  <a:gd name="T1" fmla="*/ 0 h 19"/>
                  <a:gd name="T2" fmla="*/ 0 w 11"/>
                  <a:gd name="T3" fmla="*/ 0 h 19"/>
                  <a:gd name="T4" fmla="*/ 11 w 11"/>
                  <a:gd name="T5" fmla="*/ 19 h 19"/>
                  <a:gd name="T6" fmla="*/ 0 w 1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8" y="13"/>
                      <a:pt x="5" y="7"/>
                      <a:pt x="0" y="0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6"/>
              <p:cNvSpPr>
                <a:spLocks/>
              </p:cNvSpPr>
              <p:nvPr/>
            </p:nvSpPr>
            <p:spPr bwMode="auto">
              <a:xfrm>
                <a:off x="3540130" y="1627190"/>
                <a:ext cx="1065214" cy="1673227"/>
              </a:xfrm>
              <a:custGeom>
                <a:avLst/>
                <a:gdLst>
                  <a:gd name="T0" fmla="*/ 0 w 671"/>
                  <a:gd name="T1" fmla="*/ 80 h 1054"/>
                  <a:gd name="T2" fmla="*/ 543 w 671"/>
                  <a:gd name="T3" fmla="*/ 1054 h 1054"/>
                  <a:gd name="T4" fmla="*/ 671 w 671"/>
                  <a:gd name="T5" fmla="*/ 980 h 1054"/>
                  <a:gd name="T6" fmla="*/ 123 w 671"/>
                  <a:gd name="T7" fmla="*/ 0 h 1054"/>
                  <a:gd name="T8" fmla="*/ 0 w 671"/>
                  <a:gd name="T9" fmla="*/ 8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1" h="1054">
                    <a:moveTo>
                      <a:pt x="0" y="80"/>
                    </a:moveTo>
                    <a:lnTo>
                      <a:pt x="543" y="1054"/>
                    </a:lnTo>
                    <a:lnTo>
                      <a:pt x="671" y="980"/>
                    </a:lnTo>
                    <a:lnTo>
                      <a:pt x="123" y="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7"/>
              <p:cNvSpPr>
                <a:spLocks/>
              </p:cNvSpPr>
              <p:nvPr/>
            </p:nvSpPr>
            <p:spPr bwMode="auto">
              <a:xfrm>
                <a:off x="3735392" y="1522415"/>
                <a:ext cx="1031876" cy="1660527"/>
              </a:xfrm>
              <a:custGeom>
                <a:avLst/>
                <a:gdLst>
                  <a:gd name="T0" fmla="*/ 97 w 650"/>
                  <a:gd name="T1" fmla="*/ 0 h 1046"/>
                  <a:gd name="T2" fmla="*/ 0 w 650"/>
                  <a:gd name="T3" fmla="*/ 66 h 1046"/>
                  <a:gd name="T4" fmla="*/ 548 w 650"/>
                  <a:gd name="T5" fmla="*/ 1046 h 1046"/>
                  <a:gd name="T6" fmla="*/ 650 w 650"/>
                  <a:gd name="T7" fmla="*/ 990 h 1046"/>
                  <a:gd name="T8" fmla="*/ 97 w 650"/>
                  <a:gd name="T9" fmla="*/ 0 h 1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1046">
                    <a:moveTo>
                      <a:pt x="97" y="0"/>
                    </a:moveTo>
                    <a:lnTo>
                      <a:pt x="0" y="66"/>
                    </a:lnTo>
                    <a:lnTo>
                      <a:pt x="548" y="1046"/>
                    </a:lnTo>
                    <a:lnTo>
                      <a:pt x="650" y="99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8"/>
              <p:cNvSpPr>
                <a:spLocks/>
              </p:cNvSpPr>
              <p:nvPr/>
            </p:nvSpPr>
            <p:spPr bwMode="auto">
              <a:xfrm>
                <a:off x="3159129" y="1360490"/>
                <a:ext cx="1023939" cy="593726"/>
              </a:xfrm>
              <a:custGeom>
                <a:avLst/>
                <a:gdLst>
                  <a:gd name="T0" fmla="*/ 147 w 272"/>
                  <a:gd name="T1" fmla="*/ 59 h 158"/>
                  <a:gd name="T2" fmla="*/ 63 w 272"/>
                  <a:gd name="T3" fmla="*/ 110 h 158"/>
                  <a:gd name="T4" fmla="*/ 0 w 272"/>
                  <a:gd name="T5" fmla="*/ 158 h 158"/>
                  <a:gd name="T6" fmla="*/ 196 w 272"/>
                  <a:gd name="T7" fmla="*/ 147 h 158"/>
                  <a:gd name="T8" fmla="*/ 196 w 272"/>
                  <a:gd name="T9" fmla="*/ 147 h 158"/>
                  <a:gd name="T10" fmla="*/ 272 w 272"/>
                  <a:gd name="T11" fmla="*/ 0 h 158"/>
                  <a:gd name="T12" fmla="*/ 147 w 272"/>
                  <a:gd name="T13" fmla="*/ 5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158">
                    <a:moveTo>
                      <a:pt x="147" y="59"/>
                    </a:moveTo>
                    <a:cubicBezTo>
                      <a:pt x="118" y="74"/>
                      <a:pt x="90" y="92"/>
                      <a:pt x="63" y="110"/>
                    </a:cubicBezTo>
                    <a:cubicBezTo>
                      <a:pt x="40" y="126"/>
                      <a:pt x="19" y="142"/>
                      <a:pt x="0" y="158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31" y="16"/>
                      <a:pt x="189" y="35"/>
                      <a:pt x="147" y="59"/>
                    </a:cubicBez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3633792" y="1717678"/>
                <a:ext cx="365125" cy="209550"/>
              </a:xfrm>
              <a:custGeom>
                <a:avLst/>
                <a:gdLst>
                  <a:gd name="T0" fmla="*/ 52 w 97"/>
                  <a:gd name="T1" fmla="*/ 21 h 56"/>
                  <a:gd name="T2" fmla="*/ 22 w 97"/>
                  <a:gd name="T3" fmla="*/ 39 h 56"/>
                  <a:gd name="T4" fmla="*/ 0 w 97"/>
                  <a:gd name="T5" fmla="*/ 56 h 56"/>
                  <a:gd name="T6" fmla="*/ 70 w 97"/>
                  <a:gd name="T7" fmla="*/ 52 h 56"/>
                  <a:gd name="T8" fmla="*/ 70 w 97"/>
                  <a:gd name="T9" fmla="*/ 52 h 56"/>
                  <a:gd name="T10" fmla="*/ 97 w 97"/>
                  <a:gd name="T11" fmla="*/ 0 h 56"/>
                  <a:gd name="T12" fmla="*/ 52 w 97"/>
                  <a:gd name="T13" fmla="*/ 2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56">
                    <a:moveTo>
                      <a:pt x="52" y="21"/>
                    </a:moveTo>
                    <a:cubicBezTo>
                      <a:pt x="42" y="26"/>
                      <a:pt x="32" y="33"/>
                      <a:pt x="22" y="39"/>
                    </a:cubicBezTo>
                    <a:cubicBezTo>
                      <a:pt x="14" y="45"/>
                      <a:pt x="7" y="51"/>
                      <a:pt x="0" y="56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82" y="6"/>
                      <a:pt x="67" y="13"/>
                      <a:pt x="52" y="21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3671892" y="2325691"/>
                <a:ext cx="876301" cy="1241427"/>
              </a:xfrm>
              <a:custGeom>
                <a:avLst/>
                <a:gdLst>
                  <a:gd name="T0" fmla="*/ 0 w 552"/>
                  <a:gd name="T1" fmla="*/ 93 h 782"/>
                  <a:gd name="T2" fmla="*/ 386 w 552"/>
                  <a:gd name="T3" fmla="*/ 782 h 782"/>
                  <a:gd name="T4" fmla="*/ 552 w 552"/>
                  <a:gd name="T5" fmla="*/ 690 h 782"/>
                  <a:gd name="T6" fmla="*/ 166 w 552"/>
                  <a:gd name="T7" fmla="*/ 0 h 782"/>
                  <a:gd name="T8" fmla="*/ 0 w 552"/>
                  <a:gd name="T9" fmla="*/ 93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782">
                    <a:moveTo>
                      <a:pt x="0" y="93"/>
                    </a:moveTo>
                    <a:lnTo>
                      <a:pt x="386" y="782"/>
                    </a:lnTo>
                    <a:lnTo>
                      <a:pt x="552" y="690"/>
                    </a:lnTo>
                    <a:lnTo>
                      <a:pt x="166" y="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21"/>
              <p:cNvSpPr>
                <a:spLocks/>
              </p:cNvSpPr>
              <p:nvPr/>
            </p:nvSpPr>
            <p:spPr bwMode="auto">
              <a:xfrm>
                <a:off x="3931616" y="2246316"/>
                <a:ext cx="768017" cy="1177926"/>
              </a:xfrm>
              <a:custGeom>
                <a:avLst/>
                <a:gdLst>
                  <a:gd name="T0" fmla="*/ 92 w 479"/>
                  <a:gd name="T1" fmla="*/ 0 h 742"/>
                  <a:gd name="T2" fmla="*/ 0 w 479"/>
                  <a:gd name="T3" fmla="*/ 52 h 742"/>
                  <a:gd name="T4" fmla="*/ 386 w 479"/>
                  <a:gd name="T5" fmla="*/ 742 h 742"/>
                  <a:gd name="T6" fmla="*/ 479 w 479"/>
                  <a:gd name="T7" fmla="*/ 692 h 742"/>
                  <a:gd name="T8" fmla="*/ 92 w 479"/>
                  <a:gd name="T9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" h="742">
                    <a:moveTo>
                      <a:pt x="92" y="0"/>
                    </a:moveTo>
                    <a:lnTo>
                      <a:pt x="0" y="52"/>
                    </a:lnTo>
                    <a:lnTo>
                      <a:pt x="386" y="742"/>
                    </a:lnTo>
                    <a:lnTo>
                      <a:pt x="479" y="69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914654" y="2243141"/>
                <a:ext cx="1166814" cy="760413"/>
              </a:xfrm>
              <a:custGeom>
                <a:avLst/>
                <a:gdLst>
                  <a:gd name="T0" fmla="*/ 114 w 310"/>
                  <a:gd name="T1" fmla="*/ 10 h 202"/>
                  <a:gd name="T2" fmla="*/ 14 w 310"/>
                  <a:gd name="T3" fmla="*/ 165 h 202"/>
                  <a:gd name="T4" fmla="*/ 42 w 310"/>
                  <a:gd name="T5" fmla="*/ 188 h 202"/>
                  <a:gd name="T6" fmla="*/ 250 w 310"/>
                  <a:gd name="T7" fmla="*/ 151 h 202"/>
                  <a:gd name="T8" fmla="*/ 309 w 310"/>
                  <a:gd name="T9" fmla="*/ 1 h 202"/>
                  <a:gd name="T10" fmla="*/ 310 w 310"/>
                  <a:gd name="T11" fmla="*/ 0 h 202"/>
                  <a:gd name="T12" fmla="*/ 310 w 310"/>
                  <a:gd name="T13" fmla="*/ 0 h 202"/>
                  <a:gd name="T14" fmla="*/ 114 w 310"/>
                  <a:gd name="T15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0" h="202">
                    <a:moveTo>
                      <a:pt x="114" y="10"/>
                    </a:moveTo>
                    <a:cubicBezTo>
                      <a:pt x="38" y="74"/>
                      <a:pt x="0" y="132"/>
                      <a:pt x="14" y="165"/>
                    </a:cubicBezTo>
                    <a:cubicBezTo>
                      <a:pt x="18" y="175"/>
                      <a:pt x="27" y="183"/>
                      <a:pt x="42" y="188"/>
                    </a:cubicBezTo>
                    <a:cubicBezTo>
                      <a:pt x="85" y="202"/>
                      <a:pt x="161" y="187"/>
                      <a:pt x="250" y="151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10" y="0"/>
                      <a:pt x="310" y="0"/>
                      <a:pt x="310" y="0"/>
                    </a:cubicBezTo>
                    <a:lnTo>
                      <a:pt x="114" y="10"/>
                    </a:ln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3"/>
              <p:cNvSpPr>
                <a:spLocks/>
              </p:cNvSpPr>
              <p:nvPr/>
            </p:nvSpPr>
            <p:spPr bwMode="auto">
              <a:xfrm>
                <a:off x="3667130" y="2243141"/>
                <a:ext cx="414338" cy="271463"/>
              </a:xfrm>
              <a:custGeom>
                <a:avLst/>
                <a:gdLst>
                  <a:gd name="T0" fmla="*/ 40 w 110"/>
                  <a:gd name="T1" fmla="*/ 3 h 72"/>
                  <a:gd name="T2" fmla="*/ 4 w 110"/>
                  <a:gd name="T3" fmla="*/ 58 h 72"/>
                  <a:gd name="T4" fmla="*/ 14 w 110"/>
                  <a:gd name="T5" fmla="*/ 67 h 72"/>
                  <a:gd name="T6" fmla="*/ 90 w 110"/>
                  <a:gd name="T7" fmla="*/ 53 h 72"/>
                  <a:gd name="T8" fmla="*/ 109 w 110"/>
                  <a:gd name="T9" fmla="*/ 0 h 72"/>
                  <a:gd name="T10" fmla="*/ 110 w 110"/>
                  <a:gd name="T11" fmla="*/ 0 h 72"/>
                  <a:gd name="T12" fmla="*/ 110 w 110"/>
                  <a:gd name="T13" fmla="*/ 0 h 72"/>
                  <a:gd name="T14" fmla="*/ 40 w 110"/>
                  <a:gd name="T15" fmla="*/ 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72">
                    <a:moveTo>
                      <a:pt x="40" y="3"/>
                    </a:moveTo>
                    <a:cubicBezTo>
                      <a:pt x="13" y="26"/>
                      <a:pt x="0" y="47"/>
                      <a:pt x="4" y="58"/>
                    </a:cubicBezTo>
                    <a:cubicBezTo>
                      <a:pt x="6" y="62"/>
                      <a:pt x="9" y="65"/>
                      <a:pt x="14" y="67"/>
                    </a:cubicBezTo>
                    <a:cubicBezTo>
                      <a:pt x="30" y="72"/>
                      <a:pt x="58" y="66"/>
                      <a:pt x="90" y="5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24"/>
              <p:cNvSpPr>
                <a:spLocks/>
              </p:cNvSpPr>
              <p:nvPr/>
            </p:nvSpPr>
            <p:spPr bwMode="auto">
              <a:xfrm>
                <a:off x="4259268" y="2462216"/>
                <a:ext cx="692151" cy="1014414"/>
              </a:xfrm>
              <a:custGeom>
                <a:avLst/>
                <a:gdLst>
                  <a:gd name="T0" fmla="*/ 0 w 436"/>
                  <a:gd name="T1" fmla="*/ 64 h 639"/>
                  <a:gd name="T2" fmla="*/ 322 w 436"/>
                  <a:gd name="T3" fmla="*/ 639 h 639"/>
                  <a:gd name="T4" fmla="*/ 436 w 436"/>
                  <a:gd name="T5" fmla="*/ 578 h 639"/>
                  <a:gd name="T6" fmla="*/ 116 w 436"/>
                  <a:gd name="T7" fmla="*/ 0 h 639"/>
                  <a:gd name="T8" fmla="*/ 0 w 436"/>
                  <a:gd name="T9" fmla="*/ 64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639">
                    <a:moveTo>
                      <a:pt x="0" y="64"/>
                    </a:moveTo>
                    <a:lnTo>
                      <a:pt x="322" y="639"/>
                    </a:lnTo>
                    <a:lnTo>
                      <a:pt x="436" y="578"/>
                    </a:lnTo>
                    <a:lnTo>
                      <a:pt x="116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25"/>
              <p:cNvSpPr>
                <a:spLocks/>
              </p:cNvSpPr>
              <p:nvPr/>
            </p:nvSpPr>
            <p:spPr bwMode="auto">
              <a:xfrm>
                <a:off x="4551368" y="2105028"/>
                <a:ext cx="1042989" cy="1209676"/>
              </a:xfrm>
              <a:custGeom>
                <a:avLst/>
                <a:gdLst>
                  <a:gd name="T0" fmla="*/ 337 w 657"/>
                  <a:gd name="T1" fmla="*/ 0 h 762"/>
                  <a:gd name="T2" fmla="*/ 0 w 657"/>
                  <a:gd name="T3" fmla="*/ 187 h 762"/>
                  <a:gd name="T4" fmla="*/ 323 w 657"/>
                  <a:gd name="T5" fmla="*/ 762 h 762"/>
                  <a:gd name="T6" fmla="*/ 657 w 657"/>
                  <a:gd name="T7" fmla="*/ 575 h 762"/>
                  <a:gd name="T8" fmla="*/ 337 w 657"/>
                  <a:gd name="T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762">
                    <a:moveTo>
                      <a:pt x="337" y="0"/>
                    </a:moveTo>
                    <a:lnTo>
                      <a:pt x="0" y="187"/>
                    </a:lnTo>
                    <a:lnTo>
                      <a:pt x="323" y="762"/>
                    </a:lnTo>
                    <a:lnTo>
                      <a:pt x="657" y="57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6"/>
              <p:cNvSpPr>
                <a:spLocks/>
              </p:cNvSpPr>
              <p:nvPr/>
            </p:nvSpPr>
            <p:spPr bwMode="auto">
              <a:xfrm>
                <a:off x="2971804" y="2803529"/>
                <a:ext cx="1963740" cy="2136778"/>
              </a:xfrm>
              <a:custGeom>
                <a:avLst/>
                <a:gdLst>
                  <a:gd name="T0" fmla="*/ 27 w 522"/>
                  <a:gd name="T1" fmla="*/ 40 h 568"/>
                  <a:gd name="T2" fmla="*/ 0 w 522"/>
                  <a:gd name="T3" fmla="*/ 18 h 568"/>
                  <a:gd name="T4" fmla="*/ 288 w 522"/>
                  <a:gd name="T5" fmla="*/ 535 h 568"/>
                  <a:gd name="T6" fmla="*/ 314 w 522"/>
                  <a:gd name="T7" fmla="*/ 554 h 568"/>
                  <a:gd name="T8" fmla="*/ 522 w 522"/>
                  <a:gd name="T9" fmla="*/ 517 h 568"/>
                  <a:gd name="T10" fmla="*/ 234 w 522"/>
                  <a:gd name="T11" fmla="*/ 0 h 568"/>
                  <a:gd name="T12" fmla="*/ 27 w 522"/>
                  <a:gd name="T13" fmla="*/ 4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568">
                    <a:moveTo>
                      <a:pt x="27" y="40"/>
                    </a:moveTo>
                    <a:cubicBezTo>
                      <a:pt x="14" y="36"/>
                      <a:pt x="4" y="27"/>
                      <a:pt x="0" y="18"/>
                    </a:cubicBezTo>
                    <a:cubicBezTo>
                      <a:pt x="288" y="535"/>
                      <a:pt x="288" y="535"/>
                      <a:pt x="288" y="535"/>
                    </a:cubicBezTo>
                    <a:cubicBezTo>
                      <a:pt x="292" y="543"/>
                      <a:pt x="301" y="550"/>
                      <a:pt x="314" y="554"/>
                    </a:cubicBezTo>
                    <a:cubicBezTo>
                      <a:pt x="356" y="568"/>
                      <a:pt x="435" y="552"/>
                      <a:pt x="522" y="517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147" y="36"/>
                      <a:pt x="70" y="54"/>
                      <a:pt x="27" y="40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7"/>
              <p:cNvSpPr>
                <a:spLocks/>
              </p:cNvSpPr>
              <p:nvPr/>
            </p:nvSpPr>
            <p:spPr bwMode="auto">
              <a:xfrm>
                <a:off x="4205293" y="2909892"/>
                <a:ext cx="1644652" cy="1838327"/>
              </a:xfrm>
              <a:custGeom>
                <a:avLst/>
                <a:gdLst>
                  <a:gd name="T0" fmla="*/ 190 w 437"/>
                  <a:gd name="T1" fmla="*/ 39 h 489"/>
                  <a:gd name="T2" fmla="*/ 0 w 437"/>
                  <a:gd name="T3" fmla="*/ 141 h 489"/>
                  <a:gd name="T4" fmla="*/ 194 w 437"/>
                  <a:gd name="T5" fmla="*/ 489 h 489"/>
                  <a:gd name="T6" fmla="*/ 384 w 437"/>
                  <a:gd name="T7" fmla="*/ 386 h 489"/>
                  <a:gd name="T8" fmla="*/ 437 w 437"/>
                  <a:gd name="T9" fmla="*/ 347 h 489"/>
                  <a:gd name="T10" fmla="*/ 243 w 437"/>
                  <a:gd name="T11" fmla="*/ 0 h 489"/>
                  <a:gd name="T12" fmla="*/ 190 w 437"/>
                  <a:gd name="T13" fmla="*/ 3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" h="489">
                    <a:moveTo>
                      <a:pt x="190" y="39"/>
                    </a:moveTo>
                    <a:cubicBezTo>
                      <a:pt x="129" y="81"/>
                      <a:pt x="62" y="116"/>
                      <a:pt x="0" y="141"/>
                    </a:cubicBezTo>
                    <a:cubicBezTo>
                      <a:pt x="194" y="489"/>
                      <a:pt x="194" y="489"/>
                      <a:pt x="194" y="489"/>
                    </a:cubicBezTo>
                    <a:cubicBezTo>
                      <a:pt x="256" y="463"/>
                      <a:pt x="323" y="428"/>
                      <a:pt x="384" y="386"/>
                    </a:cubicBezTo>
                    <a:cubicBezTo>
                      <a:pt x="403" y="373"/>
                      <a:pt x="420" y="360"/>
                      <a:pt x="437" y="347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27" y="13"/>
                      <a:pt x="209" y="26"/>
                      <a:pt x="190" y="39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8"/>
              <p:cNvSpPr>
                <a:spLocks/>
              </p:cNvSpPr>
              <p:nvPr/>
            </p:nvSpPr>
            <p:spPr bwMode="auto">
              <a:xfrm>
                <a:off x="4940306" y="1973266"/>
                <a:ext cx="1358902" cy="2239965"/>
              </a:xfrm>
              <a:custGeom>
                <a:avLst/>
                <a:gdLst>
                  <a:gd name="T0" fmla="*/ 109 w 361"/>
                  <a:gd name="T1" fmla="*/ 0 h 596"/>
                  <a:gd name="T2" fmla="*/ 69 w 361"/>
                  <a:gd name="T3" fmla="*/ 103 h 596"/>
                  <a:gd name="T4" fmla="*/ 69 w 361"/>
                  <a:gd name="T5" fmla="*/ 103 h 596"/>
                  <a:gd name="T6" fmla="*/ 0 w 361"/>
                  <a:gd name="T7" fmla="*/ 167 h 596"/>
                  <a:gd name="T8" fmla="*/ 240 w 361"/>
                  <a:gd name="T9" fmla="*/ 596 h 596"/>
                  <a:gd name="T10" fmla="*/ 308 w 361"/>
                  <a:gd name="T11" fmla="*/ 532 h 596"/>
                  <a:gd name="T12" fmla="*/ 348 w 361"/>
                  <a:gd name="T13" fmla="*/ 429 h 596"/>
                  <a:gd name="T14" fmla="*/ 109 w 361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596">
                    <a:moveTo>
                      <a:pt x="109" y="0"/>
                    </a:moveTo>
                    <a:cubicBezTo>
                      <a:pt x="122" y="23"/>
                      <a:pt x="107" y="60"/>
                      <a:pt x="69" y="103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51" y="123"/>
                      <a:pt x="28" y="145"/>
                      <a:pt x="0" y="167"/>
                    </a:cubicBezTo>
                    <a:cubicBezTo>
                      <a:pt x="240" y="596"/>
                      <a:pt x="240" y="596"/>
                      <a:pt x="240" y="596"/>
                    </a:cubicBezTo>
                    <a:cubicBezTo>
                      <a:pt x="267" y="574"/>
                      <a:pt x="290" y="552"/>
                      <a:pt x="308" y="532"/>
                    </a:cubicBezTo>
                    <a:cubicBezTo>
                      <a:pt x="346" y="489"/>
                      <a:pt x="361" y="452"/>
                      <a:pt x="348" y="429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29"/>
              <p:cNvSpPr>
                <a:spLocks/>
              </p:cNvSpPr>
              <p:nvPr/>
            </p:nvSpPr>
            <p:spPr bwMode="auto">
              <a:xfrm>
                <a:off x="4262443" y="1855791"/>
                <a:ext cx="1150939" cy="755651"/>
              </a:xfrm>
              <a:custGeom>
                <a:avLst/>
                <a:gdLst>
                  <a:gd name="T0" fmla="*/ 290 w 306"/>
                  <a:gd name="T1" fmla="*/ 29 h 201"/>
                  <a:gd name="T2" fmla="*/ 266 w 306"/>
                  <a:gd name="T3" fmla="*/ 13 h 201"/>
                  <a:gd name="T4" fmla="*/ 76 w 306"/>
                  <a:gd name="T5" fmla="*/ 43 h 201"/>
                  <a:gd name="T6" fmla="*/ 0 w 306"/>
                  <a:gd name="T7" fmla="*/ 189 h 201"/>
                  <a:gd name="T8" fmla="*/ 13 w 306"/>
                  <a:gd name="T9" fmla="*/ 186 h 201"/>
                  <a:gd name="T10" fmla="*/ 91 w 306"/>
                  <a:gd name="T11" fmla="*/ 169 h 201"/>
                  <a:gd name="T12" fmla="*/ 65 w 306"/>
                  <a:gd name="T13" fmla="*/ 193 h 201"/>
                  <a:gd name="T14" fmla="*/ 179 w 306"/>
                  <a:gd name="T15" fmla="*/ 201 h 201"/>
                  <a:gd name="T16" fmla="*/ 251 w 306"/>
                  <a:gd name="T17" fmla="*/ 134 h 201"/>
                  <a:gd name="T18" fmla="*/ 248 w 306"/>
                  <a:gd name="T19" fmla="*/ 134 h 201"/>
                  <a:gd name="T20" fmla="*/ 253 w 306"/>
                  <a:gd name="T21" fmla="*/ 133 h 201"/>
                  <a:gd name="T22" fmla="*/ 290 w 306"/>
                  <a:gd name="T23" fmla="*/ 2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6" h="201">
                    <a:moveTo>
                      <a:pt x="290" y="29"/>
                    </a:moveTo>
                    <a:cubicBezTo>
                      <a:pt x="284" y="22"/>
                      <a:pt x="277" y="17"/>
                      <a:pt x="266" y="13"/>
                    </a:cubicBezTo>
                    <a:cubicBezTo>
                      <a:pt x="226" y="0"/>
                      <a:pt x="156" y="13"/>
                      <a:pt x="76" y="43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13" y="186"/>
                      <a:pt x="13" y="186"/>
                      <a:pt x="13" y="186"/>
                    </a:cubicBezTo>
                    <a:cubicBezTo>
                      <a:pt x="91" y="169"/>
                      <a:pt x="91" y="169"/>
                      <a:pt x="91" y="169"/>
                    </a:cubicBezTo>
                    <a:cubicBezTo>
                      <a:pt x="84" y="177"/>
                      <a:pt x="76" y="185"/>
                      <a:pt x="65" y="193"/>
                    </a:cubicBezTo>
                    <a:cubicBezTo>
                      <a:pt x="179" y="201"/>
                      <a:pt x="179" y="201"/>
                      <a:pt x="179" y="201"/>
                    </a:cubicBezTo>
                    <a:cubicBezTo>
                      <a:pt x="208" y="178"/>
                      <a:pt x="233" y="155"/>
                      <a:pt x="251" y="134"/>
                    </a:cubicBezTo>
                    <a:cubicBezTo>
                      <a:pt x="248" y="134"/>
                      <a:pt x="248" y="134"/>
                      <a:pt x="248" y="134"/>
                    </a:cubicBezTo>
                    <a:cubicBezTo>
                      <a:pt x="253" y="133"/>
                      <a:pt x="253" y="133"/>
                      <a:pt x="253" y="133"/>
                    </a:cubicBezTo>
                    <a:cubicBezTo>
                      <a:pt x="292" y="89"/>
                      <a:pt x="306" y="51"/>
                      <a:pt x="290" y="29"/>
                    </a:cubicBez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30"/>
              <p:cNvSpPr>
                <a:spLocks noChangeArrowheads="1"/>
              </p:cNvSpPr>
              <p:nvPr/>
            </p:nvSpPr>
            <p:spPr bwMode="auto">
              <a:xfrm>
                <a:off x="4341818" y="2701929"/>
                <a:ext cx="1588" cy="4763"/>
              </a:xfrm>
              <a:prstGeom prst="rect">
                <a:avLst/>
              </a:prstGeom>
              <a:solidFill>
                <a:srgbClr val="427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31"/>
              <p:cNvSpPr>
                <a:spLocks noChangeArrowheads="1"/>
              </p:cNvSpPr>
              <p:nvPr/>
            </p:nvSpPr>
            <p:spPr bwMode="auto">
              <a:xfrm>
                <a:off x="4337056" y="2706692"/>
                <a:ext cx="4763" cy="1588"/>
              </a:xfrm>
              <a:prstGeom prst="rect">
                <a:avLst/>
              </a:prstGeom>
              <a:solidFill>
                <a:srgbClr val="427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4210056" y="2871792"/>
                <a:ext cx="898526" cy="568326"/>
              </a:xfrm>
              <a:custGeom>
                <a:avLst/>
                <a:gdLst>
                  <a:gd name="T0" fmla="*/ 106 w 239"/>
                  <a:gd name="T1" fmla="*/ 19 h 151"/>
                  <a:gd name="T2" fmla="*/ 79 w 239"/>
                  <a:gd name="T3" fmla="*/ 36 h 151"/>
                  <a:gd name="T4" fmla="*/ 39 w 239"/>
                  <a:gd name="T5" fmla="*/ 53 h 151"/>
                  <a:gd name="T6" fmla="*/ 59 w 239"/>
                  <a:gd name="T7" fmla="*/ 0 h 151"/>
                  <a:gd name="T8" fmla="*/ 59 w 239"/>
                  <a:gd name="T9" fmla="*/ 0 h 151"/>
                  <a:gd name="T10" fmla="*/ 0 w 239"/>
                  <a:gd name="T11" fmla="*/ 151 h 151"/>
                  <a:gd name="T12" fmla="*/ 111 w 239"/>
                  <a:gd name="T13" fmla="*/ 98 h 151"/>
                  <a:gd name="T14" fmla="*/ 187 w 239"/>
                  <a:gd name="T15" fmla="*/ 51 h 151"/>
                  <a:gd name="T16" fmla="*/ 239 w 239"/>
                  <a:gd name="T17" fmla="*/ 13 h 151"/>
                  <a:gd name="T18" fmla="*/ 125 w 239"/>
                  <a:gd name="T19" fmla="*/ 5 h 151"/>
                  <a:gd name="T20" fmla="*/ 106 w 239"/>
                  <a:gd name="T21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9" h="151">
                    <a:moveTo>
                      <a:pt x="106" y="19"/>
                    </a:moveTo>
                    <a:cubicBezTo>
                      <a:pt x="97" y="25"/>
                      <a:pt x="88" y="30"/>
                      <a:pt x="79" y="36"/>
                    </a:cubicBezTo>
                    <a:cubicBezTo>
                      <a:pt x="66" y="43"/>
                      <a:pt x="51" y="48"/>
                      <a:pt x="39" y="53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36" y="136"/>
                      <a:pt x="74" y="118"/>
                      <a:pt x="111" y="98"/>
                    </a:cubicBezTo>
                    <a:cubicBezTo>
                      <a:pt x="137" y="83"/>
                      <a:pt x="162" y="68"/>
                      <a:pt x="187" y="51"/>
                    </a:cubicBezTo>
                    <a:cubicBezTo>
                      <a:pt x="206" y="38"/>
                      <a:pt x="223" y="25"/>
                      <a:pt x="239" y="13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19" y="9"/>
                      <a:pt x="113" y="14"/>
                      <a:pt x="106" y="19"/>
                    </a:cubicBezTo>
                    <a:close/>
                  </a:path>
                </a:pathLst>
              </a:custGeom>
              <a:solidFill>
                <a:srgbClr val="FFD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4356106" y="2878142"/>
                <a:ext cx="323850" cy="198438"/>
              </a:xfrm>
              <a:custGeom>
                <a:avLst/>
                <a:gdLst>
                  <a:gd name="T0" fmla="*/ 40 w 86"/>
                  <a:gd name="T1" fmla="*/ 36 h 53"/>
                  <a:gd name="T2" fmla="*/ 67 w 86"/>
                  <a:gd name="T3" fmla="*/ 19 h 53"/>
                  <a:gd name="T4" fmla="*/ 86 w 86"/>
                  <a:gd name="T5" fmla="*/ 5 h 53"/>
                  <a:gd name="T6" fmla="*/ 21 w 86"/>
                  <a:gd name="T7" fmla="*/ 0 h 53"/>
                  <a:gd name="T8" fmla="*/ 20 w 86"/>
                  <a:gd name="T9" fmla="*/ 0 h 53"/>
                  <a:gd name="T10" fmla="*/ 0 w 86"/>
                  <a:gd name="T11" fmla="*/ 53 h 53"/>
                  <a:gd name="T12" fmla="*/ 40 w 86"/>
                  <a:gd name="T13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3">
                    <a:moveTo>
                      <a:pt x="40" y="36"/>
                    </a:moveTo>
                    <a:cubicBezTo>
                      <a:pt x="49" y="30"/>
                      <a:pt x="58" y="25"/>
                      <a:pt x="67" y="19"/>
                    </a:cubicBezTo>
                    <a:cubicBezTo>
                      <a:pt x="74" y="14"/>
                      <a:pt x="80" y="9"/>
                      <a:pt x="86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2" y="48"/>
                      <a:pt x="27" y="43"/>
                      <a:pt x="40" y="36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34"/>
              <p:cNvSpPr>
                <a:spLocks/>
              </p:cNvSpPr>
              <p:nvPr/>
            </p:nvSpPr>
            <p:spPr bwMode="auto">
              <a:xfrm>
                <a:off x="4262443" y="2314579"/>
                <a:ext cx="420688" cy="266700"/>
              </a:xfrm>
              <a:custGeom>
                <a:avLst/>
                <a:gdLst>
                  <a:gd name="T0" fmla="*/ 95 w 112"/>
                  <a:gd name="T1" fmla="*/ 4 h 71"/>
                  <a:gd name="T2" fmla="*/ 27 w 112"/>
                  <a:gd name="T3" fmla="*/ 15 h 71"/>
                  <a:gd name="T4" fmla="*/ 0 w 112"/>
                  <a:gd name="T5" fmla="*/ 66 h 71"/>
                  <a:gd name="T6" fmla="*/ 0 w 112"/>
                  <a:gd name="T7" fmla="*/ 66 h 71"/>
                  <a:gd name="T8" fmla="*/ 65 w 112"/>
                  <a:gd name="T9" fmla="*/ 71 h 71"/>
                  <a:gd name="T10" fmla="*/ 91 w 112"/>
                  <a:gd name="T11" fmla="*/ 47 h 71"/>
                  <a:gd name="T12" fmla="*/ 104 w 112"/>
                  <a:gd name="T13" fmla="*/ 10 h 71"/>
                  <a:gd name="T14" fmla="*/ 95 w 112"/>
                  <a:gd name="T15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71">
                    <a:moveTo>
                      <a:pt x="95" y="4"/>
                    </a:moveTo>
                    <a:cubicBezTo>
                      <a:pt x="81" y="0"/>
                      <a:pt x="56" y="4"/>
                      <a:pt x="27" y="1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76" y="63"/>
                      <a:pt x="84" y="55"/>
                      <a:pt x="91" y="47"/>
                    </a:cubicBezTo>
                    <a:cubicBezTo>
                      <a:pt x="91" y="47"/>
                      <a:pt x="112" y="19"/>
                      <a:pt x="104" y="10"/>
                    </a:cubicBezTo>
                    <a:cubicBezTo>
                      <a:pt x="102" y="8"/>
                      <a:pt x="99" y="6"/>
                      <a:pt x="95" y="4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7"/>
            <p:cNvGrpSpPr>
              <a:grpSpLocks noChangeAspect="1"/>
            </p:cNvGrpSpPr>
            <p:nvPr/>
          </p:nvGrpSpPr>
          <p:grpSpPr bwMode="auto">
            <a:xfrm>
              <a:off x="5756275" y="5329238"/>
              <a:ext cx="2290763" cy="134937"/>
              <a:chOff x="3634" y="3365"/>
              <a:chExt cx="1443" cy="85"/>
            </a:xfrm>
          </p:grpSpPr>
          <p:sp>
            <p:nvSpPr>
              <p:cNvPr id="27" name="AutoShape 36"/>
              <p:cNvSpPr>
                <a:spLocks noChangeAspect="1" noChangeArrowheads="1" noTextEdit="1"/>
              </p:cNvSpPr>
              <p:nvPr/>
            </p:nvSpPr>
            <p:spPr bwMode="auto">
              <a:xfrm>
                <a:off x="3636" y="3365"/>
                <a:ext cx="1439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5072" y="3414"/>
                <a:ext cx="5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5030" y="3422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5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4997" y="3422"/>
                <a:ext cx="26" cy="5"/>
              </a:xfrm>
              <a:custGeom>
                <a:avLst/>
                <a:gdLst>
                  <a:gd name="T0" fmla="*/ 0 w 11"/>
                  <a:gd name="T1" fmla="*/ 1 h 2"/>
                  <a:gd name="T2" fmla="*/ 9 w 11"/>
                  <a:gd name="T3" fmla="*/ 1 h 2"/>
                  <a:gd name="T4" fmla="*/ 9 w 11"/>
                  <a:gd name="T5" fmla="*/ 1 h 2"/>
                  <a:gd name="T6" fmla="*/ 11 w 11"/>
                  <a:gd name="T7" fmla="*/ 0 h 2"/>
                  <a:gd name="T8" fmla="*/ 0 w 1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">
                    <a:moveTo>
                      <a:pt x="0" y="1"/>
                    </a:move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4973" y="3417"/>
                <a:ext cx="9" cy="0"/>
              </a:xfrm>
              <a:custGeom>
                <a:avLst/>
                <a:gdLst>
                  <a:gd name="T0" fmla="*/ 4 w 4"/>
                  <a:gd name="T1" fmla="*/ 3 w 4"/>
                  <a:gd name="T2" fmla="*/ 2 w 4"/>
                  <a:gd name="T3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4978" y="3414"/>
                <a:ext cx="7" cy="3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3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4959" y="3414"/>
                <a:ext cx="9" cy="3"/>
              </a:xfrm>
              <a:custGeom>
                <a:avLst/>
                <a:gdLst>
                  <a:gd name="T0" fmla="*/ 2 w 4"/>
                  <a:gd name="T1" fmla="*/ 0 h 1"/>
                  <a:gd name="T2" fmla="*/ 2 w 4"/>
                  <a:gd name="T3" fmla="*/ 1 h 1"/>
                  <a:gd name="T4" fmla="*/ 4 w 4"/>
                  <a:gd name="T5" fmla="*/ 1 h 1"/>
                  <a:gd name="T6" fmla="*/ 2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0" y="0"/>
                      <a:pt x="0" y="1"/>
                      <a:pt x="2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4959" y="34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4961" y="3419"/>
                <a:ext cx="5" cy="3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4970" y="3419"/>
                <a:ext cx="10" cy="3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1 h 1"/>
                  <a:gd name="T4" fmla="*/ 0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0"/>
                      <a:pt x="2" y="0"/>
                      <a:pt x="0" y="1"/>
                    </a:cubicBezTo>
                    <a:cubicBezTo>
                      <a:pt x="4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4994" y="3427"/>
                <a:ext cx="10" cy="2"/>
              </a:xfrm>
              <a:custGeom>
                <a:avLst/>
                <a:gdLst>
                  <a:gd name="T0" fmla="*/ 1 w 4"/>
                  <a:gd name="T1" fmla="*/ 0 h 1"/>
                  <a:gd name="T2" fmla="*/ 2 w 4"/>
                  <a:gd name="T3" fmla="*/ 1 h 1"/>
                  <a:gd name="T4" fmla="*/ 4 w 4"/>
                  <a:gd name="T5" fmla="*/ 0 h 1"/>
                  <a:gd name="T6" fmla="*/ 1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4930" y="3417"/>
                <a:ext cx="7" cy="2"/>
              </a:xfrm>
              <a:custGeom>
                <a:avLst/>
                <a:gdLst>
                  <a:gd name="T0" fmla="*/ 0 w 3"/>
                  <a:gd name="T1" fmla="*/ 0 h 1"/>
                  <a:gd name="T2" fmla="*/ 1 w 3"/>
                  <a:gd name="T3" fmla="*/ 1 h 1"/>
                  <a:gd name="T4" fmla="*/ 3 w 3"/>
                  <a:gd name="T5" fmla="*/ 1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4928" y="3419"/>
                <a:ext cx="4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4956" y="3422"/>
                <a:ext cx="10" cy="2"/>
              </a:xfrm>
              <a:custGeom>
                <a:avLst/>
                <a:gdLst>
                  <a:gd name="T0" fmla="*/ 0 w 10"/>
                  <a:gd name="T1" fmla="*/ 2 h 2"/>
                  <a:gd name="T2" fmla="*/ 10 w 10"/>
                  <a:gd name="T3" fmla="*/ 0 h 2"/>
                  <a:gd name="T4" fmla="*/ 0 w 10"/>
                  <a:gd name="T5" fmla="*/ 2 h 2"/>
                  <a:gd name="T6" fmla="*/ 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0" y="2"/>
                    </a:moveTo>
                    <a:lnTo>
                      <a:pt x="1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51"/>
              <p:cNvSpPr>
                <a:spLocks/>
              </p:cNvSpPr>
              <p:nvPr/>
            </p:nvSpPr>
            <p:spPr bwMode="auto">
              <a:xfrm>
                <a:off x="4906" y="3414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3 w 5"/>
                  <a:gd name="T3" fmla="*/ 3 h 3"/>
                  <a:gd name="T4" fmla="*/ 5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3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52"/>
              <p:cNvSpPr>
                <a:spLocks/>
              </p:cNvSpPr>
              <p:nvPr/>
            </p:nvSpPr>
            <p:spPr bwMode="auto">
              <a:xfrm>
                <a:off x="4883" y="3414"/>
                <a:ext cx="14" cy="3"/>
              </a:xfrm>
              <a:custGeom>
                <a:avLst/>
                <a:gdLst>
                  <a:gd name="T0" fmla="*/ 5 w 6"/>
                  <a:gd name="T1" fmla="*/ 1 h 1"/>
                  <a:gd name="T2" fmla="*/ 4 w 6"/>
                  <a:gd name="T3" fmla="*/ 0 h 1"/>
                  <a:gd name="T4" fmla="*/ 0 w 6"/>
                  <a:gd name="T5" fmla="*/ 1 h 1"/>
                  <a:gd name="T6" fmla="*/ 5 w 6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">
                    <a:moveTo>
                      <a:pt x="5" y="1"/>
                    </a:moveTo>
                    <a:cubicBezTo>
                      <a:pt x="6" y="1"/>
                      <a:pt x="3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1" y="1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53"/>
              <p:cNvSpPr>
                <a:spLocks/>
              </p:cNvSpPr>
              <p:nvPr/>
            </p:nvSpPr>
            <p:spPr bwMode="auto">
              <a:xfrm>
                <a:off x="4911" y="3419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54"/>
              <p:cNvSpPr>
                <a:spLocks/>
              </p:cNvSpPr>
              <p:nvPr/>
            </p:nvSpPr>
            <p:spPr bwMode="auto">
              <a:xfrm>
                <a:off x="4909" y="3422"/>
                <a:ext cx="4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55"/>
              <p:cNvSpPr>
                <a:spLocks/>
              </p:cNvSpPr>
              <p:nvPr/>
            </p:nvSpPr>
            <p:spPr bwMode="auto">
              <a:xfrm>
                <a:off x="4932" y="3422"/>
                <a:ext cx="10" cy="5"/>
              </a:xfrm>
              <a:custGeom>
                <a:avLst/>
                <a:gdLst>
                  <a:gd name="T0" fmla="*/ 2 w 4"/>
                  <a:gd name="T1" fmla="*/ 2 h 2"/>
                  <a:gd name="T2" fmla="*/ 4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3" y="2"/>
                      <a:pt x="2" y="1"/>
                      <a:pt x="4" y="0"/>
                    </a:cubicBezTo>
                    <a:cubicBezTo>
                      <a:pt x="3" y="1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6"/>
              <p:cNvSpPr>
                <a:spLocks/>
              </p:cNvSpPr>
              <p:nvPr/>
            </p:nvSpPr>
            <p:spPr bwMode="auto">
              <a:xfrm>
                <a:off x="4921" y="3422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57"/>
              <p:cNvSpPr>
                <a:spLocks/>
              </p:cNvSpPr>
              <p:nvPr/>
            </p:nvSpPr>
            <p:spPr bwMode="auto">
              <a:xfrm>
                <a:off x="4918" y="3424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8"/>
              <p:cNvSpPr>
                <a:spLocks/>
              </p:cNvSpPr>
              <p:nvPr/>
            </p:nvSpPr>
            <p:spPr bwMode="auto">
              <a:xfrm>
                <a:off x="4878" y="3422"/>
                <a:ext cx="14" cy="0"/>
              </a:xfrm>
              <a:custGeom>
                <a:avLst/>
                <a:gdLst>
                  <a:gd name="T0" fmla="*/ 4 w 6"/>
                  <a:gd name="T1" fmla="*/ 0 w 6"/>
                  <a:gd name="T2" fmla="*/ 5 w 6"/>
                  <a:gd name="T3" fmla="*/ 4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6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5" y="0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59"/>
              <p:cNvSpPr>
                <a:spLocks noChangeArrowheads="1"/>
              </p:cNvSpPr>
              <p:nvPr/>
            </p:nvSpPr>
            <p:spPr bwMode="auto">
              <a:xfrm>
                <a:off x="4847" y="3422"/>
                <a:ext cx="1" cy="1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60"/>
              <p:cNvSpPr>
                <a:spLocks/>
              </p:cNvSpPr>
              <p:nvPr/>
            </p:nvSpPr>
            <p:spPr bwMode="auto">
              <a:xfrm>
                <a:off x="4890" y="3422"/>
                <a:ext cx="7" cy="2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0 h 1"/>
                  <a:gd name="T4" fmla="*/ 0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1"/>
              <p:cNvSpPr>
                <a:spLocks/>
              </p:cNvSpPr>
              <p:nvPr/>
            </p:nvSpPr>
            <p:spPr bwMode="auto">
              <a:xfrm>
                <a:off x="4868" y="3419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2"/>
              <p:cNvSpPr>
                <a:spLocks/>
              </p:cNvSpPr>
              <p:nvPr/>
            </p:nvSpPr>
            <p:spPr bwMode="auto">
              <a:xfrm>
                <a:off x="4899" y="3419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3"/>
              <p:cNvSpPr>
                <a:spLocks/>
              </p:cNvSpPr>
              <p:nvPr/>
            </p:nvSpPr>
            <p:spPr bwMode="auto">
              <a:xfrm>
                <a:off x="4897" y="342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4"/>
              <p:cNvSpPr>
                <a:spLocks/>
              </p:cNvSpPr>
              <p:nvPr/>
            </p:nvSpPr>
            <p:spPr bwMode="auto">
              <a:xfrm>
                <a:off x="4828" y="3422"/>
                <a:ext cx="28" cy="15"/>
              </a:xfrm>
              <a:custGeom>
                <a:avLst/>
                <a:gdLst>
                  <a:gd name="T0" fmla="*/ 5 w 12"/>
                  <a:gd name="T1" fmla="*/ 1 h 6"/>
                  <a:gd name="T2" fmla="*/ 9 w 12"/>
                  <a:gd name="T3" fmla="*/ 3 h 6"/>
                  <a:gd name="T4" fmla="*/ 5 w 12"/>
                  <a:gd name="T5" fmla="*/ 2 h 6"/>
                  <a:gd name="T6" fmla="*/ 1 w 12"/>
                  <a:gd name="T7" fmla="*/ 5 h 6"/>
                  <a:gd name="T8" fmla="*/ 4 w 12"/>
                  <a:gd name="T9" fmla="*/ 5 h 6"/>
                  <a:gd name="T10" fmla="*/ 4 w 12"/>
                  <a:gd name="T11" fmla="*/ 6 h 6"/>
                  <a:gd name="T12" fmla="*/ 9 w 12"/>
                  <a:gd name="T13" fmla="*/ 5 h 6"/>
                  <a:gd name="T14" fmla="*/ 8 w 12"/>
                  <a:gd name="T15" fmla="*/ 0 h 6"/>
                  <a:gd name="T16" fmla="*/ 5 w 12"/>
                  <a:gd name="T1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5" y="1"/>
                    </a:moveTo>
                    <a:cubicBezTo>
                      <a:pt x="6" y="2"/>
                      <a:pt x="11" y="2"/>
                      <a:pt x="9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6" y="3"/>
                      <a:pt x="0" y="4"/>
                      <a:pt x="1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4" y="6"/>
                    </a:cubicBezTo>
                    <a:cubicBezTo>
                      <a:pt x="4" y="5"/>
                      <a:pt x="7" y="4"/>
                      <a:pt x="9" y="5"/>
                    </a:cubicBezTo>
                    <a:cubicBezTo>
                      <a:pt x="12" y="4"/>
                      <a:pt x="10" y="2"/>
                      <a:pt x="8" y="0"/>
                    </a:cubicBezTo>
                    <a:cubicBezTo>
                      <a:pt x="8" y="1"/>
                      <a:pt x="8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5"/>
              <p:cNvSpPr>
                <a:spLocks/>
              </p:cNvSpPr>
              <p:nvPr/>
            </p:nvSpPr>
            <p:spPr bwMode="auto">
              <a:xfrm>
                <a:off x="4847" y="3419"/>
                <a:ext cx="14" cy="3"/>
              </a:xfrm>
              <a:custGeom>
                <a:avLst/>
                <a:gdLst>
                  <a:gd name="T0" fmla="*/ 0 w 6"/>
                  <a:gd name="T1" fmla="*/ 1 h 1"/>
                  <a:gd name="T2" fmla="*/ 5 w 6"/>
                  <a:gd name="T3" fmla="*/ 1 h 1"/>
                  <a:gd name="T4" fmla="*/ 5 w 6"/>
                  <a:gd name="T5" fmla="*/ 1 h 1"/>
                  <a:gd name="T6" fmla="*/ 6 w 6"/>
                  <a:gd name="T7" fmla="*/ 1 h 1"/>
                  <a:gd name="T8" fmla="*/ 2 w 6"/>
                  <a:gd name="T9" fmla="*/ 0 h 1"/>
                  <a:gd name="T10" fmla="*/ 0 w 6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">
                    <a:moveTo>
                      <a:pt x="0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6"/>
              <p:cNvSpPr>
                <a:spLocks/>
              </p:cNvSpPr>
              <p:nvPr/>
            </p:nvSpPr>
            <p:spPr bwMode="auto">
              <a:xfrm>
                <a:off x="4861" y="3422"/>
                <a:ext cx="19" cy="5"/>
              </a:xfrm>
              <a:custGeom>
                <a:avLst/>
                <a:gdLst>
                  <a:gd name="T0" fmla="*/ 5 w 8"/>
                  <a:gd name="T1" fmla="*/ 0 h 2"/>
                  <a:gd name="T2" fmla="*/ 5 w 8"/>
                  <a:gd name="T3" fmla="*/ 0 h 2"/>
                  <a:gd name="T4" fmla="*/ 5 w 8"/>
                  <a:gd name="T5" fmla="*/ 0 h 2"/>
                  <a:gd name="T6" fmla="*/ 5 w 8"/>
                  <a:gd name="T7" fmla="*/ 0 h 2"/>
                  <a:gd name="T8" fmla="*/ 5 w 8"/>
                  <a:gd name="T9" fmla="*/ 0 h 2"/>
                  <a:gd name="T10" fmla="*/ 5 w 8"/>
                  <a:gd name="T11" fmla="*/ 0 h 2"/>
                  <a:gd name="T12" fmla="*/ 5 w 8"/>
                  <a:gd name="T13" fmla="*/ 0 h 2"/>
                  <a:gd name="T14" fmla="*/ 5 w 8"/>
                  <a:gd name="T15" fmla="*/ 0 h 2"/>
                  <a:gd name="T16" fmla="*/ 5 w 8"/>
                  <a:gd name="T17" fmla="*/ 0 h 2"/>
                  <a:gd name="T18" fmla="*/ 0 w 8"/>
                  <a:gd name="T19" fmla="*/ 0 h 2"/>
                  <a:gd name="T20" fmla="*/ 5 w 8"/>
                  <a:gd name="T21" fmla="*/ 0 h 2"/>
                  <a:gd name="T22" fmla="*/ 3 w 8"/>
                  <a:gd name="T23" fmla="*/ 2 h 2"/>
                  <a:gd name="T24" fmla="*/ 7 w 8"/>
                  <a:gd name="T25" fmla="*/ 1 h 2"/>
                  <a:gd name="T26" fmla="*/ 5 w 8"/>
                  <a:gd name="T27" fmla="*/ 0 h 2"/>
                  <a:gd name="T28" fmla="*/ 7 w 8"/>
                  <a:gd name="T29" fmla="*/ 0 h 2"/>
                  <a:gd name="T30" fmla="*/ 5 w 8"/>
                  <a:gd name="T3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2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5" y="0"/>
                    </a:cubicBezTo>
                    <a:cubicBezTo>
                      <a:pt x="4" y="1"/>
                      <a:pt x="1" y="1"/>
                      <a:pt x="3" y="2"/>
                    </a:cubicBezTo>
                    <a:cubicBezTo>
                      <a:pt x="6" y="2"/>
                      <a:pt x="5" y="2"/>
                      <a:pt x="7" y="1"/>
                    </a:cubicBezTo>
                    <a:cubicBezTo>
                      <a:pt x="2" y="1"/>
                      <a:pt x="8" y="1"/>
                      <a:pt x="5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7"/>
              <p:cNvSpPr>
                <a:spLocks/>
              </p:cNvSpPr>
              <p:nvPr/>
            </p:nvSpPr>
            <p:spPr bwMode="auto">
              <a:xfrm>
                <a:off x="4930" y="34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8"/>
              <p:cNvSpPr>
                <a:spLocks/>
              </p:cNvSpPr>
              <p:nvPr/>
            </p:nvSpPr>
            <p:spPr bwMode="auto">
              <a:xfrm>
                <a:off x="4921" y="3427"/>
                <a:ext cx="16" cy="5"/>
              </a:xfrm>
              <a:custGeom>
                <a:avLst/>
                <a:gdLst>
                  <a:gd name="T0" fmla="*/ 5 w 7"/>
                  <a:gd name="T1" fmla="*/ 1 h 2"/>
                  <a:gd name="T2" fmla="*/ 0 w 7"/>
                  <a:gd name="T3" fmla="*/ 0 h 2"/>
                  <a:gd name="T4" fmla="*/ 3 w 7"/>
                  <a:gd name="T5" fmla="*/ 2 h 2"/>
                  <a:gd name="T6" fmla="*/ 5 w 7"/>
                  <a:gd name="T7" fmla="*/ 1 h 2"/>
                  <a:gd name="T8" fmla="*/ 5 w 7"/>
                  <a:gd name="T9" fmla="*/ 2 h 2"/>
                  <a:gd name="T10" fmla="*/ 5 w 7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">
                    <a:moveTo>
                      <a:pt x="5" y="1"/>
                    </a:moveTo>
                    <a:cubicBezTo>
                      <a:pt x="3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3" y="2"/>
                    </a:cubicBezTo>
                    <a:cubicBezTo>
                      <a:pt x="3" y="1"/>
                      <a:pt x="3" y="1"/>
                      <a:pt x="5" y="1"/>
                    </a:cubicBezTo>
                    <a:cubicBezTo>
                      <a:pt x="6" y="1"/>
                      <a:pt x="5" y="2"/>
                      <a:pt x="5" y="2"/>
                    </a:cubicBezTo>
                    <a:cubicBezTo>
                      <a:pt x="5" y="2"/>
                      <a:pt x="7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9"/>
              <p:cNvSpPr>
                <a:spLocks/>
              </p:cNvSpPr>
              <p:nvPr/>
            </p:nvSpPr>
            <p:spPr bwMode="auto">
              <a:xfrm>
                <a:off x="4890" y="3427"/>
                <a:ext cx="9" cy="2"/>
              </a:xfrm>
              <a:custGeom>
                <a:avLst/>
                <a:gdLst>
                  <a:gd name="T0" fmla="*/ 2 w 4"/>
                  <a:gd name="T1" fmla="*/ 1 h 1"/>
                  <a:gd name="T2" fmla="*/ 2 w 4"/>
                  <a:gd name="T3" fmla="*/ 1 h 1"/>
                  <a:gd name="T4" fmla="*/ 4 w 4"/>
                  <a:gd name="T5" fmla="*/ 0 h 1"/>
                  <a:gd name="T6" fmla="*/ 0 w 4"/>
                  <a:gd name="T7" fmla="*/ 1 h 1"/>
                  <a:gd name="T8" fmla="*/ 2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/>
              <p:cNvSpPr>
                <a:spLocks/>
              </p:cNvSpPr>
              <p:nvPr/>
            </p:nvSpPr>
            <p:spPr bwMode="auto">
              <a:xfrm>
                <a:off x="4842" y="3419"/>
                <a:ext cx="5" cy="3"/>
              </a:xfrm>
              <a:custGeom>
                <a:avLst/>
                <a:gdLst>
                  <a:gd name="T0" fmla="*/ 5 w 5"/>
                  <a:gd name="T1" fmla="*/ 0 h 3"/>
                  <a:gd name="T2" fmla="*/ 0 w 5"/>
                  <a:gd name="T3" fmla="*/ 3 h 3"/>
                  <a:gd name="T4" fmla="*/ 3 w 5"/>
                  <a:gd name="T5" fmla="*/ 3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71"/>
              <p:cNvSpPr>
                <a:spLocks/>
              </p:cNvSpPr>
              <p:nvPr/>
            </p:nvSpPr>
            <p:spPr bwMode="auto">
              <a:xfrm>
                <a:off x="4830" y="3419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72"/>
              <p:cNvSpPr>
                <a:spLocks/>
              </p:cNvSpPr>
              <p:nvPr/>
            </p:nvSpPr>
            <p:spPr bwMode="auto">
              <a:xfrm>
                <a:off x="4127" y="34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3"/>
              <p:cNvSpPr>
                <a:spLocks/>
              </p:cNvSpPr>
              <p:nvPr/>
            </p:nvSpPr>
            <p:spPr bwMode="auto">
              <a:xfrm>
                <a:off x="4510" y="3414"/>
                <a:ext cx="7" cy="5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3" y="2"/>
                      <a:pt x="3" y="2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74"/>
              <p:cNvSpPr>
                <a:spLocks/>
              </p:cNvSpPr>
              <p:nvPr/>
            </p:nvSpPr>
            <p:spPr bwMode="auto">
              <a:xfrm>
                <a:off x="4303" y="3427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75"/>
              <p:cNvSpPr>
                <a:spLocks/>
              </p:cNvSpPr>
              <p:nvPr/>
            </p:nvSpPr>
            <p:spPr bwMode="auto">
              <a:xfrm>
                <a:off x="4294" y="3437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76"/>
              <p:cNvSpPr>
                <a:spLocks/>
              </p:cNvSpPr>
              <p:nvPr/>
            </p:nvSpPr>
            <p:spPr bwMode="auto">
              <a:xfrm>
                <a:off x="4014" y="3432"/>
                <a:ext cx="4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7"/>
              <p:cNvSpPr>
                <a:spLocks/>
              </p:cNvSpPr>
              <p:nvPr/>
            </p:nvSpPr>
            <p:spPr bwMode="auto">
              <a:xfrm>
                <a:off x="4693" y="3419"/>
                <a:ext cx="9" cy="5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2" y="1"/>
                      <a:pt x="3" y="2"/>
                      <a:pt x="4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78"/>
              <p:cNvSpPr>
                <a:spLocks/>
              </p:cNvSpPr>
              <p:nvPr/>
            </p:nvSpPr>
            <p:spPr bwMode="auto">
              <a:xfrm>
                <a:off x="4120" y="3404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9"/>
              <p:cNvSpPr>
                <a:spLocks/>
              </p:cNvSpPr>
              <p:nvPr/>
            </p:nvSpPr>
            <p:spPr bwMode="auto">
              <a:xfrm>
                <a:off x="4681" y="3419"/>
                <a:ext cx="12" cy="0"/>
              </a:xfrm>
              <a:custGeom>
                <a:avLst/>
                <a:gdLst>
                  <a:gd name="T0" fmla="*/ 0 w 5"/>
                  <a:gd name="T1" fmla="*/ 1 w 5"/>
                  <a:gd name="T2" fmla="*/ 5 w 5"/>
                  <a:gd name="T3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80"/>
              <p:cNvSpPr>
                <a:spLocks/>
              </p:cNvSpPr>
              <p:nvPr/>
            </p:nvSpPr>
            <p:spPr bwMode="auto">
              <a:xfrm>
                <a:off x="3664" y="3406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81"/>
              <p:cNvSpPr>
                <a:spLocks/>
              </p:cNvSpPr>
              <p:nvPr/>
            </p:nvSpPr>
            <p:spPr bwMode="auto">
              <a:xfrm>
                <a:off x="4780" y="3419"/>
                <a:ext cx="3" cy="0"/>
              </a:xfrm>
              <a:custGeom>
                <a:avLst/>
                <a:gdLst>
                  <a:gd name="T0" fmla="*/ 0 w 1"/>
                  <a:gd name="T1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82"/>
              <p:cNvSpPr>
                <a:spLocks/>
              </p:cNvSpPr>
              <p:nvPr/>
            </p:nvSpPr>
            <p:spPr bwMode="auto">
              <a:xfrm>
                <a:off x="4655" y="34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3"/>
              <p:cNvSpPr>
                <a:spLocks/>
              </p:cNvSpPr>
              <p:nvPr/>
            </p:nvSpPr>
            <p:spPr bwMode="auto">
              <a:xfrm>
                <a:off x="4783" y="3419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84"/>
              <p:cNvSpPr>
                <a:spLocks/>
              </p:cNvSpPr>
              <p:nvPr/>
            </p:nvSpPr>
            <p:spPr bwMode="auto">
              <a:xfrm>
                <a:off x="4785" y="341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85"/>
              <p:cNvSpPr>
                <a:spLocks/>
              </p:cNvSpPr>
              <p:nvPr/>
            </p:nvSpPr>
            <p:spPr bwMode="auto">
              <a:xfrm>
                <a:off x="4778" y="3419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86"/>
              <p:cNvSpPr>
                <a:spLocks/>
              </p:cNvSpPr>
              <p:nvPr/>
            </p:nvSpPr>
            <p:spPr bwMode="auto">
              <a:xfrm>
                <a:off x="3854" y="3414"/>
                <a:ext cx="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87"/>
              <p:cNvSpPr>
                <a:spLocks/>
              </p:cNvSpPr>
              <p:nvPr/>
            </p:nvSpPr>
            <p:spPr bwMode="auto">
              <a:xfrm>
                <a:off x="4446" y="3440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88"/>
              <p:cNvSpPr>
                <a:spLocks/>
              </p:cNvSpPr>
              <p:nvPr/>
            </p:nvSpPr>
            <p:spPr bwMode="auto">
              <a:xfrm>
                <a:off x="4436" y="3435"/>
                <a:ext cx="10" cy="7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2 h 3"/>
                  <a:gd name="T4" fmla="*/ 3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2" y="2"/>
                      <a:pt x="3" y="2"/>
                      <a:pt x="4" y="2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89"/>
              <p:cNvSpPr>
                <a:spLocks/>
              </p:cNvSpPr>
              <p:nvPr/>
            </p:nvSpPr>
            <p:spPr bwMode="auto">
              <a:xfrm>
                <a:off x="4068" y="3409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90"/>
              <p:cNvSpPr>
                <a:spLocks noEditPoints="1"/>
              </p:cNvSpPr>
              <p:nvPr/>
            </p:nvSpPr>
            <p:spPr bwMode="auto">
              <a:xfrm>
                <a:off x="3636" y="3367"/>
                <a:ext cx="1190" cy="80"/>
              </a:xfrm>
              <a:custGeom>
                <a:avLst/>
                <a:gdLst>
                  <a:gd name="T0" fmla="*/ 484 w 501"/>
                  <a:gd name="T1" fmla="*/ 21 h 31"/>
                  <a:gd name="T2" fmla="*/ 476 w 501"/>
                  <a:gd name="T3" fmla="*/ 20 h 31"/>
                  <a:gd name="T4" fmla="*/ 435 w 501"/>
                  <a:gd name="T5" fmla="*/ 21 h 31"/>
                  <a:gd name="T6" fmla="*/ 391 w 501"/>
                  <a:gd name="T7" fmla="*/ 21 h 31"/>
                  <a:gd name="T8" fmla="*/ 373 w 501"/>
                  <a:gd name="T9" fmla="*/ 20 h 31"/>
                  <a:gd name="T10" fmla="*/ 353 w 501"/>
                  <a:gd name="T11" fmla="*/ 22 h 31"/>
                  <a:gd name="T12" fmla="*/ 335 w 501"/>
                  <a:gd name="T13" fmla="*/ 21 h 31"/>
                  <a:gd name="T14" fmla="*/ 288 w 501"/>
                  <a:gd name="T15" fmla="*/ 19 h 31"/>
                  <a:gd name="T16" fmla="*/ 259 w 501"/>
                  <a:gd name="T17" fmla="*/ 21 h 31"/>
                  <a:gd name="T18" fmla="*/ 237 w 501"/>
                  <a:gd name="T19" fmla="*/ 22 h 31"/>
                  <a:gd name="T20" fmla="*/ 204 w 501"/>
                  <a:gd name="T21" fmla="*/ 15 h 31"/>
                  <a:gd name="T22" fmla="*/ 174 w 501"/>
                  <a:gd name="T23" fmla="*/ 12 h 31"/>
                  <a:gd name="T24" fmla="*/ 170 w 501"/>
                  <a:gd name="T25" fmla="*/ 17 h 31"/>
                  <a:gd name="T26" fmla="*/ 127 w 501"/>
                  <a:gd name="T27" fmla="*/ 7 h 31"/>
                  <a:gd name="T28" fmla="*/ 99 w 501"/>
                  <a:gd name="T29" fmla="*/ 2 h 31"/>
                  <a:gd name="T30" fmla="*/ 97 w 501"/>
                  <a:gd name="T31" fmla="*/ 13 h 31"/>
                  <a:gd name="T32" fmla="*/ 91 w 501"/>
                  <a:gd name="T33" fmla="*/ 10 h 31"/>
                  <a:gd name="T34" fmla="*/ 57 w 501"/>
                  <a:gd name="T35" fmla="*/ 3 h 31"/>
                  <a:gd name="T36" fmla="*/ 43 w 501"/>
                  <a:gd name="T37" fmla="*/ 9 h 31"/>
                  <a:gd name="T38" fmla="*/ 18 w 501"/>
                  <a:gd name="T39" fmla="*/ 6 h 31"/>
                  <a:gd name="T40" fmla="*/ 14 w 501"/>
                  <a:gd name="T41" fmla="*/ 16 h 31"/>
                  <a:gd name="T42" fmla="*/ 18 w 501"/>
                  <a:gd name="T43" fmla="*/ 23 h 31"/>
                  <a:gd name="T44" fmla="*/ 28 w 501"/>
                  <a:gd name="T45" fmla="*/ 13 h 31"/>
                  <a:gd name="T46" fmla="*/ 38 w 501"/>
                  <a:gd name="T47" fmla="*/ 16 h 31"/>
                  <a:gd name="T48" fmla="*/ 76 w 501"/>
                  <a:gd name="T49" fmla="*/ 25 h 31"/>
                  <a:gd name="T50" fmla="*/ 60 w 501"/>
                  <a:gd name="T51" fmla="*/ 10 h 31"/>
                  <a:gd name="T52" fmla="*/ 91 w 501"/>
                  <a:gd name="T53" fmla="*/ 17 h 31"/>
                  <a:gd name="T54" fmla="*/ 92 w 501"/>
                  <a:gd name="T55" fmla="*/ 20 h 31"/>
                  <a:gd name="T56" fmla="*/ 108 w 501"/>
                  <a:gd name="T57" fmla="*/ 23 h 31"/>
                  <a:gd name="T58" fmla="*/ 112 w 501"/>
                  <a:gd name="T59" fmla="*/ 11 h 31"/>
                  <a:gd name="T60" fmla="*/ 130 w 501"/>
                  <a:gd name="T61" fmla="*/ 16 h 31"/>
                  <a:gd name="T62" fmla="*/ 142 w 501"/>
                  <a:gd name="T63" fmla="*/ 18 h 31"/>
                  <a:gd name="T64" fmla="*/ 163 w 501"/>
                  <a:gd name="T65" fmla="*/ 24 h 31"/>
                  <a:gd name="T66" fmla="*/ 182 w 501"/>
                  <a:gd name="T67" fmla="*/ 25 h 31"/>
                  <a:gd name="T68" fmla="*/ 182 w 501"/>
                  <a:gd name="T69" fmla="*/ 17 h 31"/>
                  <a:gd name="T70" fmla="*/ 189 w 501"/>
                  <a:gd name="T71" fmla="*/ 17 h 31"/>
                  <a:gd name="T72" fmla="*/ 207 w 501"/>
                  <a:gd name="T73" fmla="*/ 25 h 31"/>
                  <a:gd name="T74" fmla="*/ 216 w 501"/>
                  <a:gd name="T75" fmla="*/ 28 h 31"/>
                  <a:gd name="T76" fmla="*/ 237 w 501"/>
                  <a:gd name="T77" fmla="*/ 30 h 31"/>
                  <a:gd name="T78" fmla="*/ 265 w 501"/>
                  <a:gd name="T79" fmla="*/ 27 h 31"/>
                  <a:gd name="T80" fmla="*/ 282 w 501"/>
                  <a:gd name="T81" fmla="*/ 23 h 31"/>
                  <a:gd name="T82" fmla="*/ 282 w 501"/>
                  <a:gd name="T83" fmla="*/ 26 h 31"/>
                  <a:gd name="T84" fmla="*/ 295 w 501"/>
                  <a:gd name="T85" fmla="*/ 28 h 31"/>
                  <a:gd name="T86" fmla="*/ 320 w 501"/>
                  <a:gd name="T87" fmla="*/ 27 h 31"/>
                  <a:gd name="T88" fmla="*/ 346 w 501"/>
                  <a:gd name="T89" fmla="*/ 26 h 31"/>
                  <a:gd name="T90" fmla="*/ 363 w 501"/>
                  <a:gd name="T91" fmla="*/ 28 h 31"/>
                  <a:gd name="T92" fmla="*/ 381 w 501"/>
                  <a:gd name="T93" fmla="*/ 29 h 31"/>
                  <a:gd name="T94" fmla="*/ 397 w 501"/>
                  <a:gd name="T95" fmla="*/ 29 h 31"/>
                  <a:gd name="T96" fmla="*/ 414 w 501"/>
                  <a:gd name="T97" fmla="*/ 28 h 31"/>
                  <a:gd name="T98" fmla="*/ 444 w 501"/>
                  <a:gd name="T99" fmla="*/ 28 h 31"/>
                  <a:gd name="T100" fmla="*/ 470 w 501"/>
                  <a:gd name="T101" fmla="*/ 22 h 31"/>
                  <a:gd name="T102" fmla="*/ 480 w 501"/>
                  <a:gd name="T103" fmla="*/ 25 h 31"/>
                  <a:gd name="T104" fmla="*/ 501 w 501"/>
                  <a:gd name="T105" fmla="*/ 21 h 31"/>
                  <a:gd name="T106" fmla="*/ 83 w 501"/>
                  <a:gd name="T107" fmla="*/ 8 h 31"/>
                  <a:gd name="T108" fmla="*/ 106 w 501"/>
                  <a:gd name="T109" fmla="*/ 11 h 31"/>
                  <a:gd name="T110" fmla="*/ 284 w 501"/>
                  <a:gd name="T11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1" h="31">
                    <a:moveTo>
                      <a:pt x="501" y="21"/>
                    </a:moveTo>
                    <a:cubicBezTo>
                      <a:pt x="500" y="20"/>
                      <a:pt x="501" y="22"/>
                      <a:pt x="498" y="20"/>
                    </a:cubicBezTo>
                    <a:cubicBezTo>
                      <a:pt x="500" y="22"/>
                      <a:pt x="490" y="20"/>
                      <a:pt x="493" y="22"/>
                    </a:cubicBezTo>
                    <a:cubicBezTo>
                      <a:pt x="491" y="20"/>
                      <a:pt x="489" y="21"/>
                      <a:pt x="486" y="20"/>
                    </a:cubicBezTo>
                    <a:cubicBezTo>
                      <a:pt x="486" y="20"/>
                      <a:pt x="487" y="21"/>
                      <a:pt x="485" y="20"/>
                    </a:cubicBezTo>
                    <a:cubicBezTo>
                      <a:pt x="485" y="20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5" y="21"/>
                      <a:pt x="485" y="21"/>
                      <a:pt x="486" y="21"/>
                    </a:cubicBezTo>
                    <a:cubicBezTo>
                      <a:pt x="484" y="22"/>
                      <a:pt x="480" y="22"/>
                      <a:pt x="479" y="23"/>
                    </a:cubicBezTo>
                    <a:cubicBezTo>
                      <a:pt x="477" y="22"/>
                      <a:pt x="479" y="22"/>
                      <a:pt x="478" y="22"/>
                    </a:cubicBezTo>
                    <a:cubicBezTo>
                      <a:pt x="476" y="22"/>
                      <a:pt x="476" y="22"/>
                      <a:pt x="476" y="22"/>
                    </a:cubicBezTo>
                    <a:cubicBezTo>
                      <a:pt x="476" y="22"/>
                      <a:pt x="472" y="21"/>
                      <a:pt x="476" y="20"/>
                    </a:cubicBezTo>
                    <a:cubicBezTo>
                      <a:pt x="472" y="20"/>
                      <a:pt x="472" y="20"/>
                      <a:pt x="472" y="20"/>
                    </a:cubicBezTo>
                    <a:cubicBezTo>
                      <a:pt x="470" y="20"/>
                      <a:pt x="468" y="20"/>
                      <a:pt x="466" y="20"/>
                    </a:cubicBezTo>
                    <a:cubicBezTo>
                      <a:pt x="464" y="20"/>
                      <a:pt x="462" y="21"/>
                      <a:pt x="463" y="20"/>
                    </a:cubicBezTo>
                    <a:cubicBezTo>
                      <a:pt x="458" y="21"/>
                      <a:pt x="458" y="21"/>
                      <a:pt x="458" y="21"/>
                    </a:cubicBezTo>
                    <a:cubicBezTo>
                      <a:pt x="458" y="21"/>
                      <a:pt x="458" y="21"/>
                      <a:pt x="458" y="21"/>
                    </a:cubicBezTo>
                    <a:cubicBezTo>
                      <a:pt x="453" y="21"/>
                      <a:pt x="447" y="22"/>
                      <a:pt x="441" y="20"/>
                    </a:cubicBezTo>
                    <a:cubicBezTo>
                      <a:pt x="440" y="21"/>
                      <a:pt x="438" y="21"/>
                      <a:pt x="435" y="21"/>
                    </a:cubicBezTo>
                    <a:cubicBezTo>
                      <a:pt x="434" y="20"/>
                      <a:pt x="434" y="20"/>
                      <a:pt x="434" y="20"/>
                    </a:cubicBezTo>
                    <a:cubicBezTo>
                      <a:pt x="432" y="20"/>
                      <a:pt x="427" y="19"/>
                      <a:pt x="426" y="20"/>
                    </a:cubicBezTo>
                    <a:cubicBezTo>
                      <a:pt x="424" y="18"/>
                      <a:pt x="416" y="19"/>
                      <a:pt x="412" y="19"/>
                    </a:cubicBezTo>
                    <a:cubicBezTo>
                      <a:pt x="411" y="20"/>
                      <a:pt x="411" y="20"/>
                      <a:pt x="411" y="20"/>
                    </a:cubicBezTo>
                    <a:cubicBezTo>
                      <a:pt x="409" y="20"/>
                      <a:pt x="406" y="20"/>
                      <a:pt x="403" y="20"/>
                    </a:cubicBezTo>
                    <a:cubicBezTo>
                      <a:pt x="403" y="21"/>
                      <a:pt x="403" y="21"/>
                      <a:pt x="403" y="21"/>
                    </a:cubicBezTo>
                    <a:cubicBezTo>
                      <a:pt x="400" y="22"/>
                      <a:pt x="395" y="21"/>
                      <a:pt x="391" y="21"/>
                    </a:cubicBezTo>
                    <a:cubicBezTo>
                      <a:pt x="391" y="20"/>
                      <a:pt x="392" y="20"/>
                      <a:pt x="393" y="21"/>
                    </a:cubicBezTo>
                    <a:cubicBezTo>
                      <a:pt x="388" y="19"/>
                      <a:pt x="381" y="22"/>
                      <a:pt x="376" y="20"/>
                    </a:cubicBezTo>
                    <a:cubicBezTo>
                      <a:pt x="375" y="21"/>
                      <a:pt x="374" y="21"/>
                      <a:pt x="373" y="20"/>
                    </a:cubicBezTo>
                    <a:cubicBezTo>
                      <a:pt x="373" y="20"/>
                      <a:pt x="374" y="20"/>
                      <a:pt x="374" y="20"/>
                    </a:cubicBezTo>
                    <a:cubicBezTo>
                      <a:pt x="374" y="20"/>
                      <a:pt x="373" y="20"/>
                      <a:pt x="373" y="20"/>
                    </a:cubicBezTo>
                    <a:cubicBezTo>
                      <a:pt x="373" y="20"/>
                      <a:pt x="372" y="20"/>
                      <a:pt x="371" y="20"/>
                    </a:cubicBezTo>
                    <a:cubicBezTo>
                      <a:pt x="372" y="20"/>
                      <a:pt x="372" y="20"/>
                      <a:pt x="373" y="20"/>
                    </a:cubicBezTo>
                    <a:cubicBezTo>
                      <a:pt x="372" y="20"/>
                      <a:pt x="370" y="20"/>
                      <a:pt x="369" y="21"/>
                    </a:cubicBezTo>
                    <a:cubicBezTo>
                      <a:pt x="368" y="20"/>
                      <a:pt x="368" y="20"/>
                      <a:pt x="368" y="20"/>
                    </a:cubicBezTo>
                    <a:cubicBezTo>
                      <a:pt x="368" y="20"/>
                      <a:pt x="368" y="20"/>
                      <a:pt x="368" y="20"/>
                    </a:cubicBezTo>
                    <a:cubicBezTo>
                      <a:pt x="367" y="19"/>
                      <a:pt x="367" y="20"/>
                      <a:pt x="368" y="21"/>
                    </a:cubicBezTo>
                    <a:cubicBezTo>
                      <a:pt x="367" y="21"/>
                      <a:pt x="366" y="21"/>
                      <a:pt x="366" y="21"/>
                    </a:cubicBezTo>
                    <a:cubicBezTo>
                      <a:pt x="365" y="20"/>
                      <a:pt x="362" y="22"/>
                      <a:pt x="361" y="20"/>
                    </a:cubicBezTo>
                    <a:cubicBezTo>
                      <a:pt x="360" y="21"/>
                      <a:pt x="353" y="21"/>
                      <a:pt x="353" y="22"/>
                    </a:cubicBezTo>
                    <a:cubicBezTo>
                      <a:pt x="352" y="22"/>
                      <a:pt x="352" y="22"/>
                      <a:pt x="353" y="22"/>
                    </a:cubicBezTo>
                    <a:cubicBezTo>
                      <a:pt x="351" y="22"/>
                      <a:pt x="350" y="22"/>
                      <a:pt x="348" y="22"/>
                    </a:cubicBezTo>
                    <a:cubicBezTo>
                      <a:pt x="348" y="21"/>
                      <a:pt x="348" y="21"/>
                      <a:pt x="348" y="21"/>
                    </a:cubicBezTo>
                    <a:cubicBezTo>
                      <a:pt x="344" y="22"/>
                      <a:pt x="344" y="22"/>
                      <a:pt x="344" y="22"/>
                    </a:cubicBezTo>
                    <a:cubicBezTo>
                      <a:pt x="342" y="22"/>
                      <a:pt x="341" y="21"/>
                      <a:pt x="343" y="20"/>
                    </a:cubicBezTo>
                    <a:cubicBezTo>
                      <a:pt x="338" y="22"/>
                      <a:pt x="339" y="21"/>
                      <a:pt x="335" y="22"/>
                    </a:cubicBezTo>
                    <a:cubicBezTo>
                      <a:pt x="335" y="21"/>
                      <a:pt x="335" y="21"/>
                      <a:pt x="335" y="21"/>
                    </a:cubicBezTo>
                    <a:cubicBezTo>
                      <a:pt x="333" y="21"/>
                      <a:pt x="331" y="22"/>
                      <a:pt x="330" y="22"/>
                    </a:cubicBezTo>
                    <a:cubicBezTo>
                      <a:pt x="327" y="20"/>
                      <a:pt x="313" y="21"/>
                      <a:pt x="304" y="20"/>
                    </a:cubicBezTo>
                    <a:cubicBezTo>
                      <a:pt x="306" y="22"/>
                      <a:pt x="300" y="19"/>
                      <a:pt x="300" y="21"/>
                    </a:cubicBezTo>
                    <a:cubicBezTo>
                      <a:pt x="299" y="20"/>
                      <a:pt x="298" y="20"/>
                      <a:pt x="299" y="19"/>
                    </a:cubicBezTo>
                    <a:cubicBezTo>
                      <a:pt x="295" y="20"/>
                      <a:pt x="292" y="18"/>
                      <a:pt x="289" y="20"/>
                    </a:cubicBezTo>
                    <a:cubicBezTo>
                      <a:pt x="289" y="19"/>
                      <a:pt x="290" y="19"/>
                      <a:pt x="290" y="19"/>
                    </a:cubicBezTo>
                    <a:cubicBezTo>
                      <a:pt x="290" y="19"/>
                      <a:pt x="288" y="19"/>
                      <a:pt x="288" y="19"/>
                    </a:cubicBezTo>
                    <a:cubicBezTo>
                      <a:pt x="288" y="18"/>
                      <a:pt x="289" y="18"/>
                      <a:pt x="289" y="18"/>
                    </a:cubicBezTo>
                    <a:cubicBezTo>
                      <a:pt x="285" y="18"/>
                      <a:pt x="284" y="20"/>
                      <a:pt x="284" y="21"/>
                    </a:cubicBezTo>
                    <a:cubicBezTo>
                      <a:pt x="282" y="21"/>
                      <a:pt x="280" y="21"/>
                      <a:pt x="279" y="22"/>
                    </a:cubicBezTo>
                    <a:cubicBezTo>
                      <a:pt x="278" y="21"/>
                      <a:pt x="277" y="21"/>
                      <a:pt x="279" y="21"/>
                    </a:cubicBezTo>
                    <a:cubicBezTo>
                      <a:pt x="278" y="20"/>
                      <a:pt x="270" y="20"/>
                      <a:pt x="269" y="21"/>
                    </a:cubicBezTo>
                    <a:cubicBezTo>
                      <a:pt x="269" y="21"/>
                      <a:pt x="267" y="21"/>
                      <a:pt x="267" y="21"/>
                    </a:cubicBezTo>
                    <a:cubicBezTo>
                      <a:pt x="263" y="21"/>
                      <a:pt x="263" y="21"/>
                      <a:pt x="259" y="21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59" y="23"/>
                      <a:pt x="257" y="21"/>
                      <a:pt x="254" y="22"/>
                    </a:cubicBezTo>
                    <a:cubicBezTo>
                      <a:pt x="254" y="21"/>
                      <a:pt x="254" y="21"/>
                      <a:pt x="254" y="21"/>
                    </a:cubicBezTo>
                    <a:cubicBezTo>
                      <a:pt x="248" y="20"/>
                      <a:pt x="252" y="22"/>
                      <a:pt x="245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5" y="24"/>
                      <a:pt x="240" y="20"/>
                      <a:pt x="236" y="21"/>
                    </a:cubicBezTo>
                    <a:cubicBezTo>
                      <a:pt x="237" y="22"/>
                      <a:pt x="237" y="22"/>
                      <a:pt x="237" y="22"/>
                    </a:cubicBezTo>
                    <a:cubicBezTo>
                      <a:pt x="235" y="22"/>
                      <a:pt x="232" y="19"/>
                      <a:pt x="230" y="18"/>
                    </a:cubicBezTo>
                    <a:cubicBezTo>
                      <a:pt x="229" y="18"/>
                      <a:pt x="230" y="18"/>
                      <a:pt x="231" y="18"/>
                    </a:cubicBezTo>
                    <a:cubicBezTo>
                      <a:pt x="226" y="17"/>
                      <a:pt x="230" y="19"/>
                      <a:pt x="226" y="19"/>
                    </a:cubicBezTo>
                    <a:cubicBezTo>
                      <a:pt x="226" y="19"/>
                      <a:pt x="227" y="18"/>
                      <a:pt x="225" y="18"/>
                    </a:cubicBezTo>
                    <a:cubicBezTo>
                      <a:pt x="223" y="17"/>
                      <a:pt x="217" y="19"/>
                      <a:pt x="214" y="17"/>
                    </a:cubicBezTo>
                    <a:cubicBezTo>
                      <a:pt x="214" y="18"/>
                      <a:pt x="215" y="19"/>
                      <a:pt x="213" y="18"/>
                    </a:cubicBezTo>
                    <a:cubicBezTo>
                      <a:pt x="211" y="18"/>
                      <a:pt x="207" y="15"/>
                      <a:pt x="204" y="1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2" y="14"/>
                      <a:pt x="198" y="12"/>
                      <a:pt x="196" y="12"/>
                    </a:cubicBezTo>
                    <a:cubicBezTo>
                      <a:pt x="196" y="10"/>
                      <a:pt x="193" y="9"/>
                      <a:pt x="189" y="8"/>
                    </a:cubicBezTo>
                    <a:cubicBezTo>
                      <a:pt x="185" y="7"/>
                      <a:pt x="182" y="8"/>
                      <a:pt x="182" y="6"/>
                    </a:cubicBezTo>
                    <a:cubicBezTo>
                      <a:pt x="182" y="6"/>
                      <a:pt x="179" y="7"/>
                      <a:pt x="177" y="8"/>
                    </a:cubicBezTo>
                    <a:cubicBezTo>
                      <a:pt x="176" y="9"/>
                      <a:pt x="175" y="10"/>
                      <a:pt x="174" y="11"/>
                    </a:cubicBezTo>
                    <a:cubicBezTo>
                      <a:pt x="174" y="12"/>
                      <a:pt x="174" y="12"/>
                      <a:pt x="174" y="12"/>
                    </a:cubicBezTo>
                    <a:cubicBezTo>
                      <a:pt x="173" y="12"/>
                      <a:pt x="173" y="12"/>
                      <a:pt x="173" y="12"/>
                    </a:cubicBezTo>
                    <a:cubicBezTo>
                      <a:pt x="173" y="14"/>
                      <a:pt x="173" y="14"/>
                      <a:pt x="173" y="14"/>
                    </a:cubicBezTo>
                    <a:cubicBezTo>
                      <a:pt x="173" y="15"/>
                      <a:pt x="173" y="15"/>
                      <a:pt x="173" y="15"/>
                    </a:cubicBezTo>
                    <a:cubicBezTo>
                      <a:pt x="173" y="16"/>
                      <a:pt x="173" y="17"/>
                      <a:pt x="174" y="17"/>
                    </a:cubicBezTo>
                    <a:cubicBezTo>
                      <a:pt x="174" y="18"/>
                      <a:pt x="174" y="18"/>
                      <a:pt x="174" y="18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1" y="17"/>
                      <a:pt x="170" y="17"/>
                      <a:pt x="170" y="17"/>
                    </a:cubicBezTo>
                    <a:cubicBezTo>
                      <a:pt x="169" y="17"/>
                      <a:pt x="169" y="17"/>
                      <a:pt x="168" y="17"/>
                    </a:cubicBezTo>
                    <a:cubicBezTo>
                      <a:pt x="167" y="17"/>
                      <a:pt x="166" y="17"/>
                      <a:pt x="165" y="17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3" y="17"/>
                      <a:pt x="156" y="13"/>
                      <a:pt x="150" y="12"/>
                    </a:cubicBezTo>
                    <a:cubicBezTo>
                      <a:pt x="150" y="12"/>
                      <a:pt x="150" y="12"/>
                      <a:pt x="151" y="12"/>
                    </a:cubicBezTo>
                    <a:cubicBezTo>
                      <a:pt x="144" y="11"/>
                      <a:pt x="135" y="5"/>
                      <a:pt x="132" y="8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33" y="9"/>
                      <a:pt x="126" y="9"/>
                      <a:pt x="128" y="10"/>
                    </a:cubicBezTo>
                    <a:cubicBezTo>
                      <a:pt x="126" y="10"/>
                      <a:pt x="123" y="7"/>
                      <a:pt x="126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7" y="7"/>
                      <a:pt x="119" y="6"/>
                      <a:pt x="119" y="5"/>
                    </a:cubicBezTo>
                    <a:cubicBezTo>
                      <a:pt x="116" y="4"/>
                      <a:pt x="114" y="4"/>
                      <a:pt x="111" y="3"/>
                    </a:cubicBezTo>
                    <a:cubicBezTo>
                      <a:pt x="108" y="3"/>
                      <a:pt x="105" y="3"/>
                      <a:pt x="102" y="3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10"/>
                      <a:pt x="99" y="11"/>
                      <a:pt x="99" y="11"/>
                    </a:cubicBezTo>
                    <a:cubicBezTo>
                      <a:pt x="99" y="12"/>
                      <a:pt x="98" y="12"/>
                      <a:pt x="98" y="12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97" y="11"/>
                      <a:pt x="96" y="11"/>
                      <a:pt x="95" y="11"/>
                    </a:cubicBezTo>
                    <a:cubicBezTo>
                      <a:pt x="95" y="11"/>
                      <a:pt x="96" y="13"/>
                      <a:pt x="97" y="13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3" y="12"/>
                      <a:pt x="93" y="11"/>
                      <a:pt x="95" y="11"/>
                    </a:cubicBezTo>
                    <a:cubicBezTo>
                      <a:pt x="94" y="11"/>
                      <a:pt x="94" y="11"/>
                      <a:pt x="93" y="11"/>
                    </a:cubicBezTo>
                    <a:cubicBezTo>
                      <a:pt x="92" y="11"/>
                      <a:pt x="91" y="11"/>
                      <a:pt x="91" y="11"/>
                    </a:cubicBezTo>
                    <a:cubicBezTo>
                      <a:pt x="86" y="10"/>
                      <a:pt x="94" y="10"/>
                      <a:pt x="92" y="1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10"/>
                      <a:pt x="88" y="10"/>
                      <a:pt x="85" y="9"/>
                    </a:cubicBezTo>
                    <a:cubicBezTo>
                      <a:pt x="83" y="9"/>
                      <a:pt x="85" y="8"/>
                      <a:pt x="84" y="8"/>
                    </a:cubicBezTo>
                    <a:cubicBezTo>
                      <a:pt x="84" y="8"/>
                      <a:pt x="84" y="8"/>
                      <a:pt x="83" y="8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7" y="8"/>
                      <a:pt x="75" y="7"/>
                      <a:pt x="77" y="8"/>
                    </a:cubicBezTo>
                    <a:cubicBezTo>
                      <a:pt x="74" y="5"/>
                      <a:pt x="59" y="3"/>
                      <a:pt x="57" y="3"/>
                    </a:cubicBezTo>
                    <a:cubicBezTo>
                      <a:pt x="56" y="3"/>
                      <a:pt x="55" y="3"/>
                      <a:pt x="53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9"/>
                      <a:pt x="53" y="11"/>
                      <a:pt x="55" y="13"/>
                    </a:cubicBezTo>
                    <a:cubicBezTo>
                      <a:pt x="54" y="12"/>
                      <a:pt x="55" y="11"/>
                      <a:pt x="57" y="13"/>
                    </a:cubicBezTo>
                    <a:cubicBezTo>
                      <a:pt x="57" y="14"/>
                      <a:pt x="56" y="14"/>
                      <a:pt x="56" y="14"/>
                    </a:cubicBezTo>
                    <a:cubicBezTo>
                      <a:pt x="52" y="13"/>
                      <a:pt x="48" y="10"/>
                      <a:pt x="43" y="9"/>
                    </a:cubicBezTo>
                    <a:cubicBezTo>
                      <a:pt x="42" y="9"/>
                      <a:pt x="43" y="10"/>
                      <a:pt x="42" y="10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6"/>
                      <a:pt x="36" y="8"/>
                      <a:pt x="34" y="6"/>
                    </a:cubicBezTo>
                    <a:cubicBezTo>
                      <a:pt x="35" y="6"/>
                      <a:pt x="35" y="7"/>
                      <a:pt x="34" y="7"/>
                    </a:cubicBezTo>
                    <a:cubicBezTo>
                      <a:pt x="30" y="5"/>
                      <a:pt x="26" y="3"/>
                      <a:pt x="22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9"/>
                      <a:pt x="22" y="18"/>
                      <a:pt x="21" y="18"/>
                    </a:cubicBezTo>
                    <a:cubicBezTo>
                      <a:pt x="20" y="18"/>
                      <a:pt x="19" y="18"/>
                      <a:pt x="19" y="17"/>
                    </a:cubicBezTo>
                    <a:cubicBezTo>
                      <a:pt x="17" y="17"/>
                      <a:pt x="15" y="16"/>
                      <a:pt x="15" y="15"/>
                    </a:cubicBezTo>
                    <a:cubicBezTo>
                      <a:pt x="15" y="16"/>
                      <a:pt x="15" y="16"/>
                      <a:pt x="14" y="16"/>
                    </a:cubicBezTo>
                    <a:cubicBezTo>
                      <a:pt x="14" y="16"/>
                      <a:pt x="14" y="16"/>
                      <a:pt x="14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4"/>
                      <a:pt x="2" y="11"/>
                      <a:pt x="1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5" y="17"/>
                      <a:pt x="4" y="18"/>
                    </a:cubicBezTo>
                    <a:cubicBezTo>
                      <a:pt x="6" y="18"/>
                      <a:pt x="7" y="19"/>
                      <a:pt x="9" y="21"/>
                    </a:cubicBezTo>
                    <a:cubicBezTo>
                      <a:pt x="11" y="22"/>
                      <a:pt x="15" y="24"/>
                      <a:pt x="18" y="23"/>
                    </a:cubicBezTo>
                    <a:cubicBezTo>
                      <a:pt x="19" y="24"/>
                      <a:pt x="17" y="24"/>
                      <a:pt x="17" y="24"/>
                    </a:cubicBezTo>
                    <a:cubicBezTo>
                      <a:pt x="19" y="24"/>
                      <a:pt x="21" y="24"/>
                      <a:pt x="25" y="25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6" y="26"/>
                      <a:pt x="28" y="26"/>
                      <a:pt x="30" y="27"/>
                    </a:cubicBezTo>
                    <a:cubicBezTo>
                      <a:pt x="32" y="27"/>
                      <a:pt x="34" y="27"/>
                      <a:pt x="34" y="27"/>
                    </a:cubicBezTo>
                    <a:cubicBezTo>
                      <a:pt x="32" y="23"/>
                      <a:pt x="31" y="19"/>
                      <a:pt x="28" y="12"/>
                    </a:cubicBezTo>
                    <a:cubicBezTo>
                      <a:pt x="28" y="12"/>
                      <a:pt x="28" y="12"/>
                      <a:pt x="28" y="13"/>
                    </a:cubicBezTo>
                    <a:cubicBezTo>
                      <a:pt x="31" y="13"/>
                      <a:pt x="28" y="11"/>
                      <a:pt x="31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4" y="13"/>
                      <a:pt x="35" y="14"/>
                      <a:pt x="34" y="15"/>
                    </a:cubicBezTo>
                    <a:cubicBezTo>
                      <a:pt x="34" y="15"/>
                      <a:pt x="33" y="15"/>
                      <a:pt x="33" y="14"/>
                    </a:cubicBezTo>
                    <a:cubicBezTo>
                      <a:pt x="35" y="16"/>
                      <a:pt x="39" y="17"/>
                      <a:pt x="40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45" y="18"/>
                      <a:pt x="55" y="23"/>
                      <a:pt x="63" y="23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3" y="23"/>
                      <a:pt x="63" y="23"/>
                      <a:pt x="64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6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6" y="16"/>
                      <a:pt x="66" y="16"/>
                      <a:pt x="62" y="12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1" y="12"/>
                      <a:pt x="60" y="11"/>
                      <a:pt x="59" y="10"/>
                    </a:cubicBezTo>
                    <a:cubicBezTo>
                      <a:pt x="60" y="10"/>
                      <a:pt x="59" y="9"/>
                      <a:pt x="59" y="8"/>
                    </a:cubicBezTo>
                    <a:cubicBezTo>
                      <a:pt x="60" y="8"/>
                      <a:pt x="60" y="8"/>
                      <a:pt x="61" y="8"/>
                    </a:cubicBezTo>
                    <a:cubicBezTo>
                      <a:pt x="58" y="9"/>
                      <a:pt x="63" y="10"/>
                      <a:pt x="60" y="10"/>
                    </a:cubicBezTo>
                    <a:cubicBezTo>
                      <a:pt x="66" y="13"/>
                      <a:pt x="70" y="11"/>
                      <a:pt x="72" y="14"/>
                    </a:cubicBezTo>
                    <a:cubicBezTo>
                      <a:pt x="76" y="12"/>
                      <a:pt x="67" y="11"/>
                      <a:pt x="69" y="11"/>
                    </a:cubicBezTo>
                    <a:cubicBezTo>
                      <a:pt x="68" y="10"/>
                      <a:pt x="72" y="10"/>
                      <a:pt x="74" y="11"/>
                    </a:cubicBezTo>
                    <a:cubicBezTo>
                      <a:pt x="76" y="12"/>
                      <a:pt x="76" y="14"/>
                      <a:pt x="82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7"/>
                      <a:pt x="85" y="16"/>
                      <a:pt x="87" y="18"/>
                    </a:cubicBezTo>
                    <a:cubicBezTo>
                      <a:pt x="89" y="17"/>
                      <a:pt x="90" y="19"/>
                      <a:pt x="91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9" y="17"/>
                      <a:pt x="92" y="15"/>
                      <a:pt x="97" y="17"/>
                    </a:cubicBezTo>
                    <a:cubicBezTo>
                      <a:pt x="97" y="18"/>
                      <a:pt x="95" y="18"/>
                      <a:pt x="94" y="18"/>
                    </a:cubicBezTo>
                    <a:cubicBezTo>
                      <a:pt x="96" y="19"/>
                      <a:pt x="97" y="18"/>
                      <a:pt x="99" y="19"/>
                    </a:cubicBezTo>
                    <a:cubicBezTo>
                      <a:pt x="99" y="21"/>
                      <a:pt x="90" y="18"/>
                      <a:pt x="88" y="18"/>
                    </a:cubicBezTo>
                    <a:cubicBezTo>
                      <a:pt x="89" y="19"/>
                      <a:pt x="90" y="19"/>
                      <a:pt x="91" y="19"/>
                    </a:cubicBezTo>
                    <a:cubicBezTo>
                      <a:pt x="93" y="19"/>
                      <a:pt x="94" y="19"/>
                      <a:pt x="92" y="20"/>
                    </a:cubicBezTo>
                    <a:cubicBezTo>
                      <a:pt x="94" y="19"/>
                      <a:pt x="96" y="19"/>
                      <a:pt x="98" y="20"/>
                    </a:cubicBezTo>
                    <a:cubicBezTo>
                      <a:pt x="100" y="21"/>
                      <a:pt x="103" y="21"/>
                      <a:pt x="105" y="21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108" y="22"/>
                      <a:pt x="108" y="21"/>
                    </a:cubicBezTo>
                    <a:cubicBezTo>
                      <a:pt x="108" y="21"/>
                      <a:pt x="108" y="20"/>
                      <a:pt x="108" y="20"/>
                    </a:cubicBezTo>
                    <a:cubicBezTo>
                      <a:pt x="108" y="20"/>
                      <a:pt x="108" y="21"/>
                      <a:pt x="108" y="21"/>
                    </a:cubicBezTo>
                    <a:cubicBezTo>
                      <a:pt x="108" y="22"/>
                      <a:pt x="108" y="22"/>
                      <a:pt x="108" y="23"/>
                    </a:cubicBezTo>
                    <a:cubicBezTo>
                      <a:pt x="108" y="23"/>
                      <a:pt x="109" y="22"/>
                      <a:pt x="109" y="22"/>
                    </a:cubicBezTo>
                    <a:cubicBezTo>
                      <a:pt x="108" y="19"/>
                      <a:pt x="108" y="16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1"/>
                      <a:pt x="108" y="11"/>
                    </a:cubicBezTo>
                    <a:cubicBezTo>
                      <a:pt x="109" y="11"/>
                      <a:pt x="110" y="12"/>
                      <a:pt x="110" y="12"/>
                    </a:cubicBezTo>
                    <a:cubicBezTo>
                      <a:pt x="115" y="13"/>
                      <a:pt x="109" y="11"/>
                      <a:pt x="112" y="11"/>
                    </a:cubicBezTo>
                    <a:cubicBezTo>
                      <a:pt x="113" y="12"/>
                      <a:pt x="114" y="11"/>
                      <a:pt x="117" y="11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4"/>
                      <a:pt x="119" y="10"/>
                      <a:pt x="124" y="12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7" y="14"/>
                      <a:pt x="127" y="14"/>
                      <a:pt x="130" y="16"/>
                    </a:cubicBezTo>
                    <a:cubicBezTo>
                      <a:pt x="130" y="15"/>
                      <a:pt x="131" y="14"/>
                      <a:pt x="134" y="15"/>
                    </a:cubicBezTo>
                    <a:cubicBezTo>
                      <a:pt x="136" y="16"/>
                      <a:pt x="133" y="15"/>
                      <a:pt x="136" y="16"/>
                    </a:cubicBezTo>
                    <a:cubicBezTo>
                      <a:pt x="135" y="17"/>
                      <a:pt x="134" y="17"/>
                      <a:pt x="133" y="16"/>
                    </a:cubicBezTo>
                    <a:cubicBezTo>
                      <a:pt x="133" y="16"/>
                      <a:pt x="132" y="16"/>
                      <a:pt x="132" y="16"/>
                    </a:cubicBezTo>
                    <a:cubicBezTo>
                      <a:pt x="133" y="18"/>
                      <a:pt x="137" y="18"/>
                      <a:pt x="138" y="18"/>
                    </a:cubicBezTo>
                    <a:cubicBezTo>
                      <a:pt x="137" y="18"/>
                      <a:pt x="137" y="18"/>
                      <a:pt x="136" y="18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3" y="19"/>
                      <a:pt x="142" y="19"/>
                      <a:pt x="142" y="19"/>
                    </a:cubicBezTo>
                    <a:cubicBezTo>
                      <a:pt x="143" y="19"/>
                      <a:pt x="144" y="19"/>
                      <a:pt x="145" y="19"/>
                    </a:cubicBezTo>
                    <a:cubicBezTo>
                      <a:pt x="145" y="20"/>
                      <a:pt x="145" y="21"/>
                      <a:pt x="142" y="20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50" y="23"/>
                      <a:pt x="149" y="23"/>
                    </a:cubicBezTo>
                    <a:cubicBezTo>
                      <a:pt x="152" y="24"/>
                      <a:pt x="157" y="23"/>
                      <a:pt x="161" y="25"/>
                    </a:cubicBezTo>
                    <a:cubicBezTo>
                      <a:pt x="161" y="24"/>
                      <a:pt x="162" y="24"/>
                      <a:pt x="163" y="24"/>
                    </a:cubicBezTo>
                    <a:cubicBezTo>
                      <a:pt x="163" y="25"/>
                      <a:pt x="164" y="25"/>
                      <a:pt x="165" y="25"/>
                    </a:cubicBezTo>
                    <a:cubicBezTo>
                      <a:pt x="167" y="26"/>
                      <a:pt x="167" y="26"/>
                      <a:pt x="167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72" y="27"/>
                      <a:pt x="176" y="27"/>
                      <a:pt x="179" y="26"/>
                    </a:cubicBezTo>
                    <a:cubicBezTo>
                      <a:pt x="180" y="27"/>
                      <a:pt x="182" y="27"/>
                      <a:pt x="183" y="27"/>
                    </a:cubicBezTo>
                    <a:cubicBezTo>
                      <a:pt x="184" y="27"/>
                      <a:pt x="184" y="27"/>
                      <a:pt x="184" y="27"/>
                    </a:cubicBezTo>
                    <a:cubicBezTo>
                      <a:pt x="183" y="24"/>
                      <a:pt x="183" y="25"/>
                      <a:pt x="182" y="25"/>
                    </a:cubicBezTo>
                    <a:cubicBezTo>
                      <a:pt x="182" y="26"/>
                      <a:pt x="181" y="26"/>
                      <a:pt x="181" y="21"/>
                    </a:cubicBezTo>
                    <a:cubicBezTo>
                      <a:pt x="180" y="14"/>
                      <a:pt x="182" y="19"/>
                      <a:pt x="182" y="16"/>
                    </a:cubicBezTo>
                    <a:cubicBezTo>
                      <a:pt x="182" y="16"/>
                      <a:pt x="182" y="15"/>
                      <a:pt x="182" y="15"/>
                    </a:cubicBezTo>
                    <a:cubicBezTo>
                      <a:pt x="181" y="15"/>
                      <a:pt x="182" y="14"/>
                      <a:pt x="184" y="15"/>
                    </a:cubicBezTo>
                    <a:cubicBezTo>
                      <a:pt x="183" y="15"/>
                      <a:pt x="182" y="15"/>
                      <a:pt x="182" y="15"/>
                    </a:cubicBezTo>
                    <a:cubicBezTo>
                      <a:pt x="183" y="16"/>
                      <a:pt x="183" y="16"/>
                      <a:pt x="183" y="16"/>
                    </a:cubicBezTo>
                    <a:cubicBezTo>
                      <a:pt x="183" y="16"/>
                      <a:pt x="182" y="17"/>
                      <a:pt x="182" y="17"/>
                    </a:cubicBezTo>
                    <a:cubicBezTo>
                      <a:pt x="182" y="17"/>
                      <a:pt x="183" y="17"/>
                      <a:pt x="183" y="17"/>
                    </a:cubicBezTo>
                    <a:cubicBezTo>
                      <a:pt x="183" y="17"/>
                      <a:pt x="182" y="17"/>
                      <a:pt x="183" y="17"/>
                    </a:cubicBezTo>
                    <a:cubicBezTo>
                      <a:pt x="183" y="17"/>
                      <a:pt x="183" y="17"/>
                      <a:pt x="183" y="17"/>
                    </a:cubicBezTo>
                    <a:cubicBezTo>
                      <a:pt x="183" y="17"/>
                      <a:pt x="184" y="17"/>
                      <a:pt x="184" y="17"/>
                    </a:cubicBezTo>
                    <a:cubicBezTo>
                      <a:pt x="184" y="17"/>
                      <a:pt x="183" y="17"/>
                      <a:pt x="183" y="17"/>
                    </a:cubicBezTo>
                    <a:cubicBezTo>
                      <a:pt x="184" y="16"/>
                      <a:pt x="184" y="16"/>
                      <a:pt x="185" y="17"/>
                    </a:cubicBezTo>
                    <a:cubicBezTo>
                      <a:pt x="186" y="17"/>
                      <a:pt x="189" y="18"/>
                      <a:pt x="189" y="17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0" y="18"/>
                      <a:pt x="190" y="18"/>
                      <a:pt x="190" y="18"/>
                    </a:cubicBezTo>
                    <a:cubicBezTo>
                      <a:pt x="192" y="20"/>
                      <a:pt x="193" y="17"/>
                      <a:pt x="197" y="20"/>
                    </a:cubicBezTo>
                    <a:cubicBezTo>
                      <a:pt x="198" y="21"/>
                      <a:pt x="199" y="22"/>
                      <a:pt x="198" y="21"/>
                    </a:cubicBezTo>
                    <a:cubicBezTo>
                      <a:pt x="202" y="22"/>
                      <a:pt x="202" y="22"/>
                      <a:pt x="202" y="22"/>
                    </a:cubicBezTo>
                    <a:cubicBezTo>
                      <a:pt x="203" y="23"/>
                      <a:pt x="203" y="23"/>
                      <a:pt x="202" y="23"/>
                    </a:cubicBezTo>
                    <a:cubicBezTo>
                      <a:pt x="201" y="23"/>
                      <a:pt x="207" y="25"/>
                      <a:pt x="207" y="25"/>
                    </a:cubicBezTo>
                    <a:cubicBezTo>
                      <a:pt x="207" y="25"/>
                      <a:pt x="207" y="25"/>
                      <a:pt x="207" y="25"/>
                    </a:cubicBezTo>
                    <a:cubicBezTo>
                      <a:pt x="208" y="24"/>
                      <a:pt x="210" y="24"/>
                      <a:pt x="211" y="24"/>
                    </a:cubicBezTo>
                    <a:cubicBezTo>
                      <a:pt x="213" y="25"/>
                      <a:pt x="210" y="24"/>
                      <a:pt x="211" y="25"/>
                    </a:cubicBezTo>
                    <a:cubicBezTo>
                      <a:pt x="214" y="25"/>
                      <a:pt x="214" y="25"/>
                      <a:pt x="214" y="25"/>
                    </a:cubicBezTo>
                    <a:cubicBezTo>
                      <a:pt x="215" y="26"/>
                      <a:pt x="212" y="26"/>
                      <a:pt x="210" y="25"/>
                    </a:cubicBezTo>
                    <a:cubicBezTo>
                      <a:pt x="213" y="29"/>
                      <a:pt x="213" y="26"/>
                      <a:pt x="219" y="28"/>
                    </a:cubicBezTo>
                    <a:cubicBezTo>
                      <a:pt x="216" y="28"/>
                      <a:pt x="216" y="28"/>
                      <a:pt x="216" y="28"/>
                    </a:cubicBezTo>
                    <a:cubicBezTo>
                      <a:pt x="218" y="30"/>
                      <a:pt x="221" y="29"/>
                      <a:pt x="224" y="31"/>
                    </a:cubicBezTo>
                    <a:cubicBezTo>
                      <a:pt x="223" y="30"/>
                      <a:pt x="217" y="27"/>
                      <a:pt x="221" y="27"/>
                    </a:cubicBezTo>
                    <a:cubicBezTo>
                      <a:pt x="222" y="27"/>
                      <a:pt x="223" y="28"/>
                      <a:pt x="225" y="27"/>
                    </a:cubicBezTo>
                    <a:cubicBezTo>
                      <a:pt x="225" y="28"/>
                      <a:pt x="227" y="28"/>
                      <a:pt x="229" y="28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32" y="29"/>
                      <a:pt x="231" y="28"/>
                      <a:pt x="233" y="28"/>
                    </a:cubicBezTo>
                    <a:cubicBezTo>
                      <a:pt x="236" y="28"/>
                      <a:pt x="236" y="29"/>
                      <a:pt x="237" y="30"/>
                    </a:cubicBezTo>
                    <a:cubicBezTo>
                      <a:pt x="241" y="30"/>
                      <a:pt x="234" y="28"/>
                      <a:pt x="239" y="28"/>
                    </a:cubicBezTo>
                    <a:cubicBezTo>
                      <a:pt x="243" y="28"/>
                      <a:pt x="245" y="28"/>
                      <a:pt x="249" y="27"/>
                    </a:cubicBezTo>
                    <a:cubicBezTo>
                      <a:pt x="252" y="28"/>
                      <a:pt x="249" y="28"/>
                      <a:pt x="250" y="28"/>
                    </a:cubicBezTo>
                    <a:cubicBezTo>
                      <a:pt x="252" y="27"/>
                      <a:pt x="252" y="27"/>
                      <a:pt x="252" y="27"/>
                    </a:cubicBezTo>
                    <a:cubicBezTo>
                      <a:pt x="253" y="27"/>
                      <a:pt x="252" y="28"/>
                      <a:pt x="252" y="28"/>
                    </a:cubicBezTo>
                    <a:cubicBezTo>
                      <a:pt x="254" y="28"/>
                      <a:pt x="252" y="27"/>
                      <a:pt x="255" y="26"/>
                    </a:cubicBezTo>
                    <a:cubicBezTo>
                      <a:pt x="256" y="25"/>
                      <a:pt x="261" y="28"/>
                      <a:pt x="265" y="27"/>
                    </a:cubicBezTo>
                    <a:cubicBezTo>
                      <a:pt x="266" y="27"/>
                      <a:pt x="265" y="28"/>
                      <a:pt x="265" y="28"/>
                    </a:cubicBezTo>
                    <a:cubicBezTo>
                      <a:pt x="270" y="27"/>
                      <a:pt x="269" y="27"/>
                      <a:pt x="273" y="26"/>
                    </a:cubicBezTo>
                    <a:cubicBezTo>
                      <a:pt x="277" y="27"/>
                      <a:pt x="277" y="27"/>
                      <a:pt x="277" y="27"/>
                    </a:cubicBezTo>
                    <a:cubicBezTo>
                      <a:pt x="274" y="26"/>
                      <a:pt x="278" y="25"/>
                      <a:pt x="281" y="24"/>
                    </a:cubicBezTo>
                    <a:cubicBezTo>
                      <a:pt x="280" y="23"/>
                      <a:pt x="279" y="23"/>
                      <a:pt x="278" y="23"/>
                    </a:cubicBezTo>
                    <a:cubicBezTo>
                      <a:pt x="283" y="22"/>
                      <a:pt x="283" y="22"/>
                      <a:pt x="283" y="22"/>
                    </a:cubicBezTo>
                    <a:cubicBezTo>
                      <a:pt x="283" y="22"/>
                      <a:pt x="283" y="23"/>
                      <a:pt x="282" y="23"/>
                    </a:cubicBezTo>
                    <a:cubicBezTo>
                      <a:pt x="283" y="23"/>
                      <a:pt x="283" y="23"/>
                      <a:pt x="283" y="23"/>
                    </a:cubicBezTo>
                    <a:cubicBezTo>
                      <a:pt x="285" y="24"/>
                      <a:pt x="284" y="24"/>
                      <a:pt x="283" y="25"/>
                    </a:cubicBezTo>
                    <a:cubicBezTo>
                      <a:pt x="282" y="25"/>
                      <a:pt x="282" y="24"/>
                      <a:pt x="281" y="24"/>
                    </a:cubicBezTo>
                    <a:cubicBezTo>
                      <a:pt x="280" y="25"/>
                      <a:pt x="279" y="26"/>
                      <a:pt x="279" y="27"/>
                    </a:cubicBezTo>
                    <a:cubicBezTo>
                      <a:pt x="279" y="26"/>
                      <a:pt x="280" y="26"/>
                      <a:pt x="281" y="26"/>
                    </a:cubicBezTo>
                    <a:cubicBezTo>
                      <a:pt x="280" y="26"/>
                      <a:pt x="280" y="27"/>
                      <a:pt x="280" y="27"/>
                    </a:cubicBezTo>
                    <a:cubicBezTo>
                      <a:pt x="280" y="27"/>
                      <a:pt x="281" y="27"/>
                      <a:pt x="282" y="26"/>
                    </a:cubicBezTo>
                    <a:cubicBezTo>
                      <a:pt x="283" y="28"/>
                      <a:pt x="283" y="28"/>
                      <a:pt x="283" y="28"/>
                    </a:cubicBezTo>
                    <a:cubicBezTo>
                      <a:pt x="283" y="27"/>
                      <a:pt x="283" y="27"/>
                      <a:pt x="283" y="27"/>
                    </a:cubicBezTo>
                    <a:cubicBezTo>
                      <a:pt x="289" y="28"/>
                      <a:pt x="289" y="28"/>
                      <a:pt x="289" y="28"/>
                    </a:cubicBezTo>
                    <a:cubicBezTo>
                      <a:pt x="293" y="27"/>
                      <a:pt x="297" y="25"/>
                      <a:pt x="304" y="24"/>
                    </a:cubicBezTo>
                    <a:cubicBezTo>
                      <a:pt x="302" y="25"/>
                      <a:pt x="303" y="26"/>
                      <a:pt x="303" y="27"/>
                    </a:cubicBezTo>
                    <a:cubicBezTo>
                      <a:pt x="302" y="26"/>
                      <a:pt x="298" y="28"/>
                      <a:pt x="295" y="27"/>
                    </a:cubicBezTo>
                    <a:cubicBezTo>
                      <a:pt x="296" y="27"/>
                      <a:pt x="296" y="28"/>
                      <a:pt x="295" y="28"/>
                    </a:cubicBezTo>
                    <a:cubicBezTo>
                      <a:pt x="302" y="27"/>
                      <a:pt x="302" y="27"/>
                      <a:pt x="302" y="27"/>
                    </a:cubicBezTo>
                    <a:cubicBezTo>
                      <a:pt x="302" y="28"/>
                      <a:pt x="303" y="28"/>
                      <a:pt x="305" y="28"/>
                    </a:cubicBezTo>
                    <a:cubicBezTo>
                      <a:pt x="304" y="26"/>
                      <a:pt x="310" y="27"/>
                      <a:pt x="312" y="26"/>
                    </a:cubicBezTo>
                    <a:cubicBezTo>
                      <a:pt x="312" y="27"/>
                      <a:pt x="312" y="28"/>
                      <a:pt x="308" y="28"/>
                    </a:cubicBezTo>
                    <a:cubicBezTo>
                      <a:pt x="312" y="29"/>
                      <a:pt x="313" y="25"/>
                      <a:pt x="316" y="27"/>
                    </a:cubicBezTo>
                    <a:cubicBezTo>
                      <a:pt x="316" y="27"/>
                      <a:pt x="315" y="26"/>
                      <a:pt x="315" y="27"/>
                    </a:cubicBezTo>
                    <a:cubicBezTo>
                      <a:pt x="317" y="26"/>
                      <a:pt x="321" y="27"/>
                      <a:pt x="320" y="27"/>
                    </a:cubicBezTo>
                    <a:cubicBezTo>
                      <a:pt x="319" y="27"/>
                      <a:pt x="319" y="27"/>
                      <a:pt x="319" y="27"/>
                    </a:cubicBezTo>
                    <a:cubicBezTo>
                      <a:pt x="324" y="28"/>
                      <a:pt x="335" y="28"/>
                      <a:pt x="336" y="26"/>
                    </a:cubicBezTo>
                    <a:cubicBezTo>
                      <a:pt x="336" y="26"/>
                      <a:pt x="335" y="28"/>
                      <a:pt x="335" y="28"/>
                    </a:cubicBezTo>
                    <a:cubicBezTo>
                      <a:pt x="344" y="23"/>
                      <a:pt x="344" y="23"/>
                      <a:pt x="344" y="23"/>
                    </a:cubicBezTo>
                    <a:cubicBezTo>
                      <a:pt x="343" y="24"/>
                      <a:pt x="346" y="28"/>
                      <a:pt x="342" y="28"/>
                    </a:cubicBezTo>
                    <a:cubicBezTo>
                      <a:pt x="343" y="29"/>
                      <a:pt x="344" y="29"/>
                      <a:pt x="347" y="28"/>
                    </a:cubicBezTo>
                    <a:cubicBezTo>
                      <a:pt x="346" y="28"/>
                      <a:pt x="345" y="26"/>
                      <a:pt x="346" y="26"/>
                    </a:cubicBezTo>
                    <a:cubicBezTo>
                      <a:pt x="349" y="28"/>
                      <a:pt x="348" y="27"/>
                      <a:pt x="352" y="28"/>
                    </a:cubicBezTo>
                    <a:cubicBezTo>
                      <a:pt x="351" y="28"/>
                      <a:pt x="352" y="26"/>
                      <a:pt x="354" y="26"/>
                    </a:cubicBezTo>
                    <a:cubicBezTo>
                      <a:pt x="354" y="26"/>
                      <a:pt x="354" y="28"/>
                      <a:pt x="353" y="28"/>
                    </a:cubicBezTo>
                    <a:cubicBezTo>
                      <a:pt x="358" y="26"/>
                      <a:pt x="358" y="26"/>
                      <a:pt x="358" y="26"/>
                    </a:cubicBezTo>
                    <a:cubicBezTo>
                      <a:pt x="357" y="27"/>
                      <a:pt x="358" y="28"/>
                      <a:pt x="359" y="29"/>
                    </a:cubicBezTo>
                    <a:cubicBezTo>
                      <a:pt x="359" y="28"/>
                      <a:pt x="363" y="29"/>
                      <a:pt x="365" y="29"/>
                    </a:cubicBezTo>
                    <a:cubicBezTo>
                      <a:pt x="363" y="28"/>
                      <a:pt x="363" y="28"/>
                      <a:pt x="363" y="28"/>
                    </a:cubicBezTo>
                    <a:cubicBezTo>
                      <a:pt x="368" y="29"/>
                      <a:pt x="368" y="25"/>
                      <a:pt x="374" y="25"/>
                    </a:cubicBezTo>
                    <a:cubicBezTo>
                      <a:pt x="373" y="26"/>
                      <a:pt x="372" y="28"/>
                      <a:pt x="375" y="28"/>
                    </a:cubicBezTo>
                    <a:cubicBezTo>
                      <a:pt x="376" y="27"/>
                      <a:pt x="380" y="23"/>
                      <a:pt x="385" y="22"/>
                    </a:cubicBezTo>
                    <a:cubicBezTo>
                      <a:pt x="386" y="23"/>
                      <a:pt x="386" y="23"/>
                      <a:pt x="386" y="23"/>
                    </a:cubicBezTo>
                    <a:cubicBezTo>
                      <a:pt x="390" y="22"/>
                      <a:pt x="390" y="22"/>
                      <a:pt x="390" y="22"/>
                    </a:cubicBezTo>
                    <a:cubicBezTo>
                      <a:pt x="388" y="24"/>
                      <a:pt x="381" y="27"/>
                      <a:pt x="377" y="29"/>
                    </a:cubicBezTo>
                    <a:cubicBezTo>
                      <a:pt x="380" y="29"/>
                      <a:pt x="378" y="30"/>
                      <a:pt x="381" y="29"/>
                    </a:cubicBezTo>
                    <a:cubicBezTo>
                      <a:pt x="382" y="30"/>
                      <a:pt x="379" y="30"/>
                      <a:pt x="379" y="30"/>
                    </a:cubicBezTo>
                    <a:cubicBezTo>
                      <a:pt x="386" y="31"/>
                      <a:pt x="386" y="31"/>
                      <a:pt x="386" y="31"/>
                    </a:cubicBezTo>
                    <a:cubicBezTo>
                      <a:pt x="385" y="30"/>
                      <a:pt x="391" y="30"/>
                      <a:pt x="391" y="29"/>
                    </a:cubicBezTo>
                    <a:cubicBezTo>
                      <a:pt x="383" y="30"/>
                      <a:pt x="383" y="30"/>
                      <a:pt x="383" y="30"/>
                    </a:cubicBezTo>
                    <a:cubicBezTo>
                      <a:pt x="383" y="28"/>
                      <a:pt x="388" y="26"/>
                      <a:pt x="393" y="26"/>
                    </a:cubicBezTo>
                    <a:cubicBezTo>
                      <a:pt x="394" y="27"/>
                      <a:pt x="392" y="29"/>
                      <a:pt x="392" y="29"/>
                    </a:cubicBezTo>
                    <a:cubicBezTo>
                      <a:pt x="393" y="29"/>
                      <a:pt x="397" y="28"/>
                      <a:pt x="397" y="29"/>
                    </a:cubicBezTo>
                    <a:cubicBezTo>
                      <a:pt x="395" y="29"/>
                      <a:pt x="395" y="29"/>
                      <a:pt x="395" y="29"/>
                    </a:cubicBezTo>
                    <a:cubicBezTo>
                      <a:pt x="398" y="30"/>
                      <a:pt x="400" y="28"/>
                      <a:pt x="403" y="29"/>
                    </a:cubicBezTo>
                    <a:cubicBezTo>
                      <a:pt x="404" y="29"/>
                      <a:pt x="407" y="31"/>
                      <a:pt x="407" y="30"/>
                    </a:cubicBezTo>
                    <a:cubicBezTo>
                      <a:pt x="405" y="28"/>
                      <a:pt x="405" y="24"/>
                      <a:pt x="406" y="23"/>
                    </a:cubicBezTo>
                    <a:cubicBezTo>
                      <a:pt x="406" y="23"/>
                      <a:pt x="412" y="24"/>
                      <a:pt x="413" y="25"/>
                    </a:cubicBezTo>
                    <a:cubicBezTo>
                      <a:pt x="415" y="26"/>
                      <a:pt x="410" y="28"/>
                      <a:pt x="412" y="29"/>
                    </a:cubicBezTo>
                    <a:cubicBezTo>
                      <a:pt x="412" y="28"/>
                      <a:pt x="413" y="28"/>
                      <a:pt x="414" y="28"/>
                    </a:cubicBezTo>
                    <a:cubicBezTo>
                      <a:pt x="415" y="28"/>
                      <a:pt x="413" y="29"/>
                      <a:pt x="416" y="29"/>
                    </a:cubicBezTo>
                    <a:cubicBezTo>
                      <a:pt x="416" y="27"/>
                      <a:pt x="421" y="29"/>
                      <a:pt x="417" y="28"/>
                    </a:cubicBezTo>
                    <a:cubicBezTo>
                      <a:pt x="420" y="27"/>
                      <a:pt x="420" y="28"/>
                      <a:pt x="423" y="28"/>
                    </a:cubicBezTo>
                    <a:cubicBezTo>
                      <a:pt x="422" y="27"/>
                      <a:pt x="426" y="25"/>
                      <a:pt x="428" y="25"/>
                    </a:cubicBezTo>
                    <a:cubicBezTo>
                      <a:pt x="428" y="25"/>
                      <a:pt x="429" y="25"/>
                      <a:pt x="429" y="26"/>
                    </a:cubicBezTo>
                    <a:cubicBezTo>
                      <a:pt x="434" y="26"/>
                      <a:pt x="437" y="26"/>
                      <a:pt x="442" y="26"/>
                    </a:cubicBezTo>
                    <a:cubicBezTo>
                      <a:pt x="443" y="27"/>
                      <a:pt x="445" y="27"/>
                      <a:pt x="444" y="28"/>
                    </a:cubicBezTo>
                    <a:cubicBezTo>
                      <a:pt x="445" y="27"/>
                      <a:pt x="446" y="27"/>
                      <a:pt x="447" y="27"/>
                    </a:cubicBezTo>
                    <a:cubicBezTo>
                      <a:pt x="450" y="28"/>
                      <a:pt x="444" y="27"/>
                      <a:pt x="446" y="29"/>
                    </a:cubicBezTo>
                    <a:cubicBezTo>
                      <a:pt x="446" y="28"/>
                      <a:pt x="450" y="28"/>
                      <a:pt x="452" y="27"/>
                    </a:cubicBezTo>
                    <a:cubicBezTo>
                      <a:pt x="451" y="26"/>
                      <a:pt x="447" y="27"/>
                      <a:pt x="445" y="27"/>
                    </a:cubicBezTo>
                    <a:cubicBezTo>
                      <a:pt x="445" y="26"/>
                      <a:pt x="449" y="24"/>
                      <a:pt x="454" y="23"/>
                    </a:cubicBezTo>
                    <a:cubicBezTo>
                      <a:pt x="458" y="23"/>
                      <a:pt x="456" y="24"/>
                      <a:pt x="456" y="24"/>
                    </a:cubicBezTo>
                    <a:cubicBezTo>
                      <a:pt x="464" y="24"/>
                      <a:pt x="463" y="21"/>
                      <a:pt x="470" y="22"/>
                    </a:cubicBezTo>
                    <a:cubicBezTo>
                      <a:pt x="472" y="23"/>
                      <a:pt x="470" y="24"/>
                      <a:pt x="470" y="25"/>
                    </a:cubicBezTo>
                    <a:cubicBezTo>
                      <a:pt x="467" y="26"/>
                      <a:pt x="465" y="24"/>
                      <a:pt x="463" y="24"/>
                    </a:cubicBezTo>
                    <a:cubicBezTo>
                      <a:pt x="466" y="25"/>
                      <a:pt x="466" y="25"/>
                      <a:pt x="466" y="25"/>
                    </a:cubicBezTo>
                    <a:cubicBezTo>
                      <a:pt x="465" y="25"/>
                      <a:pt x="462" y="26"/>
                      <a:pt x="461" y="25"/>
                    </a:cubicBezTo>
                    <a:cubicBezTo>
                      <a:pt x="463" y="26"/>
                      <a:pt x="474" y="26"/>
                      <a:pt x="480" y="26"/>
                    </a:cubicBezTo>
                    <a:cubicBezTo>
                      <a:pt x="481" y="26"/>
                      <a:pt x="483" y="26"/>
                      <a:pt x="482" y="25"/>
                    </a:cubicBezTo>
                    <a:cubicBezTo>
                      <a:pt x="480" y="25"/>
                      <a:pt x="480" y="25"/>
                      <a:pt x="480" y="25"/>
                    </a:cubicBezTo>
                    <a:cubicBezTo>
                      <a:pt x="479" y="25"/>
                      <a:pt x="484" y="24"/>
                      <a:pt x="482" y="24"/>
                    </a:cubicBezTo>
                    <a:cubicBezTo>
                      <a:pt x="484" y="23"/>
                      <a:pt x="487" y="22"/>
                      <a:pt x="491" y="23"/>
                    </a:cubicBezTo>
                    <a:cubicBezTo>
                      <a:pt x="491" y="24"/>
                      <a:pt x="491" y="24"/>
                      <a:pt x="491" y="24"/>
                    </a:cubicBezTo>
                    <a:cubicBezTo>
                      <a:pt x="491" y="24"/>
                      <a:pt x="489" y="23"/>
                      <a:pt x="488" y="24"/>
                    </a:cubicBezTo>
                    <a:cubicBezTo>
                      <a:pt x="489" y="23"/>
                      <a:pt x="493" y="25"/>
                      <a:pt x="495" y="24"/>
                    </a:cubicBezTo>
                    <a:cubicBezTo>
                      <a:pt x="493" y="23"/>
                      <a:pt x="493" y="23"/>
                      <a:pt x="493" y="23"/>
                    </a:cubicBezTo>
                    <a:cubicBezTo>
                      <a:pt x="495" y="22"/>
                      <a:pt x="498" y="21"/>
                      <a:pt x="501" y="21"/>
                    </a:cubicBezTo>
                    <a:close/>
                    <a:moveTo>
                      <a:pt x="26" y="11"/>
                    </a:moveTo>
                    <a:cubicBezTo>
                      <a:pt x="26" y="11"/>
                      <a:pt x="26" y="11"/>
                      <a:pt x="26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2"/>
                      <a:pt x="26" y="11"/>
                    </a:cubicBezTo>
                    <a:close/>
                    <a:moveTo>
                      <a:pt x="83" y="8"/>
                    </a:moveTo>
                    <a:cubicBezTo>
                      <a:pt x="84" y="9"/>
                      <a:pt x="84" y="9"/>
                      <a:pt x="84" y="9"/>
                    </a:cubicBezTo>
                    <a:cubicBezTo>
                      <a:pt x="82" y="9"/>
                      <a:pt x="83" y="8"/>
                      <a:pt x="83" y="8"/>
                    </a:cubicBezTo>
                    <a:close/>
                    <a:moveTo>
                      <a:pt x="107" y="15"/>
                    </a:moveTo>
                    <a:cubicBezTo>
                      <a:pt x="106" y="14"/>
                      <a:pt x="106" y="13"/>
                      <a:pt x="106" y="12"/>
                    </a:cubicBezTo>
                    <a:cubicBezTo>
                      <a:pt x="107" y="12"/>
                      <a:pt x="107" y="12"/>
                      <a:pt x="108" y="12"/>
                    </a:cubicBezTo>
                    <a:cubicBezTo>
                      <a:pt x="109" y="19"/>
                      <a:pt x="107" y="12"/>
                      <a:pt x="107" y="15"/>
                    </a:cubicBezTo>
                    <a:close/>
                    <a:moveTo>
                      <a:pt x="108" y="12"/>
                    </a:moveTo>
                    <a:cubicBezTo>
                      <a:pt x="107" y="12"/>
                      <a:pt x="106" y="12"/>
                      <a:pt x="106" y="11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7" y="11"/>
                      <a:pt x="107" y="11"/>
                      <a:pt x="108" y="11"/>
                    </a:cubicBezTo>
                    <a:cubicBezTo>
                      <a:pt x="108" y="11"/>
                      <a:pt x="108" y="12"/>
                      <a:pt x="108" y="12"/>
                    </a:cubicBezTo>
                    <a:close/>
                    <a:moveTo>
                      <a:pt x="218" y="27"/>
                    </a:moveTo>
                    <a:cubicBezTo>
                      <a:pt x="219" y="26"/>
                      <a:pt x="219" y="27"/>
                      <a:pt x="221" y="27"/>
                    </a:cubicBezTo>
                    <a:cubicBezTo>
                      <a:pt x="220" y="27"/>
                      <a:pt x="218" y="28"/>
                      <a:pt x="218" y="27"/>
                    </a:cubicBezTo>
                    <a:close/>
                    <a:moveTo>
                      <a:pt x="284" y="26"/>
                    </a:moveTo>
                    <a:cubicBezTo>
                      <a:pt x="285" y="26"/>
                      <a:pt x="286" y="26"/>
                      <a:pt x="287" y="26"/>
                    </a:cubicBezTo>
                    <a:cubicBezTo>
                      <a:pt x="286" y="26"/>
                      <a:pt x="285" y="26"/>
                      <a:pt x="284" y="26"/>
                    </a:cubicBezTo>
                    <a:close/>
                    <a:moveTo>
                      <a:pt x="470" y="21"/>
                    </a:moveTo>
                    <a:cubicBezTo>
                      <a:pt x="468" y="21"/>
                      <a:pt x="468" y="21"/>
                      <a:pt x="470" y="2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91"/>
              <p:cNvSpPr>
                <a:spLocks/>
              </p:cNvSpPr>
              <p:nvPr/>
            </p:nvSpPr>
            <p:spPr bwMode="auto">
              <a:xfrm>
                <a:off x="4068" y="34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92"/>
              <p:cNvSpPr>
                <a:spLocks/>
              </p:cNvSpPr>
              <p:nvPr/>
            </p:nvSpPr>
            <p:spPr bwMode="auto">
              <a:xfrm>
                <a:off x="4298" y="34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93"/>
              <p:cNvSpPr>
                <a:spLocks/>
              </p:cNvSpPr>
              <p:nvPr/>
            </p:nvSpPr>
            <p:spPr bwMode="auto">
              <a:xfrm>
                <a:off x="4018" y="34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94"/>
              <p:cNvSpPr>
                <a:spLocks/>
              </p:cNvSpPr>
              <p:nvPr/>
            </p:nvSpPr>
            <p:spPr bwMode="auto">
              <a:xfrm>
                <a:off x="4614" y="3442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95"/>
              <p:cNvSpPr>
                <a:spLocks/>
              </p:cNvSpPr>
              <p:nvPr/>
            </p:nvSpPr>
            <p:spPr bwMode="auto">
              <a:xfrm>
                <a:off x="4804" y="3419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96"/>
              <p:cNvSpPr>
                <a:spLocks/>
              </p:cNvSpPr>
              <p:nvPr/>
            </p:nvSpPr>
            <p:spPr bwMode="auto">
              <a:xfrm>
                <a:off x="4856" y="3432"/>
                <a:ext cx="8" cy="3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1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7"/>
              <p:cNvSpPr>
                <a:spLocks/>
              </p:cNvSpPr>
              <p:nvPr/>
            </p:nvSpPr>
            <p:spPr bwMode="auto">
              <a:xfrm>
                <a:off x="4814" y="3424"/>
                <a:ext cx="9" cy="5"/>
              </a:xfrm>
              <a:custGeom>
                <a:avLst/>
                <a:gdLst>
                  <a:gd name="T0" fmla="*/ 0 w 4"/>
                  <a:gd name="T1" fmla="*/ 1 h 2"/>
                  <a:gd name="T2" fmla="*/ 4 w 4"/>
                  <a:gd name="T3" fmla="*/ 1 h 2"/>
                  <a:gd name="T4" fmla="*/ 4 w 4"/>
                  <a:gd name="T5" fmla="*/ 1 h 2"/>
                  <a:gd name="T6" fmla="*/ 0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1" y="2"/>
                      <a:pt x="2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98"/>
              <p:cNvSpPr>
                <a:spLocks/>
              </p:cNvSpPr>
              <p:nvPr/>
            </p:nvSpPr>
            <p:spPr bwMode="auto">
              <a:xfrm>
                <a:off x="4823" y="3427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99"/>
              <p:cNvSpPr>
                <a:spLocks/>
              </p:cNvSpPr>
              <p:nvPr/>
            </p:nvSpPr>
            <p:spPr bwMode="auto">
              <a:xfrm>
                <a:off x="4761" y="3417"/>
                <a:ext cx="15" cy="5"/>
              </a:xfrm>
              <a:custGeom>
                <a:avLst/>
                <a:gdLst>
                  <a:gd name="T0" fmla="*/ 5 w 6"/>
                  <a:gd name="T1" fmla="*/ 2 h 2"/>
                  <a:gd name="T2" fmla="*/ 6 w 6"/>
                  <a:gd name="T3" fmla="*/ 1 h 2"/>
                  <a:gd name="T4" fmla="*/ 5 w 6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2"/>
                    </a:moveTo>
                    <a:cubicBezTo>
                      <a:pt x="5" y="2"/>
                      <a:pt x="5" y="1"/>
                      <a:pt x="6" y="1"/>
                    </a:cubicBezTo>
                    <a:cubicBezTo>
                      <a:pt x="6" y="0"/>
                      <a:pt x="0" y="2"/>
                      <a:pt x="5" y="2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00"/>
              <p:cNvSpPr>
                <a:spLocks/>
              </p:cNvSpPr>
              <p:nvPr/>
            </p:nvSpPr>
            <p:spPr bwMode="auto">
              <a:xfrm>
                <a:off x="4814" y="3432"/>
                <a:ext cx="4" cy="3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2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lnTo>
                      <a:pt x="4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01"/>
              <p:cNvSpPr>
                <a:spLocks/>
              </p:cNvSpPr>
              <p:nvPr/>
            </p:nvSpPr>
            <p:spPr bwMode="auto">
              <a:xfrm>
                <a:off x="4785" y="3432"/>
                <a:ext cx="10" cy="0"/>
              </a:xfrm>
              <a:custGeom>
                <a:avLst/>
                <a:gdLst>
                  <a:gd name="T0" fmla="*/ 0 w 4"/>
                  <a:gd name="T1" fmla="*/ 3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02"/>
              <p:cNvSpPr>
                <a:spLocks/>
              </p:cNvSpPr>
              <p:nvPr/>
            </p:nvSpPr>
            <p:spPr bwMode="auto">
              <a:xfrm>
                <a:off x="4795" y="3432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03"/>
              <p:cNvSpPr>
                <a:spLocks/>
              </p:cNvSpPr>
              <p:nvPr/>
            </p:nvSpPr>
            <p:spPr bwMode="auto">
              <a:xfrm>
                <a:off x="4802" y="343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5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04"/>
              <p:cNvSpPr>
                <a:spLocks/>
              </p:cNvSpPr>
              <p:nvPr/>
            </p:nvSpPr>
            <p:spPr bwMode="auto">
              <a:xfrm>
                <a:off x="4707" y="3432"/>
                <a:ext cx="9" cy="0"/>
              </a:xfrm>
              <a:custGeom>
                <a:avLst/>
                <a:gdLst>
                  <a:gd name="T0" fmla="*/ 3 w 4"/>
                  <a:gd name="T1" fmla="*/ 0 w 4"/>
                  <a:gd name="T2" fmla="*/ 2 w 4"/>
                  <a:gd name="T3" fmla="*/ 3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05"/>
              <p:cNvSpPr>
                <a:spLocks/>
              </p:cNvSpPr>
              <p:nvPr/>
            </p:nvSpPr>
            <p:spPr bwMode="auto">
              <a:xfrm>
                <a:off x="4733" y="3437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06"/>
              <p:cNvSpPr>
                <a:spLocks/>
              </p:cNvSpPr>
              <p:nvPr/>
            </p:nvSpPr>
            <p:spPr bwMode="auto">
              <a:xfrm>
                <a:off x="4704" y="3440"/>
                <a:ext cx="17" cy="2"/>
              </a:xfrm>
              <a:custGeom>
                <a:avLst/>
                <a:gdLst>
                  <a:gd name="T0" fmla="*/ 4 w 7"/>
                  <a:gd name="T1" fmla="*/ 1 h 1"/>
                  <a:gd name="T2" fmla="*/ 5 w 7"/>
                  <a:gd name="T3" fmla="*/ 0 h 1"/>
                  <a:gd name="T4" fmla="*/ 4 w 7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">
                    <a:moveTo>
                      <a:pt x="4" y="1"/>
                    </a:moveTo>
                    <a:cubicBezTo>
                      <a:pt x="4" y="0"/>
                      <a:pt x="7" y="0"/>
                      <a:pt x="5" y="0"/>
                    </a:cubicBezTo>
                    <a:cubicBezTo>
                      <a:pt x="4" y="0"/>
                      <a:pt x="0" y="1"/>
                      <a:pt x="4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7"/>
              <p:cNvSpPr>
                <a:spLocks/>
              </p:cNvSpPr>
              <p:nvPr/>
            </p:nvSpPr>
            <p:spPr bwMode="auto">
              <a:xfrm>
                <a:off x="4607" y="3429"/>
                <a:ext cx="2" cy="6"/>
              </a:xfrm>
              <a:custGeom>
                <a:avLst/>
                <a:gdLst>
                  <a:gd name="T0" fmla="*/ 0 w 2"/>
                  <a:gd name="T1" fmla="*/ 6 h 6"/>
                  <a:gd name="T2" fmla="*/ 2 w 2"/>
                  <a:gd name="T3" fmla="*/ 6 h 6"/>
                  <a:gd name="T4" fmla="*/ 2 w 2"/>
                  <a:gd name="T5" fmla="*/ 0 h 6"/>
                  <a:gd name="T6" fmla="*/ 0 w 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0" y="6"/>
                    </a:moveTo>
                    <a:lnTo>
                      <a:pt x="2" y="6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08"/>
              <p:cNvSpPr>
                <a:spLocks/>
              </p:cNvSpPr>
              <p:nvPr/>
            </p:nvSpPr>
            <p:spPr bwMode="auto">
              <a:xfrm>
                <a:off x="4510" y="3442"/>
                <a:ext cx="14" cy="5"/>
              </a:xfrm>
              <a:custGeom>
                <a:avLst/>
                <a:gdLst>
                  <a:gd name="T0" fmla="*/ 3 w 6"/>
                  <a:gd name="T1" fmla="*/ 0 h 2"/>
                  <a:gd name="T2" fmla="*/ 1 w 6"/>
                  <a:gd name="T3" fmla="*/ 1 h 2"/>
                  <a:gd name="T4" fmla="*/ 5 w 6"/>
                  <a:gd name="T5" fmla="*/ 1 h 2"/>
                  <a:gd name="T6" fmla="*/ 3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3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4" y="2"/>
                      <a:pt x="1" y="0"/>
                      <a:pt x="5" y="1"/>
                    </a:cubicBezTo>
                    <a:cubicBezTo>
                      <a:pt x="6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09"/>
              <p:cNvSpPr>
                <a:spLocks/>
              </p:cNvSpPr>
              <p:nvPr/>
            </p:nvSpPr>
            <p:spPr bwMode="auto">
              <a:xfrm>
                <a:off x="4517" y="344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10"/>
              <p:cNvSpPr>
                <a:spLocks/>
              </p:cNvSpPr>
              <p:nvPr/>
            </p:nvSpPr>
            <p:spPr bwMode="auto">
              <a:xfrm>
                <a:off x="3643" y="3391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2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1"/>
              <p:cNvSpPr>
                <a:spLocks/>
              </p:cNvSpPr>
              <p:nvPr/>
            </p:nvSpPr>
            <p:spPr bwMode="auto">
              <a:xfrm>
                <a:off x="3634" y="3391"/>
                <a:ext cx="4" cy="2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2"/>
              <p:cNvSpPr>
                <a:spLocks/>
              </p:cNvSpPr>
              <p:nvPr/>
            </p:nvSpPr>
            <p:spPr bwMode="auto">
              <a:xfrm>
                <a:off x="4173" y="3442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13"/>
              <p:cNvSpPr>
                <a:spLocks/>
              </p:cNvSpPr>
              <p:nvPr/>
            </p:nvSpPr>
            <p:spPr bwMode="auto">
              <a:xfrm>
                <a:off x="4099" y="3419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0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14"/>
              <p:cNvSpPr>
                <a:spLocks/>
              </p:cNvSpPr>
              <p:nvPr/>
            </p:nvSpPr>
            <p:spPr bwMode="auto">
              <a:xfrm>
                <a:off x="4070" y="3411"/>
                <a:ext cx="3" cy="11"/>
              </a:xfrm>
              <a:custGeom>
                <a:avLst/>
                <a:gdLst>
                  <a:gd name="T0" fmla="*/ 1 w 1"/>
                  <a:gd name="T1" fmla="*/ 0 h 4"/>
                  <a:gd name="T2" fmla="*/ 0 w 1"/>
                  <a:gd name="T3" fmla="*/ 2 h 4"/>
                  <a:gd name="T4" fmla="*/ 1 w 1"/>
                  <a:gd name="T5" fmla="*/ 4 h 4"/>
                  <a:gd name="T6" fmla="*/ 1 w 1"/>
                  <a:gd name="T7" fmla="*/ 0 h 4"/>
                  <a:gd name="T8" fmla="*/ 1 w 1"/>
                  <a:gd name="T9" fmla="*/ 0 h 4"/>
                  <a:gd name="T10" fmla="*/ 1 w 1"/>
                  <a:gd name="T11" fmla="*/ 0 h 4"/>
                  <a:gd name="T12" fmla="*/ 1 w 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15"/>
              <p:cNvSpPr>
                <a:spLocks/>
              </p:cNvSpPr>
              <p:nvPr/>
            </p:nvSpPr>
            <p:spPr bwMode="auto">
              <a:xfrm>
                <a:off x="4073" y="34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6" name="圆角矩形 135"/>
          <p:cNvSpPr/>
          <p:nvPr/>
        </p:nvSpPr>
        <p:spPr>
          <a:xfrm>
            <a:off x="3770792" y="329077"/>
            <a:ext cx="2699371" cy="432459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订单发布逻辑类图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2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9" presetID="2" presetClass="entr" presetSubtype="2" accel="42000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9" presetID="2" presetClass="entr" presetSubtype="2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3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47662" y="1504750"/>
            <a:ext cx="2072960" cy="2584754"/>
            <a:chOff x="3295850" y="1908877"/>
            <a:chExt cx="3738030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71678" y="2523401"/>
              <a:ext cx="2056649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01387" y="196927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471676" y="2283134"/>
            <a:ext cx="11850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72171" y="2283134"/>
            <a:ext cx="118508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8728" y="2316796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213574" y="2094189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课题综述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332236" y="2072845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773200" y="2163082"/>
            <a:ext cx="451147" cy="429668"/>
            <a:chOff x="5030931" y="2884106"/>
            <a:chExt cx="601529" cy="57289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030931" y="2902999"/>
              <a:ext cx="60152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870228" y="2861324"/>
            <a:ext cx="92076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项目</a:t>
            </a: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背景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11728" y="2861324"/>
            <a:ext cx="131029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国内外研究现状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86908" y="2861323"/>
            <a:ext cx="92076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选题目的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70228" y="3192071"/>
            <a:ext cx="92076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选题意义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11728" y="3192070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系统主要工作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968179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30" decel="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4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2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5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500" tmFilter="0, 0; .2, .5; .8, .5; 1, 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250" autoRev="1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0" dur="7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52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0" presetClass="entr" presetSubtype="0" decel="10000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0" presetClass="entr" presetSubtype="0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0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0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7" grpId="0"/>
          <p:bldP spid="30" grpId="0"/>
          <p:bldP spid="31" grpId="0"/>
          <p:bldP spid="32" grpId="0"/>
          <p:bldP spid="33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30" decel="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4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2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5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500" tmFilter="0, 0; .2, .5; .8, .5; 1, 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250" autoRev="1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0" dur="7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52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0" presetClass="entr" presetSubtype="0" decel="10000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0" presetClass="entr" presetSubtype="0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0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0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7" grpId="0"/>
          <p:bldP spid="30" grpId="0"/>
          <p:bldP spid="31" grpId="0"/>
          <p:bldP spid="32" grpId="0"/>
          <p:bldP spid="33" grpId="0"/>
          <p:bldP spid="34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 descr="B:\TecentDownload\8277Message\827729574\Image\C2C\[F6MLZ7PGZ[0I_`~02YV@J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7" y="1441829"/>
            <a:ext cx="6261735" cy="3133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5795665" y="1116900"/>
            <a:ext cx="3348335" cy="3943008"/>
            <a:chOff x="799375" y="842174"/>
            <a:chExt cx="3774282" cy="4444604"/>
          </a:xfrm>
        </p:grpSpPr>
        <p:pic>
          <p:nvPicPr>
            <p:cNvPr id="12" name="图片 2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66" y="3771112"/>
              <a:ext cx="102393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2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757" y="2740031"/>
              <a:ext cx="1023938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7"/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5" y="1655372"/>
              <a:ext cx="1023938" cy="79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32" y="842174"/>
              <a:ext cx="3552825" cy="4444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6364276" y="1773072"/>
            <a:ext cx="2294784" cy="1695969"/>
            <a:chOff x="6932106" y="3145713"/>
            <a:chExt cx="3887233" cy="2872878"/>
          </a:xfrm>
        </p:grpSpPr>
        <p:sp>
          <p:nvSpPr>
            <p:cNvPr id="17" name="Rectangle 5"/>
            <p:cNvSpPr>
              <a:spLocks/>
            </p:cNvSpPr>
            <p:nvPr/>
          </p:nvSpPr>
          <p:spPr bwMode="auto">
            <a:xfrm>
              <a:off x="6932106" y="3827010"/>
              <a:ext cx="3887233" cy="2191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lvl="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在消息推送的逻辑关系中，涉及到了 </a:t>
              </a:r>
              <a:r>
                <a:rPr lang="en-US" altLang="zh-CN" sz="1000" kern="0" dirty="0" err="1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UserAccount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 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控制类和 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Message 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控制类这两个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控制器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类，它们先后调用完成了整个的消息推送的用例逻辑。在控制类的实现中，分别用事务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的方式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对 </a:t>
              </a:r>
              <a:r>
                <a:rPr lang="en-US" altLang="zh-CN" sz="1000" kern="0" dirty="0" err="1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UserAccountService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 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和 </a:t>
              </a:r>
              <a:r>
                <a:rPr lang="en-US" altLang="zh-CN" sz="1000" kern="0" dirty="0" err="1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MessagePush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 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服务类进行了调用，服务类又通过统一的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数据上下文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完成对实体的操作。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Gill Sans" charset="0"/>
              </a:endParaRPr>
            </a:p>
          </p:txBody>
        </p:sp>
        <p:sp>
          <p:nvSpPr>
            <p:cNvPr id="18" name="KSO_Shape"/>
            <p:cNvSpPr/>
            <p:nvPr/>
          </p:nvSpPr>
          <p:spPr>
            <a:xfrm flipH="1">
              <a:off x="6954368" y="3234206"/>
              <a:ext cx="386363" cy="273674"/>
            </a:xfrm>
            <a:custGeom>
              <a:avLst/>
              <a:gdLst>
                <a:gd name="connsiteX0" fmla="*/ 7782622 w 7782622"/>
                <a:gd name="connsiteY0" fmla="*/ 1956116 h 5514836"/>
                <a:gd name="connsiteX1" fmla="*/ 1120218 w 7782622"/>
                <a:gd name="connsiteY1" fmla="*/ 1956116 h 5514836"/>
                <a:gd name="connsiteX2" fmla="*/ 4 w 7782622"/>
                <a:gd name="connsiteY2" fmla="*/ 5514836 h 5514836"/>
                <a:gd name="connsiteX3" fmla="*/ 6662408 w 7782622"/>
                <a:gd name="connsiteY3" fmla="*/ 5514836 h 5514836"/>
                <a:gd name="connsiteX4" fmla="*/ 2210075 w 7782622"/>
                <a:gd name="connsiteY4" fmla="*/ 0 h 5514836"/>
                <a:gd name="connsiteX5" fmla="*/ 0 w 7782622"/>
                <a:gd name="connsiteY5" fmla="*/ 0 h 5514836"/>
                <a:gd name="connsiteX6" fmla="*/ 0 w 7782622"/>
                <a:gd name="connsiteY6" fmla="*/ 1356040 h 5514836"/>
                <a:gd name="connsiteX7" fmla="*/ 2 w 7782622"/>
                <a:gd name="connsiteY7" fmla="*/ 1356040 h 5514836"/>
                <a:gd name="connsiteX8" fmla="*/ 2 w 7782622"/>
                <a:gd name="connsiteY8" fmla="*/ 4425111 h 5514836"/>
                <a:gd name="connsiteX9" fmla="*/ 872566 w 7782622"/>
                <a:gd name="connsiteY9" fmla="*/ 1653131 h 5514836"/>
                <a:gd name="connsiteX10" fmla="*/ 6705945 w 7782622"/>
                <a:gd name="connsiteY10" fmla="*/ 1653131 h 5514836"/>
                <a:gd name="connsiteX11" fmla="*/ 6705945 w 7782622"/>
                <a:gd name="connsiteY11" fmla="*/ 984566 h 5514836"/>
                <a:gd name="connsiteX12" fmla="*/ 2611236 w 7782622"/>
                <a:gd name="connsiteY12" fmla="*/ 984566 h 551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82622" h="5514836">
                  <a:moveTo>
                    <a:pt x="7782622" y="1956116"/>
                  </a:moveTo>
                  <a:lnTo>
                    <a:pt x="1120218" y="1956116"/>
                  </a:lnTo>
                  <a:lnTo>
                    <a:pt x="4" y="5514836"/>
                  </a:lnTo>
                  <a:lnTo>
                    <a:pt x="6662408" y="5514836"/>
                  </a:lnTo>
                  <a:close/>
                  <a:moveTo>
                    <a:pt x="2210075" y="0"/>
                  </a:moveTo>
                  <a:lnTo>
                    <a:pt x="0" y="0"/>
                  </a:lnTo>
                  <a:lnTo>
                    <a:pt x="0" y="1356040"/>
                  </a:lnTo>
                  <a:lnTo>
                    <a:pt x="2" y="1356040"/>
                  </a:lnTo>
                  <a:lnTo>
                    <a:pt x="2" y="4425111"/>
                  </a:lnTo>
                  <a:lnTo>
                    <a:pt x="872566" y="1653131"/>
                  </a:lnTo>
                  <a:lnTo>
                    <a:pt x="6705945" y="1653131"/>
                  </a:lnTo>
                  <a:lnTo>
                    <a:pt x="6705945" y="984566"/>
                  </a:lnTo>
                  <a:lnTo>
                    <a:pt x="2611236" y="984566"/>
                  </a:lnTo>
                  <a:close/>
                </a:path>
              </a:pathLst>
            </a:custGeom>
            <a:solidFill>
              <a:srgbClr val="02B3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造字工房悦黑（非商用）常规体"/>
                <a:ea typeface="造字工房悦黑（非商用）常规体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37013" y="3145713"/>
              <a:ext cx="1570317" cy="469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2B3C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说明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2B3C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977363" y="3663117"/>
              <a:ext cx="3841976" cy="24330"/>
              <a:chOff x="3060700" y="4724400"/>
              <a:chExt cx="5955507" cy="464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060700" y="472904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4" name="组合 23"/>
          <p:cNvGrpSpPr/>
          <p:nvPr/>
        </p:nvGrpSpPr>
        <p:grpSpPr>
          <a:xfrm flipH="1">
            <a:off x="7340387" y="1266308"/>
            <a:ext cx="859136" cy="686936"/>
            <a:chOff x="2914654" y="1360490"/>
            <a:chExt cx="5132384" cy="4103685"/>
          </a:xfrm>
        </p:grpSpPr>
        <p:grpSp>
          <p:nvGrpSpPr>
            <p:cNvPr id="25" name="组合 24"/>
            <p:cNvGrpSpPr/>
            <p:nvPr/>
          </p:nvGrpSpPr>
          <p:grpSpPr>
            <a:xfrm>
              <a:off x="2914654" y="1360490"/>
              <a:ext cx="3387729" cy="4038605"/>
              <a:chOff x="2914654" y="1360490"/>
              <a:chExt cx="3387729" cy="4038605"/>
            </a:xfrm>
            <a:effectLst>
              <a:reflection blurRad="6350" stA="36000" endPos="25000" dir="5400000" sy="-100000" algn="bl" rotWithShape="0"/>
            </a:effectLst>
          </p:grpSpPr>
          <p:sp>
            <p:nvSpPr>
              <p:cNvPr id="106" name="Freeform 12"/>
              <p:cNvSpPr>
                <a:spLocks/>
              </p:cNvSpPr>
              <p:nvPr/>
            </p:nvSpPr>
            <p:spPr bwMode="auto">
              <a:xfrm>
                <a:off x="5762691" y="4868869"/>
                <a:ext cx="175602" cy="524888"/>
              </a:xfrm>
              <a:custGeom>
                <a:avLst/>
                <a:gdLst>
                  <a:gd name="T0" fmla="*/ 8 w 44"/>
                  <a:gd name="T1" fmla="*/ 23 h 139"/>
                  <a:gd name="T2" fmla="*/ 0 w 44"/>
                  <a:gd name="T3" fmla="*/ 138 h 139"/>
                  <a:gd name="T4" fmla="*/ 1 w 44"/>
                  <a:gd name="T5" fmla="*/ 139 h 139"/>
                  <a:gd name="T6" fmla="*/ 44 w 44"/>
                  <a:gd name="T7" fmla="*/ 0 h 139"/>
                  <a:gd name="T8" fmla="*/ 44 w 44"/>
                  <a:gd name="T9" fmla="*/ 0 h 139"/>
                  <a:gd name="T10" fmla="*/ 8 w 44"/>
                  <a:gd name="T11" fmla="*/ 23 h 139"/>
                  <a:gd name="connsiteX0" fmla="*/ 1818 w 10000"/>
                  <a:gd name="connsiteY0" fmla="*/ 1655 h 9928"/>
                  <a:gd name="connsiteX1" fmla="*/ 0 w 10000"/>
                  <a:gd name="connsiteY1" fmla="*/ 9928 h 9928"/>
                  <a:gd name="connsiteX2" fmla="*/ 10000 w 10000"/>
                  <a:gd name="connsiteY2" fmla="*/ 0 h 9928"/>
                  <a:gd name="connsiteX3" fmla="*/ 10000 w 10000"/>
                  <a:gd name="connsiteY3" fmla="*/ 0 h 9928"/>
                  <a:gd name="connsiteX4" fmla="*/ 1818 w 10000"/>
                  <a:gd name="connsiteY4" fmla="*/ 1655 h 9928"/>
                  <a:gd name="connsiteX0" fmla="*/ 1818 w 10000"/>
                  <a:gd name="connsiteY0" fmla="*/ 1667 h 10046"/>
                  <a:gd name="connsiteX1" fmla="*/ 0 w 10000"/>
                  <a:gd name="connsiteY1" fmla="*/ 10046 h 10046"/>
                  <a:gd name="connsiteX2" fmla="*/ 10000 w 10000"/>
                  <a:gd name="connsiteY2" fmla="*/ 0 h 10046"/>
                  <a:gd name="connsiteX3" fmla="*/ 10000 w 10000"/>
                  <a:gd name="connsiteY3" fmla="*/ 0 h 10046"/>
                  <a:gd name="connsiteX4" fmla="*/ 1818 w 10000"/>
                  <a:gd name="connsiteY4" fmla="*/ 1667 h 10046"/>
                  <a:gd name="connsiteX0" fmla="*/ 1544 w 9726"/>
                  <a:gd name="connsiteY0" fmla="*/ 1667 h 10092"/>
                  <a:gd name="connsiteX1" fmla="*/ 0 w 9726"/>
                  <a:gd name="connsiteY1" fmla="*/ 10092 h 10092"/>
                  <a:gd name="connsiteX2" fmla="*/ 9726 w 9726"/>
                  <a:gd name="connsiteY2" fmla="*/ 0 h 10092"/>
                  <a:gd name="connsiteX3" fmla="*/ 9726 w 9726"/>
                  <a:gd name="connsiteY3" fmla="*/ 0 h 10092"/>
                  <a:gd name="connsiteX4" fmla="*/ 1544 w 9726"/>
                  <a:gd name="connsiteY4" fmla="*/ 1667 h 10092"/>
                  <a:gd name="connsiteX0" fmla="*/ 1200 w 10601"/>
                  <a:gd name="connsiteY0" fmla="*/ 2015 h 10014"/>
                  <a:gd name="connsiteX1" fmla="*/ 601 w 10601"/>
                  <a:gd name="connsiteY1" fmla="*/ 10000 h 10014"/>
                  <a:gd name="connsiteX2" fmla="*/ 10601 w 10601"/>
                  <a:gd name="connsiteY2" fmla="*/ 0 h 10014"/>
                  <a:gd name="connsiteX3" fmla="*/ 10601 w 10601"/>
                  <a:gd name="connsiteY3" fmla="*/ 0 h 10014"/>
                  <a:gd name="connsiteX4" fmla="*/ 1200 w 10601"/>
                  <a:gd name="connsiteY4" fmla="*/ 2015 h 10014"/>
                  <a:gd name="connsiteX0" fmla="*/ 1251 w 10652"/>
                  <a:gd name="connsiteY0" fmla="*/ 2015 h 10015"/>
                  <a:gd name="connsiteX1" fmla="*/ 652 w 10652"/>
                  <a:gd name="connsiteY1" fmla="*/ 10000 h 10015"/>
                  <a:gd name="connsiteX2" fmla="*/ 10652 w 10652"/>
                  <a:gd name="connsiteY2" fmla="*/ 0 h 10015"/>
                  <a:gd name="connsiteX3" fmla="*/ 10652 w 10652"/>
                  <a:gd name="connsiteY3" fmla="*/ 0 h 10015"/>
                  <a:gd name="connsiteX4" fmla="*/ 1251 w 10652"/>
                  <a:gd name="connsiteY4" fmla="*/ 2015 h 10015"/>
                  <a:gd name="connsiteX0" fmla="*/ 1004 w 10405"/>
                  <a:gd name="connsiteY0" fmla="*/ 2015 h 10000"/>
                  <a:gd name="connsiteX1" fmla="*/ 405 w 10405"/>
                  <a:gd name="connsiteY1" fmla="*/ 10000 h 10000"/>
                  <a:gd name="connsiteX2" fmla="*/ 10405 w 10405"/>
                  <a:gd name="connsiteY2" fmla="*/ 0 h 10000"/>
                  <a:gd name="connsiteX3" fmla="*/ 10405 w 10405"/>
                  <a:gd name="connsiteY3" fmla="*/ 0 h 10000"/>
                  <a:gd name="connsiteX4" fmla="*/ 1004 w 10405"/>
                  <a:gd name="connsiteY4" fmla="*/ 2015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5" h="10000">
                    <a:moveTo>
                      <a:pt x="1004" y="2015"/>
                    </a:moveTo>
                    <a:cubicBezTo>
                      <a:pt x="522" y="4949"/>
                      <a:pt x="-598" y="9202"/>
                      <a:pt x="405" y="10000"/>
                    </a:cubicBezTo>
                    <a:cubicBezTo>
                      <a:pt x="1972" y="9664"/>
                      <a:pt x="7072" y="3333"/>
                      <a:pt x="10405" y="0"/>
                    </a:cubicBezTo>
                    <a:lnTo>
                      <a:pt x="10405" y="0"/>
                    </a:lnTo>
                    <a:lnTo>
                      <a:pt x="1004" y="2015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5"/>
              <p:cNvSpPr>
                <a:spLocks/>
              </p:cNvSpPr>
              <p:nvPr/>
            </p:nvSpPr>
            <p:spPr bwMode="auto">
              <a:xfrm>
                <a:off x="3159129" y="1600203"/>
                <a:ext cx="1644652" cy="2200278"/>
              </a:xfrm>
              <a:custGeom>
                <a:avLst/>
                <a:gdLst>
                  <a:gd name="T0" fmla="*/ 0 w 1036"/>
                  <a:gd name="T1" fmla="*/ 223 h 1386"/>
                  <a:gd name="T2" fmla="*/ 650 w 1036"/>
                  <a:gd name="T3" fmla="*/ 1386 h 1386"/>
                  <a:gd name="T4" fmla="*/ 1036 w 1036"/>
                  <a:gd name="T5" fmla="*/ 1170 h 1386"/>
                  <a:gd name="T6" fmla="*/ 384 w 1036"/>
                  <a:gd name="T7" fmla="*/ 0 h 1386"/>
                  <a:gd name="T8" fmla="*/ 0 w 1036"/>
                  <a:gd name="T9" fmla="*/ 223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6" h="1386">
                    <a:moveTo>
                      <a:pt x="0" y="223"/>
                    </a:moveTo>
                    <a:lnTo>
                      <a:pt x="650" y="1386"/>
                    </a:lnTo>
                    <a:lnTo>
                      <a:pt x="1036" y="1170"/>
                    </a:lnTo>
                    <a:lnTo>
                      <a:pt x="384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6"/>
              <p:cNvSpPr>
                <a:spLocks/>
              </p:cNvSpPr>
              <p:nvPr/>
            </p:nvSpPr>
            <p:spPr bwMode="auto">
              <a:xfrm>
                <a:off x="3768730" y="1360490"/>
                <a:ext cx="1452564" cy="2097090"/>
              </a:xfrm>
              <a:custGeom>
                <a:avLst/>
                <a:gdLst>
                  <a:gd name="T0" fmla="*/ 259 w 915"/>
                  <a:gd name="T1" fmla="*/ 0 h 1321"/>
                  <a:gd name="T2" fmla="*/ 0 w 915"/>
                  <a:gd name="T3" fmla="*/ 151 h 1321"/>
                  <a:gd name="T4" fmla="*/ 652 w 915"/>
                  <a:gd name="T5" fmla="*/ 1321 h 1321"/>
                  <a:gd name="T6" fmla="*/ 915 w 915"/>
                  <a:gd name="T7" fmla="*/ 1177 h 1321"/>
                  <a:gd name="T8" fmla="*/ 259 w 915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5" h="1321">
                    <a:moveTo>
                      <a:pt x="259" y="0"/>
                    </a:moveTo>
                    <a:lnTo>
                      <a:pt x="0" y="151"/>
                    </a:lnTo>
                    <a:lnTo>
                      <a:pt x="652" y="1321"/>
                    </a:lnTo>
                    <a:lnTo>
                      <a:pt x="915" y="1177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"/>
              <p:cNvSpPr>
                <a:spLocks/>
              </p:cNvSpPr>
              <p:nvPr/>
            </p:nvSpPr>
            <p:spPr bwMode="auto">
              <a:xfrm>
                <a:off x="4533906" y="3702055"/>
                <a:ext cx="1350964" cy="1452564"/>
              </a:xfrm>
              <a:custGeom>
                <a:avLst/>
                <a:gdLst>
                  <a:gd name="T0" fmla="*/ 282 w 359"/>
                  <a:gd name="T1" fmla="*/ 368 h 386"/>
                  <a:gd name="T2" fmla="*/ 337 w 359"/>
                  <a:gd name="T3" fmla="*/ 335 h 386"/>
                  <a:gd name="T4" fmla="*/ 359 w 359"/>
                  <a:gd name="T5" fmla="*/ 0 h 386"/>
                  <a:gd name="T6" fmla="*/ 142 w 359"/>
                  <a:gd name="T7" fmla="*/ 118 h 386"/>
                  <a:gd name="T8" fmla="*/ 0 w 359"/>
                  <a:gd name="T9" fmla="*/ 195 h 386"/>
                  <a:gd name="T10" fmla="*/ 246 w 359"/>
                  <a:gd name="T11" fmla="*/ 386 h 386"/>
                  <a:gd name="T12" fmla="*/ 282 w 359"/>
                  <a:gd name="T13" fmla="*/ 368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386">
                    <a:moveTo>
                      <a:pt x="282" y="368"/>
                    </a:moveTo>
                    <a:cubicBezTo>
                      <a:pt x="300" y="358"/>
                      <a:pt x="319" y="347"/>
                      <a:pt x="337" y="335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142" y="118"/>
                      <a:pt x="142" y="118"/>
                      <a:pt x="142" y="118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246" y="386"/>
                      <a:pt x="246" y="386"/>
                      <a:pt x="246" y="386"/>
                    </a:cubicBezTo>
                    <a:cubicBezTo>
                      <a:pt x="258" y="380"/>
                      <a:pt x="270" y="374"/>
                      <a:pt x="282" y="368"/>
                    </a:cubicBezTo>
                    <a:close/>
                  </a:path>
                </a:pathLst>
              </a:custGeom>
              <a:solidFill>
                <a:srgbClr val="FAB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4011618" y="4437069"/>
                <a:ext cx="1452564" cy="812801"/>
              </a:xfrm>
              <a:custGeom>
                <a:avLst/>
                <a:gdLst>
                  <a:gd name="T0" fmla="*/ 140 w 386"/>
                  <a:gd name="T1" fmla="*/ 0 h 216"/>
                  <a:gd name="T2" fmla="*/ 0 w 386"/>
                  <a:gd name="T3" fmla="*/ 76 h 216"/>
                  <a:gd name="T4" fmla="*/ 14 w 386"/>
                  <a:gd name="T5" fmla="*/ 100 h 216"/>
                  <a:gd name="T6" fmla="*/ 46 w 386"/>
                  <a:gd name="T7" fmla="*/ 130 h 216"/>
                  <a:gd name="T8" fmla="*/ 332 w 386"/>
                  <a:gd name="T9" fmla="*/ 216 h 216"/>
                  <a:gd name="T10" fmla="*/ 386 w 386"/>
                  <a:gd name="T11" fmla="*/ 191 h 216"/>
                  <a:gd name="T12" fmla="*/ 140 w 386"/>
                  <a:gd name="T1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216">
                    <a:moveTo>
                      <a:pt x="14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2" y="112"/>
                      <a:pt x="33" y="125"/>
                      <a:pt x="46" y="130"/>
                    </a:cubicBezTo>
                    <a:cubicBezTo>
                      <a:pt x="59" y="136"/>
                      <a:pt x="213" y="181"/>
                      <a:pt x="332" y="216"/>
                    </a:cubicBezTo>
                    <a:cubicBezTo>
                      <a:pt x="350" y="208"/>
                      <a:pt x="368" y="200"/>
                      <a:pt x="386" y="191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"/>
              <p:cNvSpPr>
                <a:spLocks/>
              </p:cNvSpPr>
              <p:nvPr/>
            </p:nvSpPr>
            <p:spPr bwMode="auto">
              <a:xfrm>
                <a:off x="5792795" y="3517905"/>
                <a:ext cx="509588" cy="1444627"/>
              </a:xfrm>
              <a:custGeom>
                <a:avLst/>
                <a:gdLst>
                  <a:gd name="T0" fmla="*/ 22 w 135"/>
                  <a:gd name="T1" fmla="*/ 49 h 384"/>
                  <a:gd name="T2" fmla="*/ 0 w 135"/>
                  <a:gd name="T3" fmla="*/ 384 h 384"/>
                  <a:gd name="T4" fmla="*/ 36 w 135"/>
                  <a:gd name="T5" fmla="*/ 361 h 384"/>
                  <a:gd name="T6" fmla="*/ 36 w 135"/>
                  <a:gd name="T7" fmla="*/ 361 h 384"/>
                  <a:gd name="T8" fmla="*/ 124 w 135"/>
                  <a:gd name="T9" fmla="*/ 77 h 384"/>
                  <a:gd name="T10" fmla="*/ 122 w 135"/>
                  <a:gd name="T11" fmla="*/ 19 h 384"/>
                  <a:gd name="T12" fmla="*/ 111 w 135"/>
                  <a:gd name="T13" fmla="*/ 0 h 384"/>
                  <a:gd name="T14" fmla="*/ 22 w 135"/>
                  <a:gd name="T15" fmla="*/ 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384">
                    <a:moveTo>
                      <a:pt x="22" y="49"/>
                    </a:moveTo>
                    <a:cubicBezTo>
                      <a:pt x="0" y="384"/>
                      <a:pt x="0" y="384"/>
                      <a:pt x="0" y="384"/>
                    </a:cubicBezTo>
                    <a:cubicBezTo>
                      <a:pt x="12" y="377"/>
                      <a:pt x="24" y="369"/>
                      <a:pt x="36" y="361"/>
                    </a:cubicBezTo>
                    <a:cubicBezTo>
                      <a:pt x="36" y="361"/>
                      <a:pt x="36" y="361"/>
                      <a:pt x="36" y="361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4" y="77"/>
                      <a:pt x="135" y="50"/>
                      <a:pt x="122" y="19"/>
                    </a:cubicBezTo>
                    <a:cubicBezTo>
                      <a:pt x="111" y="0"/>
                      <a:pt x="111" y="0"/>
                      <a:pt x="111" y="0"/>
                    </a:cubicBezTo>
                    <a:lnTo>
                      <a:pt x="22" y="49"/>
                    </a:lnTo>
                    <a:close/>
                  </a:path>
                </a:pathLst>
              </a:custGeom>
              <a:solidFill>
                <a:srgbClr val="FFD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0"/>
              <p:cNvSpPr>
                <a:spLocks/>
              </p:cNvSpPr>
              <p:nvPr/>
            </p:nvSpPr>
            <p:spPr bwMode="auto">
              <a:xfrm>
                <a:off x="5259394" y="5154620"/>
                <a:ext cx="515938" cy="244475"/>
              </a:xfrm>
              <a:custGeom>
                <a:avLst/>
                <a:gdLst>
                  <a:gd name="T0" fmla="*/ 54 w 137"/>
                  <a:gd name="T1" fmla="*/ 0 h 65"/>
                  <a:gd name="T2" fmla="*/ 0 w 137"/>
                  <a:gd name="T3" fmla="*/ 25 h 65"/>
                  <a:gd name="T4" fmla="*/ 136 w 137"/>
                  <a:gd name="T5" fmla="*/ 65 h 65"/>
                  <a:gd name="T6" fmla="*/ 137 w 137"/>
                  <a:gd name="T7" fmla="*/ 65 h 65"/>
                  <a:gd name="T8" fmla="*/ 137 w 137"/>
                  <a:gd name="T9" fmla="*/ 64 h 65"/>
                  <a:gd name="T10" fmla="*/ 54 w 137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" h="65">
                    <a:moveTo>
                      <a:pt x="54" y="0"/>
                    </a:moveTo>
                    <a:cubicBezTo>
                      <a:pt x="36" y="9"/>
                      <a:pt x="18" y="17"/>
                      <a:pt x="0" y="25"/>
                    </a:cubicBezTo>
                    <a:cubicBezTo>
                      <a:pt x="68" y="45"/>
                      <a:pt x="124" y="61"/>
                      <a:pt x="136" y="65"/>
                    </a:cubicBezTo>
                    <a:cubicBezTo>
                      <a:pt x="136" y="65"/>
                      <a:pt x="137" y="65"/>
                      <a:pt x="137" y="65"/>
                    </a:cubicBezTo>
                    <a:cubicBezTo>
                      <a:pt x="137" y="64"/>
                      <a:pt x="137" y="64"/>
                      <a:pt x="137" y="64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1"/>
              <p:cNvSpPr>
                <a:spLocks/>
              </p:cNvSpPr>
              <p:nvPr/>
            </p:nvSpPr>
            <p:spPr bwMode="auto">
              <a:xfrm>
                <a:off x="5459419" y="4962532"/>
                <a:ext cx="341313" cy="431801"/>
              </a:xfrm>
              <a:custGeom>
                <a:avLst/>
                <a:gdLst>
                  <a:gd name="T0" fmla="*/ 36 w 91"/>
                  <a:gd name="T1" fmla="*/ 33 h 115"/>
                  <a:gd name="T2" fmla="*/ 0 w 91"/>
                  <a:gd name="T3" fmla="*/ 51 h 115"/>
                  <a:gd name="T4" fmla="*/ 83 w 91"/>
                  <a:gd name="T5" fmla="*/ 115 h 115"/>
                  <a:gd name="T6" fmla="*/ 91 w 91"/>
                  <a:gd name="T7" fmla="*/ 0 h 115"/>
                  <a:gd name="T8" fmla="*/ 36 w 91"/>
                  <a:gd name="T9" fmla="*/ 3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15">
                    <a:moveTo>
                      <a:pt x="36" y="33"/>
                    </a:moveTo>
                    <a:cubicBezTo>
                      <a:pt x="24" y="39"/>
                      <a:pt x="12" y="45"/>
                      <a:pt x="0" y="51"/>
                    </a:cubicBezTo>
                    <a:cubicBezTo>
                      <a:pt x="83" y="115"/>
                      <a:pt x="83" y="115"/>
                      <a:pt x="83" y="115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3" y="12"/>
                      <a:pt x="54" y="23"/>
                      <a:pt x="36" y="33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5772157" y="5394332"/>
                <a:ext cx="3175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4"/>
              <p:cNvSpPr>
                <a:spLocks/>
              </p:cNvSpPr>
              <p:nvPr/>
            </p:nvSpPr>
            <p:spPr bwMode="auto">
              <a:xfrm>
                <a:off x="4006855" y="4721232"/>
                <a:ext cx="52388" cy="90488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0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cubicBezTo>
                      <a:pt x="0" y="0"/>
                      <a:pt x="5" y="11"/>
                      <a:pt x="14" y="2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5"/>
              <p:cNvSpPr>
                <a:spLocks/>
              </p:cNvSpPr>
              <p:nvPr/>
            </p:nvSpPr>
            <p:spPr bwMode="auto">
              <a:xfrm>
                <a:off x="6219833" y="3517905"/>
                <a:ext cx="41275" cy="71438"/>
              </a:xfrm>
              <a:custGeom>
                <a:avLst/>
                <a:gdLst>
                  <a:gd name="T0" fmla="*/ 0 w 11"/>
                  <a:gd name="T1" fmla="*/ 0 h 19"/>
                  <a:gd name="T2" fmla="*/ 0 w 11"/>
                  <a:gd name="T3" fmla="*/ 0 h 19"/>
                  <a:gd name="T4" fmla="*/ 11 w 11"/>
                  <a:gd name="T5" fmla="*/ 19 h 19"/>
                  <a:gd name="T6" fmla="*/ 0 w 1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8" y="13"/>
                      <a:pt x="5" y="7"/>
                      <a:pt x="0" y="0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6"/>
              <p:cNvSpPr>
                <a:spLocks/>
              </p:cNvSpPr>
              <p:nvPr/>
            </p:nvSpPr>
            <p:spPr bwMode="auto">
              <a:xfrm>
                <a:off x="3540130" y="1627190"/>
                <a:ext cx="1065214" cy="1673227"/>
              </a:xfrm>
              <a:custGeom>
                <a:avLst/>
                <a:gdLst>
                  <a:gd name="T0" fmla="*/ 0 w 671"/>
                  <a:gd name="T1" fmla="*/ 80 h 1054"/>
                  <a:gd name="T2" fmla="*/ 543 w 671"/>
                  <a:gd name="T3" fmla="*/ 1054 h 1054"/>
                  <a:gd name="T4" fmla="*/ 671 w 671"/>
                  <a:gd name="T5" fmla="*/ 980 h 1054"/>
                  <a:gd name="T6" fmla="*/ 123 w 671"/>
                  <a:gd name="T7" fmla="*/ 0 h 1054"/>
                  <a:gd name="T8" fmla="*/ 0 w 671"/>
                  <a:gd name="T9" fmla="*/ 8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1" h="1054">
                    <a:moveTo>
                      <a:pt x="0" y="80"/>
                    </a:moveTo>
                    <a:lnTo>
                      <a:pt x="543" y="1054"/>
                    </a:lnTo>
                    <a:lnTo>
                      <a:pt x="671" y="980"/>
                    </a:lnTo>
                    <a:lnTo>
                      <a:pt x="123" y="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7"/>
              <p:cNvSpPr>
                <a:spLocks/>
              </p:cNvSpPr>
              <p:nvPr/>
            </p:nvSpPr>
            <p:spPr bwMode="auto">
              <a:xfrm>
                <a:off x="3735392" y="1522415"/>
                <a:ext cx="1031876" cy="1660527"/>
              </a:xfrm>
              <a:custGeom>
                <a:avLst/>
                <a:gdLst>
                  <a:gd name="T0" fmla="*/ 97 w 650"/>
                  <a:gd name="T1" fmla="*/ 0 h 1046"/>
                  <a:gd name="T2" fmla="*/ 0 w 650"/>
                  <a:gd name="T3" fmla="*/ 66 h 1046"/>
                  <a:gd name="T4" fmla="*/ 548 w 650"/>
                  <a:gd name="T5" fmla="*/ 1046 h 1046"/>
                  <a:gd name="T6" fmla="*/ 650 w 650"/>
                  <a:gd name="T7" fmla="*/ 990 h 1046"/>
                  <a:gd name="T8" fmla="*/ 97 w 650"/>
                  <a:gd name="T9" fmla="*/ 0 h 1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1046">
                    <a:moveTo>
                      <a:pt x="97" y="0"/>
                    </a:moveTo>
                    <a:lnTo>
                      <a:pt x="0" y="66"/>
                    </a:lnTo>
                    <a:lnTo>
                      <a:pt x="548" y="1046"/>
                    </a:lnTo>
                    <a:lnTo>
                      <a:pt x="650" y="99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8"/>
              <p:cNvSpPr>
                <a:spLocks/>
              </p:cNvSpPr>
              <p:nvPr/>
            </p:nvSpPr>
            <p:spPr bwMode="auto">
              <a:xfrm>
                <a:off x="3159129" y="1360490"/>
                <a:ext cx="1023939" cy="593726"/>
              </a:xfrm>
              <a:custGeom>
                <a:avLst/>
                <a:gdLst>
                  <a:gd name="T0" fmla="*/ 147 w 272"/>
                  <a:gd name="T1" fmla="*/ 59 h 158"/>
                  <a:gd name="T2" fmla="*/ 63 w 272"/>
                  <a:gd name="T3" fmla="*/ 110 h 158"/>
                  <a:gd name="T4" fmla="*/ 0 w 272"/>
                  <a:gd name="T5" fmla="*/ 158 h 158"/>
                  <a:gd name="T6" fmla="*/ 196 w 272"/>
                  <a:gd name="T7" fmla="*/ 147 h 158"/>
                  <a:gd name="T8" fmla="*/ 196 w 272"/>
                  <a:gd name="T9" fmla="*/ 147 h 158"/>
                  <a:gd name="T10" fmla="*/ 272 w 272"/>
                  <a:gd name="T11" fmla="*/ 0 h 158"/>
                  <a:gd name="T12" fmla="*/ 147 w 272"/>
                  <a:gd name="T13" fmla="*/ 5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158">
                    <a:moveTo>
                      <a:pt x="147" y="59"/>
                    </a:moveTo>
                    <a:cubicBezTo>
                      <a:pt x="118" y="74"/>
                      <a:pt x="90" y="92"/>
                      <a:pt x="63" y="110"/>
                    </a:cubicBezTo>
                    <a:cubicBezTo>
                      <a:pt x="40" y="126"/>
                      <a:pt x="19" y="142"/>
                      <a:pt x="0" y="158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31" y="16"/>
                      <a:pt x="189" y="35"/>
                      <a:pt x="147" y="59"/>
                    </a:cubicBez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3633792" y="1717678"/>
                <a:ext cx="365125" cy="209550"/>
              </a:xfrm>
              <a:custGeom>
                <a:avLst/>
                <a:gdLst>
                  <a:gd name="T0" fmla="*/ 52 w 97"/>
                  <a:gd name="T1" fmla="*/ 21 h 56"/>
                  <a:gd name="T2" fmla="*/ 22 w 97"/>
                  <a:gd name="T3" fmla="*/ 39 h 56"/>
                  <a:gd name="T4" fmla="*/ 0 w 97"/>
                  <a:gd name="T5" fmla="*/ 56 h 56"/>
                  <a:gd name="T6" fmla="*/ 70 w 97"/>
                  <a:gd name="T7" fmla="*/ 52 h 56"/>
                  <a:gd name="T8" fmla="*/ 70 w 97"/>
                  <a:gd name="T9" fmla="*/ 52 h 56"/>
                  <a:gd name="T10" fmla="*/ 97 w 97"/>
                  <a:gd name="T11" fmla="*/ 0 h 56"/>
                  <a:gd name="T12" fmla="*/ 52 w 97"/>
                  <a:gd name="T13" fmla="*/ 2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56">
                    <a:moveTo>
                      <a:pt x="52" y="21"/>
                    </a:moveTo>
                    <a:cubicBezTo>
                      <a:pt x="42" y="26"/>
                      <a:pt x="32" y="33"/>
                      <a:pt x="22" y="39"/>
                    </a:cubicBezTo>
                    <a:cubicBezTo>
                      <a:pt x="14" y="45"/>
                      <a:pt x="7" y="51"/>
                      <a:pt x="0" y="56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82" y="6"/>
                      <a:pt x="67" y="13"/>
                      <a:pt x="52" y="21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3671892" y="2325691"/>
                <a:ext cx="876301" cy="1241427"/>
              </a:xfrm>
              <a:custGeom>
                <a:avLst/>
                <a:gdLst>
                  <a:gd name="T0" fmla="*/ 0 w 552"/>
                  <a:gd name="T1" fmla="*/ 93 h 782"/>
                  <a:gd name="T2" fmla="*/ 386 w 552"/>
                  <a:gd name="T3" fmla="*/ 782 h 782"/>
                  <a:gd name="T4" fmla="*/ 552 w 552"/>
                  <a:gd name="T5" fmla="*/ 690 h 782"/>
                  <a:gd name="T6" fmla="*/ 166 w 552"/>
                  <a:gd name="T7" fmla="*/ 0 h 782"/>
                  <a:gd name="T8" fmla="*/ 0 w 552"/>
                  <a:gd name="T9" fmla="*/ 93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782">
                    <a:moveTo>
                      <a:pt x="0" y="93"/>
                    </a:moveTo>
                    <a:lnTo>
                      <a:pt x="386" y="782"/>
                    </a:lnTo>
                    <a:lnTo>
                      <a:pt x="552" y="690"/>
                    </a:lnTo>
                    <a:lnTo>
                      <a:pt x="166" y="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21"/>
              <p:cNvSpPr>
                <a:spLocks/>
              </p:cNvSpPr>
              <p:nvPr/>
            </p:nvSpPr>
            <p:spPr bwMode="auto">
              <a:xfrm>
                <a:off x="3931616" y="2246316"/>
                <a:ext cx="768017" cy="1177926"/>
              </a:xfrm>
              <a:custGeom>
                <a:avLst/>
                <a:gdLst>
                  <a:gd name="T0" fmla="*/ 92 w 479"/>
                  <a:gd name="T1" fmla="*/ 0 h 742"/>
                  <a:gd name="T2" fmla="*/ 0 w 479"/>
                  <a:gd name="T3" fmla="*/ 52 h 742"/>
                  <a:gd name="T4" fmla="*/ 386 w 479"/>
                  <a:gd name="T5" fmla="*/ 742 h 742"/>
                  <a:gd name="T6" fmla="*/ 479 w 479"/>
                  <a:gd name="T7" fmla="*/ 692 h 742"/>
                  <a:gd name="T8" fmla="*/ 92 w 479"/>
                  <a:gd name="T9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" h="742">
                    <a:moveTo>
                      <a:pt x="92" y="0"/>
                    </a:moveTo>
                    <a:lnTo>
                      <a:pt x="0" y="52"/>
                    </a:lnTo>
                    <a:lnTo>
                      <a:pt x="386" y="742"/>
                    </a:lnTo>
                    <a:lnTo>
                      <a:pt x="479" y="69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914654" y="2243141"/>
                <a:ext cx="1166814" cy="760413"/>
              </a:xfrm>
              <a:custGeom>
                <a:avLst/>
                <a:gdLst>
                  <a:gd name="T0" fmla="*/ 114 w 310"/>
                  <a:gd name="T1" fmla="*/ 10 h 202"/>
                  <a:gd name="T2" fmla="*/ 14 w 310"/>
                  <a:gd name="T3" fmla="*/ 165 h 202"/>
                  <a:gd name="T4" fmla="*/ 42 w 310"/>
                  <a:gd name="T5" fmla="*/ 188 h 202"/>
                  <a:gd name="T6" fmla="*/ 250 w 310"/>
                  <a:gd name="T7" fmla="*/ 151 h 202"/>
                  <a:gd name="T8" fmla="*/ 309 w 310"/>
                  <a:gd name="T9" fmla="*/ 1 h 202"/>
                  <a:gd name="T10" fmla="*/ 310 w 310"/>
                  <a:gd name="T11" fmla="*/ 0 h 202"/>
                  <a:gd name="T12" fmla="*/ 310 w 310"/>
                  <a:gd name="T13" fmla="*/ 0 h 202"/>
                  <a:gd name="T14" fmla="*/ 114 w 310"/>
                  <a:gd name="T15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0" h="202">
                    <a:moveTo>
                      <a:pt x="114" y="10"/>
                    </a:moveTo>
                    <a:cubicBezTo>
                      <a:pt x="38" y="74"/>
                      <a:pt x="0" y="132"/>
                      <a:pt x="14" y="165"/>
                    </a:cubicBezTo>
                    <a:cubicBezTo>
                      <a:pt x="18" y="175"/>
                      <a:pt x="27" y="183"/>
                      <a:pt x="42" y="188"/>
                    </a:cubicBezTo>
                    <a:cubicBezTo>
                      <a:pt x="85" y="202"/>
                      <a:pt x="161" y="187"/>
                      <a:pt x="250" y="151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10" y="0"/>
                      <a:pt x="310" y="0"/>
                      <a:pt x="310" y="0"/>
                    </a:cubicBezTo>
                    <a:lnTo>
                      <a:pt x="114" y="10"/>
                    </a:ln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3"/>
              <p:cNvSpPr>
                <a:spLocks/>
              </p:cNvSpPr>
              <p:nvPr/>
            </p:nvSpPr>
            <p:spPr bwMode="auto">
              <a:xfrm>
                <a:off x="3667130" y="2243141"/>
                <a:ext cx="414338" cy="271463"/>
              </a:xfrm>
              <a:custGeom>
                <a:avLst/>
                <a:gdLst>
                  <a:gd name="T0" fmla="*/ 40 w 110"/>
                  <a:gd name="T1" fmla="*/ 3 h 72"/>
                  <a:gd name="T2" fmla="*/ 4 w 110"/>
                  <a:gd name="T3" fmla="*/ 58 h 72"/>
                  <a:gd name="T4" fmla="*/ 14 w 110"/>
                  <a:gd name="T5" fmla="*/ 67 h 72"/>
                  <a:gd name="T6" fmla="*/ 90 w 110"/>
                  <a:gd name="T7" fmla="*/ 53 h 72"/>
                  <a:gd name="T8" fmla="*/ 109 w 110"/>
                  <a:gd name="T9" fmla="*/ 0 h 72"/>
                  <a:gd name="T10" fmla="*/ 110 w 110"/>
                  <a:gd name="T11" fmla="*/ 0 h 72"/>
                  <a:gd name="T12" fmla="*/ 110 w 110"/>
                  <a:gd name="T13" fmla="*/ 0 h 72"/>
                  <a:gd name="T14" fmla="*/ 40 w 110"/>
                  <a:gd name="T15" fmla="*/ 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72">
                    <a:moveTo>
                      <a:pt x="40" y="3"/>
                    </a:moveTo>
                    <a:cubicBezTo>
                      <a:pt x="13" y="26"/>
                      <a:pt x="0" y="47"/>
                      <a:pt x="4" y="58"/>
                    </a:cubicBezTo>
                    <a:cubicBezTo>
                      <a:pt x="6" y="62"/>
                      <a:pt x="9" y="65"/>
                      <a:pt x="14" y="67"/>
                    </a:cubicBezTo>
                    <a:cubicBezTo>
                      <a:pt x="30" y="72"/>
                      <a:pt x="58" y="66"/>
                      <a:pt x="90" y="5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24"/>
              <p:cNvSpPr>
                <a:spLocks/>
              </p:cNvSpPr>
              <p:nvPr/>
            </p:nvSpPr>
            <p:spPr bwMode="auto">
              <a:xfrm>
                <a:off x="4259268" y="2462216"/>
                <a:ext cx="692151" cy="1014414"/>
              </a:xfrm>
              <a:custGeom>
                <a:avLst/>
                <a:gdLst>
                  <a:gd name="T0" fmla="*/ 0 w 436"/>
                  <a:gd name="T1" fmla="*/ 64 h 639"/>
                  <a:gd name="T2" fmla="*/ 322 w 436"/>
                  <a:gd name="T3" fmla="*/ 639 h 639"/>
                  <a:gd name="T4" fmla="*/ 436 w 436"/>
                  <a:gd name="T5" fmla="*/ 578 h 639"/>
                  <a:gd name="T6" fmla="*/ 116 w 436"/>
                  <a:gd name="T7" fmla="*/ 0 h 639"/>
                  <a:gd name="T8" fmla="*/ 0 w 436"/>
                  <a:gd name="T9" fmla="*/ 64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639">
                    <a:moveTo>
                      <a:pt x="0" y="64"/>
                    </a:moveTo>
                    <a:lnTo>
                      <a:pt x="322" y="639"/>
                    </a:lnTo>
                    <a:lnTo>
                      <a:pt x="436" y="578"/>
                    </a:lnTo>
                    <a:lnTo>
                      <a:pt x="116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25"/>
              <p:cNvSpPr>
                <a:spLocks/>
              </p:cNvSpPr>
              <p:nvPr/>
            </p:nvSpPr>
            <p:spPr bwMode="auto">
              <a:xfrm>
                <a:off x="4551368" y="2105028"/>
                <a:ext cx="1042989" cy="1209676"/>
              </a:xfrm>
              <a:custGeom>
                <a:avLst/>
                <a:gdLst>
                  <a:gd name="T0" fmla="*/ 337 w 657"/>
                  <a:gd name="T1" fmla="*/ 0 h 762"/>
                  <a:gd name="T2" fmla="*/ 0 w 657"/>
                  <a:gd name="T3" fmla="*/ 187 h 762"/>
                  <a:gd name="T4" fmla="*/ 323 w 657"/>
                  <a:gd name="T5" fmla="*/ 762 h 762"/>
                  <a:gd name="T6" fmla="*/ 657 w 657"/>
                  <a:gd name="T7" fmla="*/ 575 h 762"/>
                  <a:gd name="T8" fmla="*/ 337 w 657"/>
                  <a:gd name="T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762">
                    <a:moveTo>
                      <a:pt x="337" y="0"/>
                    </a:moveTo>
                    <a:lnTo>
                      <a:pt x="0" y="187"/>
                    </a:lnTo>
                    <a:lnTo>
                      <a:pt x="323" y="762"/>
                    </a:lnTo>
                    <a:lnTo>
                      <a:pt x="657" y="57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6"/>
              <p:cNvSpPr>
                <a:spLocks/>
              </p:cNvSpPr>
              <p:nvPr/>
            </p:nvSpPr>
            <p:spPr bwMode="auto">
              <a:xfrm>
                <a:off x="2971804" y="2803529"/>
                <a:ext cx="1963740" cy="2136778"/>
              </a:xfrm>
              <a:custGeom>
                <a:avLst/>
                <a:gdLst>
                  <a:gd name="T0" fmla="*/ 27 w 522"/>
                  <a:gd name="T1" fmla="*/ 40 h 568"/>
                  <a:gd name="T2" fmla="*/ 0 w 522"/>
                  <a:gd name="T3" fmla="*/ 18 h 568"/>
                  <a:gd name="T4" fmla="*/ 288 w 522"/>
                  <a:gd name="T5" fmla="*/ 535 h 568"/>
                  <a:gd name="T6" fmla="*/ 314 w 522"/>
                  <a:gd name="T7" fmla="*/ 554 h 568"/>
                  <a:gd name="T8" fmla="*/ 522 w 522"/>
                  <a:gd name="T9" fmla="*/ 517 h 568"/>
                  <a:gd name="T10" fmla="*/ 234 w 522"/>
                  <a:gd name="T11" fmla="*/ 0 h 568"/>
                  <a:gd name="T12" fmla="*/ 27 w 522"/>
                  <a:gd name="T13" fmla="*/ 4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568">
                    <a:moveTo>
                      <a:pt x="27" y="40"/>
                    </a:moveTo>
                    <a:cubicBezTo>
                      <a:pt x="14" y="36"/>
                      <a:pt x="4" y="27"/>
                      <a:pt x="0" y="18"/>
                    </a:cubicBezTo>
                    <a:cubicBezTo>
                      <a:pt x="288" y="535"/>
                      <a:pt x="288" y="535"/>
                      <a:pt x="288" y="535"/>
                    </a:cubicBezTo>
                    <a:cubicBezTo>
                      <a:pt x="292" y="543"/>
                      <a:pt x="301" y="550"/>
                      <a:pt x="314" y="554"/>
                    </a:cubicBezTo>
                    <a:cubicBezTo>
                      <a:pt x="356" y="568"/>
                      <a:pt x="435" y="552"/>
                      <a:pt x="522" y="517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147" y="36"/>
                      <a:pt x="70" y="54"/>
                      <a:pt x="27" y="40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7"/>
              <p:cNvSpPr>
                <a:spLocks/>
              </p:cNvSpPr>
              <p:nvPr/>
            </p:nvSpPr>
            <p:spPr bwMode="auto">
              <a:xfrm>
                <a:off x="4205293" y="2909892"/>
                <a:ext cx="1644652" cy="1838327"/>
              </a:xfrm>
              <a:custGeom>
                <a:avLst/>
                <a:gdLst>
                  <a:gd name="T0" fmla="*/ 190 w 437"/>
                  <a:gd name="T1" fmla="*/ 39 h 489"/>
                  <a:gd name="T2" fmla="*/ 0 w 437"/>
                  <a:gd name="T3" fmla="*/ 141 h 489"/>
                  <a:gd name="T4" fmla="*/ 194 w 437"/>
                  <a:gd name="T5" fmla="*/ 489 h 489"/>
                  <a:gd name="T6" fmla="*/ 384 w 437"/>
                  <a:gd name="T7" fmla="*/ 386 h 489"/>
                  <a:gd name="T8" fmla="*/ 437 w 437"/>
                  <a:gd name="T9" fmla="*/ 347 h 489"/>
                  <a:gd name="T10" fmla="*/ 243 w 437"/>
                  <a:gd name="T11" fmla="*/ 0 h 489"/>
                  <a:gd name="T12" fmla="*/ 190 w 437"/>
                  <a:gd name="T13" fmla="*/ 3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" h="489">
                    <a:moveTo>
                      <a:pt x="190" y="39"/>
                    </a:moveTo>
                    <a:cubicBezTo>
                      <a:pt x="129" y="81"/>
                      <a:pt x="62" y="116"/>
                      <a:pt x="0" y="141"/>
                    </a:cubicBezTo>
                    <a:cubicBezTo>
                      <a:pt x="194" y="489"/>
                      <a:pt x="194" y="489"/>
                      <a:pt x="194" y="489"/>
                    </a:cubicBezTo>
                    <a:cubicBezTo>
                      <a:pt x="256" y="463"/>
                      <a:pt x="323" y="428"/>
                      <a:pt x="384" y="386"/>
                    </a:cubicBezTo>
                    <a:cubicBezTo>
                      <a:pt x="403" y="373"/>
                      <a:pt x="420" y="360"/>
                      <a:pt x="437" y="347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27" y="13"/>
                      <a:pt x="209" y="26"/>
                      <a:pt x="190" y="39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8"/>
              <p:cNvSpPr>
                <a:spLocks/>
              </p:cNvSpPr>
              <p:nvPr/>
            </p:nvSpPr>
            <p:spPr bwMode="auto">
              <a:xfrm>
                <a:off x="4940306" y="1973266"/>
                <a:ext cx="1358902" cy="2239965"/>
              </a:xfrm>
              <a:custGeom>
                <a:avLst/>
                <a:gdLst>
                  <a:gd name="T0" fmla="*/ 109 w 361"/>
                  <a:gd name="T1" fmla="*/ 0 h 596"/>
                  <a:gd name="T2" fmla="*/ 69 w 361"/>
                  <a:gd name="T3" fmla="*/ 103 h 596"/>
                  <a:gd name="T4" fmla="*/ 69 w 361"/>
                  <a:gd name="T5" fmla="*/ 103 h 596"/>
                  <a:gd name="T6" fmla="*/ 0 w 361"/>
                  <a:gd name="T7" fmla="*/ 167 h 596"/>
                  <a:gd name="T8" fmla="*/ 240 w 361"/>
                  <a:gd name="T9" fmla="*/ 596 h 596"/>
                  <a:gd name="T10" fmla="*/ 308 w 361"/>
                  <a:gd name="T11" fmla="*/ 532 h 596"/>
                  <a:gd name="T12" fmla="*/ 348 w 361"/>
                  <a:gd name="T13" fmla="*/ 429 h 596"/>
                  <a:gd name="T14" fmla="*/ 109 w 361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596">
                    <a:moveTo>
                      <a:pt x="109" y="0"/>
                    </a:moveTo>
                    <a:cubicBezTo>
                      <a:pt x="122" y="23"/>
                      <a:pt x="107" y="60"/>
                      <a:pt x="69" y="103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51" y="123"/>
                      <a:pt x="28" y="145"/>
                      <a:pt x="0" y="167"/>
                    </a:cubicBezTo>
                    <a:cubicBezTo>
                      <a:pt x="240" y="596"/>
                      <a:pt x="240" y="596"/>
                      <a:pt x="240" y="596"/>
                    </a:cubicBezTo>
                    <a:cubicBezTo>
                      <a:pt x="267" y="574"/>
                      <a:pt x="290" y="552"/>
                      <a:pt x="308" y="532"/>
                    </a:cubicBezTo>
                    <a:cubicBezTo>
                      <a:pt x="346" y="489"/>
                      <a:pt x="361" y="452"/>
                      <a:pt x="348" y="429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29"/>
              <p:cNvSpPr>
                <a:spLocks/>
              </p:cNvSpPr>
              <p:nvPr/>
            </p:nvSpPr>
            <p:spPr bwMode="auto">
              <a:xfrm>
                <a:off x="4262443" y="1855791"/>
                <a:ext cx="1150939" cy="755651"/>
              </a:xfrm>
              <a:custGeom>
                <a:avLst/>
                <a:gdLst>
                  <a:gd name="T0" fmla="*/ 290 w 306"/>
                  <a:gd name="T1" fmla="*/ 29 h 201"/>
                  <a:gd name="T2" fmla="*/ 266 w 306"/>
                  <a:gd name="T3" fmla="*/ 13 h 201"/>
                  <a:gd name="T4" fmla="*/ 76 w 306"/>
                  <a:gd name="T5" fmla="*/ 43 h 201"/>
                  <a:gd name="T6" fmla="*/ 0 w 306"/>
                  <a:gd name="T7" fmla="*/ 189 h 201"/>
                  <a:gd name="T8" fmla="*/ 13 w 306"/>
                  <a:gd name="T9" fmla="*/ 186 h 201"/>
                  <a:gd name="T10" fmla="*/ 91 w 306"/>
                  <a:gd name="T11" fmla="*/ 169 h 201"/>
                  <a:gd name="T12" fmla="*/ 65 w 306"/>
                  <a:gd name="T13" fmla="*/ 193 h 201"/>
                  <a:gd name="T14" fmla="*/ 179 w 306"/>
                  <a:gd name="T15" fmla="*/ 201 h 201"/>
                  <a:gd name="T16" fmla="*/ 251 w 306"/>
                  <a:gd name="T17" fmla="*/ 134 h 201"/>
                  <a:gd name="T18" fmla="*/ 248 w 306"/>
                  <a:gd name="T19" fmla="*/ 134 h 201"/>
                  <a:gd name="T20" fmla="*/ 253 w 306"/>
                  <a:gd name="T21" fmla="*/ 133 h 201"/>
                  <a:gd name="T22" fmla="*/ 290 w 306"/>
                  <a:gd name="T23" fmla="*/ 2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6" h="201">
                    <a:moveTo>
                      <a:pt x="290" y="29"/>
                    </a:moveTo>
                    <a:cubicBezTo>
                      <a:pt x="284" y="22"/>
                      <a:pt x="277" y="17"/>
                      <a:pt x="266" y="13"/>
                    </a:cubicBezTo>
                    <a:cubicBezTo>
                      <a:pt x="226" y="0"/>
                      <a:pt x="156" y="13"/>
                      <a:pt x="76" y="43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13" y="186"/>
                      <a:pt x="13" y="186"/>
                      <a:pt x="13" y="186"/>
                    </a:cubicBezTo>
                    <a:cubicBezTo>
                      <a:pt x="91" y="169"/>
                      <a:pt x="91" y="169"/>
                      <a:pt x="91" y="169"/>
                    </a:cubicBezTo>
                    <a:cubicBezTo>
                      <a:pt x="84" y="177"/>
                      <a:pt x="76" y="185"/>
                      <a:pt x="65" y="193"/>
                    </a:cubicBezTo>
                    <a:cubicBezTo>
                      <a:pt x="179" y="201"/>
                      <a:pt x="179" y="201"/>
                      <a:pt x="179" y="201"/>
                    </a:cubicBezTo>
                    <a:cubicBezTo>
                      <a:pt x="208" y="178"/>
                      <a:pt x="233" y="155"/>
                      <a:pt x="251" y="134"/>
                    </a:cubicBezTo>
                    <a:cubicBezTo>
                      <a:pt x="248" y="134"/>
                      <a:pt x="248" y="134"/>
                      <a:pt x="248" y="134"/>
                    </a:cubicBezTo>
                    <a:cubicBezTo>
                      <a:pt x="253" y="133"/>
                      <a:pt x="253" y="133"/>
                      <a:pt x="253" y="133"/>
                    </a:cubicBezTo>
                    <a:cubicBezTo>
                      <a:pt x="292" y="89"/>
                      <a:pt x="306" y="51"/>
                      <a:pt x="290" y="29"/>
                    </a:cubicBez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30"/>
              <p:cNvSpPr>
                <a:spLocks noChangeArrowheads="1"/>
              </p:cNvSpPr>
              <p:nvPr/>
            </p:nvSpPr>
            <p:spPr bwMode="auto">
              <a:xfrm>
                <a:off x="4341818" y="2701929"/>
                <a:ext cx="1588" cy="4763"/>
              </a:xfrm>
              <a:prstGeom prst="rect">
                <a:avLst/>
              </a:prstGeom>
              <a:solidFill>
                <a:srgbClr val="427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31"/>
              <p:cNvSpPr>
                <a:spLocks noChangeArrowheads="1"/>
              </p:cNvSpPr>
              <p:nvPr/>
            </p:nvSpPr>
            <p:spPr bwMode="auto">
              <a:xfrm>
                <a:off x="4337056" y="2706692"/>
                <a:ext cx="4763" cy="1588"/>
              </a:xfrm>
              <a:prstGeom prst="rect">
                <a:avLst/>
              </a:prstGeom>
              <a:solidFill>
                <a:srgbClr val="427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4210056" y="2871792"/>
                <a:ext cx="898526" cy="568326"/>
              </a:xfrm>
              <a:custGeom>
                <a:avLst/>
                <a:gdLst>
                  <a:gd name="T0" fmla="*/ 106 w 239"/>
                  <a:gd name="T1" fmla="*/ 19 h 151"/>
                  <a:gd name="T2" fmla="*/ 79 w 239"/>
                  <a:gd name="T3" fmla="*/ 36 h 151"/>
                  <a:gd name="T4" fmla="*/ 39 w 239"/>
                  <a:gd name="T5" fmla="*/ 53 h 151"/>
                  <a:gd name="T6" fmla="*/ 59 w 239"/>
                  <a:gd name="T7" fmla="*/ 0 h 151"/>
                  <a:gd name="T8" fmla="*/ 59 w 239"/>
                  <a:gd name="T9" fmla="*/ 0 h 151"/>
                  <a:gd name="T10" fmla="*/ 0 w 239"/>
                  <a:gd name="T11" fmla="*/ 151 h 151"/>
                  <a:gd name="T12" fmla="*/ 111 w 239"/>
                  <a:gd name="T13" fmla="*/ 98 h 151"/>
                  <a:gd name="T14" fmla="*/ 187 w 239"/>
                  <a:gd name="T15" fmla="*/ 51 h 151"/>
                  <a:gd name="T16" fmla="*/ 239 w 239"/>
                  <a:gd name="T17" fmla="*/ 13 h 151"/>
                  <a:gd name="T18" fmla="*/ 125 w 239"/>
                  <a:gd name="T19" fmla="*/ 5 h 151"/>
                  <a:gd name="T20" fmla="*/ 106 w 239"/>
                  <a:gd name="T21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9" h="151">
                    <a:moveTo>
                      <a:pt x="106" y="19"/>
                    </a:moveTo>
                    <a:cubicBezTo>
                      <a:pt x="97" y="25"/>
                      <a:pt x="88" y="30"/>
                      <a:pt x="79" y="36"/>
                    </a:cubicBezTo>
                    <a:cubicBezTo>
                      <a:pt x="66" y="43"/>
                      <a:pt x="51" y="48"/>
                      <a:pt x="39" y="53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36" y="136"/>
                      <a:pt x="74" y="118"/>
                      <a:pt x="111" y="98"/>
                    </a:cubicBezTo>
                    <a:cubicBezTo>
                      <a:pt x="137" y="83"/>
                      <a:pt x="162" y="68"/>
                      <a:pt x="187" y="51"/>
                    </a:cubicBezTo>
                    <a:cubicBezTo>
                      <a:pt x="206" y="38"/>
                      <a:pt x="223" y="25"/>
                      <a:pt x="239" y="13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19" y="9"/>
                      <a:pt x="113" y="14"/>
                      <a:pt x="106" y="19"/>
                    </a:cubicBezTo>
                    <a:close/>
                  </a:path>
                </a:pathLst>
              </a:custGeom>
              <a:solidFill>
                <a:srgbClr val="FFD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4356106" y="2878142"/>
                <a:ext cx="323850" cy="198438"/>
              </a:xfrm>
              <a:custGeom>
                <a:avLst/>
                <a:gdLst>
                  <a:gd name="T0" fmla="*/ 40 w 86"/>
                  <a:gd name="T1" fmla="*/ 36 h 53"/>
                  <a:gd name="T2" fmla="*/ 67 w 86"/>
                  <a:gd name="T3" fmla="*/ 19 h 53"/>
                  <a:gd name="T4" fmla="*/ 86 w 86"/>
                  <a:gd name="T5" fmla="*/ 5 h 53"/>
                  <a:gd name="T6" fmla="*/ 21 w 86"/>
                  <a:gd name="T7" fmla="*/ 0 h 53"/>
                  <a:gd name="T8" fmla="*/ 20 w 86"/>
                  <a:gd name="T9" fmla="*/ 0 h 53"/>
                  <a:gd name="T10" fmla="*/ 0 w 86"/>
                  <a:gd name="T11" fmla="*/ 53 h 53"/>
                  <a:gd name="T12" fmla="*/ 40 w 86"/>
                  <a:gd name="T13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3">
                    <a:moveTo>
                      <a:pt x="40" y="36"/>
                    </a:moveTo>
                    <a:cubicBezTo>
                      <a:pt x="49" y="30"/>
                      <a:pt x="58" y="25"/>
                      <a:pt x="67" y="19"/>
                    </a:cubicBezTo>
                    <a:cubicBezTo>
                      <a:pt x="74" y="14"/>
                      <a:pt x="80" y="9"/>
                      <a:pt x="86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2" y="48"/>
                      <a:pt x="27" y="43"/>
                      <a:pt x="40" y="36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34"/>
              <p:cNvSpPr>
                <a:spLocks/>
              </p:cNvSpPr>
              <p:nvPr/>
            </p:nvSpPr>
            <p:spPr bwMode="auto">
              <a:xfrm>
                <a:off x="4262443" y="2314579"/>
                <a:ext cx="420688" cy="266700"/>
              </a:xfrm>
              <a:custGeom>
                <a:avLst/>
                <a:gdLst>
                  <a:gd name="T0" fmla="*/ 95 w 112"/>
                  <a:gd name="T1" fmla="*/ 4 h 71"/>
                  <a:gd name="T2" fmla="*/ 27 w 112"/>
                  <a:gd name="T3" fmla="*/ 15 h 71"/>
                  <a:gd name="T4" fmla="*/ 0 w 112"/>
                  <a:gd name="T5" fmla="*/ 66 h 71"/>
                  <a:gd name="T6" fmla="*/ 0 w 112"/>
                  <a:gd name="T7" fmla="*/ 66 h 71"/>
                  <a:gd name="T8" fmla="*/ 65 w 112"/>
                  <a:gd name="T9" fmla="*/ 71 h 71"/>
                  <a:gd name="T10" fmla="*/ 91 w 112"/>
                  <a:gd name="T11" fmla="*/ 47 h 71"/>
                  <a:gd name="T12" fmla="*/ 104 w 112"/>
                  <a:gd name="T13" fmla="*/ 10 h 71"/>
                  <a:gd name="T14" fmla="*/ 95 w 112"/>
                  <a:gd name="T15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71">
                    <a:moveTo>
                      <a:pt x="95" y="4"/>
                    </a:moveTo>
                    <a:cubicBezTo>
                      <a:pt x="81" y="0"/>
                      <a:pt x="56" y="4"/>
                      <a:pt x="27" y="1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76" y="63"/>
                      <a:pt x="84" y="55"/>
                      <a:pt x="91" y="47"/>
                    </a:cubicBezTo>
                    <a:cubicBezTo>
                      <a:pt x="91" y="47"/>
                      <a:pt x="112" y="19"/>
                      <a:pt x="104" y="10"/>
                    </a:cubicBezTo>
                    <a:cubicBezTo>
                      <a:pt x="102" y="8"/>
                      <a:pt x="99" y="6"/>
                      <a:pt x="95" y="4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7"/>
            <p:cNvGrpSpPr>
              <a:grpSpLocks noChangeAspect="1"/>
            </p:cNvGrpSpPr>
            <p:nvPr/>
          </p:nvGrpSpPr>
          <p:grpSpPr bwMode="auto">
            <a:xfrm>
              <a:off x="5756275" y="5329238"/>
              <a:ext cx="2290763" cy="134937"/>
              <a:chOff x="3634" y="3365"/>
              <a:chExt cx="1443" cy="85"/>
            </a:xfrm>
          </p:grpSpPr>
          <p:sp>
            <p:nvSpPr>
              <p:cNvPr id="27" name="AutoShape 36"/>
              <p:cNvSpPr>
                <a:spLocks noChangeAspect="1" noChangeArrowheads="1" noTextEdit="1"/>
              </p:cNvSpPr>
              <p:nvPr/>
            </p:nvSpPr>
            <p:spPr bwMode="auto">
              <a:xfrm>
                <a:off x="3636" y="3365"/>
                <a:ext cx="1439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5072" y="3414"/>
                <a:ext cx="5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5030" y="3422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5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4997" y="3422"/>
                <a:ext cx="26" cy="5"/>
              </a:xfrm>
              <a:custGeom>
                <a:avLst/>
                <a:gdLst>
                  <a:gd name="T0" fmla="*/ 0 w 11"/>
                  <a:gd name="T1" fmla="*/ 1 h 2"/>
                  <a:gd name="T2" fmla="*/ 9 w 11"/>
                  <a:gd name="T3" fmla="*/ 1 h 2"/>
                  <a:gd name="T4" fmla="*/ 9 w 11"/>
                  <a:gd name="T5" fmla="*/ 1 h 2"/>
                  <a:gd name="T6" fmla="*/ 11 w 11"/>
                  <a:gd name="T7" fmla="*/ 0 h 2"/>
                  <a:gd name="T8" fmla="*/ 0 w 1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">
                    <a:moveTo>
                      <a:pt x="0" y="1"/>
                    </a:move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4973" y="3417"/>
                <a:ext cx="9" cy="0"/>
              </a:xfrm>
              <a:custGeom>
                <a:avLst/>
                <a:gdLst>
                  <a:gd name="T0" fmla="*/ 4 w 4"/>
                  <a:gd name="T1" fmla="*/ 3 w 4"/>
                  <a:gd name="T2" fmla="*/ 2 w 4"/>
                  <a:gd name="T3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4978" y="3414"/>
                <a:ext cx="7" cy="3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3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4959" y="3414"/>
                <a:ext cx="9" cy="3"/>
              </a:xfrm>
              <a:custGeom>
                <a:avLst/>
                <a:gdLst>
                  <a:gd name="T0" fmla="*/ 2 w 4"/>
                  <a:gd name="T1" fmla="*/ 0 h 1"/>
                  <a:gd name="T2" fmla="*/ 2 w 4"/>
                  <a:gd name="T3" fmla="*/ 1 h 1"/>
                  <a:gd name="T4" fmla="*/ 4 w 4"/>
                  <a:gd name="T5" fmla="*/ 1 h 1"/>
                  <a:gd name="T6" fmla="*/ 2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0" y="0"/>
                      <a:pt x="0" y="1"/>
                      <a:pt x="2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4959" y="34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4961" y="3419"/>
                <a:ext cx="5" cy="3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4970" y="3419"/>
                <a:ext cx="10" cy="3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1 h 1"/>
                  <a:gd name="T4" fmla="*/ 0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0"/>
                      <a:pt x="2" y="0"/>
                      <a:pt x="0" y="1"/>
                    </a:cubicBezTo>
                    <a:cubicBezTo>
                      <a:pt x="4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4994" y="3427"/>
                <a:ext cx="10" cy="2"/>
              </a:xfrm>
              <a:custGeom>
                <a:avLst/>
                <a:gdLst>
                  <a:gd name="T0" fmla="*/ 1 w 4"/>
                  <a:gd name="T1" fmla="*/ 0 h 1"/>
                  <a:gd name="T2" fmla="*/ 2 w 4"/>
                  <a:gd name="T3" fmla="*/ 1 h 1"/>
                  <a:gd name="T4" fmla="*/ 4 w 4"/>
                  <a:gd name="T5" fmla="*/ 0 h 1"/>
                  <a:gd name="T6" fmla="*/ 1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4930" y="3417"/>
                <a:ext cx="7" cy="2"/>
              </a:xfrm>
              <a:custGeom>
                <a:avLst/>
                <a:gdLst>
                  <a:gd name="T0" fmla="*/ 0 w 3"/>
                  <a:gd name="T1" fmla="*/ 0 h 1"/>
                  <a:gd name="T2" fmla="*/ 1 w 3"/>
                  <a:gd name="T3" fmla="*/ 1 h 1"/>
                  <a:gd name="T4" fmla="*/ 3 w 3"/>
                  <a:gd name="T5" fmla="*/ 1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4928" y="3419"/>
                <a:ext cx="4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4956" y="3422"/>
                <a:ext cx="10" cy="2"/>
              </a:xfrm>
              <a:custGeom>
                <a:avLst/>
                <a:gdLst>
                  <a:gd name="T0" fmla="*/ 0 w 10"/>
                  <a:gd name="T1" fmla="*/ 2 h 2"/>
                  <a:gd name="T2" fmla="*/ 10 w 10"/>
                  <a:gd name="T3" fmla="*/ 0 h 2"/>
                  <a:gd name="T4" fmla="*/ 0 w 10"/>
                  <a:gd name="T5" fmla="*/ 2 h 2"/>
                  <a:gd name="T6" fmla="*/ 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0" y="2"/>
                    </a:moveTo>
                    <a:lnTo>
                      <a:pt x="1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51"/>
              <p:cNvSpPr>
                <a:spLocks/>
              </p:cNvSpPr>
              <p:nvPr/>
            </p:nvSpPr>
            <p:spPr bwMode="auto">
              <a:xfrm>
                <a:off x="4906" y="3414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3 w 5"/>
                  <a:gd name="T3" fmla="*/ 3 h 3"/>
                  <a:gd name="T4" fmla="*/ 5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3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52"/>
              <p:cNvSpPr>
                <a:spLocks/>
              </p:cNvSpPr>
              <p:nvPr/>
            </p:nvSpPr>
            <p:spPr bwMode="auto">
              <a:xfrm>
                <a:off x="4883" y="3414"/>
                <a:ext cx="14" cy="3"/>
              </a:xfrm>
              <a:custGeom>
                <a:avLst/>
                <a:gdLst>
                  <a:gd name="T0" fmla="*/ 5 w 6"/>
                  <a:gd name="T1" fmla="*/ 1 h 1"/>
                  <a:gd name="T2" fmla="*/ 4 w 6"/>
                  <a:gd name="T3" fmla="*/ 0 h 1"/>
                  <a:gd name="T4" fmla="*/ 0 w 6"/>
                  <a:gd name="T5" fmla="*/ 1 h 1"/>
                  <a:gd name="T6" fmla="*/ 5 w 6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">
                    <a:moveTo>
                      <a:pt x="5" y="1"/>
                    </a:moveTo>
                    <a:cubicBezTo>
                      <a:pt x="6" y="1"/>
                      <a:pt x="3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1" y="1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53"/>
              <p:cNvSpPr>
                <a:spLocks/>
              </p:cNvSpPr>
              <p:nvPr/>
            </p:nvSpPr>
            <p:spPr bwMode="auto">
              <a:xfrm>
                <a:off x="4911" y="3419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54"/>
              <p:cNvSpPr>
                <a:spLocks/>
              </p:cNvSpPr>
              <p:nvPr/>
            </p:nvSpPr>
            <p:spPr bwMode="auto">
              <a:xfrm>
                <a:off x="4909" y="3422"/>
                <a:ext cx="4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55"/>
              <p:cNvSpPr>
                <a:spLocks/>
              </p:cNvSpPr>
              <p:nvPr/>
            </p:nvSpPr>
            <p:spPr bwMode="auto">
              <a:xfrm>
                <a:off x="4932" y="3422"/>
                <a:ext cx="10" cy="5"/>
              </a:xfrm>
              <a:custGeom>
                <a:avLst/>
                <a:gdLst>
                  <a:gd name="T0" fmla="*/ 2 w 4"/>
                  <a:gd name="T1" fmla="*/ 2 h 2"/>
                  <a:gd name="T2" fmla="*/ 4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3" y="2"/>
                      <a:pt x="2" y="1"/>
                      <a:pt x="4" y="0"/>
                    </a:cubicBezTo>
                    <a:cubicBezTo>
                      <a:pt x="3" y="1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6"/>
              <p:cNvSpPr>
                <a:spLocks/>
              </p:cNvSpPr>
              <p:nvPr/>
            </p:nvSpPr>
            <p:spPr bwMode="auto">
              <a:xfrm>
                <a:off x="4921" y="3422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57"/>
              <p:cNvSpPr>
                <a:spLocks/>
              </p:cNvSpPr>
              <p:nvPr/>
            </p:nvSpPr>
            <p:spPr bwMode="auto">
              <a:xfrm>
                <a:off x="4918" y="3424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8"/>
              <p:cNvSpPr>
                <a:spLocks/>
              </p:cNvSpPr>
              <p:nvPr/>
            </p:nvSpPr>
            <p:spPr bwMode="auto">
              <a:xfrm>
                <a:off x="4878" y="3422"/>
                <a:ext cx="14" cy="0"/>
              </a:xfrm>
              <a:custGeom>
                <a:avLst/>
                <a:gdLst>
                  <a:gd name="T0" fmla="*/ 4 w 6"/>
                  <a:gd name="T1" fmla="*/ 0 w 6"/>
                  <a:gd name="T2" fmla="*/ 5 w 6"/>
                  <a:gd name="T3" fmla="*/ 4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6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5" y="0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59"/>
              <p:cNvSpPr>
                <a:spLocks noChangeArrowheads="1"/>
              </p:cNvSpPr>
              <p:nvPr/>
            </p:nvSpPr>
            <p:spPr bwMode="auto">
              <a:xfrm>
                <a:off x="4847" y="3422"/>
                <a:ext cx="1" cy="1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60"/>
              <p:cNvSpPr>
                <a:spLocks/>
              </p:cNvSpPr>
              <p:nvPr/>
            </p:nvSpPr>
            <p:spPr bwMode="auto">
              <a:xfrm>
                <a:off x="4890" y="3422"/>
                <a:ext cx="7" cy="2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0 h 1"/>
                  <a:gd name="T4" fmla="*/ 0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1"/>
              <p:cNvSpPr>
                <a:spLocks/>
              </p:cNvSpPr>
              <p:nvPr/>
            </p:nvSpPr>
            <p:spPr bwMode="auto">
              <a:xfrm>
                <a:off x="4868" y="3419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2"/>
              <p:cNvSpPr>
                <a:spLocks/>
              </p:cNvSpPr>
              <p:nvPr/>
            </p:nvSpPr>
            <p:spPr bwMode="auto">
              <a:xfrm>
                <a:off x="4899" y="3419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3"/>
              <p:cNvSpPr>
                <a:spLocks/>
              </p:cNvSpPr>
              <p:nvPr/>
            </p:nvSpPr>
            <p:spPr bwMode="auto">
              <a:xfrm>
                <a:off x="4897" y="342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4"/>
              <p:cNvSpPr>
                <a:spLocks/>
              </p:cNvSpPr>
              <p:nvPr/>
            </p:nvSpPr>
            <p:spPr bwMode="auto">
              <a:xfrm>
                <a:off x="4828" y="3422"/>
                <a:ext cx="28" cy="15"/>
              </a:xfrm>
              <a:custGeom>
                <a:avLst/>
                <a:gdLst>
                  <a:gd name="T0" fmla="*/ 5 w 12"/>
                  <a:gd name="T1" fmla="*/ 1 h 6"/>
                  <a:gd name="T2" fmla="*/ 9 w 12"/>
                  <a:gd name="T3" fmla="*/ 3 h 6"/>
                  <a:gd name="T4" fmla="*/ 5 w 12"/>
                  <a:gd name="T5" fmla="*/ 2 h 6"/>
                  <a:gd name="T6" fmla="*/ 1 w 12"/>
                  <a:gd name="T7" fmla="*/ 5 h 6"/>
                  <a:gd name="T8" fmla="*/ 4 w 12"/>
                  <a:gd name="T9" fmla="*/ 5 h 6"/>
                  <a:gd name="T10" fmla="*/ 4 w 12"/>
                  <a:gd name="T11" fmla="*/ 6 h 6"/>
                  <a:gd name="T12" fmla="*/ 9 w 12"/>
                  <a:gd name="T13" fmla="*/ 5 h 6"/>
                  <a:gd name="T14" fmla="*/ 8 w 12"/>
                  <a:gd name="T15" fmla="*/ 0 h 6"/>
                  <a:gd name="T16" fmla="*/ 5 w 12"/>
                  <a:gd name="T1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5" y="1"/>
                    </a:moveTo>
                    <a:cubicBezTo>
                      <a:pt x="6" y="2"/>
                      <a:pt x="11" y="2"/>
                      <a:pt x="9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6" y="3"/>
                      <a:pt x="0" y="4"/>
                      <a:pt x="1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4" y="6"/>
                    </a:cubicBezTo>
                    <a:cubicBezTo>
                      <a:pt x="4" y="5"/>
                      <a:pt x="7" y="4"/>
                      <a:pt x="9" y="5"/>
                    </a:cubicBezTo>
                    <a:cubicBezTo>
                      <a:pt x="12" y="4"/>
                      <a:pt x="10" y="2"/>
                      <a:pt x="8" y="0"/>
                    </a:cubicBezTo>
                    <a:cubicBezTo>
                      <a:pt x="8" y="1"/>
                      <a:pt x="8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5"/>
              <p:cNvSpPr>
                <a:spLocks/>
              </p:cNvSpPr>
              <p:nvPr/>
            </p:nvSpPr>
            <p:spPr bwMode="auto">
              <a:xfrm>
                <a:off x="4847" y="3419"/>
                <a:ext cx="14" cy="3"/>
              </a:xfrm>
              <a:custGeom>
                <a:avLst/>
                <a:gdLst>
                  <a:gd name="T0" fmla="*/ 0 w 6"/>
                  <a:gd name="T1" fmla="*/ 1 h 1"/>
                  <a:gd name="T2" fmla="*/ 5 w 6"/>
                  <a:gd name="T3" fmla="*/ 1 h 1"/>
                  <a:gd name="T4" fmla="*/ 5 w 6"/>
                  <a:gd name="T5" fmla="*/ 1 h 1"/>
                  <a:gd name="T6" fmla="*/ 6 w 6"/>
                  <a:gd name="T7" fmla="*/ 1 h 1"/>
                  <a:gd name="T8" fmla="*/ 2 w 6"/>
                  <a:gd name="T9" fmla="*/ 0 h 1"/>
                  <a:gd name="T10" fmla="*/ 0 w 6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">
                    <a:moveTo>
                      <a:pt x="0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6"/>
              <p:cNvSpPr>
                <a:spLocks/>
              </p:cNvSpPr>
              <p:nvPr/>
            </p:nvSpPr>
            <p:spPr bwMode="auto">
              <a:xfrm>
                <a:off x="4861" y="3422"/>
                <a:ext cx="19" cy="5"/>
              </a:xfrm>
              <a:custGeom>
                <a:avLst/>
                <a:gdLst>
                  <a:gd name="T0" fmla="*/ 5 w 8"/>
                  <a:gd name="T1" fmla="*/ 0 h 2"/>
                  <a:gd name="T2" fmla="*/ 5 w 8"/>
                  <a:gd name="T3" fmla="*/ 0 h 2"/>
                  <a:gd name="T4" fmla="*/ 5 w 8"/>
                  <a:gd name="T5" fmla="*/ 0 h 2"/>
                  <a:gd name="T6" fmla="*/ 5 w 8"/>
                  <a:gd name="T7" fmla="*/ 0 h 2"/>
                  <a:gd name="T8" fmla="*/ 5 w 8"/>
                  <a:gd name="T9" fmla="*/ 0 h 2"/>
                  <a:gd name="T10" fmla="*/ 5 w 8"/>
                  <a:gd name="T11" fmla="*/ 0 h 2"/>
                  <a:gd name="T12" fmla="*/ 5 w 8"/>
                  <a:gd name="T13" fmla="*/ 0 h 2"/>
                  <a:gd name="T14" fmla="*/ 5 w 8"/>
                  <a:gd name="T15" fmla="*/ 0 h 2"/>
                  <a:gd name="T16" fmla="*/ 5 w 8"/>
                  <a:gd name="T17" fmla="*/ 0 h 2"/>
                  <a:gd name="T18" fmla="*/ 0 w 8"/>
                  <a:gd name="T19" fmla="*/ 0 h 2"/>
                  <a:gd name="T20" fmla="*/ 5 w 8"/>
                  <a:gd name="T21" fmla="*/ 0 h 2"/>
                  <a:gd name="T22" fmla="*/ 3 w 8"/>
                  <a:gd name="T23" fmla="*/ 2 h 2"/>
                  <a:gd name="T24" fmla="*/ 7 w 8"/>
                  <a:gd name="T25" fmla="*/ 1 h 2"/>
                  <a:gd name="T26" fmla="*/ 5 w 8"/>
                  <a:gd name="T27" fmla="*/ 0 h 2"/>
                  <a:gd name="T28" fmla="*/ 7 w 8"/>
                  <a:gd name="T29" fmla="*/ 0 h 2"/>
                  <a:gd name="T30" fmla="*/ 5 w 8"/>
                  <a:gd name="T3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2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5" y="0"/>
                    </a:cubicBezTo>
                    <a:cubicBezTo>
                      <a:pt x="4" y="1"/>
                      <a:pt x="1" y="1"/>
                      <a:pt x="3" y="2"/>
                    </a:cubicBezTo>
                    <a:cubicBezTo>
                      <a:pt x="6" y="2"/>
                      <a:pt x="5" y="2"/>
                      <a:pt x="7" y="1"/>
                    </a:cubicBezTo>
                    <a:cubicBezTo>
                      <a:pt x="2" y="1"/>
                      <a:pt x="8" y="1"/>
                      <a:pt x="5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7"/>
              <p:cNvSpPr>
                <a:spLocks/>
              </p:cNvSpPr>
              <p:nvPr/>
            </p:nvSpPr>
            <p:spPr bwMode="auto">
              <a:xfrm>
                <a:off x="4930" y="34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8"/>
              <p:cNvSpPr>
                <a:spLocks/>
              </p:cNvSpPr>
              <p:nvPr/>
            </p:nvSpPr>
            <p:spPr bwMode="auto">
              <a:xfrm>
                <a:off x="4921" y="3427"/>
                <a:ext cx="16" cy="5"/>
              </a:xfrm>
              <a:custGeom>
                <a:avLst/>
                <a:gdLst>
                  <a:gd name="T0" fmla="*/ 5 w 7"/>
                  <a:gd name="T1" fmla="*/ 1 h 2"/>
                  <a:gd name="T2" fmla="*/ 0 w 7"/>
                  <a:gd name="T3" fmla="*/ 0 h 2"/>
                  <a:gd name="T4" fmla="*/ 3 w 7"/>
                  <a:gd name="T5" fmla="*/ 2 h 2"/>
                  <a:gd name="T6" fmla="*/ 5 w 7"/>
                  <a:gd name="T7" fmla="*/ 1 h 2"/>
                  <a:gd name="T8" fmla="*/ 5 w 7"/>
                  <a:gd name="T9" fmla="*/ 2 h 2"/>
                  <a:gd name="T10" fmla="*/ 5 w 7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">
                    <a:moveTo>
                      <a:pt x="5" y="1"/>
                    </a:moveTo>
                    <a:cubicBezTo>
                      <a:pt x="3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3" y="2"/>
                    </a:cubicBezTo>
                    <a:cubicBezTo>
                      <a:pt x="3" y="1"/>
                      <a:pt x="3" y="1"/>
                      <a:pt x="5" y="1"/>
                    </a:cubicBezTo>
                    <a:cubicBezTo>
                      <a:pt x="6" y="1"/>
                      <a:pt x="5" y="2"/>
                      <a:pt x="5" y="2"/>
                    </a:cubicBezTo>
                    <a:cubicBezTo>
                      <a:pt x="5" y="2"/>
                      <a:pt x="7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9"/>
              <p:cNvSpPr>
                <a:spLocks/>
              </p:cNvSpPr>
              <p:nvPr/>
            </p:nvSpPr>
            <p:spPr bwMode="auto">
              <a:xfrm>
                <a:off x="4890" y="3427"/>
                <a:ext cx="9" cy="2"/>
              </a:xfrm>
              <a:custGeom>
                <a:avLst/>
                <a:gdLst>
                  <a:gd name="T0" fmla="*/ 2 w 4"/>
                  <a:gd name="T1" fmla="*/ 1 h 1"/>
                  <a:gd name="T2" fmla="*/ 2 w 4"/>
                  <a:gd name="T3" fmla="*/ 1 h 1"/>
                  <a:gd name="T4" fmla="*/ 4 w 4"/>
                  <a:gd name="T5" fmla="*/ 0 h 1"/>
                  <a:gd name="T6" fmla="*/ 0 w 4"/>
                  <a:gd name="T7" fmla="*/ 1 h 1"/>
                  <a:gd name="T8" fmla="*/ 2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/>
              <p:cNvSpPr>
                <a:spLocks/>
              </p:cNvSpPr>
              <p:nvPr/>
            </p:nvSpPr>
            <p:spPr bwMode="auto">
              <a:xfrm>
                <a:off x="4842" y="3419"/>
                <a:ext cx="5" cy="3"/>
              </a:xfrm>
              <a:custGeom>
                <a:avLst/>
                <a:gdLst>
                  <a:gd name="T0" fmla="*/ 5 w 5"/>
                  <a:gd name="T1" fmla="*/ 0 h 3"/>
                  <a:gd name="T2" fmla="*/ 0 w 5"/>
                  <a:gd name="T3" fmla="*/ 3 h 3"/>
                  <a:gd name="T4" fmla="*/ 3 w 5"/>
                  <a:gd name="T5" fmla="*/ 3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71"/>
              <p:cNvSpPr>
                <a:spLocks/>
              </p:cNvSpPr>
              <p:nvPr/>
            </p:nvSpPr>
            <p:spPr bwMode="auto">
              <a:xfrm>
                <a:off x="4830" y="3419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72"/>
              <p:cNvSpPr>
                <a:spLocks/>
              </p:cNvSpPr>
              <p:nvPr/>
            </p:nvSpPr>
            <p:spPr bwMode="auto">
              <a:xfrm>
                <a:off x="4127" y="34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3"/>
              <p:cNvSpPr>
                <a:spLocks/>
              </p:cNvSpPr>
              <p:nvPr/>
            </p:nvSpPr>
            <p:spPr bwMode="auto">
              <a:xfrm>
                <a:off x="4510" y="3414"/>
                <a:ext cx="7" cy="5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3" y="2"/>
                      <a:pt x="3" y="2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74"/>
              <p:cNvSpPr>
                <a:spLocks/>
              </p:cNvSpPr>
              <p:nvPr/>
            </p:nvSpPr>
            <p:spPr bwMode="auto">
              <a:xfrm>
                <a:off x="4303" y="3427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75"/>
              <p:cNvSpPr>
                <a:spLocks/>
              </p:cNvSpPr>
              <p:nvPr/>
            </p:nvSpPr>
            <p:spPr bwMode="auto">
              <a:xfrm>
                <a:off x="4294" y="3437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76"/>
              <p:cNvSpPr>
                <a:spLocks/>
              </p:cNvSpPr>
              <p:nvPr/>
            </p:nvSpPr>
            <p:spPr bwMode="auto">
              <a:xfrm>
                <a:off x="4014" y="3432"/>
                <a:ext cx="4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7"/>
              <p:cNvSpPr>
                <a:spLocks/>
              </p:cNvSpPr>
              <p:nvPr/>
            </p:nvSpPr>
            <p:spPr bwMode="auto">
              <a:xfrm>
                <a:off x="4693" y="3419"/>
                <a:ext cx="9" cy="5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2" y="1"/>
                      <a:pt x="3" y="2"/>
                      <a:pt x="4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78"/>
              <p:cNvSpPr>
                <a:spLocks/>
              </p:cNvSpPr>
              <p:nvPr/>
            </p:nvSpPr>
            <p:spPr bwMode="auto">
              <a:xfrm>
                <a:off x="4120" y="3404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9"/>
              <p:cNvSpPr>
                <a:spLocks/>
              </p:cNvSpPr>
              <p:nvPr/>
            </p:nvSpPr>
            <p:spPr bwMode="auto">
              <a:xfrm>
                <a:off x="4681" y="3419"/>
                <a:ext cx="12" cy="0"/>
              </a:xfrm>
              <a:custGeom>
                <a:avLst/>
                <a:gdLst>
                  <a:gd name="T0" fmla="*/ 0 w 5"/>
                  <a:gd name="T1" fmla="*/ 1 w 5"/>
                  <a:gd name="T2" fmla="*/ 5 w 5"/>
                  <a:gd name="T3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80"/>
              <p:cNvSpPr>
                <a:spLocks/>
              </p:cNvSpPr>
              <p:nvPr/>
            </p:nvSpPr>
            <p:spPr bwMode="auto">
              <a:xfrm>
                <a:off x="3664" y="3406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81"/>
              <p:cNvSpPr>
                <a:spLocks/>
              </p:cNvSpPr>
              <p:nvPr/>
            </p:nvSpPr>
            <p:spPr bwMode="auto">
              <a:xfrm>
                <a:off x="4780" y="3419"/>
                <a:ext cx="3" cy="0"/>
              </a:xfrm>
              <a:custGeom>
                <a:avLst/>
                <a:gdLst>
                  <a:gd name="T0" fmla="*/ 0 w 1"/>
                  <a:gd name="T1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82"/>
              <p:cNvSpPr>
                <a:spLocks/>
              </p:cNvSpPr>
              <p:nvPr/>
            </p:nvSpPr>
            <p:spPr bwMode="auto">
              <a:xfrm>
                <a:off x="4655" y="34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3"/>
              <p:cNvSpPr>
                <a:spLocks/>
              </p:cNvSpPr>
              <p:nvPr/>
            </p:nvSpPr>
            <p:spPr bwMode="auto">
              <a:xfrm>
                <a:off x="4783" y="3419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84"/>
              <p:cNvSpPr>
                <a:spLocks/>
              </p:cNvSpPr>
              <p:nvPr/>
            </p:nvSpPr>
            <p:spPr bwMode="auto">
              <a:xfrm>
                <a:off x="4785" y="341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85"/>
              <p:cNvSpPr>
                <a:spLocks/>
              </p:cNvSpPr>
              <p:nvPr/>
            </p:nvSpPr>
            <p:spPr bwMode="auto">
              <a:xfrm>
                <a:off x="4778" y="3419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86"/>
              <p:cNvSpPr>
                <a:spLocks/>
              </p:cNvSpPr>
              <p:nvPr/>
            </p:nvSpPr>
            <p:spPr bwMode="auto">
              <a:xfrm>
                <a:off x="3854" y="3414"/>
                <a:ext cx="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87"/>
              <p:cNvSpPr>
                <a:spLocks/>
              </p:cNvSpPr>
              <p:nvPr/>
            </p:nvSpPr>
            <p:spPr bwMode="auto">
              <a:xfrm>
                <a:off x="4446" y="3440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88"/>
              <p:cNvSpPr>
                <a:spLocks/>
              </p:cNvSpPr>
              <p:nvPr/>
            </p:nvSpPr>
            <p:spPr bwMode="auto">
              <a:xfrm>
                <a:off x="4436" y="3435"/>
                <a:ext cx="10" cy="7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2 h 3"/>
                  <a:gd name="T4" fmla="*/ 3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2" y="2"/>
                      <a:pt x="3" y="2"/>
                      <a:pt x="4" y="2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89"/>
              <p:cNvSpPr>
                <a:spLocks/>
              </p:cNvSpPr>
              <p:nvPr/>
            </p:nvSpPr>
            <p:spPr bwMode="auto">
              <a:xfrm>
                <a:off x="4068" y="3409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90"/>
              <p:cNvSpPr>
                <a:spLocks noEditPoints="1"/>
              </p:cNvSpPr>
              <p:nvPr/>
            </p:nvSpPr>
            <p:spPr bwMode="auto">
              <a:xfrm>
                <a:off x="3636" y="3367"/>
                <a:ext cx="1190" cy="80"/>
              </a:xfrm>
              <a:custGeom>
                <a:avLst/>
                <a:gdLst>
                  <a:gd name="T0" fmla="*/ 484 w 501"/>
                  <a:gd name="T1" fmla="*/ 21 h 31"/>
                  <a:gd name="T2" fmla="*/ 476 w 501"/>
                  <a:gd name="T3" fmla="*/ 20 h 31"/>
                  <a:gd name="T4" fmla="*/ 435 w 501"/>
                  <a:gd name="T5" fmla="*/ 21 h 31"/>
                  <a:gd name="T6" fmla="*/ 391 w 501"/>
                  <a:gd name="T7" fmla="*/ 21 h 31"/>
                  <a:gd name="T8" fmla="*/ 373 w 501"/>
                  <a:gd name="T9" fmla="*/ 20 h 31"/>
                  <a:gd name="T10" fmla="*/ 353 w 501"/>
                  <a:gd name="T11" fmla="*/ 22 h 31"/>
                  <a:gd name="T12" fmla="*/ 335 w 501"/>
                  <a:gd name="T13" fmla="*/ 21 h 31"/>
                  <a:gd name="T14" fmla="*/ 288 w 501"/>
                  <a:gd name="T15" fmla="*/ 19 h 31"/>
                  <a:gd name="T16" fmla="*/ 259 w 501"/>
                  <a:gd name="T17" fmla="*/ 21 h 31"/>
                  <a:gd name="T18" fmla="*/ 237 w 501"/>
                  <a:gd name="T19" fmla="*/ 22 h 31"/>
                  <a:gd name="T20" fmla="*/ 204 w 501"/>
                  <a:gd name="T21" fmla="*/ 15 h 31"/>
                  <a:gd name="T22" fmla="*/ 174 w 501"/>
                  <a:gd name="T23" fmla="*/ 12 h 31"/>
                  <a:gd name="T24" fmla="*/ 170 w 501"/>
                  <a:gd name="T25" fmla="*/ 17 h 31"/>
                  <a:gd name="T26" fmla="*/ 127 w 501"/>
                  <a:gd name="T27" fmla="*/ 7 h 31"/>
                  <a:gd name="T28" fmla="*/ 99 w 501"/>
                  <a:gd name="T29" fmla="*/ 2 h 31"/>
                  <a:gd name="T30" fmla="*/ 97 w 501"/>
                  <a:gd name="T31" fmla="*/ 13 h 31"/>
                  <a:gd name="T32" fmla="*/ 91 w 501"/>
                  <a:gd name="T33" fmla="*/ 10 h 31"/>
                  <a:gd name="T34" fmla="*/ 57 w 501"/>
                  <a:gd name="T35" fmla="*/ 3 h 31"/>
                  <a:gd name="T36" fmla="*/ 43 w 501"/>
                  <a:gd name="T37" fmla="*/ 9 h 31"/>
                  <a:gd name="T38" fmla="*/ 18 w 501"/>
                  <a:gd name="T39" fmla="*/ 6 h 31"/>
                  <a:gd name="T40" fmla="*/ 14 w 501"/>
                  <a:gd name="T41" fmla="*/ 16 h 31"/>
                  <a:gd name="T42" fmla="*/ 18 w 501"/>
                  <a:gd name="T43" fmla="*/ 23 h 31"/>
                  <a:gd name="T44" fmla="*/ 28 w 501"/>
                  <a:gd name="T45" fmla="*/ 13 h 31"/>
                  <a:gd name="T46" fmla="*/ 38 w 501"/>
                  <a:gd name="T47" fmla="*/ 16 h 31"/>
                  <a:gd name="T48" fmla="*/ 76 w 501"/>
                  <a:gd name="T49" fmla="*/ 25 h 31"/>
                  <a:gd name="T50" fmla="*/ 60 w 501"/>
                  <a:gd name="T51" fmla="*/ 10 h 31"/>
                  <a:gd name="T52" fmla="*/ 91 w 501"/>
                  <a:gd name="T53" fmla="*/ 17 h 31"/>
                  <a:gd name="T54" fmla="*/ 92 w 501"/>
                  <a:gd name="T55" fmla="*/ 20 h 31"/>
                  <a:gd name="T56" fmla="*/ 108 w 501"/>
                  <a:gd name="T57" fmla="*/ 23 h 31"/>
                  <a:gd name="T58" fmla="*/ 112 w 501"/>
                  <a:gd name="T59" fmla="*/ 11 h 31"/>
                  <a:gd name="T60" fmla="*/ 130 w 501"/>
                  <a:gd name="T61" fmla="*/ 16 h 31"/>
                  <a:gd name="T62" fmla="*/ 142 w 501"/>
                  <a:gd name="T63" fmla="*/ 18 h 31"/>
                  <a:gd name="T64" fmla="*/ 163 w 501"/>
                  <a:gd name="T65" fmla="*/ 24 h 31"/>
                  <a:gd name="T66" fmla="*/ 182 w 501"/>
                  <a:gd name="T67" fmla="*/ 25 h 31"/>
                  <a:gd name="T68" fmla="*/ 182 w 501"/>
                  <a:gd name="T69" fmla="*/ 17 h 31"/>
                  <a:gd name="T70" fmla="*/ 189 w 501"/>
                  <a:gd name="T71" fmla="*/ 17 h 31"/>
                  <a:gd name="T72" fmla="*/ 207 w 501"/>
                  <a:gd name="T73" fmla="*/ 25 h 31"/>
                  <a:gd name="T74" fmla="*/ 216 w 501"/>
                  <a:gd name="T75" fmla="*/ 28 h 31"/>
                  <a:gd name="T76" fmla="*/ 237 w 501"/>
                  <a:gd name="T77" fmla="*/ 30 h 31"/>
                  <a:gd name="T78" fmla="*/ 265 w 501"/>
                  <a:gd name="T79" fmla="*/ 27 h 31"/>
                  <a:gd name="T80" fmla="*/ 282 w 501"/>
                  <a:gd name="T81" fmla="*/ 23 h 31"/>
                  <a:gd name="T82" fmla="*/ 282 w 501"/>
                  <a:gd name="T83" fmla="*/ 26 h 31"/>
                  <a:gd name="T84" fmla="*/ 295 w 501"/>
                  <a:gd name="T85" fmla="*/ 28 h 31"/>
                  <a:gd name="T86" fmla="*/ 320 w 501"/>
                  <a:gd name="T87" fmla="*/ 27 h 31"/>
                  <a:gd name="T88" fmla="*/ 346 w 501"/>
                  <a:gd name="T89" fmla="*/ 26 h 31"/>
                  <a:gd name="T90" fmla="*/ 363 w 501"/>
                  <a:gd name="T91" fmla="*/ 28 h 31"/>
                  <a:gd name="T92" fmla="*/ 381 w 501"/>
                  <a:gd name="T93" fmla="*/ 29 h 31"/>
                  <a:gd name="T94" fmla="*/ 397 w 501"/>
                  <a:gd name="T95" fmla="*/ 29 h 31"/>
                  <a:gd name="T96" fmla="*/ 414 w 501"/>
                  <a:gd name="T97" fmla="*/ 28 h 31"/>
                  <a:gd name="T98" fmla="*/ 444 w 501"/>
                  <a:gd name="T99" fmla="*/ 28 h 31"/>
                  <a:gd name="T100" fmla="*/ 470 w 501"/>
                  <a:gd name="T101" fmla="*/ 22 h 31"/>
                  <a:gd name="T102" fmla="*/ 480 w 501"/>
                  <a:gd name="T103" fmla="*/ 25 h 31"/>
                  <a:gd name="T104" fmla="*/ 501 w 501"/>
                  <a:gd name="T105" fmla="*/ 21 h 31"/>
                  <a:gd name="T106" fmla="*/ 83 w 501"/>
                  <a:gd name="T107" fmla="*/ 8 h 31"/>
                  <a:gd name="T108" fmla="*/ 106 w 501"/>
                  <a:gd name="T109" fmla="*/ 11 h 31"/>
                  <a:gd name="T110" fmla="*/ 284 w 501"/>
                  <a:gd name="T11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1" h="31">
                    <a:moveTo>
                      <a:pt x="501" y="21"/>
                    </a:moveTo>
                    <a:cubicBezTo>
                      <a:pt x="500" y="20"/>
                      <a:pt x="501" y="22"/>
                      <a:pt x="498" y="20"/>
                    </a:cubicBezTo>
                    <a:cubicBezTo>
                      <a:pt x="500" y="22"/>
                      <a:pt x="490" y="20"/>
                      <a:pt x="493" y="22"/>
                    </a:cubicBezTo>
                    <a:cubicBezTo>
                      <a:pt x="491" y="20"/>
                      <a:pt x="489" y="21"/>
                      <a:pt x="486" y="20"/>
                    </a:cubicBezTo>
                    <a:cubicBezTo>
                      <a:pt x="486" y="20"/>
                      <a:pt x="487" y="21"/>
                      <a:pt x="485" y="20"/>
                    </a:cubicBezTo>
                    <a:cubicBezTo>
                      <a:pt x="485" y="20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5" y="21"/>
                      <a:pt x="485" y="21"/>
                      <a:pt x="486" y="21"/>
                    </a:cubicBezTo>
                    <a:cubicBezTo>
                      <a:pt x="484" y="22"/>
                      <a:pt x="480" y="22"/>
                      <a:pt x="479" y="23"/>
                    </a:cubicBezTo>
                    <a:cubicBezTo>
                      <a:pt x="477" y="22"/>
                      <a:pt x="479" y="22"/>
                      <a:pt x="478" y="22"/>
                    </a:cubicBezTo>
                    <a:cubicBezTo>
                      <a:pt x="476" y="22"/>
                      <a:pt x="476" y="22"/>
                      <a:pt x="476" y="22"/>
                    </a:cubicBezTo>
                    <a:cubicBezTo>
                      <a:pt x="476" y="22"/>
                      <a:pt x="472" y="21"/>
                      <a:pt x="476" y="20"/>
                    </a:cubicBezTo>
                    <a:cubicBezTo>
                      <a:pt x="472" y="20"/>
                      <a:pt x="472" y="20"/>
                      <a:pt x="472" y="20"/>
                    </a:cubicBezTo>
                    <a:cubicBezTo>
                      <a:pt x="470" y="20"/>
                      <a:pt x="468" y="20"/>
                      <a:pt x="466" y="20"/>
                    </a:cubicBezTo>
                    <a:cubicBezTo>
                      <a:pt x="464" y="20"/>
                      <a:pt x="462" y="21"/>
                      <a:pt x="463" y="20"/>
                    </a:cubicBezTo>
                    <a:cubicBezTo>
                      <a:pt x="458" y="21"/>
                      <a:pt x="458" y="21"/>
                      <a:pt x="458" y="21"/>
                    </a:cubicBezTo>
                    <a:cubicBezTo>
                      <a:pt x="458" y="21"/>
                      <a:pt x="458" y="21"/>
                      <a:pt x="458" y="21"/>
                    </a:cubicBezTo>
                    <a:cubicBezTo>
                      <a:pt x="453" y="21"/>
                      <a:pt x="447" y="22"/>
                      <a:pt x="441" y="20"/>
                    </a:cubicBezTo>
                    <a:cubicBezTo>
                      <a:pt x="440" y="21"/>
                      <a:pt x="438" y="21"/>
                      <a:pt x="435" y="21"/>
                    </a:cubicBezTo>
                    <a:cubicBezTo>
                      <a:pt x="434" y="20"/>
                      <a:pt x="434" y="20"/>
                      <a:pt x="434" y="20"/>
                    </a:cubicBezTo>
                    <a:cubicBezTo>
                      <a:pt x="432" y="20"/>
                      <a:pt x="427" y="19"/>
                      <a:pt x="426" y="20"/>
                    </a:cubicBezTo>
                    <a:cubicBezTo>
                      <a:pt x="424" y="18"/>
                      <a:pt x="416" y="19"/>
                      <a:pt x="412" y="19"/>
                    </a:cubicBezTo>
                    <a:cubicBezTo>
                      <a:pt x="411" y="20"/>
                      <a:pt x="411" y="20"/>
                      <a:pt x="411" y="20"/>
                    </a:cubicBezTo>
                    <a:cubicBezTo>
                      <a:pt x="409" y="20"/>
                      <a:pt x="406" y="20"/>
                      <a:pt x="403" y="20"/>
                    </a:cubicBezTo>
                    <a:cubicBezTo>
                      <a:pt x="403" y="21"/>
                      <a:pt x="403" y="21"/>
                      <a:pt x="403" y="21"/>
                    </a:cubicBezTo>
                    <a:cubicBezTo>
                      <a:pt x="400" y="22"/>
                      <a:pt x="395" y="21"/>
                      <a:pt x="391" y="21"/>
                    </a:cubicBezTo>
                    <a:cubicBezTo>
                      <a:pt x="391" y="20"/>
                      <a:pt x="392" y="20"/>
                      <a:pt x="393" y="21"/>
                    </a:cubicBezTo>
                    <a:cubicBezTo>
                      <a:pt x="388" y="19"/>
                      <a:pt x="381" y="22"/>
                      <a:pt x="376" y="20"/>
                    </a:cubicBezTo>
                    <a:cubicBezTo>
                      <a:pt x="375" y="21"/>
                      <a:pt x="374" y="21"/>
                      <a:pt x="373" y="20"/>
                    </a:cubicBezTo>
                    <a:cubicBezTo>
                      <a:pt x="373" y="20"/>
                      <a:pt x="374" y="20"/>
                      <a:pt x="374" y="20"/>
                    </a:cubicBezTo>
                    <a:cubicBezTo>
                      <a:pt x="374" y="20"/>
                      <a:pt x="373" y="20"/>
                      <a:pt x="373" y="20"/>
                    </a:cubicBezTo>
                    <a:cubicBezTo>
                      <a:pt x="373" y="20"/>
                      <a:pt x="372" y="20"/>
                      <a:pt x="371" y="20"/>
                    </a:cubicBezTo>
                    <a:cubicBezTo>
                      <a:pt x="372" y="20"/>
                      <a:pt x="372" y="20"/>
                      <a:pt x="373" y="20"/>
                    </a:cubicBezTo>
                    <a:cubicBezTo>
                      <a:pt x="372" y="20"/>
                      <a:pt x="370" y="20"/>
                      <a:pt x="369" y="21"/>
                    </a:cubicBezTo>
                    <a:cubicBezTo>
                      <a:pt x="368" y="20"/>
                      <a:pt x="368" y="20"/>
                      <a:pt x="368" y="20"/>
                    </a:cubicBezTo>
                    <a:cubicBezTo>
                      <a:pt x="368" y="20"/>
                      <a:pt x="368" y="20"/>
                      <a:pt x="368" y="20"/>
                    </a:cubicBezTo>
                    <a:cubicBezTo>
                      <a:pt x="367" y="19"/>
                      <a:pt x="367" y="20"/>
                      <a:pt x="368" y="21"/>
                    </a:cubicBezTo>
                    <a:cubicBezTo>
                      <a:pt x="367" y="21"/>
                      <a:pt x="366" y="21"/>
                      <a:pt x="366" y="21"/>
                    </a:cubicBezTo>
                    <a:cubicBezTo>
                      <a:pt x="365" y="20"/>
                      <a:pt x="362" y="22"/>
                      <a:pt x="361" y="20"/>
                    </a:cubicBezTo>
                    <a:cubicBezTo>
                      <a:pt x="360" y="21"/>
                      <a:pt x="353" y="21"/>
                      <a:pt x="353" y="22"/>
                    </a:cubicBezTo>
                    <a:cubicBezTo>
                      <a:pt x="352" y="22"/>
                      <a:pt x="352" y="22"/>
                      <a:pt x="353" y="22"/>
                    </a:cubicBezTo>
                    <a:cubicBezTo>
                      <a:pt x="351" y="22"/>
                      <a:pt x="350" y="22"/>
                      <a:pt x="348" y="22"/>
                    </a:cubicBezTo>
                    <a:cubicBezTo>
                      <a:pt x="348" y="21"/>
                      <a:pt x="348" y="21"/>
                      <a:pt x="348" y="21"/>
                    </a:cubicBezTo>
                    <a:cubicBezTo>
                      <a:pt x="344" y="22"/>
                      <a:pt x="344" y="22"/>
                      <a:pt x="344" y="22"/>
                    </a:cubicBezTo>
                    <a:cubicBezTo>
                      <a:pt x="342" y="22"/>
                      <a:pt x="341" y="21"/>
                      <a:pt x="343" y="20"/>
                    </a:cubicBezTo>
                    <a:cubicBezTo>
                      <a:pt x="338" y="22"/>
                      <a:pt x="339" y="21"/>
                      <a:pt x="335" y="22"/>
                    </a:cubicBezTo>
                    <a:cubicBezTo>
                      <a:pt x="335" y="21"/>
                      <a:pt x="335" y="21"/>
                      <a:pt x="335" y="21"/>
                    </a:cubicBezTo>
                    <a:cubicBezTo>
                      <a:pt x="333" y="21"/>
                      <a:pt x="331" y="22"/>
                      <a:pt x="330" y="22"/>
                    </a:cubicBezTo>
                    <a:cubicBezTo>
                      <a:pt x="327" y="20"/>
                      <a:pt x="313" y="21"/>
                      <a:pt x="304" y="20"/>
                    </a:cubicBezTo>
                    <a:cubicBezTo>
                      <a:pt x="306" y="22"/>
                      <a:pt x="300" y="19"/>
                      <a:pt x="300" y="21"/>
                    </a:cubicBezTo>
                    <a:cubicBezTo>
                      <a:pt x="299" y="20"/>
                      <a:pt x="298" y="20"/>
                      <a:pt x="299" y="19"/>
                    </a:cubicBezTo>
                    <a:cubicBezTo>
                      <a:pt x="295" y="20"/>
                      <a:pt x="292" y="18"/>
                      <a:pt x="289" y="20"/>
                    </a:cubicBezTo>
                    <a:cubicBezTo>
                      <a:pt x="289" y="19"/>
                      <a:pt x="290" y="19"/>
                      <a:pt x="290" y="19"/>
                    </a:cubicBezTo>
                    <a:cubicBezTo>
                      <a:pt x="290" y="19"/>
                      <a:pt x="288" y="19"/>
                      <a:pt x="288" y="19"/>
                    </a:cubicBezTo>
                    <a:cubicBezTo>
                      <a:pt x="288" y="18"/>
                      <a:pt x="289" y="18"/>
                      <a:pt x="289" y="18"/>
                    </a:cubicBezTo>
                    <a:cubicBezTo>
                      <a:pt x="285" y="18"/>
                      <a:pt x="284" y="20"/>
                      <a:pt x="284" y="21"/>
                    </a:cubicBezTo>
                    <a:cubicBezTo>
                      <a:pt x="282" y="21"/>
                      <a:pt x="280" y="21"/>
                      <a:pt x="279" y="22"/>
                    </a:cubicBezTo>
                    <a:cubicBezTo>
                      <a:pt x="278" y="21"/>
                      <a:pt x="277" y="21"/>
                      <a:pt x="279" y="21"/>
                    </a:cubicBezTo>
                    <a:cubicBezTo>
                      <a:pt x="278" y="20"/>
                      <a:pt x="270" y="20"/>
                      <a:pt x="269" y="21"/>
                    </a:cubicBezTo>
                    <a:cubicBezTo>
                      <a:pt x="269" y="21"/>
                      <a:pt x="267" y="21"/>
                      <a:pt x="267" y="21"/>
                    </a:cubicBezTo>
                    <a:cubicBezTo>
                      <a:pt x="263" y="21"/>
                      <a:pt x="263" y="21"/>
                      <a:pt x="259" y="21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59" y="23"/>
                      <a:pt x="257" y="21"/>
                      <a:pt x="254" y="22"/>
                    </a:cubicBezTo>
                    <a:cubicBezTo>
                      <a:pt x="254" y="21"/>
                      <a:pt x="254" y="21"/>
                      <a:pt x="254" y="21"/>
                    </a:cubicBezTo>
                    <a:cubicBezTo>
                      <a:pt x="248" y="20"/>
                      <a:pt x="252" y="22"/>
                      <a:pt x="245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5" y="24"/>
                      <a:pt x="240" y="20"/>
                      <a:pt x="236" y="21"/>
                    </a:cubicBezTo>
                    <a:cubicBezTo>
                      <a:pt x="237" y="22"/>
                      <a:pt x="237" y="22"/>
                      <a:pt x="237" y="22"/>
                    </a:cubicBezTo>
                    <a:cubicBezTo>
                      <a:pt x="235" y="22"/>
                      <a:pt x="232" y="19"/>
                      <a:pt x="230" y="18"/>
                    </a:cubicBezTo>
                    <a:cubicBezTo>
                      <a:pt x="229" y="18"/>
                      <a:pt x="230" y="18"/>
                      <a:pt x="231" y="18"/>
                    </a:cubicBezTo>
                    <a:cubicBezTo>
                      <a:pt x="226" y="17"/>
                      <a:pt x="230" y="19"/>
                      <a:pt x="226" y="19"/>
                    </a:cubicBezTo>
                    <a:cubicBezTo>
                      <a:pt x="226" y="19"/>
                      <a:pt x="227" y="18"/>
                      <a:pt x="225" y="18"/>
                    </a:cubicBezTo>
                    <a:cubicBezTo>
                      <a:pt x="223" y="17"/>
                      <a:pt x="217" y="19"/>
                      <a:pt x="214" y="17"/>
                    </a:cubicBezTo>
                    <a:cubicBezTo>
                      <a:pt x="214" y="18"/>
                      <a:pt x="215" y="19"/>
                      <a:pt x="213" y="18"/>
                    </a:cubicBezTo>
                    <a:cubicBezTo>
                      <a:pt x="211" y="18"/>
                      <a:pt x="207" y="15"/>
                      <a:pt x="204" y="1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2" y="14"/>
                      <a:pt x="198" y="12"/>
                      <a:pt x="196" y="12"/>
                    </a:cubicBezTo>
                    <a:cubicBezTo>
                      <a:pt x="196" y="10"/>
                      <a:pt x="193" y="9"/>
                      <a:pt x="189" y="8"/>
                    </a:cubicBezTo>
                    <a:cubicBezTo>
                      <a:pt x="185" y="7"/>
                      <a:pt x="182" y="8"/>
                      <a:pt x="182" y="6"/>
                    </a:cubicBezTo>
                    <a:cubicBezTo>
                      <a:pt x="182" y="6"/>
                      <a:pt x="179" y="7"/>
                      <a:pt x="177" y="8"/>
                    </a:cubicBezTo>
                    <a:cubicBezTo>
                      <a:pt x="176" y="9"/>
                      <a:pt x="175" y="10"/>
                      <a:pt x="174" y="11"/>
                    </a:cubicBezTo>
                    <a:cubicBezTo>
                      <a:pt x="174" y="12"/>
                      <a:pt x="174" y="12"/>
                      <a:pt x="174" y="12"/>
                    </a:cubicBezTo>
                    <a:cubicBezTo>
                      <a:pt x="173" y="12"/>
                      <a:pt x="173" y="12"/>
                      <a:pt x="173" y="12"/>
                    </a:cubicBezTo>
                    <a:cubicBezTo>
                      <a:pt x="173" y="14"/>
                      <a:pt x="173" y="14"/>
                      <a:pt x="173" y="14"/>
                    </a:cubicBezTo>
                    <a:cubicBezTo>
                      <a:pt x="173" y="15"/>
                      <a:pt x="173" y="15"/>
                      <a:pt x="173" y="15"/>
                    </a:cubicBezTo>
                    <a:cubicBezTo>
                      <a:pt x="173" y="16"/>
                      <a:pt x="173" y="17"/>
                      <a:pt x="174" y="17"/>
                    </a:cubicBezTo>
                    <a:cubicBezTo>
                      <a:pt x="174" y="18"/>
                      <a:pt x="174" y="18"/>
                      <a:pt x="174" y="18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1" y="17"/>
                      <a:pt x="170" y="17"/>
                      <a:pt x="170" y="17"/>
                    </a:cubicBezTo>
                    <a:cubicBezTo>
                      <a:pt x="169" y="17"/>
                      <a:pt x="169" y="17"/>
                      <a:pt x="168" y="17"/>
                    </a:cubicBezTo>
                    <a:cubicBezTo>
                      <a:pt x="167" y="17"/>
                      <a:pt x="166" y="17"/>
                      <a:pt x="165" y="17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3" y="17"/>
                      <a:pt x="156" y="13"/>
                      <a:pt x="150" y="12"/>
                    </a:cubicBezTo>
                    <a:cubicBezTo>
                      <a:pt x="150" y="12"/>
                      <a:pt x="150" y="12"/>
                      <a:pt x="151" y="12"/>
                    </a:cubicBezTo>
                    <a:cubicBezTo>
                      <a:pt x="144" y="11"/>
                      <a:pt x="135" y="5"/>
                      <a:pt x="132" y="8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33" y="9"/>
                      <a:pt x="126" y="9"/>
                      <a:pt x="128" y="10"/>
                    </a:cubicBezTo>
                    <a:cubicBezTo>
                      <a:pt x="126" y="10"/>
                      <a:pt x="123" y="7"/>
                      <a:pt x="126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7" y="7"/>
                      <a:pt x="119" y="6"/>
                      <a:pt x="119" y="5"/>
                    </a:cubicBezTo>
                    <a:cubicBezTo>
                      <a:pt x="116" y="4"/>
                      <a:pt x="114" y="4"/>
                      <a:pt x="111" y="3"/>
                    </a:cubicBezTo>
                    <a:cubicBezTo>
                      <a:pt x="108" y="3"/>
                      <a:pt x="105" y="3"/>
                      <a:pt x="102" y="3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10"/>
                      <a:pt x="99" y="11"/>
                      <a:pt x="99" y="11"/>
                    </a:cubicBezTo>
                    <a:cubicBezTo>
                      <a:pt x="99" y="12"/>
                      <a:pt x="98" y="12"/>
                      <a:pt x="98" y="12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97" y="11"/>
                      <a:pt x="96" y="11"/>
                      <a:pt x="95" y="11"/>
                    </a:cubicBezTo>
                    <a:cubicBezTo>
                      <a:pt x="95" y="11"/>
                      <a:pt x="96" y="13"/>
                      <a:pt x="97" y="13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3" y="12"/>
                      <a:pt x="93" y="11"/>
                      <a:pt x="95" y="11"/>
                    </a:cubicBezTo>
                    <a:cubicBezTo>
                      <a:pt x="94" y="11"/>
                      <a:pt x="94" y="11"/>
                      <a:pt x="93" y="11"/>
                    </a:cubicBezTo>
                    <a:cubicBezTo>
                      <a:pt x="92" y="11"/>
                      <a:pt x="91" y="11"/>
                      <a:pt x="91" y="11"/>
                    </a:cubicBezTo>
                    <a:cubicBezTo>
                      <a:pt x="86" y="10"/>
                      <a:pt x="94" y="10"/>
                      <a:pt x="92" y="1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10"/>
                      <a:pt x="88" y="10"/>
                      <a:pt x="85" y="9"/>
                    </a:cubicBezTo>
                    <a:cubicBezTo>
                      <a:pt x="83" y="9"/>
                      <a:pt x="85" y="8"/>
                      <a:pt x="84" y="8"/>
                    </a:cubicBezTo>
                    <a:cubicBezTo>
                      <a:pt x="84" y="8"/>
                      <a:pt x="84" y="8"/>
                      <a:pt x="83" y="8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7" y="8"/>
                      <a:pt x="75" y="7"/>
                      <a:pt x="77" y="8"/>
                    </a:cubicBezTo>
                    <a:cubicBezTo>
                      <a:pt x="74" y="5"/>
                      <a:pt x="59" y="3"/>
                      <a:pt x="57" y="3"/>
                    </a:cubicBezTo>
                    <a:cubicBezTo>
                      <a:pt x="56" y="3"/>
                      <a:pt x="55" y="3"/>
                      <a:pt x="53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9"/>
                      <a:pt x="53" y="11"/>
                      <a:pt x="55" y="13"/>
                    </a:cubicBezTo>
                    <a:cubicBezTo>
                      <a:pt x="54" y="12"/>
                      <a:pt x="55" y="11"/>
                      <a:pt x="57" y="13"/>
                    </a:cubicBezTo>
                    <a:cubicBezTo>
                      <a:pt x="57" y="14"/>
                      <a:pt x="56" y="14"/>
                      <a:pt x="56" y="14"/>
                    </a:cubicBezTo>
                    <a:cubicBezTo>
                      <a:pt x="52" y="13"/>
                      <a:pt x="48" y="10"/>
                      <a:pt x="43" y="9"/>
                    </a:cubicBezTo>
                    <a:cubicBezTo>
                      <a:pt x="42" y="9"/>
                      <a:pt x="43" y="10"/>
                      <a:pt x="42" y="10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6"/>
                      <a:pt x="36" y="8"/>
                      <a:pt x="34" y="6"/>
                    </a:cubicBezTo>
                    <a:cubicBezTo>
                      <a:pt x="35" y="6"/>
                      <a:pt x="35" y="7"/>
                      <a:pt x="34" y="7"/>
                    </a:cubicBezTo>
                    <a:cubicBezTo>
                      <a:pt x="30" y="5"/>
                      <a:pt x="26" y="3"/>
                      <a:pt x="22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9"/>
                      <a:pt x="22" y="18"/>
                      <a:pt x="21" y="18"/>
                    </a:cubicBezTo>
                    <a:cubicBezTo>
                      <a:pt x="20" y="18"/>
                      <a:pt x="19" y="18"/>
                      <a:pt x="19" y="17"/>
                    </a:cubicBezTo>
                    <a:cubicBezTo>
                      <a:pt x="17" y="17"/>
                      <a:pt x="15" y="16"/>
                      <a:pt x="15" y="15"/>
                    </a:cubicBezTo>
                    <a:cubicBezTo>
                      <a:pt x="15" y="16"/>
                      <a:pt x="15" y="16"/>
                      <a:pt x="14" y="16"/>
                    </a:cubicBezTo>
                    <a:cubicBezTo>
                      <a:pt x="14" y="16"/>
                      <a:pt x="14" y="16"/>
                      <a:pt x="14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4"/>
                      <a:pt x="2" y="11"/>
                      <a:pt x="1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5" y="17"/>
                      <a:pt x="4" y="18"/>
                    </a:cubicBezTo>
                    <a:cubicBezTo>
                      <a:pt x="6" y="18"/>
                      <a:pt x="7" y="19"/>
                      <a:pt x="9" y="21"/>
                    </a:cubicBezTo>
                    <a:cubicBezTo>
                      <a:pt x="11" y="22"/>
                      <a:pt x="15" y="24"/>
                      <a:pt x="18" y="23"/>
                    </a:cubicBezTo>
                    <a:cubicBezTo>
                      <a:pt x="19" y="24"/>
                      <a:pt x="17" y="24"/>
                      <a:pt x="17" y="24"/>
                    </a:cubicBezTo>
                    <a:cubicBezTo>
                      <a:pt x="19" y="24"/>
                      <a:pt x="21" y="24"/>
                      <a:pt x="25" y="25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6" y="26"/>
                      <a:pt x="28" y="26"/>
                      <a:pt x="30" y="27"/>
                    </a:cubicBezTo>
                    <a:cubicBezTo>
                      <a:pt x="32" y="27"/>
                      <a:pt x="34" y="27"/>
                      <a:pt x="34" y="27"/>
                    </a:cubicBezTo>
                    <a:cubicBezTo>
                      <a:pt x="32" y="23"/>
                      <a:pt x="31" y="19"/>
                      <a:pt x="28" y="12"/>
                    </a:cubicBezTo>
                    <a:cubicBezTo>
                      <a:pt x="28" y="12"/>
                      <a:pt x="28" y="12"/>
                      <a:pt x="28" y="13"/>
                    </a:cubicBezTo>
                    <a:cubicBezTo>
                      <a:pt x="31" y="13"/>
                      <a:pt x="28" y="11"/>
                      <a:pt x="31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4" y="13"/>
                      <a:pt x="35" y="14"/>
                      <a:pt x="34" y="15"/>
                    </a:cubicBezTo>
                    <a:cubicBezTo>
                      <a:pt x="34" y="15"/>
                      <a:pt x="33" y="15"/>
                      <a:pt x="33" y="14"/>
                    </a:cubicBezTo>
                    <a:cubicBezTo>
                      <a:pt x="35" y="16"/>
                      <a:pt x="39" y="17"/>
                      <a:pt x="40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45" y="18"/>
                      <a:pt x="55" y="23"/>
                      <a:pt x="63" y="23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3" y="23"/>
                      <a:pt x="63" y="23"/>
                      <a:pt x="64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6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6" y="16"/>
                      <a:pt x="66" y="16"/>
                      <a:pt x="62" y="12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1" y="12"/>
                      <a:pt x="60" y="11"/>
                      <a:pt x="59" y="10"/>
                    </a:cubicBezTo>
                    <a:cubicBezTo>
                      <a:pt x="60" y="10"/>
                      <a:pt x="59" y="9"/>
                      <a:pt x="59" y="8"/>
                    </a:cubicBezTo>
                    <a:cubicBezTo>
                      <a:pt x="60" y="8"/>
                      <a:pt x="60" y="8"/>
                      <a:pt x="61" y="8"/>
                    </a:cubicBezTo>
                    <a:cubicBezTo>
                      <a:pt x="58" y="9"/>
                      <a:pt x="63" y="10"/>
                      <a:pt x="60" y="10"/>
                    </a:cubicBezTo>
                    <a:cubicBezTo>
                      <a:pt x="66" y="13"/>
                      <a:pt x="70" y="11"/>
                      <a:pt x="72" y="14"/>
                    </a:cubicBezTo>
                    <a:cubicBezTo>
                      <a:pt x="76" y="12"/>
                      <a:pt x="67" y="11"/>
                      <a:pt x="69" y="11"/>
                    </a:cubicBezTo>
                    <a:cubicBezTo>
                      <a:pt x="68" y="10"/>
                      <a:pt x="72" y="10"/>
                      <a:pt x="74" y="11"/>
                    </a:cubicBezTo>
                    <a:cubicBezTo>
                      <a:pt x="76" y="12"/>
                      <a:pt x="76" y="14"/>
                      <a:pt x="82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7"/>
                      <a:pt x="85" y="16"/>
                      <a:pt x="87" y="18"/>
                    </a:cubicBezTo>
                    <a:cubicBezTo>
                      <a:pt x="89" y="17"/>
                      <a:pt x="90" y="19"/>
                      <a:pt x="91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9" y="17"/>
                      <a:pt x="92" y="15"/>
                      <a:pt x="97" y="17"/>
                    </a:cubicBezTo>
                    <a:cubicBezTo>
                      <a:pt x="97" y="18"/>
                      <a:pt x="95" y="18"/>
                      <a:pt x="94" y="18"/>
                    </a:cubicBezTo>
                    <a:cubicBezTo>
                      <a:pt x="96" y="19"/>
                      <a:pt x="97" y="18"/>
                      <a:pt x="99" y="19"/>
                    </a:cubicBezTo>
                    <a:cubicBezTo>
                      <a:pt x="99" y="21"/>
                      <a:pt x="90" y="18"/>
                      <a:pt x="88" y="18"/>
                    </a:cubicBezTo>
                    <a:cubicBezTo>
                      <a:pt x="89" y="19"/>
                      <a:pt x="90" y="19"/>
                      <a:pt x="91" y="19"/>
                    </a:cubicBezTo>
                    <a:cubicBezTo>
                      <a:pt x="93" y="19"/>
                      <a:pt x="94" y="19"/>
                      <a:pt x="92" y="20"/>
                    </a:cubicBezTo>
                    <a:cubicBezTo>
                      <a:pt x="94" y="19"/>
                      <a:pt x="96" y="19"/>
                      <a:pt x="98" y="20"/>
                    </a:cubicBezTo>
                    <a:cubicBezTo>
                      <a:pt x="100" y="21"/>
                      <a:pt x="103" y="21"/>
                      <a:pt x="105" y="21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108" y="22"/>
                      <a:pt x="108" y="21"/>
                    </a:cubicBezTo>
                    <a:cubicBezTo>
                      <a:pt x="108" y="21"/>
                      <a:pt x="108" y="20"/>
                      <a:pt x="108" y="20"/>
                    </a:cubicBezTo>
                    <a:cubicBezTo>
                      <a:pt x="108" y="20"/>
                      <a:pt x="108" y="21"/>
                      <a:pt x="108" y="21"/>
                    </a:cubicBezTo>
                    <a:cubicBezTo>
                      <a:pt x="108" y="22"/>
                      <a:pt x="108" y="22"/>
                      <a:pt x="108" y="23"/>
                    </a:cubicBezTo>
                    <a:cubicBezTo>
                      <a:pt x="108" y="23"/>
                      <a:pt x="109" y="22"/>
                      <a:pt x="109" y="22"/>
                    </a:cubicBezTo>
                    <a:cubicBezTo>
                      <a:pt x="108" y="19"/>
                      <a:pt x="108" y="16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1"/>
                      <a:pt x="108" y="11"/>
                    </a:cubicBezTo>
                    <a:cubicBezTo>
                      <a:pt x="109" y="11"/>
                      <a:pt x="110" y="12"/>
                      <a:pt x="110" y="12"/>
                    </a:cubicBezTo>
                    <a:cubicBezTo>
                      <a:pt x="115" y="13"/>
                      <a:pt x="109" y="11"/>
                      <a:pt x="112" y="11"/>
                    </a:cubicBezTo>
                    <a:cubicBezTo>
                      <a:pt x="113" y="12"/>
                      <a:pt x="114" y="11"/>
                      <a:pt x="117" y="11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4"/>
                      <a:pt x="119" y="10"/>
                      <a:pt x="124" y="12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7" y="14"/>
                      <a:pt x="127" y="14"/>
                      <a:pt x="130" y="16"/>
                    </a:cubicBezTo>
                    <a:cubicBezTo>
                      <a:pt x="130" y="15"/>
                      <a:pt x="131" y="14"/>
                      <a:pt x="134" y="15"/>
                    </a:cubicBezTo>
                    <a:cubicBezTo>
                      <a:pt x="136" y="16"/>
                      <a:pt x="133" y="15"/>
                      <a:pt x="136" y="16"/>
                    </a:cubicBezTo>
                    <a:cubicBezTo>
                      <a:pt x="135" y="17"/>
                      <a:pt x="134" y="17"/>
                      <a:pt x="133" y="16"/>
                    </a:cubicBezTo>
                    <a:cubicBezTo>
                      <a:pt x="133" y="16"/>
                      <a:pt x="132" y="16"/>
                      <a:pt x="132" y="16"/>
                    </a:cubicBezTo>
                    <a:cubicBezTo>
                      <a:pt x="133" y="18"/>
                      <a:pt x="137" y="18"/>
                      <a:pt x="138" y="18"/>
                    </a:cubicBezTo>
                    <a:cubicBezTo>
                      <a:pt x="137" y="18"/>
                      <a:pt x="137" y="18"/>
                      <a:pt x="136" y="18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3" y="19"/>
                      <a:pt x="142" y="19"/>
                      <a:pt x="142" y="19"/>
                    </a:cubicBezTo>
                    <a:cubicBezTo>
                      <a:pt x="143" y="19"/>
                      <a:pt x="144" y="19"/>
                      <a:pt x="145" y="19"/>
                    </a:cubicBezTo>
                    <a:cubicBezTo>
                      <a:pt x="145" y="20"/>
                      <a:pt x="145" y="21"/>
                      <a:pt x="142" y="20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50" y="23"/>
                      <a:pt x="149" y="23"/>
                    </a:cubicBezTo>
                    <a:cubicBezTo>
                      <a:pt x="152" y="24"/>
                      <a:pt x="157" y="23"/>
                      <a:pt x="161" y="25"/>
                    </a:cubicBezTo>
                    <a:cubicBezTo>
                      <a:pt x="161" y="24"/>
                      <a:pt x="162" y="24"/>
                      <a:pt x="163" y="24"/>
                    </a:cubicBezTo>
                    <a:cubicBezTo>
                      <a:pt x="163" y="25"/>
                      <a:pt x="164" y="25"/>
                      <a:pt x="165" y="25"/>
                    </a:cubicBezTo>
                    <a:cubicBezTo>
                      <a:pt x="167" y="26"/>
                      <a:pt x="167" y="26"/>
                      <a:pt x="167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72" y="27"/>
                      <a:pt x="176" y="27"/>
                      <a:pt x="179" y="26"/>
                    </a:cubicBezTo>
                    <a:cubicBezTo>
                      <a:pt x="180" y="27"/>
                      <a:pt x="182" y="27"/>
                      <a:pt x="183" y="27"/>
                    </a:cubicBezTo>
                    <a:cubicBezTo>
                      <a:pt x="184" y="27"/>
                      <a:pt x="184" y="27"/>
                      <a:pt x="184" y="27"/>
                    </a:cubicBezTo>
                    <a:cubicBezTo>
                      <a:pt x="183" y="24"/>
                      <a:pt x="183" y="25"/>
                      <a:pt x="182" y="25"/>
                    </a:cubicBezTo>
                    <a:cubicBezTo>
                      <a:pt x="182" y="26"/>
                      <a:pt x="181" y="26"/>
                      <a:pt x="181" y="21"/>
                    </a:cubicBezTo>
                    <a:cubicBezTo>
                      <a:pt x="180" y="14"/>
                      <a:pt x="182" y="19"/>
                      <a:pt x="182" y="16"/>
                    </a:cubicBezTo>
                    <a:cubicBezTo>
                      <a:pt x="182" y="16"/>
                      <a:pt x="182" y="15"/>
                      <a:pt x="182" y="15"/>
                    </a:cubicBezTo>
                    <a:cubicBezTo>
                      <a:pt x="181" y="15"/>
                      <a:pt x="182" y="14"/>
                      <a:pt x="184" y="15"/>
                    </a:cubicBezTo>
                    <a:cubicBezTo>
                      <a:pt x="183" y="15"/>
                      <a:pt x="182" y="15"/>
                      <a:pt x="182" y="15"/>
                    </a:cubicBezTo>
                    <a:cubicBezTo>
                      <a:pt x="183" y="16"/>
                      <a:pt x="183" y="16"/>
                      <a:pt x="183" y="16"/>
                    </a:cubicBezTo>
                    <a:cubicBezTo>
                      <a:pt x="183" y="16"/>
                      <a:pt x="182" y="17"/>
                      <a:pt x="182" y="17"/>
                    </a:cubicBezTo>
                    <a:cubicBezTo>
                      <a:pt x="182" y="17"/>
                      <a:pt x="183" y="17"/>
                      <a:pt x="183" y="17"/>
                    </a:cubicBezTo>
                    <a:cubicBezTo>
                      <a:pt x="183" y="17"/>
                      <a:pt x="182" y="17"/>
                      <a:pt x="183" y="17"/>
                    </a:cubicBezTo>
                    <a:cubicBezTo>
                      <a:pt x="183" y="17"/>
                      <a:pt x="183" y="17"/>
                      <a:pt x="183" y="17"/>
                    </a:cubicBezTo>
                    <a:cubicBezTo>
                      <a:pt x="183" y="17"/>
                      <a:pt x="184" y="17"/>
                      <a:pt x="184" y="17"/>
                    </a:cubicBezTo>
                    <a:cubicBezTo>
                      <a:pt x="184" y="17"/>
                      <a:pt x="183" y="17"/>
                      <a:pt x="183" y="17"/>
                    </a:cubicBezTo>
                    <a:cubicBezTo>
                      <a:pt x="184" y="16"/>
                      <a:pt x="184" y="16"/>
                      <a:pt x="185" y="17"/>
                    </a:cubicBezTo>
                    <a:cubicBezTo>
                      <a:pt x="186" y="17"/>
                      <a:pt x="189" y="18"/>
                      <a:pt x="189" y="17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0" y="18"/>
                      <a:pt x="190" y="18"/>
                      <a:pt x="190" y="18"/>
                    </a:cubicBezTo>
                    <a:cubicBezTo>
                      <a:pt x="192" y="20"/>
                      <a:pt x="193" y="17"/>
                      <a:pt x="197" y="20"/>
                    </a:cubicBezTo>
                    <a:cubicBezTo>
                      <a:pt x="198" y="21"/>
                      <a:pt x="199" y="22"/>
                      <a:pt x="198" y="21"/>
                    </a:cubicBezTo>
                    <a:cubicBezTo>
                      <a:pt x="202" y="22"/>
                      <a:pt x="202" y="22"/>
                      <a:pt x="202" y="22"/>
                    </a:cubicBezTo>
                    <a:cubicBezTo>
                      <a:pt x="203" y="23"/>
                      <a:pt x="203" y="23"/>
                      <a:pt x="202" y="23"/>
                    </a:cubicBezTo>
                    <a:cubicBezTo>
                      <a:pt x="201" y="23"/>
                      <a:pt x="207" y="25"/>
                      <a:pt x="207" y="25"/>
                    </a:cubicBezTo>
                    <a:cubicBezTo>
                      <a:pt x="207" y="25"/>
                      <a:pt x="207" y="25"/>
                      <a:pt x="207" y="25"/>
                    </a:cubicBezTo>
                    <a:cubicBezTo>
                      <a:pt x="208" y="24"/>
                      <a:pt x="210" y="24"/>
                      <a:pt x="211" y="24"/>
                    </a:cubicBezTo>
                    <a:cubicBezTo>
                      <a:pt x="213" y="25"/>
                      <a:pt x="210" y="24"/>
                      <a:pt x="211" y="25"/>
                    </a:cubicBezTo>
                    <a:cubicBezTo>
                      <a:pt x="214" y="25"/>
                      <a:pt x="214" y="25"/>
                      <a:pt x="214" y="25"/>
                    </a:cubicBezTo>
                    <a:cubicBezTo>
                      <a:pt x="215" y="26"/>
                      <a:pt x="212" y="26"/>
                      <a:pt x="210" y="25"/>
                    </a:cubicBezTo>
                    <a:cubicBezTo>
                      <a:pt x="213" y="29"/>
                      <a:pt x="213" y="26"/>
                      <a:pt x="219" y="28"/>
                    </a:cubicBezTo>
                    <a:cubicBezTo>
                      <a:pt x="216" y="28"/>
                      <a:pt x="216" y="28"/>
                      <a:pt x="216" y="28"/>
                    </a:cubicBezTo>
                    <a:cubicBezTo>
                      <a:pt x="218" y="30"/>
                      <a:pt x="221" y="29"/>
                      <a:pt x="224" y="31"/>
                    </a:cubicBezTo>
                    <a:cubicBezTo>
                      <a:pt x="223" y="30"/>
                      <a:pt x="217" y="27"/>
                      <a:pt x="221" y="27"/>
                    </a:cubicBezTo>
                    <a:cubicBezTo>
                      <a:pt x="222" y="27"/>
                      <a:pt x="223" y="28"/>
                      <a:pt x="225" y="27"/>
                    </a:cubicBezTo>
                    <a:cubicBezTo>
                      <a:pt x="225" y="28"/>
                      <a:pt x="227" y="28"/>
                      <a:pt x="229" y="28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32" y="29"/>
                      <a:pt x="231" y="28"/>
                      <a:pt x="233" y="28"/>
                    </a:cubicBezTo>
                    <a:cubicBezTo>
                      <a:pt x="236" y="28"/>
                      <a:pt x="236" y="29"/>
                      <a:pt x="237" y="30"/>
                    </a:cubicBezTo>
                    <a:cubicBezTo>
                      <a:pt x="241" y="30"/>
                      <a:pt x="234" y="28"/>
                      <a:pt x="239" y="28"/>
                    </a:cubicBezTo>
                    <a:cubicBezTo>
                      <a:pt x="243" y="28"/>
                      <a:pt x="245" y="28"/>
                      <a:pt x="249" y="27"/>
                    </a:cubicBezTo>
                    <a:cubicBezTo>
                      <a:pt x="252" y="28"/>
                      <a:pt x="249" y="28"/>
                      <a:pt x="250" y="28"/>
                    </a:cubicBezTo>
                    <a:cubicBezTo>
                      <a:pt x="252" y="27"/>
                      <a:pt x="252" y="27"/>
                      <a:pt x="252" y="27"/>
                    </a:cubicBezTo>
                    <a:cubicBezTo>
                      <a:pt x="253" y="27"/>
                      <a:pt x="252" y="28"/>
                      <a:pt x="252" y="28"/>
                    </a:cubicBezTo>
                    <a:cubicBezTo>
                      <a:pt x="254" y="28"/>
                      <a:pt x="252" y="27"/>
                      <a:pt x="255" y="26"/>
                    </a:cubicBezTo>
                    <a:cubicBezTo>
                      <a:pt x="256" y="25"/>
                      <a:pt x="261" y="28"/>
                      <a:pt x="265" y="27"/>
                    </a:cubicBezTo>
                    <a:cubicBezTo>
                      <a:pt x="266" y="27"/>
                      <a:pt x="265" y="28"/>
                      <a:pt x="265" y="28"/>
                    </a:cubicBezTo>
                    <a:cubicBezTo>
                      <a:pt x="270" y="27"/>
                      <a:pt x="269" y="27"/>
                      <a:pt x="273" y="26"/>
                    </a:cubicBezTo>
                    <a:cubicBezTo>
                      <a:pt x="277" y="27"/>
                      <a:pt x="277" y="27"/>
                      <a:pt x="277" y="27"/>
                    </a:cubicBezTo>
                    <a:cubicBezTo>
                      <a:pt x="274" y="26"/>
                      <a:pt x="278" y="25"/>
                      <a:pt x="281" y="24"/>
                    </a:cubicBezTo>
                    <a:cubicBezTo>
                      <a:pt x="280" y="23"/>
                      <a:pt x="279" y="23"/>
                      <a:pt x="278" y="23"/>
                    </a:cubicBezTo>
                    <a:cubicBezTo>
                      <a:pt x="283" y="22"/>
                      <a:pt x="283" y="22"/>
                      <a:pt x="283" y="22"/>
                    </a:cubicBezTo>
                    <a:cubicBezTo>
                      <a:pt x="283" y="22"/>
                      <a:pt x="283" y="23"/>
                      <a:pt x="282" y="23"/>
                    </a:cubicBezTo>
                    <a:cubicBezTo>
                      <a:pt x="283" y="23"/>
                      <a:pt x="283" y="23"/>
                      <a:pt x="283" y="23"/>
                    </a:cubicBezTo>
                    <a:cubicBezTo>
                      <a:pt x="285" y="24"/>
                      <a:pt x="284" y="24"/>
                      <a:pt x="283" y="25"/>
                    </a:cubicBezTo>
                    <a:cubicBezTo>
                      <a:pt x="282" y="25"/>
                      <a:pt x="282" y="24"/>
                      <a:pt x="281" y="24"/>
                    </a:cubicBezTo>
                    <a:cubicBezTo>
                      <a:pt x="280" y="25"/>
                      <a:pt x="279" y="26"/>
                      <a:pt x="279" y="27"/>
                    </a:cubicBezTo>
                    <a:cubicBezTo>
                      <a:pt x="279" y="26"/>
                      <a:pt x="280" y="26"/>
                      <a:pt x="281" y="26"/>
                    </a:cubicBezTo>
                    <a:cubicBezTo>
                      <a:pt x="280" y="26"/>
                      <a:pt x="280" y="27"/>
                      <a:pt x="280" y="27"/>
                    </a:cubicBezTo>
                    <a:cubicBezTo>
                      <a:pt x="280" y="27"/>
                      <a:pt x="281" y="27"/>
                      <a:pt x="282" y="26"/>
                    </a:cubicBezTo>
                    <a:cubicBezTo>
                      <a:pt x="283" y="28"/>
                      <a:pt x="283" y="28"/>
                      <a:pt x="283" y="28"/>
                    </a:cubicBezTo>
                    <a:cubicBezTo>
                      <a:pt x="283" y="27"/>
                      <a:pt x="283" y="27"/>
                      <a:pt x="283" y="27"/>
                    </a:cubicBezTo>
                    <a:cubicBezTo>
                      <a:pt x="289" y="28"/>
                      <a:pt x="289" y="28"/>
                      <a:pt x="289" y="28"/>
                    </a:cubicBezTo>
                    <a:cubicBezTo>
                      <a:pt x="293" y="27"/>
                      <a:pt x="297" y="25"/>
                      <a:pt x="304" y="24"/>
                    </a:cubicBezTo>
                    <a:cubicBezTo>
                      <a:pt x="302" y="25"/>
                      <a:pt x="303" y="26"/>
                      <a:pt x="303" y="27"/>
                    </a:cubicBezTo>
                    <a:cubicBezTo>
                      <a:pt x="302" y="26"/>
                      <a:pt x="298" y="28"/>
                      <a:pt x="295" y="27"/>
                    </a:cubicBezTo>
                    <a:cubicBezTo>
                      <a:pt x="296" y="27"/>
                      <a:pt x="296" y="28"/>
                      <a:pt x="295" y="28"/>
                    </a:cubicBezTo>
                    <a:cubicBezTo>
                      <a:pt x="302" y="27"/>
                      <a:pt x="302" y="27"/>
                      <a:pt x="302" y="27"/>
                    </a:cubicBezTo>
                    <a:cubicBezTo>
                      <a:pt x="302" y="28"/>
                      <a:pt x="303" y="28"/>
                      <a:pt x="305" y="28"/>
                    </a:cubicBezTo>
                    <a:cubicBezTo>
                      <a:pt x="304" y="26"/>
                      <a:pt x="310" y="27"/>
                      <a:pt x="312" y="26"/>
                    </a:cubicBezTo>
                    <a:cubicBezTo>
                      <a:pt x="312" y="27"/>
                      <a:pt x="312" y="28"/>
                      <a:pt x="308" y="28"/>
                    </a:cubicBezTo>
                    <a:cubicBezTo>
                      <a:pt x="312" y="29"/>
                      <a:pt x="313" y="25"/>
                      <a:pt x="316" y="27"/>
                    </a:cubicBezTo>
                    <a:cubicBezTo>
                      <a:pt x="316" y="27"/>
                      <a:pt x="315" y="26"/>
                      <a:pt x="315" y="27"/>
                    </a:cubicBezTo>
                    <a:cubicBezTo>
                      <a:pt x="317" y="26"/>
                      <a:pt x="321" y="27"/>
                      <a:pt x="320" y="27"/>
                    </a:cubicBezTo>
                    <a:cubicBezTo>
                      <a:pt x="319" y="27"/>
                      <a:pt x="319" y="27"/>
                      <a:pt x="319" y="27"/>
                    </a:cubicBezTo>
                    <a:cubicBezTo>
                      <a:pt x="324" y="28"/>
                      <a:pt x="335" y="28"/>
                      <a:pt x="336" y="26"/>
                    </a:cubicBezTo>
                    <a:cubicBezTo>
                      <a:pt x="336" y="26"/>
                      <a:pt x="335" y="28"/>
                      <a:pt x="335" y="28"/>
                    </a:cubicBezTo>
                    <a:cubicBezTo>
                      <a:pt x="344" y="23"/>
                      <a:pt x="344" y="23"/>
                      <a:pt x="344" y="23"/>
                    </a:cubicBezTo>
                    <a:cubicBezTo>
                      <a:pt x="343" y="24"/>
                      <a:pt x="346" y="28"/>
                      <a:pt x="342" y="28"/>
                    </a:cubicBezTo>
                    <a:cubicBezTo>
                      <a:pt x="343" y="29"/>
                      <a:pt x="344" y="29"/>
                      <a:pt x="347" y="28"/>
                    </a:cubicBezTo>
                    <a:cubicBezTo>
                      <a:pt x="346" y="28"/>
                      <a:pt x="345" y="26"/>
                      <a:pt x="346" y="26"/>
                    </a:cubicBezTo>
                    <a:cubicBezTo>
                      <a:pt x="349" y="28"/>
                      <a:pt x="348" y="27"/>
                      <a:pt x="352" y="28"/>
                    </a:cubicBezTo>
                    <a:cubicBezTo>
                      <a:pt x="351" y="28"/>
                      <a:pt x="352" y="26"/>
                      <a:pt x="354" y="26"/>
                    </a:cubicBezTo>
                    <a:cubicBezTo>
                      <a:pt x="354" y="26"/>
                      <a:pt x="354" y="28"/>
                      <a:pt x="353" y="28"/>
                    </a:cubicBezTo>
                    <a:cubicBezTo>
                      <a:pt x="358" y="26"/>
                      <a:pt x="358" y="26"/>
                      <a:pt x="358" y="26"/>
                    </a:cubicBezTo>
                    <a:cubicBezTo>
                      <a:pt x="357" y="27"/>
                      <a:pt x="358" y="28"/>
                      <a:pt x="359" y="29"/>
                    </a:cubicBezTo>
                    <a:cubicBezTo>
                      <a:pt x="359" y="28"/>
                      <a:pt x="363" y="29"/>
                      <a:pt x="365" y="29"/>
                    </a:cubicBezTo>
                    <a:cubicBezTo>
                      <a:pt x="363" y="28"/>
                      <a:pt x="363" y="28"/>
                      <a:pt x="363" y="28"/>
                    </a:cubicBezTo>
                    <a:cubicBezTo>
                      <a:pt x="368" y="29"/>
                      <a:pt x="368" y="25"/>
                      <a:pt x="374" y="25"/>
                    </a:cubicBezTo>
                    <a:cubicBezTo>
                      <a:pt x="373" y="26"/>
                      <a:pt x="372" y="28"/>
                      <a:pt x="375" y="28"/>
                    </a:cubicBezTo>
                    <a:cubicBezTo>
                      <a:pt x="376" y="27"/>
                      <a:pt x="380" y="23"/>
                      <a:pt x="385" y="22"/>
                    </a:cubicBezTo>
                    <a:cubicBezTo>
                      <a:pt x="386" y="23"/>
                      <a:pt x="386" y="23"/>
                      <a:pt x="386" y="23"/>
                    </a:cubicBezTo>
                    <a:cubicBezTo>
                      <a:pt x="390" y="22"/>
                      <a:pt x="390" y="22"/>
                      <a:pt x="390" y="22"/>
                    </a:cubicBezTo>
                    <a:cubicBezTo>
                      <a:pt x="388" y="24"/>
                      <a:pt x="381" y="27"/>
                      <a:pt x="377" y="29"/>
                    </a:cubicBezTo>
                    <a:cubicBezTo>
                      <a:pt x="380" y="29"/>
                      <a:pt x="378" y="30"/>
                      <a:pt x="381" y="29"/>
                    </a:cubicBezTo>
                    <a:cubicBezTo>
                      <a:pt x="382" y="30"/>
                      <a:pt x="379" y="30"/>
                      <a:pt x="379" y="30"/>
                    </a:cubicBezTo>
                    <a:cubicBezTo>
                      <a:pt x="386" y="31"/>
                      <a:pt x="386" y="31"/>
                      <a:pt x="386" y="31"/>
                    </a:cubicBezTo>
                    <a:cubicBezTo>
                      <a:pt x="385" y="30"/>
                      <a:pt x="391" y="30"/>
                      <a:pt x="391" y="29"/>
                    </a:cubicBezTo>
                    <a:cubicBezTo>
                      <a:pt x="383" y="30"/>
                      <a:pt x="383" y="30"/>
                      <a:pt x="383" y="30"/>
                    </a:cubicBezTo>
                    <a:cubicBezTo>
                      <a:pt x="383" y="28"/>
                      <a:pt x="388" y="26"/>
                      <a:pt x="393" y="26"/>
                    </a:cubicBezTo>
                    <a:cubicBezTo>
                      <a:pt x="394" y="27"/>
                      <a:pt x="392" y="29"/>
                      <a:pt x="392" y="29"/>
                    </a:cubicBezTo>
                    <a:cubicBezTo>
                      <a:pt x="393" y="29"/>
                      <a:pt x="397" y="28"/>
                      <a:pt x="397" y="29"/>
                    </a:cubicBezTo>
                    <a:cubicBezTo>
                      <a:pt x="395" y="29"/>
                      <a:pt x="395" y="29"/>
                      <a:pt x="395" y="29"/>
                    </a:cubicBezTo>
                    <a:cubicBezTo>
                      <a:pt x="398" y="30"/>
                      <a:pt x="400" y="28"/>
                      <a:pt x="403" y="29"/>
                    </a:cubicBezTo>
                    <a:cubicBezTo>
                      <a:pt x="404" y="29"/>
                      <a:pt x="407" y="31"/>
                      <a:pt x="407" y="30"/>
                    </a:cubicBezTo>
                    <a:cubicBezTo>
                      <a:pt x="405" y="28"/>
                      <a:pt x="405" y="24"/>
                      <a:pt x="406" y="23"/>
                    </a:cubicBezTo>
                    <a:cubicBezTo>
                      <a:pt x="406" y="23"/>
                      <a:pt x="412" y="24"/>
                      <a:pt x="413" y="25"/>
                    </a:cubicBezTo>
                    <a:cubicBezTo>
                      <a:pt x="415" y="26"/>
                      <a:pt x="410" y="28"/>
                      <a:pt x="412" y="29"/>
                    </a:cubicBezTo>
                    <a:cubicBezTo>
                      <a:pt x="412" y="28"/>
                      <a:pt x="413" y="28"/>
                      <a:pt x="414" y="28"/>
                    </a:cubicBezTo>
                    <a:cubicBezTo>
                      <a:pt x="415" y="28"/>
                      <a:pt x="413" y="29"/>
                      <a:pt x="416" y="29"/>
                    </a:cubicBezTo>
                    <a:cubicBezTo>
                      <a:pt x="416" y="27"/>
                      <a:pt x="421" y="29"/>
                      <a:pt x="417" y="28"/>
                    </a:cubicBezTo>
                    <a:cubicBezTo>
                      <a:pt x="420" y="27"/>
                      <a:pt x="420" y="28"/>
                      <a:pt x="423" y="28"/>
                    </a:cubicBezTo>
                    <a:cubicBezTo>
                      <a:pt x="422" y="27"/>
                      <a:pt x="426" y="25"/>
                      <a:pt x="428" y="25"/>
                    </a:cubicBezTo>
                    <a:cubicBezTo>
                      <a:pt x="428" y="25"/>
                      <a:pt x="429" y="25"/>
                      <a:pt x="429" y="26"/>
                    </a:cubicBezTo>
                    <a:cubicBezTo>
                      <a:pt x="434" y="26"/>
                      <a:pt x="437" y="26"/>
                      <a:pt x="442" y="26"/>
                    </a:cubicBezTo>
                    <a:cubicBezTo>
                      <a:pt x="443" y="27"/>
                      <a:pt x="445" y="27"/>
                      <a:pt x="444" y="28"/>
                    </a:cubicBezTo>
                    <a:cubicBezTo>
                      <a:pt x="445" y="27"/>
                      <a:pt x="446" y="27"/>
                      <a:pt x="447" y="27"/>
                    </a:cubicBezTo>
                    <a:cubicBezTo>
                      <a:pt x="450" y="28"/>
                      <a:pt x="444" y="27"/>
                      <a:pt x="446" y="29"/>
                    </a:cubicBezTo>
                    <a:cubicBezTo>
                      <a:pt x="446" y="28"/>
                      <a:pt x="450" y="28"/>
                      <a:pt x="452" y="27"/>
                    </a:cubicBezTo>
                    <a:cubicBezTo>
                      <a:pt x="451" y="26"/>
                      <a:pt x="447" y="27"/>
                      <a:pt x="445" y="27"/>
                    </a:cubicBezTo>
                    <a:cubicBezTo>
                      <a:pt x="445" y="26"/>
                      <a:pt x="449" y="24"/>
                      <a:pt x="454" y="23"/>
                    </a:cubicBezTo>
                    <a:cubicBezTo>
                      <a:pt x="458" y="23"/>
                      <a:pt x="456" y="24"/>
                      <a:pt x="456" y="24"/>
                    </a:cubicBezTo>
                    <a:cubicBezTo>
                      <a:pt x="464" y="24"/>
                      <a:pt x="463" y="21"/>
                      <a:pt x="470" y="22"/>
                    </a:cubicBezTo>
                    <a:cubicBezTo>
                      <a:pt x="472" y="23"/>
                      <a:pt x="470" y="24"/>
                      <a:pt x="470" y="25"/>
                    </a:cubicBezTo>
                    <a:cubicBezTo>
                      <a:pt x="467" y="26"/>
                      <a:pt x="465" y="24"/>
                      <a:pt x="463" y="24"/>
                    </a:cubicBezTo>
                    <a:cubicBezTo>
                      <a:pt x="466" y="25"/>
                      <a:pt x="466" y="25"/>
                      <a:pt x="466" y="25"/>
                    </a:cubicBezTo>
                    <a:cubicBezTo>
                      <a:pt x="465" y="25"/>
                      <a:pt x="462" y="26"/>
                      <a:pt x="461" y="25"/>
                    </a:cubicBezTo>
                    <a:cubicBezTo>
                      <a:pt x="463" y="26"/>
                      <a:pt x="474" y="26"/>
                      <a:pt x="480" y="26"/>
                    </a:cubicBezTo>
                    <a:cubicBezTo>
                      <a:pt x="481" y="26"/>
                      <a:pt x="483" y="26"/>
                      <a:pt x="482" y="25"/>
                    </a:cubicBezTo>
                    <a:cubicBezTo>
                      <a:pt x="480" y="25"/>
                      <a:pt x="480" y="25"/>
                      <a:pt x="480" y="25"/>
                    </a:cubicBezTo>
                    <a:cubicBezTo>
                      <a:pt x="479" y="25"/>
                      <a:pt x="484" y="24"/>
                      <a:pt x="482" y="24"/>
                    </a:cubicBezTo>
                    <a:cubicBezTo>
                      <a:pt x="484" y="23"/>
                      <a:pt x="487" y="22"/>
                      <a:pt x="491" y="23"/>
                    </a:cubicBezTo>
                    <a:cubicBezTo>
                      <a:pt x="491" y="24"/>
                      <a:pt x="491" y="24"/>
                      <a:pt x="491" y="24"/>
                    </a:cubicBezTo>
                    <a:cubicBezTo>
                      <a:pt x="491" y="24"/>
                      <a:pt x="489" y="23"/>
                      <a:pt x="488" y="24"/>
                    </a:cubicBezTo>
                    <a:cubicBezTo>
                      <a:pt x="489" y="23"/>
                      <a:pt x="493" y="25"/>
                      <a:pt x="495" y="24"/>
                    </a:cubicBezTo>
                    <a:cubicBezTo>
                      <a:pt x="493" y="23"/>
                      <a:pt x="493" y="23"/>
                      <a:pt x="493" y="23"/>
                    </a:cubicBezTo>
                    <a:cubicBezTo>
                      <a:pt x="495" y="22"/>
                      <a:pt x="498" y="21"/>
                      <a:pt x="501" y="21"/>
                    </a:cubicBezTo>
                    <a:close/>
                    <a:moveTo>
                      <a:pt x="26" y="11"/>
                    </a:moveTo>
                    <a:cubicBezTo>
                      <a:pt x="26" y="11"/>
                      <a:pt x="26" y="11"/>
                      <a:pt x="26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2"/>
                      <a:pt x="26" y="11"/>
                    </a:cubicBezTo>
                    <a:close/>
                    <a:moveTo>
                      <a:pt x="83" y="8"/>
                    </a:moveTo>
                    <a:cubicBezTo>
                      <a:pt x="84" y="9"/>
                      <a:pt x="84" y="9"/>
                      <a:pt x="84" y="9"/>
                    </a:cubicBezTo>
                    <a:cubicBezTo>
                      <a:pt x="82" y="9"/>
                      <a:pt x="83" y="8"/>
                      <a:pt x="83" y="8"/>
                    </a:cubicBezTo>
                    <a:close/>
                    <a:moveTo>
                      <a:pt x="107" y="15"/>
                    </a:moveTo>
                    <a:cubicBezTo>
                      <a:pt x="106" y="14"/>
                      <a:pt x="106" y="13"/>
                      <a:pt x="106" y="12"/>
                    </a:cubicBezTo>
                    <a:cubicBezTo>
                      <a:pt x="107" y="12"/>
                      <a:pt x="107" y="12"/>
                      <a:pt x="108" y="12"/>
                    </a:cubicBezTo>
                    <a:cubicBezTo>
                      <a:pt x="109" y="19"/>
                      <a:pt x="107" y="12"/>
                      <a:pt x="107" y="15"/>
                    </a:cubicBezTo>
                    <a:close/>
                    <a:moveTo>
                      <a:pt x="108" y="12"/>
                    </a:moveTo>
                    <a:cubicBezTo>
                      <a:pt x="107" y="12"/>
                      <a:pt x="106" y="12"/>
                      <a:pt x="106" y="11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7" y="11"/>
                      <a:pt x="107" y="11"/>
                      <a:pt x="108" y="11"/>
                    </a:cubicBezTo>
                    <a:cubicBezTo>
                      <a:pt x="108" y="11"/>
                      <a:pt x="108" y="12"/>
                      <a:pt x="108" y="12"/>
                    </a:cubicBezTo>
                    <a:close/>
                    <a:moveTo>
                      <a:pt x="218" y="27"/>
                    </a:moveTo>
                    <a:cubicBezTo>
                      <a:pt x="219" y="26"/>
                      <a:pt x="219" y="27"/>
                      <a:pt x="221" y="27"/>
                    </a:cubicBezTo>
                    <a:cubicBezTo>
                      <a:pt x="220" y="27"/>
                      <a:pt x="218" y="28"/>
                      <a:pt x="218" y="27"/>
                    </a:cubicBezTo>
                    <a:close/>
                    <a:moveTo>
                      <a:pt x="284" y="26"/>
                    </a:moveTo>
                    <a:cubicBezTo>
                      <a:pt x="285" y="26"/>
                      <a:pt x="286" y="26"/>
                      <a:pt x="287" y="26"/>
                    </a:cubicBezTo>
                    <a:cubicBezTo>
                      <a:pt x="286" y="26"/>
                      <a:pt x="285" y="26"/>
                      <a:pt x="284" y="26"/>
                    </a:cubicBezTo>
                    <a:close/>
                    <a:moveTo>
                      <a:pt x="470" y="21"/>
                    </a:moveTo>
                    <a:cubicBezTo>
                      <a:pt x="468" y="21"/>
                      <a:pt x="468" y="21"/>
                      <a:pt x="470" y="2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91"/>
              <p:cNvSpPr>
                <a:spLocks/>
              </p:cNvSpPr>
              <p:nvPr/>
            </p:nvSpPr>
            <p:spPr bwMode="auto">
              <a:xfrm>
                <a:off x="4068" y="34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92"/>
              <p:cNvSpPr>
                <a:spLocks/>
              </p:cNvSpPr>
              <p:nvPr/>
            </p:nvSpPr>
            <p:spPr bwMode="auto">
              <a:xfrm>
                <a:off x="4298" y="34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93"/>
              <p:cNvSpPr>
                <a:spLocks/>
              </p:cNvSpPr>
              <p:nvPr/>
            </p:nvSpPr>
            <p:spPr bwMode="auto">
              <a:xfrm>
                <a:off x="4018" y="34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94"/>
              <p:cNvSpPr>
                <a:spLocks/>
              </p:cNvSpPr>
              <p:nvPr/>
            </p:nvSpPr>
            <p:spPr bwMode="auto">
              <a:xfrm>
                <a:off x="4614" y="3442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95"/>
              <p:cNvSpPr>
                <a:spLocks/>
              </p:cNvSpPr>
              <p:nvPr/>
            </p:nvSpPr>
            <p:spPr bwMode="auto">
              <a:xfrm>
                <a:off x="4804" y="3419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96"/>
              <p:cNvSpPr>
                <a:spLocks/>
              </p:cNvSpPr>
              <p:nvPr/>
            </p:nvSpPr>
            <p:spPr bwMode="auto">
              <a:xfrm>
                <a:off x="4856" y="3432"/>
                <a:ext cx="8" cy="3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1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7"/>
              <p:cNvSpPr>
                <a:spLocks/>
              </p:cNvSpPr>
              <p:nvPr/>
            </p:nvSpPr>
            <p:spPr bwMode="auto">
              <a:xfrm>
                <a:off x="4814" y="3424"/>
                <a:ext cx="9" cy="5"/>
              </a:xfrm>
              <a:custGeom>
                <a:avLst/>
                <a:gdLst>
                  <a:gd name="T0" fmla="*/ 0 w 4"/>
                  <a:gd name="T1" fmla="*/ 1 h 2"/>
                  <a:gd name="T2" fmla="*/ 4 w 4"/>
                  <a:gd name="T3" fmla="*/ 1 h 2"/>
                  <a:gd name="T4" fmla="*/ 4 w 4"/>
                  <a:gd name="T5" fmla="*/ 1 h 2"/>
                  <a:gd name="T6" fmla="*/ 0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1" y="2"/>
                      <a:pt x="2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98"/>
              <p:cNvSpPr>
                <a:spLocks/>
              </p:cNvSpPr>
              <p:nvPr/>
            </p:nvSpPr>
            <p:spPr bwMode="auto">
              <a:xfrm>
                <a:off x="4823" y="3427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99"/>
              <p:cNvSpPr>
                <a:spLocks/>
              </p:cNvSpPr>
              <p:nvPr/>
            </p:nvSpPr>
            <p:spPr bwMode="auto">
              <a:xfrm>
                <a:off x="4761" y="3417"/>
                <a:ext cx="15" cy="5"/>
              </a:xfrm>
              <a:custGeom>
                <a:avLst/>
                <a:gdLst>
                  <a:gd name="T0" fmla="*/ 5 w 6"/>
                  <a:gd name="T1" fmla="*/ 2 h 2"/>
                  <a:gd name="T2" fmla="*/ 6 w 6"/>
                  <a:gd name="T3" fmla="*/ 1 h 2"/>
                  <a:gd name="T4" fmla="*/ 5 w 6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2"/>
                    </a:moveTo>
                    <a:cubicBezTo>
                      <a:pt x="5" y="2"/>
                      <a:pt x="5" y="1"/>
                      <a:pt x="6" y="1"/>
                    </a:cubicBezTo>
                    <a:cubicBezTo>
                      <a:pt x="6" y="0"/>
                      <a:pt x="0" y="2"/>
                      <a:pt x="5" y="2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00"/>
              <p:cNvSpPr>
                <a:spLocks/>
              </p:cNvSpPr>
              <p:nvPr/>
            </p:nvSpPr>
            <p:spPr bwMode="auto">
              <a:xfrm>
                <a:off x="4814" y="3432"/>
                <a:ext cx="4" cy="3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2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lnTo>
                      <a:pt x="4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01"/>
              <p:cNvSpPr>
                <a:spLocks/>
              </p:cNvSpPr>
              <p:nvPr/>
            </p:nvSpPr>
            <p:spPr bwMode="auto">
              <a:xfrm>
                <a:off x="4785" y="3432"/>
                <a:ext cx="10" cy="0"/>
              </a:xfrm>
              <a:custGeom>
                <a:avLst/>
                <a:gdLst>
                  <a:gd name="T0" fmla="*/ 0 w 4"/>
                  <a:gd name="T1" fmla="*/ 3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02"/>
              <p:cNvSpPr>
                <a:spLocks/>
              </p:cNvSpPr>
              <p:nvPr/>
            </p:nvSpPr>
            <p:spPr bwMode="auto">
              <a:xfrm>
                <a:off x="4795" y="3432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03"/>
              <p:cNvSpPr>
                <a:spLocks/>
              </p:cNvSpPr>
              <p:nvPr/>
            </p:nvSpPr>
            <p:spPr bwMode="auto">
              <a:xfrm>
                <a:off x="4802" y="343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5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04"/>
              <p:cNvSpPr>
                <a:spLocks/>
              </p:cNvSpPr>
              <p:nvPr/>
            </p:nvSpPr>
            <p:spPr bwMode="auto">
              <a:xfrm>
                <a:off x="4707" y="3432"/>
                <a:ext cx="9" cy="0"/>
              </a:xfrm>
              <a:custGeom>
                <a:avLst/>
                <a:gdLst>
                  <a:gd name="T0" fmla="*/ 3 w 4"/>
                  <a:gd name="T1" fmla="*/ 0 w 4"/>
                  <a:gd name="T2" fmla="*/ 2 w 4"/>
                  <a:gd name="T3" fmla="*/ 3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05"/>
              <p:cNvSpPr>
                <a:spLocks/>
              </p:cNvSpPr>
              <p:nvPr/>
            </p:nvSpPr>
            <p:spPr bwMode="auto">
              <a:xfrm>
                <a:off x="4733" y="3437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06"/>
              <p:cNvSpPr>
                <a:spLocks/>
              </p:cNvSpPr>
              <p:nvPr/>
            </p:nvSpPr>
            <p:spPr bwMode="auto">
              <a:xfrm>
                <a:off x="4704" y="3440"/>
                <a:ext cx="17" cy="2"/>
              </a:xfrm>
              <a:custGeom>
                <a:avLst/>
                <a:gdLst>
                  <a:gd name="T0" fmla="*/ 4 w 7"/>
                  <a:gd name="T1" fmla="*/ 1 h 1"/>
                  <a:gd name="T2" fmla="*/ 5 w 7"/>
                  <a:gd name="T3" fmla="*/ 0 h 1"/>
                  <a:gd name="T4" fmla="*/ 4 w 7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">
                    <a:moveTo>
                      <a:pt x="4" y="1"/>
                    </a:moveTo>
                    <a:cubicBezTo>
                      <a:pt x="4" y="0"/>
                      <a:pt x="7" y="0"/>
                      <a:pt x="5" y="0"/>
                    </a:cubicBezTo>
                    <a:cubicBezTo>
                      <a:pt x="4" y="0"/>
                      <a:pt x="0" y="1"/>
                      <a:pt x="4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7"/>
              <p:cNvSpPr>
                <a:spLocks/>
              </p:cNvSpPr>
              <p:nvPr/>
            </p:nvSpPr>
            <p:spPr bwMode="auto">
              <a:xfrm>
                <a:off x="4607" y="3429"/>
                <a:ext cx="2" cy="6"/>
              </a:xfrm>
              <a:custGeom>
                <a:avLst/>
                <a:gdLst>
                  <a:gd name="T0" fmla="*/ 0 w 2"/>
                  <a:gd name="T1" fmla="*/ 6 h 6"/>
                  <a:gd name="T2" fmla="*/ 2 w 2"/>
                  <a:gd name="T3" fmla="*/ 6 h 6"/>
                  <a:gd name="T4" fmla="*/ 2 w 2"/>
                  <a:gd name="T5" fmla="*/ 0 h 6"/>
                  <a:gd name="T6" fmla="*/ 0 w 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0" y="6"/>
                    </a:moveTo>
                    <a:lnTo>
                      <a:pt x="2" y="6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08"/>
              <p:cNvSpPr>
                <a:spLocks/>
              </p:cNvSpPr>
              <p:nvPr/>
            </p:nvSpPr>
            <p:spPr bwMode="auto">
              <a:xfrm>
                <a:off x="4510" y="3442"/>
                <a:ext cx="14" cy="5"/>
              </a:xfrm>
              <a:custGeom>
                <a:avLst/>
                <a:gdLst>
                  <a:gd name="T0" fmla="*/ 3 w 6"/>
                  <a:gd name="T1" fmla="*/ 0 h 2"/>
                  <a:gd name="T2" fmla="*/ 1 w 6"/>
                  <a:gd name="T3" fmla="*/ 1 h 2"/>
                  <a:gd name="T4" fmla="*/ 5 w 6"/>
                  <a:gd name="T5" fmla="*/ 1 h 2"/>
                  <a:gd name="T6" fmla="*/ 3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3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4" y="2"/>
                      <a:pt x="1" y="0"/>
                      <a:pt x="5" y="1"/>
                    </a:cubicBezTo>
                    <a:cubicBezTo>
                      <a:pt x="6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09"/>
              <p:cNvSpPr>
                <a:spLocks/>
              </p:cNvSpPr>
              <p:nvPr/>
            </p:nvSpPr>
            <p:spPr bwMode="auto">
              <a:xfrm>
                <a:off x="4517" y="344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10"/>
              <p:cNvSpPr>
                <a:spLocks/>
              </p:cNvSpPr>
              <p:nvPr/>
            </p:nvSpPr>
            <p:spPr bwMode="auto">
              <a:xfrm>
                <a:off x="3643" y="3391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2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1"/>
              <p:cNvSpPr>
                <a:spLocks/>
              </p:cNvSpPr>
              <p:nvPr/>
            </p:nvSpPr>
            <p:spPr bwMode="auto">
              <a:xfrm>
                <a:off x="3634" y="3391"/>
                <a:ext cx="4" cy="2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2"/>
              <p:cNvSpPr>
                <a:spLocks/>
              </p:cNvSpPr>
              <p:nvPr/>
            </p:nvSpPr>
            <p:spPr bwMode="auto">
              <a:xfrm>
                <a:off x="4173" y="3442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13"/>
              <p:cNvSpPr>
                <a:spLocks/>
              </p:cNvSpPr>
              <p:nvPr/>
            </p:nvSpPr>
            <p:spPr bwMode="auto">
              <a:xfrm>
                <a:off x="4099" y="3419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0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14"/>
              <p:cNvSpPr>
                <a:spLocks/>
              </p:cNvSpPr>
              <p:nvPr/>
            </p:nvSpPr>
            <p:spPr bwMode="auto">
              <a:xfrm>
                <a:off x="4070" y="3411"/>
                <a:ext cx="3" cy="11"/>
              </a:xfrm>
              <a:custGeom>
                <a:avLst/>
                <a:gdLst>
                  <a:gd name="T0" fmla="*/ 1 w 1"/>
                  <a:gd name="T1" fmla="*/ 0 h 4"/>
                  <a:gd name="T2" fmla="*/ 0 w 1"/>
                  <a:gd name="T3" fmla="*/ 2 h 4"/>
                  <a:gd name="T4" fmla="*/ 1 w 1"/>
                  <a:gd name="T5" fmla="*/ 4 h 4"/>
                  <a:gd name="T6" fmla="*/ 1 w 1"/>
                  <a:gd name="T7" fmla="*/ 0 h 4"/>
                  <a:gd name="T8" fmla="*/ 1 w 1"/>
                  <a:gd name="T9" fmla="*/ 0 h 4"/>
                  <a:gd name="T10" fmla="*/ 1 w 1"/>
                  <a:gd name="T11" fmla="*/ 0 h 4"/>
                  <a:gd name="T12" fmla="*/ 1 w 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15"/>
              <p:cNvSpPr>
                <a:spLocks/>
              </p:cNvSpPr>
              <p:nvPr/>
            </p:nvSpPr>
            <p:spPr bwMode="auto">
              <a:xfrm>
                <a:off x="4073" y="34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6" name="圆角矩形 135"/>
          <p:cNvSpPr/>
          <p:nvPr/>
        </p:nvSpPr>
        <p:spPr>
          <a:xfrm>
            <a:off x="1484792" y="525016"/>
            <a:ext cx="2699371" cy="432459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消息推送逻辑类图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1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accel="42000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6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 136" descr="B:\TecentDownload\8277Message\827729574\Image\C2C\0CH%_%DGKXCSD7S0LVK]0O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" y="1674750"/>
            <a:ext cx="6399530" cy="24980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5795665" y="1116900"/>
            <a:ext cx="3348335" cy="3943008"/>
            <a:chOff x="799375" y="842174"/>
            <a:chExt cx="3774282" cy="4444604"/>
          </a:xfrm>
        </p:grpSpPr>
        <p:pic>
          <p:nvPicPr>
            <p:cNvPr id="12" name="图片 2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66" y="3771112"/>
              <a:ext cx="102393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2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757" y="2740031"/>
              <a:ext cx="1023938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7"/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5" y="1655372"/>
              <a:ext cx="1023938" cy="79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32" y="842174"/>
              <a:ext cx="3552825" cy="4444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6364276" y="1773072"/>
            <a:ext cx="2294784" cy="1695969"/>
            <a:chOff x="6932106" y="3145713"/>
            <a:chExt cx="3887233" cy="2872878"/>
          </a:xfrm>
        </p:grpSpPr>
        <p:sp>
          <p:nvSpPr>
            <p:cNvPr id="17" name="Rectangle 5"/>
            <p:cNvSpPr>
              <a:spLocks/>
            </p:cNvSpPr>
            <p:nvPr/>
          </p:nvSpPr>
          <p:spPr bwMode="auto">
            <a:xfrm>
              <a:off x="6932106" y="3827009"/>
              <a:ext cx="3887233" cy="2191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lvl="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在活动管理用例的逻辑关系中，需要涉及到两个控制器类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(</a:t>
              </a:r>
              <a:r>
                <a:rPr lang="en-US" altLang="zh-CN" sz="1000" kern="0" dirty="0" err="1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UserAccount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 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控制类和</a:t>
              </a:r>
            </a:p>
            <a:p>
              <a:pPr lvl="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Activity 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控制类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)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，两个控制类的先后调用完成了整个的活动管理用例逻辑。在控制类的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实现中，分别用事务的方式对 </a:t>
              </a:r>
              <a:r>
                <a:rPr lang="en-US" altLang="zh-CN" sz="1000" kern="0" dirty="0" err="1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UserAccountService</a:t>
              </a:r>
              <a:r>
                <a:rPr lang="en-US" altLang="zh-CN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 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和 </a:t>
              </a:r>
              <a:r>
                <a:rPr lang="en-US" altLang="zh-CN" sz="1000" kern="0" dirty="0" err="1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FavorableActivityService</a:t>
              </a:r>
              <a:r>
                <a:rPr lang="en-US" altLang="zh-CN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 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服务类进行</a:t>
              </a:r>
            </a:p>
            <a:p>
              <a:pPr lvl="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了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调用，服务类又通过统一的数据上下文完成对实体的操作。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Gill Sans" charset="0"/>
              </a:endParaRPr>
            </a:p>
          </p:txBody>
        </p:sp>
        <p:sp>
          <p:nvSpPr>
            <p:cNvPr id="18" name="KSO_Shape"/>
            <p:cNvSpPr/>
            <p:nvPr/>
          </p:nvSpPr>
          <p:spPr>
            <a:xfrm flipH="1">
              <a:off x="6954368" y="3234206"/>
              <a:ext cx="386363" cy="273674"/>
            </a:xfrm>
            <a:custGeom>
              <a:avLst/>
              <a:gdLst>
                <a:gd name="connsiteX0" fmla="*/ 7782622 w 7782622"/>
                <a:gd name="connsiteY0" fmla="*/ 1956116 h 5514836"/>
                <a:gd name="connsiteX1" fmla="*/ 1120218 w 7782622"/>
                <a:gd name="connsiteY1" fmla="*/ 1956116 h 5514836"/>
                <a:gd name="connsiteX2" fmla="*/ 4 w 7782622"/>
                <a:gd name="connsiteY2" fmla="*/ 5514836 h 5514836"/>
                <a:gd name="connsiteX3" fmla="*/ 6662408 w 7782622"/>
                <a:gd name="connsiteY3" fmla="*/ 5514836 h 5514836"/>
                <a:gd name="connsiteX4" fmla="*/ 2210075 w 7782622"/>
                <a:gd name="connsiteY4" fmla="*/ 0 h 5514836"/>
                <a:gd name="connsiteX5" fmla="*/ 0 w 7782622"/>
                <a:gd name="connsiteY5" fmla="*/ 0 h 5514836"/>
                <a:gd name="connsiteX6" fmla="*/ 0 w 7782622"/>
                <a:gd name="connsiteY6" fmla="*/ 1356040 h 5514836"/>
                <a:gd name="connsiteX7" fmla="*/ 2 w 7782622"/>
                <a:gd name="connsiteY7" fmla="*/ 1356040 h 5514836"/>
                <a:gd name="connsiteX8" fmla="*/ 2 w 7782622"/>
                <a:gd name="connsiteY8" fmla="*/ 4425111 h 5514836"/>
                <a:gd name="connsiteX9" fmla="*/ 872566 w 7782622"/>
                <a:gd name="connsiteY9" fmla="*/ 1653131 h 5514836"/>
                <a:gd name="connsiteX10" fmla="*/ 6705945 w 7782622"/>
                <a:gd name="connsiteY10" fmla="*/ 1653131 h 5514836"/>
                <a:gd name="connsiteX11" fmla="*/ 6705945 w 7782622"/>
                <a:gd name="connsiteY11" fmla="*/ 984566 h 5514836"/>
                <a:gd name="connsiteX12" fmla="*/ 2611236 w 7782622"/>
                <a:gd name="connsiteY12" fmla="*/ 984566 h 551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82622" h="5514836">
                  <a:moveTo>
                    <a:pt x="7782622" y="1956116"/>
                  </a:moveTo>
                  <a:lnTo>
                    <a:pt x="1120218" y="1956116"/>
                  </a:lnTo>
                  <a:lnTo>
                    <a:pt x="4" y="5514836"/>
                  </a:lnTo>
                  <a:lnTo>
                    <a:pt x="6662408" y="5514836"/>
                  </a:lnTo>
                  <a:close/>
                  <a:moveTo>
                    <a:pt x="2210075" y="0"/>
                  </a:moveTo>
                  <a:lnTo>
                    <a:pt x="0" y="0"/>
                  </a:lnTo>
                  <a:lnTo>
                    <a:pt x="0" y="1356040"/>
                  </a:lnTo>
                  <a:lnTo>
                    <a:pt x="2" y="1356040"/>
                  </a:lnTo>
                  <a:lnTo>
                    <a:pt x="2" y="4425111"/>
                  </a:lnTo>
                  <a:lnTo>
                    <a:pt x="872566" y="1653131"/>
                  </a:lnTo>
                  <a:lnTo>
                    <a:pt x="6705945" y="1653131"/>
                  </a:lnTo>
                  <a:lnTo>
                    <a:pt x="6705945" y="984566"/>
                  </a:lnTo>
                  <a:lnTo>
                    <a:pt x="2611236" y="984566"/>
                  </a:lnTo>
                  <a:close/>
                </a:path>
              </a:pathLst>
            </a:custGeom>
            <a:solidFill>
              <a:srgbClr val="02B3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造字工房悦黑（非商用）常规体"/>
                <a:ea typeface="造字工房悦黑（非商用）常规体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37013" y="3145713"/>
              <a:ext cx="1570317" cy="469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2B3C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说明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2B3C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977363" y="3663117"/>
              <a:ext cx="3841976" cy="24330"/>
              <a:chOff x="3060700" y="4724400"/>
              <a:chExt cx="5955507" cy="464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060700" y="472904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4" name="组合 23"/>
          <p:cNvGrpSpPr/>
          <p:nvPr/>
        </p:nvGrpSpPr>
        <p:grpSpPr>
          <a:xfrm flipH="1">
            <a:off x="7340387" y="1266308"/>
            <a:ext cx="859136" cy="686936"/>
            <a:chOff x="2914654" y="1360490"/>
            <a:chExt cx="5132384" cy="4103685"/>
          </a:xfrm>
        </p:grpSpPr>
        <p:grpSp>
          <p:nvGrpSpPr>
            <p:cNvPr id="25" name="组合 24"/>
            <p:cNvGrpSpPr/>
            <p:nvPr/>
          </p:nvGrpSpPr>
          <p:grpSpPr>
            <a:xfrm>
              <a:off x="2914654" y="1360490"/>
              <a:ext cx="3387729" cy="4038605"/>
              <a:chOff x="2914654" y="1360490"/>
              <a:chExt cx="3387729" cy="4038605"/>
            </a:xfrm>
            <a:effectLst>
              <a:reflection blurRad="6350" stA="36000" endPos="25000" dir="5400000" sy="-100000" algn="bl" rotWithShape="0"/>
            </a:effectLst>
          </p:grpSpPr>
          <p:sp>
            <p:nvSpPr>
              <p:cNvPr id="106" name="Freeform 12"/>
              <p:cNvSpPr>
                <a:spLocks/>
              </p:cNvSpPr>
              <p:nvPr/>
            </p:nvSpPr>
            <p:spPr bwMode="auto">
              <a:xfrm>
                <a:off x="5762691" y="4868869"/>
                <a:ext cx="175602" cy="524888"/>
              </a:xfrm>
              <a:custGeom>
                <a:avLst/>
                <a:gdLst>
                  <a:gd name="T0" fmla="*/ 8 w 44"/>
                  <a:gd name="T1" fmla="*/ 23 h 139"/>
                  <a:gd name="T2" fmla="*/ 0 w 44"/>
                  <a:gd name="T3" fmla="*/ 138 h 139"/>
                  <a:gd name="T4" fmla="*/ 1 w 44"/>
                  <a:gd name="T5" fmla="*/ 139 h 139"/>
                  <a:gd name="T6" fmla="*/ 44 w 44"/>
                  <a:gd name="T7" fmla="*/ 0 h 139"/>
                  <a:gd name="T8" fmla="*/ 44 w 44"/>
                  <a:gd name="T9" fmla="*/ 0 h 139"/>
                  <a:gd name="T10" fmla="*/ 8 w 44"/>
                  <a:gd name="T11" fmla="*/ 23 h 139"/>
                  <a:gd name="connsiteX0" fmla="*/ 1818 w 10000"/>
                  <a:gd name="connsiteY0" fmla="*/ 1655 h 9928"/>
                  <a:gd name="connsiteX1" fmla="*/ 0 w 10000"/>
                  <a:gd name="connsiteY1" fmla="*/ 9928 h 9928"/>
                  <a:gd name="connsiteX2" fmla="*/ 10000 w 10000"/>
                  <a:gd name="connsiteY2" fmla="*/ 0 h 9928"/>
                  <a:gd name="connsiteX3" fmla="*/ 10000 w 10000"/>
                  <a:gd name="connsiteY3" fmla="*/ 0 h 9928"/>
                  <a:gd name="connsiteX4" fmla="*/ 1818 w 10000"/>
                  <a:gd name="connsiteY4" fmla="*/ 1655 h 9928"/>
                  <a:gd name="connsiteX0" fmla="*/ 1818 w 10000"/>
                  <a:gd name="connsiteY0" fmla="*/ 1667 h 10046"/>
                  <a:gd name="connsiteX1" fmla="*/ 0 w 10000"/>
                  <a:gd name="connsiteY1" fmla="*/ 10046 h 10046"/>
                  <a:gd name="connsiteX2" fmla="*/ 10000 w 10000"/>
                  <a:gd name="connsiteY2" fmla="*/ 0 h 10046"/>
                  <a:gd name="connsiteX3" fmla="*/ 10000 w 10000"/>
                  <a:gd name="connsiteY3" fmla="*/ 0 h 10046"/>
                  <a:gd name="connsiteX4" fmla="*/ 1818 w 10000"/>
                  <a:gd name="connsiteY4" fmla="*/ 1667 h 10046"/>
                  <a:gd name="connsiteX0" fmla="*/ 1544 w 9726"/>
                  <a:gd name="connsiteY0" fmla="*/ 1667 h 10092"/>
                  <a:gd name="connsiteX1" fmla="*/ 0 w 9726"/>
                  <a:gd name="connsiteY1" fmla="*/ 10092 h 10092"/>
                  <a:gd name="connsiteX2" fmla="*/ 9726 w 9726"/>
                  <a:gd name="connsiteY2" fmla="*/ 0 h 10092"/>
                  <a:gd name="connsiteX3" fmla="*/ 9726 w 9726"/>
                  <a:gd name="connsiteY3" fmla="*/ 0 h 10092"/>
                  <a:gd name="connsiteX4" fmla="*/ 1544 w 9726"/>
                  <a:gd name="connsiteY4" fmla="*/ 1667 h 10092"/>
                  <a:gd name="connsiteX0" fmla="*/ 1200 w 10601"/>
                  <a:gd name="connsiteY0" fmla="*/ 2015 h 10014"/>
                  <a:gd name="connsiteX1" fmla="*/ 601 w 10601"/>
                  <a:gd name="connsiteY1" fmla="*/ 10000 h 10014"/>
                  <a:gd name="connsiteX2" fmla="*/ 10601 w 10601"/>
                  <a:gd name="connsiteY2" fmla="*/ 0 h 10014"/>
                  <a:gd name="connsiteX3" fmla="*/ 10601 w 10601"/>
                  <a:gd name="connsiteY3" fmla="*/ 0 h 10014"/>
                  <a:gd name="connsiteX4" fmla="*/ 1200 w 10601"/>
                  <a:gd name="connsiteY4" fmla="*/ 2015 h 10014"/>
                  <a:gd name="connsiteX0" fmla="*/ 1251 w 10652"/>
                  <a:gd name="connsiteY0" fmla="*/ 2015 h 10015"/>
                  <a:gd name="connsiteX1" fmla="*/ 652 w 10652"/>
                  <a:gd name="connsiteY1" fmla="*/ 10000 h 10015"/>
                  <a:gd name="connsiteX2" fmla="*/ 10652 w 10652"/>
                  <a:gd name="connsiteY2" fmla="*/ 0 h 10015"/>
                  <a:gd name="connsiteX3" fmla="*/ 10652 w 10652"/>
                  <a:gd name="connsiteY3" fmla="*/ 0 h 10015"/>
                  <a:gd name="connsiteX4" fmla="*/ 1251 w 10652"/>
                  <a:gd name="connsiteY4" fmla="*/ 2015 h 10015"/>
                  <a:gd name="connsiteX0" fmla="*/ 1004 w 10405"/>
                  <a:gd name="connsiteY0" fmla="*/ 2015 h 10000"/>
                  <a:gd name="connsiteX1" fmla="*/ 405 w 10405"/>
                  <a:gd name="connsiteY1" fmla="*/ 10000 h 10000"/>
                  <a:gd name="connsiteX2" fmla="*/ 10405 w 10405"/>
                  <a:gd name="connsiteY2" fmla="*/ 0 h 10000"/>
                  <a:gd name="connsiteX3" fmla="*/ 10405 w 10405"/>
                  <a:gd name="connsiteY3" fmla="*/ 0 h 10000"/>
                  <a:gd name="connsiteX4" fmla="*/ 1004 w 10405"/>
                  <a:gd name="connsiteY4" fmla="*/ 2015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5" h="10000">
                    <a:moveTo>
                      <a:pt x="1004" y="2015"/>
                    </a:moveTo>
                    <a:cubicBezTo>
                      <a:pt x="522" y="4949"/>
                      <a:pt x="-598" y="9202"/>
                      <a:pt x="405" y="10000"/>
                    </a:cubicBezTo>
                    <a:cubicBezTo>
                      <a:pt x="1972" y="9664"/>
                      <a:pt x="7072" y="3333"/>
                      <a:pt x="10405" y="0"/>
                    </a:cubicBezTo>
                    <a:lnTo>
                      <a:pt x="10405" y="0"/>
                    </a:lnTo>
                    <a:lnTo>
                      <a:pt x="1004" y="2015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5"/>
              <p:cNvSpPr>
                <a:spLocks/>
              </p:cNvSpPr>
              <p:nvPr/>
            </p:nvSpPr>
            <p:spPr bwMode="auto">
              <a:xfrm>
                <a:off x="3159129" y="1600203"/>
                <a:ext cx="1644652" cy="2200278"/>
              </a:xfrm>
              <a:custGeom>
                <a:avLst/>
                <a:gdLst>
                  <a:gd name="T0" fmla="*/ 0 w 1036"/>
                  <a:gd name="T1" fmla="*/ 223 h 1386"/>
                  <a:gd name="T2" fmla="*/ 650 w 1036"/>
                  <a:gd name="T3" fmla="*/ 1386 h 1386"/>
                  <a:gd name="T4" fmla="*/ 1036 w 1036"/>
                  <a:gd name="T5" fmla="*/ 1170 h 1386"/>
                  <a:gd name="T6" fmla="*/ 384 w 1036"/>
                  <a:gd name="T7" fmla="*/ 0 h 1386"/>
                  <a:gd name="T8" fmla="*/ 0 w 1036"/>
                  <a:gd name="T9" fmla="*/ 223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6" h="1386">
                    <a:moveTo>
                      <a:pt x="0" y="223"/>
                    </a:moveTo>
                    <a:lnTo>
                      <a:pt x="650" y="1386"/>
                    </a:lnTo>
                    <a:lnTo>
                      <a:pt x="1036" y="1170"/>
                    </a:lnTo>
                    <a:lnTo>
                      <a:pt x="384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6"/>
              <p:cNvSpPr>
                <a:spLocks/>
              </p:cNvSpPr>
              <p:nvPr/>
            </p:nvSpPr>
            <p:spPr bwMode="auto">
              <a:xfrm>
                <a:off x="3768730" y="1360490"/>
                <a:ext cx="1452564" cy="2097090"/>
              </a:xfrm>
              <a:custGeom>
                <a:avLst/>
                <a:gdLst>
                  <a:gd name="T0" fmla="*/ 259 w 915"/>
                  <a:gd name="T1" fmla="*/ 0 h 1321"/>
                  <a:gd name="T2" fmla="*/ 0 w 915"/>
                  <a:gd name="T3" fmla="*/ 151 h 1321"/>
                  <a:gd name="T4" fmla="*/ 652 w 915"/>
                  <a:gd name="T5" fmla="*/ 1321 h 1321"/>
                  <a:gd name="T6" fmla="*/ 915 w 915"/>
                  <a:gd name="T7" fmla="*/ 1177 h 1321"/>
                  <a:gd name="T8" fmla="*/ 259 w 915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5" h="1321">
                    <a:moveTo>
                      <a:pt x="259" y="0"/>
                    </a:moveTo>
                    <a:lnTo>
                      <a:pt x="0" y="151"/>
                    </a:lnTo>
                    <a:lnTo>
                      <a:pt x="652" y="1321"/>
                    </a:lnTo>
                    <a:lnTo>
                      <a:pt x="915" y="1177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"/>
              <p:cNvSpPr>
                <a:spLocks/>
              </p:cNvSpPr>
              <p:nvPr/>
            </p:nvSpPr>
            <p:spPr bwMode="auto">
              <a:xfrm>
                <a:off x="4533906" y="3702055"/>
                <a:ext cx="1350964" cy="1452564"/>
              </a:xfrm>
              <a:custGeom>
                <a:avLst/>
                <a:gdLst>
                  <a:gd name="T0" fmla="*/ 282 w 359"/>
                  <a:gd name="T1" fmla="*/ 368 h 386"/>
                  <a:gd name="T2" fmla="*/ 337 w 359"/>
                  <a:gd name="T3" fmla="*/ 335 h 386"/>
                  <a:gd name="T4" fmla="*/ 359 w 359"/>
                  <a:gd name="T5" fmla="*/ 0 h 386"/>
                  <a:gd name="T6" fmla="*/ 142 w 359"/>
                  <a:gd name="T7" fmla="*/ 118 h 386"/>
                  <a:gd name="T8" fmla="*/ 0 w 359"/>
                  <a:gd name="T9" fmla="*/ 195 h 386"/>
                  <a:gd name="T10" fmla="*/ 246 w 359"/>
                  <a:gd name="T11" fmla="*/ 386 h 386"/>
                  <a:gd name="T12" fmla="*/ 282 w 359"/>
                  <a:gd name="T13" fmla="*/ 368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386">
                    <a:moveTo>
                      <a:pt x="282" y="368"/>
                    </a:moveTo>
                    <a:cubicBezTo>
                      <a:pt x="300" y="358"/>
                      <a:pt x="319" y="347"/>
                      <a:pt x="337" y="335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142" y="118"/>
                      <a:pt x="142" y="118"/>
                      <a:pt x="142" y="118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246" y="386"/>
                      <a:pt x="246" y="386"/>
                      <a:pt x="246" y="386"/>
                    </a:cubicBezTo>
                    <a:cubicBezTo>
                      <a:pt x="258" y="380"/>
                      <a:pt x="270" y="374"/>
                      <a:pt x="282" y="368"/>
                    </a:cubicBezTo>
                    <a:close/>
                  </a:path>
                </a:pathLst>
              </a:custGeom>
              <a:solidFill>
                <a:srgbClr val="FAB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4011618" y="4437069"/>
                <a:ext cx="1452564" cy="812801"/>
              </a:xfrm>
              <a:custGeom>
                <a:avLst/>
                <a:gdLst>
                  <a:gd name="T0" fmla="*/ 140 w 386"/>
                  <a:gd name="T1" fmla="*/ 0 h 216"/>
                  <a:gd name="T2" fmla="*/ 0 w 386"/>
                  <a:gd name="T3" fmla="*/ 76 h 216"/>
                  <a:gd name="T4" fmla="*/ 14 w 386"/>
                  <a:gd name="T5" fmla="*/ 100 h 216"/>
                  <a:gd name="T6" fmla="*/ 46 w 386"/>
                  <a:gd name="T7" fmla="*/ 130 h 216"/>
                  <a:gd name="T8" fmla="*/ 332 w 386"/>
                  <a:gd name="T9" fmla="*/ 216 h 216"/>
                  <a:gd name="T10" fmla="*/ 386 w 386"/>
                  <a:gd name="T11" fmla="*/ 191 h 216"/>
                  <a:gd name="T12" fmla="*/ 140 w 386"/>
                  <a:gd name="T1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216">
                    <a:moveTo>
                      <a:pt x="14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2" y="112"/>
                      <a:pt x="33" y="125"/>
                      <a:pt x="46" y="130"/>
                    </a:cubicBezTo>
                    <a:cubicBezTo>
                      <a:pt x="59" y="136"/>
                      <a:pt x="213" y="181"/>
                      <a:pt x="332" y="216"/>
                    </a:cubicBezTo>
                    <a:cubicBezTo>
                      <a:pt x="350" y="208"/>
                      <a:pt x="368" y="200"/>
                      <a:pt x="386" y="191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"/>
              <p:cNvSpPr>
                <a:spLocks/>
              </p:cNvSpPr>
              <p:nvPr/>
            </p:nvSpPr>
            <p:spPr bwMode="auto">
              <a:xfrm>
                <a:off x="5792795" y="3517905"/>
                <a:ext cx="509588" cy="1444627"/>
              </a:xfrm>
              <a:custGeom>
                <a:avLst/>
                <a:gdLst>
                  <a:gd name="T0" fmla="*/ 22 w 135"/>
                  <a:gd name="T1" fmla="*/ 49 h 384"/>
                  <a:gd name="T2" fmla="*/ 0 w 135"/>
                  <a:gd name="T3" fmla="*/ 384 h 384"/>
                  <a:gd name="T4" fmla="*/ 36 w 135"/>
                  <a:gd name="T5" fmla="*/ 361 h 384"/>
                  <a:gd name="T6" fmla="*/ 36 w 135"/>
                  <a:gd name="T7" fmla="*/ 361 h 384"/>
                  <a:gd name="T8" fmla="*/ 124 w 135"/>
                  <a:gd name="T9" fmla="*/ 77 h 384"/>
                  <a:gd name="T10" fmla="*/ 122 w 135"/>
                  <a:gd name="T11" fmla="*/ 19 h 384"/>
                  <a:gd name="T12" fmla="*/ 111 w 135"/>
                  <a:gd name="T13" fmla="*/ 0 h 384"/>
                  <a:gd name="T14" fmla="*/ 22 w 135"/>
                  <a:gd name="T15" fmla="*/ 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384">
                    <a:moveTo>
                      <a:pt x="22" y="49"/>
                    </a:moveTo>
                    <a:cubicBezTo>
                      <a:pt x="0" y="384"/>
                      <a:pt x="0" y="384"/>
                      <a:pt x="0" y="384"/>
                    </a:cubicBezTo>
                    <a:cubicBezTo>
                      <a:pt x="12" y="377"/>
                      <a:pt x="24" y="369"/>
                      <a:pt x="36" y="361"/>
                    </a:cubicBezTo>
                    <a:cubicBezTo>
                      <a:pt x="36" y="361"/>
                      <a:pt x="36" y="361"/>
                      <a:pt x="36" y="361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4" y="77"/>
                      <a:pt x="135" y="50"/>
                      <a:pt x="122" y="19"/>
                    </a:cubicBezTo>
                    <a:cubicBezTo>
                      <a:pt x="111" y="0"/>
                      <a:pt x="111" y="0"/>
                      <a:pt x="111" y="0"/>
                    </a:cubicBezTo>
                    <a:lnTo>
                      <a:pt x="22" y="49"/>
                    </a:lnTo>
                    <a:close/>
                  </a:path>
                </a:pathLst>
              </a:custGeom>
              <a:solidFill>
                <a:srgbClr val="FFD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0"/>
              <p:cNvSpPr>
                <a:spLocks/>
              </p:cNvSpPr>
              <p:nvPr/>
            </p:nvSpPr>
            <p:spPr bwMode="auto">
              <a:xfrm>
                <a:off x="5259394" y="5154620"/>
                <a:ext cx="515938" cy="244475"/>
              </a:xfrm>
              <a:custGeom>
                <a:avLst/>
                <a:gdLst>
                  <a:gd name="T0" fmla="*/ 54 w 137"/>
                  <a:gd name="T1" fmla="*/ 0 h 65"/>
                  <a:gd name="T2" fmla="*/ 0 w 137"/>
                  <a:gd name="T3" fmla="*/ 25 h 65"/>
                  <a:gd name="T4" fmla="*/ 136 w 137"/>
                  <a:gd name="T5" fmla="*/ 65 h 65"/>
                  <a:gd name="T6" fmla="*/ 137 w 137"/>
                  <a:gd name="T7" fmla="*/ 65 h 65"/>
                  <a:gd name="T8" fmla="*/ 137 w 137"/>
                  <a:gd name="T9" fmla="*/ 64 h 65"/>
                  <a:gd name="T10" fmla="*/ 54 w 137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" h="65">
                    <a:moveTo>
                      <a:pt x="54" y="0"/>
                    </a:moveTo>
                    <a:cubicBezTo>
                      <a:pt x="36" y="9"/>
                      <a:pt x="18" y="17"/>
                      <a:pt x="0" y="25"/>
                    </a:cubicBezTo>
                    <a:cubicBezTo>
                      <a:pt x="68" y="45"/>
                      <a:pt x="124" y="61"/>
                      <a:pt x="136" y="65"/>
                    </a:cubicBezTo>
                    <a:cubicBezTo>
                      <a:pt x="136" y="65"/>
                      <a:pt x="137" y="65"/>
                      <a:pt x="137" y="65"/>
                    </a:cubicBezTo>
                    <a:cubicBezTo>
                      <a:pt x="137" y="64"/>
                      <a:pt x="137" y="64"/>
                      <a:pt x="137" y="64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1"/>
              <p:cNvSpPr>
                <a:spLocks/>
              </p:cNvSpPr>
              <p:nvPr/>
            </p:nvSpPr>
            <p:spPr bwMode="auto">
              <a:xfrm>
                <a:off x="5459419" y="4962532"/>
                <a:ext cx="341313" cy="431801"/>
              </a:xfrm>
              <a:custGeom>
                <a:avLst/>
                <a:gdLst>
                  <a:gd name="T0" fmla="*/ 36 w 91"/>
                  <a:gd name="T1" fmla="*/ 33 h 115"/>
                  <a:gd name="T2" fmla="*/ 0 w 91"/>
                  <a:gd name="T3" fmla="*/ 51 h 115"/>
                  <a:gd name="T4" fmla="*/ 83 w 91"/>
                  <a:gd name="T5" fmla="*/ 115 h 115"/>
                  <a:gd name="T6" fmla="*/ 91 w 91"/>
                  <a:gd name="T7" fmla="*/ 0 h 115"/>
                  <a:gd name="T8" fmla="*/ 36 w 91"/>
                  <a:gd name="T9" fmla="*/ 3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15">
                    <a:moveTo>
                      <a:pt x="36" y="33"/>
                    </a:moveTo>
                    <a:cubicBezTo>
                      <a:pt x="24" y="39"/>
                      <a:pt x="12" y="45"/>
                      <a:pt x="0" y="51"/>
                    </a:cubicBezTo>
                    <a:cubicBezTo>
                      <a:pt x="83" y="115"/>
                      <a:pt x="83" y="115"/>
                      <a:pt x="83" y="115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3" y="12"/>
                      <a:pt x="54" y="23"/>
                      <a:pt x="36" y="33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5772157" y="5394332"/>
                <a:ext cx="3175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4"/>
              <p:cNvSpPr>
                <a:spLocks/>
              </p:cNvSpPr>
              <p:nvPr/>
            </p:nvSpPr>
            <p:spPr bwMode="auto">
              <a:xfrm>
                <a:off x="4006855" y="4721232"/>
                <a:ext cx="52388" cy="90488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0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cubicBezTo>
                      <a:pt x="0" y="0"/>
                      <a:pt x="5" y="11"/>
                      <a:pt x="14" y="2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5"/>
              <p:cNvSpPr>
                <a:spLocks/>
              </p:cNvSpPr>
              <p:nvPr/>
            </p:nvSpPr>
            <p:spPr bwMode="auto">
              <a:xfrm>
                <a:off x="6219833" y="3517905"/>
                <a:ext cx="41275" cy="71438"/>
              </a:xfrm>
              <a:custGeom>
                <a:avLst/>
                <a:gdLst>
                  <a:gd name="T0" fmla="*/ 0 w 11"/>
                  <a:gd name="T1" fmla="*/ 0 h 19"/>
                  <a:gd name="T2" fmla="*/ 0 w 11"/>
                  <a:gd name="T3" fmla="*/ 0 h 19"/>
                  <a:gd name="T4" fmla="*/ 11 w 11"/>
                  <a:gd name="T5" fmla="*/ 19 h 19"/>
                  <a:gd name="T6" fmla="*/ 0 w 1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8" y="13"/>
                      <a:pt x="5" y="7"/>
                      <a:pt x="0" y="0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6"/>
              <p:cNvSpPr>
                <a:spLocks/>
              </p:cNvSpPr>
              <p:nvPr/>
            </p:nvSpPr>
            <p:spPr bwMode="auto">
              <a:xfrm>
                <a:off x="3540130" y="1627190"/>
                <a:ext cx="1065214" cy="1673227"/>
              </a:xfrm>
              <a:custGeom>
                <a:avLst/>
                <a:gdLst>
                  <a:gd name="T0" fmla="*/ 0 w 671"/>
                  <a:gd name="T1" fmla="*/ 80 h 1054"/>
                  <a:gd name="T2" fmla="*/ 543 w 671"/>
                  <a:gd name="T3" fmla="*/ 1054 h 1054"/>
                  <a:gd name="T4" fmla="*/ 671 w 671"/>
                  <a:gd name="T5" fmla="*/ 980 h 1054"/>
                  <a:gd name="T6" fmla="*/ 123 w 671"/>
                  <a:gd name="T7" fmla="*/ 0 h 1054"/>
                  <a:gd name="T8" fmla="*/ 0 w 671"/>
                  <a:gd name="T9" fmla="*/ 8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1" h="1054">
                    <a:moveTo>
                      <a:pt x="0" y="80"/>
                    </a:moveTo>
                    <a:lnTo>
                      <a:pt x="543" y="1054"/>
                    </a:lnTo>
                    <a:lnTo>
                      <a:pt x="671" y="980"/>
                    </a:lnTo>
                    <a:lnTo>
                      <a:pt x="123" y="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7"/>
              <p:cNvSpPr>
                <a:spLocks/>
              </p:cNvSpPr>
              <p:nvPr/>
            </p:nvSpPr>
            <p:spPr bwMode="auto">
              <a:xfrm>
                <a:off x="3735392" y="1522415"/>
                <a:ext cx="1031876" cy="1660527"/>
              </a:xfrm>
              <a:custGeom>
                <a:avLst/>
                <a:gdLst>
                  <a:gd name="T0" fmla="*/ 97 w 650"/>
                  <a:gd name="T1" fmla="*/ 0 h 1046"/>
                  <a:gd name="T2" fmla="*/ 0 w 650"/>
                  <a:gd name="T3" fmla="*/ 66 h 1046"/>
                  <a:gd name="T4" fmla="*/ 548 w 650"/>
                  <a:gd name="T5" fmla="*/ 1046 h 1046"/>
                  <a:gd name="T6" fmla="*/ 650 w 650"/>
                  <a:gd name="T7" fmla="*/ 990 h 1046"/>
                  <a:gd name="T8" fmla="*/ 97 w 650"/>
                  <a:gd name="T9" fmla="*/ 0 h 1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1046">
                    <a:moveTo>
                      <a:pt x="97" y="0"/>
                    </a:moveTo>
                    <a:lnTo>
                      <a:pt x="0" y="66"/>
                    </a:lnTo>
                    <a:lnTo>
                      <a:pt x="548" y="1046"/>
                    </a:lnTo>
                    <a:lnTo>
                      <a:pt x="650" y="99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8"/>
              <p:cNvSpPr>
                <a:spLocks/>
              </p:cNvSpPr>
              <p:nvPr/>
            </p:nvSpPr>
            <p:spPr bwMode="auto">
              <a:xfrm>
                <a:off x="3159129" y="1360490"/>
                <a:ext cx="1023939" cy="593726"/>
              </a:xfrm>
              <a:custGeom>
                <a:avLst/>
                <a:gdLst>
                  <a:gd name="T0" fmla="*/ 147 w 272"/>
                  <a:gd name="T1" fmla="*/ 59 h 158"/>
                  <a:gd name="T2" fmla="*/ 63 w 272"/>
                  <a:gd name="T3" fmla="*/ 110 h 158"/>
                  <a:gd name="T4" fmla="*/ 0 w 272"/>
                  <a:gd name="T5" fmla="*/ 158 h 158"/>
                  <a:gd name="T6" fmla="*/ 196 w 272"/>
                  <a:gd name="T7" fmla="*/ 147 h 158"/>
                  <a:gd name="T8" fmla="*/ 196 w 272"/>
                  <a:gd name="T9" fmla="*/ 147 h 158"/>
                  <a:gd name="T10" fmla="*/ 272 w 272"/>
                  <a:gd name="T11" fmla="*/ 0 h 158"/>
                  <a:gd name="T12" fmla="*/ 147 w 272"/>
                  <a:gd name="T13" fmla="*/ 5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158">
                    <a:moveTo>
                      <a:pt x="147" y="59"/>
                    </a:moveTo>
                    <a:cubicBezTo>
                      <a:pt x="118" y="74"/>
                      <a:pt x="90" y="92"/>
                      <a:pt x="63" y="110"/>
                    </a:cubicBezTo>
                    <a:cubicBezTo>
                      <a:pt x="40" y="126"/>
                      <a:pt x="19" y="142"/>
                      <a:pt x="0" y="158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31" y="16"/>
                      <a:pt x="189" y="35"/>
                      <a:pt x="147" y="59"/>
                    </a:cubicBez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3633792" y="1717678"/>
                <a:ext cx="365125" cy="209550"/>
              </a:xfrm>
              <a:custGeom>
                <a:avLst/>
                <a:gdLst>
                  <a:gd name="T0" fmla="*/ 52 w 97"/>
                  <a:gd name="T1" fmla="*/ 21 h 56"/>
                  <a:gd name="T2" fmla="*/ 22 w 97"/>
                  <a:gd name="T3" fmla="*/ 39 h 56"/>
                  <a:gd name="T4" fmla="*/ 0 w 97"/>
                  <a:gd name="T5" fmla="*/ 56 h 56"/>
                  <a:gd name="T6" fmla="*/ 70 w 97"/>
                  <a:gd name="T7" fmla="*/ 52 h 56"/>
                  <a:gd name="T8" fmla="*/ 70 w 97"/>
                  <a:gd name="T9" fmla="*/ 52 h 56"/>
                  <a:gd name="T10" fmla="*/ 97 w 97"/>
                  <a:gd name="T11" fmla="*/ 0 h 56"/>
                  <a:gd name="T12" fmla="*/ 52 w 97"/>
                  <a:gd name="T13" fmla="*/ 2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56">
                    <a:moveTo>
                      <a:pt x="52" y="21"/>
                    </a:moveTo>
                    <a:cubicBezTo>
                      <a:pt x="42" y="26"/>
                      <a:pt x="32" y="33"/>
                      <a:pt x="22" y="39"/>
                    </a:cubicBezTo>
                    <a:cubicBezTo>
                      <a:pt x="14" y="45"/>
                      <a:pt x="7" y="51"/>
                      <a:pt x="0" y="56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82" y="6"/>
                      <a:pt x="67" y="13"/>
                      <a:pt x="52" y="21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3671892" y="2325691"/>
                <a:ext cx="876301" cy="1241427"/>
              </a:xfrm>
              <a:custGeom>
                <a:avLst/>
                <a:gdLst>
                  <a:gd name="T0" fmla="*/ 0 w 552"/>
                  <a:gd name="T1" fmla="*/ 93 h 782"/>
                  <a:gd name="T2" fmla="*/ 386 w 552"/>
                  <a:gd name="T3" fmla="*/ 782 h 782"/>
                  <a:gd name="T4" fmla="*/ 552 w 552"/>
                  <a:gd name="T5" fmla="*/ 690 h 782"/>
                  <a:gd name="T6" fmla="*/ 166 w 552"/>
                  <a:gd name="T7" fmla="*/ 0 h 782"/>
                  <a:gd name="T8" fmla="*/ 0 w 552"/>
                  <a:gd name="T9" fmla="*/ 93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782">
                    <a:moveTo>
                      <a:pt x="0" y="93"/>
                    </a:moveTo>
                    <a:lnTo>
                      <a:pt x="386" y="782"/>
                    </a:lnTo>
                    <a:lnTo>
                      <a:pt x="552" y="690"/>
                    </a:lnTo>
                    <a:lnTo>
                      <a:pt x="166" y="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21"/>
              <p:cNvSpPr>
                <a:spLocks/>
              </p:cNvSpPr>
              <p:nvPr/>
            </p:nvSpPr>
            <p:spPr bwMode="auto">
              <a:xfrm>
                <a:off x="3931616" y="2246316"/>
                <a:ext cx="768017" cy="1177926"/>
              </a:xfrm>
              <a:custGeom>
                <a:avLst/>
                <a:gdLst>
                  <a:gd name="T0" fmla="*/ 92 w 479"/>
                  <a:gd name="T1" fmla="*/ 0 h 742"/>
                  <a:gd name="T2" fmla="*/ 0 w 479"/>
                  <a:gd name="T3" fmla="*/ 52 h 742"/>
                  <a:gd name="T4" fmla="*/ 386 w 479"/>
                  <a:gd name="T5" fmla="*/ 742 h 742"/>
                  <a:gd name="T6" fmla="*/ 479 w 479"/>
                  <a:gd name="T7" fmla="*/ 692 h 742"/>
                  <a:gd name="T8" fmla="*/ 92 w 479"/>
                  <a:gd name="T9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" h="742">
                    <a:moveTo>
                      <a:pt x="92" y="0"/>
                    </a:moveTo>
                    <a:lnTo>
                      <a:pt x="0" y="52"/>
                    </a:lnTo>
                    <a:lnTo>
                      <a:pt x="386" y="742"/>
                    </a:lnTo>
                    <a:lnTo>
                      <a:pt x="479" y="69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914654" y="2243141"/>
                <a:ext cx="1166814" cy="760413"/>
              </a:xfrm>
              <a:custGeom>
                <a:avLst/>
                <a:gdLst>
                  <a:gd name="T0" fmla="*/ 114 w 310"/>
                  <a:gd name="T1" fmla="*/ 10 h 202"/>
                  <a:gd name="T2" fmla="*/ 14 w 310"/>
                  <a:gd name="T3" fmla="*/ 165 h 202"/>
                  <a:gd name="T4" fmla="*/ 42 w 310"/>
                  <a:gd name="T5" fmla="*/ 188 h 202"/>
                  <a:gd name="T6" fmla="*/ 250 w 310"/>
                  <a:gd name="T7" fmla="*/ 151 h 202"/>
                  <a:gd name="T8" fmla="*/ 309 w 310"/>
                  <a:gd name="T9" fmla="*/ 1 h 202"/>
                  <a:gd name="T10" fmla="*/ 310 w 310"/>
                  <a:gd name="T11" fmla="*/ 0 h 202"/>
                  <a:gd name="T12" fmla="*/ 310 w 310"/>
                  <a:gd name="T13" fmla="*/ 0 h 202"/>
                  <a:gd name="T14" fmla="*/ 114 w 310"/>
                  <a:gd name="T15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0" h="202">
                    <a:moveTo>
                      <a:pt x="114" y="10"/>
                    </a:moveTo>
                    <a:cubicBezTo>
                      <a:pt x="38" y="74"/>
                      <a:pt x="0" y="132"/>
                      <a:pt x="14" y="165"/>
                    </a:cubicBezTo>
                    <a:cubicBezTo>
                      <a:pt x="18" y="175"/>
                      <a:pt x="27" y="183"/>
                      <a:pt x="42" y="188"/>
                    </a:cubicBezTo>
                    <a:cubicBezTo>
                      <a:pt x="85" y="202"/>
                      <a:pt x="161" y="187"/>
                      <a:pt x="250" y="151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10" y="0"/>
                      <a:pt x="310" y="0"/>
                      <a:pt x="310" y="0"/>
                    </a:cubicBezTo>
                    <a:lnTo>
                      <a:pt x="114" y="10"/>
                    </a:ln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3"/>
              <p:cNvSpPr>
                <a:spLocks/>
              </p:cNvSpPr>
              <p:nvPr/>
            </p:nvSpPr>
            <p:spPr bwMode="auto">
              <a:xfrm>
                <a:off x="3667130" y="2243141"/>
                <a:ext cx="414338" cy="271463"/>
              </a:xfrm>
              <a:custGeom>
                <a:avLst/>
                <a:gdLst>
                  <a:gd name="T0" fmla="*/ 40 w 110"/>
                  <a:gd name="T1" fmla="*/ 3 h 72"/>
                  <a:gd name="T2" fmla="*/ 4 w 110"/>
                  <a:gd name="T3" fmla="*/ 58 h 72"/>
                  <a:gd name="T4" fmla="*/ 14 w 110"/>
                  <a:gd name="T5" fmla="*/ 67 h 72"/>
                  <a:gd name="T6" fmla="*/ 90 w 110"/>
                  <a:gd name="T7" fmla="*/ 53 h 72"/>
                  <a:gd name="T8" fmla="*/ 109 w 110"/>
                  <a:gd name="T9" fmla="*/ 0 h 72"/>
                  <a:gd name="T10" fmla="*/ 110 w 110"/>
                  <a:gd name="T11" fmla="*/ 0 h 72"/>
                  <a:gd name="T12" fmla="*/ 110 w 110"/>
                  <a:gd name="T13" fmla="*/ 0 h 72"/>
                  <a:gd name="T14" fmla="*/ 40 w 110"/>
                  <a:gd name="T15" fmla="*/ 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72">
                    <a:moveTo>
                      <a:pt x="40" y="3"/>
                    </a:moveTo>
                    <a:cubicBezTo>
                      <a:pt x="13" y="26"/>
                      <a:pt x="0" y="47"/>
                      <a:pt x="4" y="58"/>
                    </a:cubicBezTo>
                    <a:cubicBezTo>
                      <a:pt x="6" y="62"/>
                      <a:pt x="9" y="65"/>
                      <a:pt x="14" y="67"/>
                    </a:cubicBezTo>
                    <a:cubicBezTo>
                      <a:pt x="30" y="72"/>
                      <a:pt x="58" y="66"/>
                      <a:pt x="90" y="5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24"/>
              <p:cNvSpPr>
                <a:spLocks/>
              </p:cNvSpPr>
              <p:nvPr/>
            </p:nvSpPr>
            <p:spPr bwMode="auto">
              <a:xfrm>
                <a:off x="4259268" y="2462216"/>
                <a:ext cx="692151" cy="1014414"/>
              </a:xfrm>
              <a:custGeom>
                <a:avLst/>
                <a:gdLst>
                  <a:gd name="T0" fmla="*/ 0 w 436"/>
                  <a:gd name="T1" fmla="*/ 64 h 639"/>
                  <a:gd name="T2" fmla="*/ 322 w 436"/>
                  <a:gd name="T3" fmla="*/ 639 h 639"/>
                  <a:gd name="T4" fmla="*/ 436 w 436"/>
                  <a:gd name="T5" fmla="*/ 578 h 639"/>
                  <a:gd name="T6" fmla="*/ 116 w 436"/>
                  <a:gd name="T7" fmla="*/ 0 h 639"/>
                  <a:gd name="T8" fmla="*/ 0 w 436"/>
                  <a:gd name="T9" fmla="*/ 64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639">
                    <a:moveTo>
                      <a:pt x="0" y="64"/>
                    </a:moveTo>
                    <a:lnTo>
                      <a:pt x="322" y="639"/>
                    </a:lnTo>
                    <a:lnTo>
                      <a:pt x="436" y="578"/>
                    </a:lnTo>
                    <a:lnTo>
                      <a:pt x="116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25"/>
              <p:cNvSpPr>
                <a:spLocks/>
              </p:cNvSpPr>
              <p:nvPr/>
            </p:nvSpPr>
            <p:spPr bwMode="auto">
              <a:xfrm>
                <a:off x="4551368" y="2105028"/>
                <a:ext cx="1042989" cy="1209676"/>
              </a:xfrm>
              <a:custGeom>
                <a:avLst/>
                <a:gdLst>
                  <a:gd name="T0" fmla="*/ 337 w 657"/>
                  <a:gd name="T1" fmla="*/ 0 h 762"/>
                  <a:gd name="T2" fmla="*/ 0 w 657"/>
                  <a:gd name="T3" fmla="*/ 187 h 762"/>
                  <a:gd name="T4" fmla="*/ 323 w 657"/>
                  <a:gd name="T5" fmla="*/ 762 h 762"/>
                  <a:gd name="T6" fmla="*/ 657 w 657"/>
                  <a:gd name="T7" fmla="*/ 575 h 762"/>
                  <a:gd name="T8" fmla="*/ 337 w 657"/>
                  <a:gd name="T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762">
                    <a:moveTo>
                      <a:pt x="337" y="0"/>
                    </a:moveTo>
                    <a:lnTo>
                      <a:pt x="0" y="187"/>
                    </a:lnTo>
                    <a:lnTo>
                      <a:pt x="323" y="762"/>
                    </a:lnTo>
                    <a:lnTo>
                      <a:pt x="657" y="57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6"/>
              <p:cNvSpPr>
                <a:spLocks/>
              </p:cNvSpPr>
              <p:nvPr/>
            </p:nvSpPr>
            <p:spPr bwMode="auto">
              <a:xfrm>
                <a:off x="2971804" y="2803529"/>
                <a:ext cx="1963740" cy="2136778"/>
              </a:xfrm>
              <a:custGeom>
                <a:avLst/>
                <a:gdLst>
                  <a:gd name="T0" fmla="*/ 27 w 522"/>
                  <a:gd name="T1" fmla="*/ 40 h 568"/>
                  <a:gd name="T2" fmla="*/ 0 w 522"/>
                  <a:gd name="T3" fmla="*/ 18 h 568"/>
                  <a:gd name="T4" fmla="*/ 288 w 522"/>
                  <a:gd name="T5" fmla="*/ 535 h 568"/>
                  <a:gd name="T6" fmla="*/ 314 w 522"/>
                  <a:gd name="T7" fmla="*/ 554 h 568"/>
                  <a:gd name="T8" fmla="*/ 522 w 522"/>
                  <a:gd name="T9" fmla="*/ 517 h 568"/>
                  <a:gd name="T10" fmla="*/ 234 w 522"/>
                  <a:gd name="T11" fmla="*/ 0 h 568"/>
                  <a:gd name="T12" fmla="*/ 27 w 522"/>
                  <a:gd name="T13" fmla="*/ 4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568">
                    <a:moveTo>
                      <a:pt x="27" y="40"/>
                    </a:moveTo>
                    <a:cubicBezTo>
                      <a:pt x="14" y="36"/>
                      <a:pt x="4" y="27"/>
                      <a:pt x="0" y="18"/>
                    </a:cubicBezTo>
                    <a:cubicBezTo>
                      <a:pt x="288" y="535"/>
                      <a:pt x="288" y="535"/>
                      <a:pt x="288" y="535"/>
                    </a:cubicBezTo>
                    <a:cubicBezTo>
                      <a:pt x="292" y="543"/>
                      <a:pt x="301" y="550"/>
                      <a:pt x="314" y="554"/>
                    </a:cubicBezTo>
                    <a:cubicBezTo>
                      <a:pt x="356" y="568"/>
                      <a:pt x="435" y="552"/>
                      <a:pt x="522" y="517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147" y="36"/>
                      <a:pt x="70" y="54"/>
                      <a:pt x="27" y="40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7"/>
              <p:cNvSpPr>
                <a:spLocks/>
              </p:cNvSpPr>
              <p:nvPr/>
            </p:nvSpPr>
            <p:spPr bwMode="auto">
              <a:xfrm>
                <a:off x="4205293" y="2909892"/>
                <a:ext cx="1644652" cy="1838327"/>
              </a:xfrm>
              <a:custGeom>
                <a:avLst/>
                <a:gdLst>
                  <a:gd name="T0" fmla="*/ 190 w 437"/>
                  <a:gd name="T1" fmla="*/ 39 h 489"/>
                  <a:gd name="T2" fmla="*/ 0 w 437"/>
                  <a:gd name="T3" fmla="*/ 141 h 489"/>
                  <a:gd name="T4" fmla="*/ 194 w 437"/>
                  <a:gd name="T5" fmla="*/ 489 h 489"/>
                  <a:gd name="T6" fmla="*/ 384 w 437"/>
                  <a:gd name="T7" fmla="*/ 386 h 489"/>
                  <a:gd name="T8" fmla="*/ 437 w 437"/>
                  <a:gd name="T9" fmla="*/ 347 h 489"/>
                  <a:gd name="T10" fmla="*/ 243 w 437"/>
                  <a:gd name="T11" fmla="*/ 0 h 489"/>
                  <a:gd name="T12" fmla="*/ 190 w 437"/>
                  <a:gd name="T13" fmla="*/ 3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" h="489">
                    <a:moveTo>
                      <a:pt x="190" y="39"/>
                    </a:moveTo>
                    <a:cubicBezTo>
                      <a:pt x="129" y="81"/>
                      <a:pt x="62" y="116"/>
                      <a:pt x="0" y="141"/>
                    </a:cubicBezTo>
                    <a:cubicBezTo>
                      <a:pt x="194" y="489"/>
                      <a:pt x="194" y="489"/>
                      <a:pt x="194" y="489"/>
                    </a:cubicBezTo>
                    <a:cubicBezTo>
                      <a:pt x="256" y="463"/>
                      <a:pt x="323" y="428"/>
                      <a:pt x="384" y="386"/>
                    </a:cubicBezTo>
                    <a:cubicBezTo>
                      <a:pt x="403" y="373"/>
                      <a:pt x="420" y="360"/>
                      <a:pt x="437" y="347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27" y="13"/>
                      <a:pt x="209" y="26"/>
                      <a:pt x="190" y="39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8"/>
              <p:cNvSpPr>
                <a:spLocks/>
              </p:cNvSpPr>
              <p:nvPr/>
            </p:nvSpPr>
            <p:spPr bwMode="auto">
              <a:xfrm>
                <a:off x="4940306" y="1973266"/>
                <a:ext cx="1358902" cy="2239965"/>
              </a:xfrm>
              <a:custGeom>
                <a:avLst/>
                <a:gdLst>
                  <a:gd name="T0" fmla="*/ 109 w 361"/>
                  <a:gd name="T1" fmla="*/ 0 h 596"/>
                  <a:gd name="T2" fmla="*/ 69 w 361"/>
                  <a:gd name="T3" fmla="*/ 103 h 596"/>
                  <a:gd name="T4" fmla="*/ 69 w 361"/>
                  <a:gd name="T5" fmla="*/ 103 h 596"/>
                  <a:gd name="T6" fmla="*/ 0 w 361"/>
                  <a:gd name="T7" fmla="*/ 167 h 596"/>
                  <a:gd name="T8" fmla="*/ 240 w 361"/>
                  <a:gd name="T9" fmla="*/ 596 h 596"/>
                  <a:gd name="T10" fmla="*/ 308 w 361"/>
                  <a:gd name="T11" fmla="*/ 532 h 596"/>
                  <a:gd name="T12" fmla="*/ 348 w 361"/>
                  <a:gd name="T13" fmla="*/ 429 h 596"/>
                  <a:gd name="T14" fmla="*/ 109 w 361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596">
                    <a:moveTo>
                      <a:pt x="109" y="0"/>
                    </a:moveTo>
                    <a:cubicBezTo>
                      <a:pt x="122" y="23"/>
                      <a:pt x="107" y="60"/>
                      <a:pt x="69" y="103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51" y="123"/>
                      <a:pt x="28" y="145"/>
                      <a:pt x="0" y="167"/>
                    </a:cubicBezTo>
                    <a:cubicBezTo>
                      <a:pt x="240" y="596"/>
                      <a:pt x="240" y="596"/>
                      <a:pt x="240" y="596"/>
                    </a:cubicBezTo>
                    <a:cubicBezTo>
                      <a:pt x="267" y="574"/>
                      <a:pt x="290" y="552"/>
                      <a:pt x="308" y="532"/>
                    </a:cubicBezTo>
                    <a:cubicBezTo>
                      <a:pt x="346" y="489"/>
                      <a:pt x="361" y="452"/>
                      <a:pt x="348" y="429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29"/>
              <p:cNvSpPr>
                <a:spLocks/>
              </p:cNvSpPr>
              <p:nvPr/>
            </p:nvSpPr>
            <p:spPr bwMode="auto">
              <a:xfrm>
                <a:off x="4262443" y="1855791"/>
                <a:ext cx="1150939" cy="755651"/>
              </a:xfrm>
              <a:custGeom>
                <a:avLst/>
                <a:gdLst>
                  <a:gd name="T0" fmla="*/ 290 w 306"/>
                  <a:gd name="T1" fmla="*/ 29 h 201"/>
                  <a:gd name="T2" fmla="*/ 266 w 306"/>
                  <a:gd name="T3" fmla="*/ 13 h 201"/>
                  <a:gd name="T4" fmla="*/ 76 w 306"/>
                  <a:gd name="T5" fmla="*/ 43 h 201"/>
                  <a:gd name="T6" fmla="*/ 0 w 306"/>
                  <a:gd name="T7" fmla="*/ 189 h 201"/>
                  <a:gd name="T8" fmla="*/ 13 w 306"/>
                  <a:gd name="T9" fmla="*/ 186 h 201"/>
                  <a:gd name="T10" fmla="*/ 91 w 306"/>
                  <a:gd name="T11" fmla="*/ 169 h 201"/>
                  <a:gd name="T12" fmla="*/ 65 w 306"/>
                  <a:gd name="T13" fmla="*/ 193 h 201"/>
                  <a:gd name="T14" fmla="*/ 179 w 306"/>
                  <a:gd name="T15" fmla="*/ 201 h 201"/>
                  <a:gd name="T16" fmla="*/ 251 w 306"/>
                  <a:gd name="T17" fmla="*/ 134 h 201"/>
                  <a:gd name="T18" fmla="*/ 248 w 306"/>
                  <a:gd name="T19" fmla="*/ 134 h 201"/>
                  <a:gd name="T20" fmla="*/ 253 w 306"/>
                  <a:gd name="T21" fmla="*/ 133 h 201"/>
                  <a:gd name="T22" fmla="*/ 290 w 306"/>
                  <a:gd name="T23" fmla="*/ 2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6" h="201">
                    <a:moveTo>
                      <a:pt x="290" y="29"/>
                    </a:moveTo>
                    <a:cubicBezTo>
                      <a:pt x="284" y="22"/>
                      <a:pt x="277" y="17"/>
                      <a:pt x="266" y="13"/>
                    </a:cubicBezTo>
                    <a:cubicBezTo>
                      <a:pt x="226" y="0"/>
                      <a:pt x="156" y="13"/>
                      <a:pt x="76" y="43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13" y="186"/>
                      <a:pt x="13" y="186"/>
                      <a:pt x="13" y="186"/>
                    </a:cubicBezTo>
                    <a:cubicBezTo>
                      <a:pt x="91" y="169"/>
                      <a:pt x="91" y="169"/>
                      <a:pt x="91" y="169"/>
                    </a:cubicBezTo>
                    <a:cubicBezTo>
                      <a:pt x="84" y="177"/>
                      <a:pt x="76" y="185"/>
                      <a:pt x="65" y="193"/>
                    </a:cubicBezTo>
                    <a:cubicBezTo>
                      <a:pt x="179" y="201"/>
                      <a:pt x="179" y="201"/>
                      <a:pt x="179" y="201"/>
                    </a:cubicBezTo>
                    <a:cubicBezTo>
                      <a:pt x="208" y="178"/>
                      <a:pt x="233" y="155"/>
                      <a:pt x="251" y="134"/>
                    </a:cubicBezTo>
                    <a:cubicBezTo>
                      <a:pt x="248" y="134"/>
                      <a:pt x="248" y="134"/>
                      <a:pt x="248" y="134"/>
                    </a:cubicBezTo>
                    <a:cubicBezTo>
                      <a:pt x="253" y="133"/>
                      <a:pt x="253" y="133"/>
                      <a:pt x="253" y="133"/>
                    </a:cubicBezTo>
                    <a:cubicBezTo>
                      <a:pt x="292" y="89"/>
                      <a:pt x="306" y="51"/>
                      <a:pt x="290" y="29"/>
                    </a:cubicBez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30"/>
              <p:cNvSpPr>
                <a:spLocks noChangeArrowheads="1"/>
              </p:cNvSpPr>
              <p:nvPr/>
            </p:nvSpPr>
            <p:spPr bwMode="auto">
              <a:xfrm>
                <a:off x="4341818" y="2701929"/>
                <a:ext cx="1588" cy="4763"/>
              </a:xfrm>
              <a:prstGeom prst="rect">
                <a:avLst/>
              </a:prstGeom>
              <a:solidFill>
                <a:srgbClr val="427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31"/>
              <p:cNvSpPr>
                <a:spLocks noChangeArrowheads="1"/>
              </p:cNvSpPr>
              <p:nvPr/>
            </p:nvSpPr>
            <p:spPr bwMode="auto">
              <a:xfrm>
                <a:off x="4337056" y="2706692"/>
                <a:ext cx="4763" cy="1588"/>
              </a:xfrm>
              <a:prstGeom prst="rect">
                <a:avLst/>
              </a:prstGeom>
              <a:solidFill>
                <a:srgbClr val="427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4210056" y="2871792"/>
                <a:ext cx="898526" cy="568326"/>
              </a:xfrm>
              <a:custGeom>
                <a:avLst/>
                <a:gdLst>
                  <a:gd name="T0" fmla="*/ 106 w 239"/>
                  <a:gd name="T1" fmla="*/ 19 h 151"/>
                  <a:gd name="T2" fmla="*/ 79 w 239"/>
                  <a:gd name="T3" fmla="*/ 36 h 151"/>
                  <a:gd name="T4" fmla="*/ 39 w 239"/>
                  <a:gd name="T5" fmla="*/ 53 h 151"/>
                  <a:gd name="T6" fmla="*/ 59 w 239"/>
                  <a:gd name="T7" fmla="*/ 0 h 151"/>
                  <a:gd name="T8" fmla="*/ 59 w 239"/>
                  <a:gd name="T9" fmla="*/ 0 h 151"/>
                  <a:gd name="T10" fmla="*/ 0 w 239"/>
                  <a:gd name="T11" fmla="*/ 151 h 151"/>
                  <a:gd name="T12" fmla="*/ 111 w 239"/>
                  <a:gd name="T13" fmla="*/ 98 h 151"/>
                  <a:gd name="T14" fmla="*/ 187 w 239"/>
                  <a:gd name="T15" fmla="*/ 51 h 151"/>
                  <a:gd name="T16" fmla="*/ 239 w 239"/>
                  <a:gd name="T17" fmla="*/ 13 h 151"/>
                  <a:gd name="T18" fmla="*/ 125 w 239"/>
                  <a:gd name="T19" fmla="*/ 5 h 151"/>
                  <a:gd name="T20" fmla="*/ 106 w 239"/>
                  <a:gd name="T21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9" h="151">
                    <a:moveTo>
                      <a:pt x="106" y="19"/>
                    </a:moveTo>
                    <a:cubicBezTo>
                      <a:pt x="97" y="25"/>
                      <a:pt x="88" y="30"/>
                      <a:pt x="79" y="36"/>
                    </a:cubicBezTo>
                    <a:cubicBezTo>
                      <a:pt x="66" y="43"/>
                      <a:pt x="51" y="48"/>
                      <a:pt x="39" y="53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36" y="136"/>
                      <a:pt x="74" y="118"/>
                      <a:pt x="111" y="98"/>
                    </a:cubicBezTo>
                    <a:cubicBezTo>
                      <a:pt x="137" y="83"/>
                      <a:pt x="162" y="68"/>
                      <a:pt x="187" y="51"/>
                    </a:cubicBezTo>
                    <a:cubicBezTo>
                      <a:pt x="206" y="38"/>
                      <a:pt x="223" y="25"/>
                      <a:pt x="239" y="13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19" y="9"/>
                      <a:pt x="113" y="14"/>
                      <a:pt x="106" y="19"/>
                    </a:cubicBezTo>
                    <a:close/>
                  </a:path>
                </a:pathLst>
              </a:custGeom>
              <a:solidFill>
                <a:srgbClr val="FFD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4356106" y="2878142"/>
                <a:ext cx="323850" cy="198438"/>
              </a:xfrm>
              <a:custGeom>
                <a:avLst/>
                <a:gdLst>
                  <a:gd name="T0" fmla="*/ 40 w 86"/>
                  <a:gd name="T1" fmla="*/ 36 h 53"/>
                  <a:gd name="T2" fmla="*/ 67 w 86"/>
                  <a:gd name="T3" fmla="*/ 19 h 53"/>
                  <a:gd name="T4" fmla="*/ 86 w 86"/>
                  <a:gd name="T5" fmla="*/ 5 h 53"/>
                  <a:gd name="T6" fmla="*/ 21 w 86"/>
                  <a:gd name="T7" fmla="*/ 0 h 53"/>
                  <a:gd name="T8" fmla="*/ 20 w 86"/>
                  <a:gd name="T9" fmla="*/ 0 h 53"/>
                  <a:gd name="T10" fmla="*/ 0 w 86"/>
                  <a:gd name="T11" fmla="*/ 53 h 53"/>
                  <a:gd name="T12" fmla="*/ 40 w 86"/>
                  <a:gd name="T13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3">
                    <a:moveTo>
                      <a:pt x="40" y="36"/>
                    </a:moveTo>
                    <a:cubicBezTo>
                      <a:pt x="49" y="30"/>
                      <a:pt x="58" y="25"/>
                      <a:pt x="67" y="19"/>
                    </a:cubicBezTo>
                    <a:cubicBezTo>
                      <a:pt x="74" y="14"/>
                      <a:pt x="80" y="9"/>
                      <a:pt x="86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2" y="48"/>
                      <a:pt x="27" y="43"/>
                      <a:pt x="40" y="36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34"/>
              <p:cNvSpPr>
                <a:spLocks/>
              </p:cNvSpPr>
              <p:nvPr/>
            </p:nvSpPr>
            <p:spPr bwMode="auto">
              <a:xfrm>
                <a:off x="4262443" y="2314579"/>
                <a:ext cx="420688" cy="266700"/>
              </a:xfrm>
              <a:custGeom>
                <a:avLst/>
                <a:gdLst>
                  <a:gd name="T0" fmla="*/ 95 w 112"/>
                  <a:gd name="T1" fmla="*/ 4 h 71"/>
                  <a:gd name="T2" fmla="*/ 27 w 112"/>
                  <a:gd name="T3" fmla="*/ 15 h 71"/>
                  <a:gd name="T4" fmla="*/ 0 w 112"/>
                  <a:gd name="T5" fmla="*/ 66 h 71"/>
                  <a:gd name="T6" fmla="*/ 0 w 112"/>
                  <a:gd name="T7" fmla="*/ 66 h 71"/>
                  <a:gd name="T8" fmla="*/ 65 w 112"/>
                  <a:gd name="T9" fmla="*/ 71 h 71"/>
                  <a:gd name="T10" fmla="*/ 91 w 112"/>
                  <a:gd name="T11" fmla="*/ 47 h 71"/>
                  <a:gd name="T12" fmla="*/ 104 w 112"/>
                  <a:gd name="T13" fmla="*/ 10 h 71"/>
                  <a:gd name="T14" fmla="*/ 95 w 112"/>
                  <a:gd name="T15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71">
                    <a:moveTo>
                      <a:pt x="95" y="4"/>
                    </a:moveTo>
                    <a:cubicBezTo>
                      <a:pt x="81" y="0"/>
                      <a:pt x="56" y="4"/>
                      <a:pt x="27" y="1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76" y="63"/>
                      <a:pt x="84" y="55"/>
                      <a:pt x="91" y="47"/>
                    </a:cubicBezTo>
                    <a:cubicBezTo>
                      <a:pt x="91" y="47"/>
                      <a:pt x="112" y="19"/>
                      <a:pt x="104" y="10"/>
                    </a:cubicBezTo>
                    <a:cubicBezTo>
                      <a:pt x="102" y="8"/>
                      <a:pt x="99" y="6"/>
                      <a:pt x="95" y="4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7"/>
            <p:cNvGrpSpPr>
              <a:grpSpLocks noChangeAspect="1"/>
            </p:cNvGrpSpPr>
            <p:nvPr/>
          </p:nvGrpSpPr>
          <p:grpSpPr bwMode="auto">
            <a:xfrm>
              <a:off x="5756275" y="5329238"/>
              <a:ext cx="2290763" cy="134937"/>
              <a:chOff x="3634" y="3365"/>
              <a:chExt cx="1443" cy="85"/>
            </a:xfrm>
          </p:grpSpPr>
          <p:sp>
            <p:nvSpPr>
              <p:cNvPr id="27" name="AutoShape 36"/>
              <p:cNvSpPr>
                <a:spLocks noChangeAspect="1" noChangeArrowheads="1" noTextEdit="1"/>
              </p:cNvSpPr>
              <p:nvPr/>
            </p:nvSpPr>
            <p:spPr bwMode="auto">
              <a:xfrm>
                <a:off x="3636" y="3365"/>
                <a:ext cx="1439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5072" y="3414"/>
                <a:ext cx="5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5030" y="3422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5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4997" y="3422"/>
                <a:ext cx="26" cy="5"/>
              </a:xfrm>
              <a:custGeom>
                <a:avLst/>
                <a:gdLst>
                  <a:gd name="T0" fmla="*/ 0 w 11"/>
                  <a:gd name="T1" fmla="*/ 1 h 2"/>
                  <a:gd name="T2" fmla="*/ 9 w 11"/>
                  <a:gd name="T3" fmla="*/ 1 h 2"/>
                  <a:gd name="T4" fmla="*/ 9 w 11"/>
                  <a:gd name="T5" fmla="*/ 1 h 2"/>
                  <a:gd name="T6" fmla="*/ 11 w 11"/>
                  <a:gd name="T7" fmla="*/ 0 h 2"/>
                  <a:gd name="T8" fmla="*/ 0 w 1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">
                    <a:moveTo>
                      <a:pt x="0" y="1"/>
                    </a:move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4973" y="3417"/>
                <a:ext cx="9" cy="0"/>
              </a:xfrm>
              <a:custGeom>
                <a:avLst/>
                <a:gdLst>
                  <a:gd name="T0" fmla="*/ 4 w 4"/>
                  <a:gd name="T1" fmla="*/ 3 w 4"/>
                  <a:gd name="T2" fmla="*/ 2 w 4"/>
                  <a:gd name="T3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4978" y="3414"/>
                <a:ext cx="7" cy="3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3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4959" y="3414"/>
                <a:ext cx="9" cy="3"/>
              </a:xfrm>
              <a:custGeom>
                <a:avLst/>
                <a:gdLst>
                  <a:gd name="T0" fmla="*/ 2 w 4"/>
                  <a:gd name="T1" fmla="*/ 0 h 1"/>
                  <a:gd name="T2" fmla="*/ 2 w 4"/>
                  <a:gd name="T3" fmla="*/ 1 h 1"/>
                  <a:gd name="T4" fmla="*/ 4 w 4"/>
                  <a:gd name="T5" fmla="*/ 1 h 1"/>
                  <a:gd name="T6" fmla="*/ 2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0" y="0"/>
                      <a:pt x="0" y="1"/>
                      <a:pt x="2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4959" y="34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4961" y="3419"/>
                <a:ext cx="5" cy="3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4970" y="3419"/>
                <a:ext cx="10" cy="3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1 h 1"/>
                  <a:gd name="T4" fmla="*/ 0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0"/>
                      <a:pt x="2" y="0"/>
                      <a:pt x="0" y="1"/>
                    </a:cubicBezTo>
                    <a:cubicBezTo>
                      <a:pt x="4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4994" y="3427"/>
                <a:ext cx="10" cy="2"/>
              </a:xfrm>
              <a:custGeom>
                <a:avLst/>
                <a:gdLst>
                  <a:gd name="T0" fmla="*/ 1 w 4"/>
                  <a:gd name="T1" fmla="*/ 0 h 1"/>
                  <a:gd name="T2" fmla="*/ 2 w 4"/>
                  <a:gd name="T3" fmla="*/ 1 h 1"/>
                  <a:gd name="T4" fmla="*/ 4 w 4"/>
                  <a:gd name="T5" fmla="*/ 0 h 1"/>
                  <a:gd name="T6" fmla="*/ 1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4930" y="3417"/>
                <a:ext cx="7" cy="2"/>
              </a:xfrm>
              <a:custGeom>
                <a:avLst/>
                <a:gdLst>
                  <a:gd name="T0" fmla="*/ 0 w 3"/>
                  <a:gd name="T1" fmla="*/ 0 h 1"/>
                  <a:gd name="T2" fmla="*/ 1 w 3"/>
                  <a:gd name="T3" fmla="*/ 1 h 1"/>
                  <a:gd name="T4" fmla="*/ 3 w 3"/>
                  <a:gd name="T5" fmla="*/ 1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4928" y="3419"/>
                <a:ext cx="4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4956" y="3422"/>
                <a:ext cx="10" cy="2"/>
              </a:xfrm>
              <a:custGeom>
                <a:avLst/>
                <a:gdLst>
                  <a:gd name="T0" fmla="*/ 0 w 10"/>
                  <a:gd name="T1" fmla="*/ 2 h 2"/>
                  <a:gd name="T2" fmla="*/ 10 w 10"/>
                  <a:gd name="T3" fmla="*/ 0 h 2"/>
                  <a:gd name="T4" fmla="*/ 0 w 10"/>
                  <a:gd name="T5" fmla="*/ 2 h 2"/>
                  <a:gd name="T6" fmla="*/ 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0" y="2"/>
                    </a:moveTo>
                    <a:lnTo>
                      <a:pt x="1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51"/>
              <p:cNvSpPr>
                <a:spLocks/>
              </p:cNvSpPr>
              <p:nvPr/>
            </p:nvSpPr>
            <p:spPr bwMode="auto">
              <a:xfrm>
                <a:off x="4906" y="3414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3 w 5"/>
                  <a:gd name="T3" fmla="*/ 3 h 3"/>
                  <a:gd name="T4" fmla="*/ 5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3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52"/>
              <p:cNvSpPr>
                <a:spLocks/>
              </p:cNvSpPr>
              <p:nvPr/>
            </p:nvSpPr>
            <p:spPr bwMode="auto">
              <a:xfrm>
                <a:off x="4883" y="3414"/>
                <a:ext cx="14" cy="3"/>
              </a:xfrm>
              <a:custGeom>
                <a:avLst/>
                <a:gdLst>
                  <a:gd name="T0" fmla="*/ 5 w 6"/>
                  <a:gd name="T1" fmla="*/ 1 h 1"/>
                  <a:gd name="T2" fmla="*/ 4 w 6"/>
                  <a:gd name="T3" fmla="*/ 0 h 1"/>
                  <a:gd name="T4" fmla="*/ 0 w 6"/>
                  <a:gd name="T5" fmla="*/ 1 h 1"/>
                  <a:gd name="T6" fmla="*/ 5 w 6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">
                    <a:moveTo>
                      <a:pt x="5" y="1"/>
                    </a:moveTo>
                    <a:cubicBezTo>
                      <a:pt x="6" y="1"/>
                      <a:pt x="3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1" y="1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53"/>
              <p:cNvSpPr>
                <a:spLocks/>
              </p:cNvSpPr>
              <p:nvPr/>
            </p:nvSpPr>
            <p:spPr bwMode="auto">
              <a:xfrm>
                <a:off x="4911" y="3419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54"/>
              <p:cNvSpPr>
                <a:spLocks/>
              </p:cNvSpPr>
              <p:nvPr/>
            </p:nvSpPr>
            <p:spPr bwMode="auto">
              <a:xfrm>
                <a:off x="4909" y="3422"/>
                <a:ext cx="4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55"/>
              <p:cNvSpPr>
                <a:spLocks/>
              </p:cNvSpPr>
              <p:nvPr/>
            </p:nvSpPr>
            <p:spPr bwMode="auto">
              <a:xfrm>
                <a:off x="4932" y="3422"/>
                <a:ext cx="10" cy="5"/>
              </a:xfrm>
              <a:custGeom>
                <a:avLst/>
                <a:gdLst>
                  <a:gd name="T0" fmla="*/ 2 w 4"/>
                  <a:gd name="T1" fmla="*/ 2 h 2"/>
                  <a:gd name="T2" fmla="*/ 4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3" y="2"/>
                      <a:pt x="2" y="1"/>
                      <a:pt x="4" y="0"/>
                    </a:cubicBezTo>
                    <a:cubicBezTo>
                      <a:pt x="3" y="1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6"/>
              <p:cNvSpPr>
                <a:spLocks/>
              </p:cNvSpPr>
              <p:nvPr/>
            </p:nvSpPr>
            <p:spPr bwMode="auto">
              <a:xfrm>
                <a:off x="4921" y="3422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57"/>
              <p:cNvSpPr>
                <a:spLocks/>
              </p:cNvSpPr>
              <p:nvPr/>
            </p:nvSpPr>
            <p:spPr bwMode="auto">
              <a:xfrm>
                <a:off x="4918" y="3424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8"/>
              <p:cNvSpPr>
                <a:spLocks/>
              </p:cNvSpPr>
              <p:nvPr/>
            </p:nvSpPr>
            <p:spPr bwMode="auto">
              <a:xfrm>
                <a:off x="4878" y="3422"/>
                <a:ext cx="14" cy="0"/>
              </a:xfrm>
              <a:custGeom>
                <a:avLst/>
                <a:gdLst>
                  <a:gd name="T0" fmla="*/ 4 w 6"/>
                  <a:gd name="T1" fmla="*/ 0 w 6"/>
                  <a:gd name="T2" fmla="*/ 5 w 6"/>
                  <a:gd name="T3" fmla="*/ 4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6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5" y="0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59"/>
              <p:cNvSpPr>
                <a:spLocks noChangeArrowheads="1"/>
              </p:cNvSpPr>
              <p:nvPr/>
            </p:nvSpPr>
            <p:spPr bwMode="auto">
              <a:xfrm>
                <a:off x="4847" y="3422"/>
                <a:ext cx="1" cy="1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60"/>
              <p:cNvSpPr>
                <a:spLocks/>
              </p:cNvSpPr>
              <p:nvPr/>
            </p:nvSpPr>
            <p:spPr bwMode="auto">
              <a:xfrm>
                <a:off x="4890" y="3422"/>
                <a:ext cx="7" cy="2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0 h 1"/>
                  <a:gd name="T4" fmla="*/ 0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1"/>
              <p:cNvSpPr>
                <a:spLocks/>
              </p:cNvSpPr>
              <p:nvPr/>
            </p:nvSpPr>
            <p:spPr bwMode="auto">
              <a:xfrm>
                <a:off x="4868" y="3419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2"/>
              <p:cNvSpPr>
                <a:spLocks/>
              </p:cNvSpPr>
              <p:nvPr/>
            </p:nvSpPr>
            <p:spPr bwMode="auto">
              <a:xfrm>
                <a:off x="4899" y="3419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3"/>
              <p:cNvSpPr>
                <a:spLocks/>
              </p:cNvSpPr>
              <p:nvPr/>
            </p:nvSpPr>
            <p:spPr bwMode="auto">
              <a:xfrm>
                <a:off x="4897" y="342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4"/>
              <p:cNvSpPr>
                <a:spLocks/>
              </p:cNvSpPr>
              <p:nvPr/>
            </p:nvSpPr>
            <p:spPr bwMode="auto">
              <a:xfrm>
                <a:off x="4828" y="3422"/>
                <a:ext cx="28" cy="15"/>
              </a:xfrm>
              <a:custGeom>
                <a:avLst/>
                <a:gdLst>
                  <a:gd name="T0" fmla="*/ 5 w 12"/>
                  <a:gd name="T1" fmla="*/ 1 h 6"/>
                  <a:gd name="T2" fmla="*/ 9 w 12"/>
                  <a:gd name="T3" fmla="*/ 3 h 6"/>
                  <a:gd name="T4" fmla="*/ 5 w 12"/>
                  <a:gd name="T5" fmla="*/ 2 h 6"/>
                  <a:gd name="T6" fmla="*/ 1 w 12"/>
                  <a:gd name="T7" fmla="*/ 5 h 6"/>
                  <a:gd name="T8" fmla="*/ 4 w 12"/>
                  <a:gd name="T9" fmla="*/ 5 h 6"/>
                  <a:gd name="T10" fmla="*/ 4 w 12"/>
                  <a:gd name="T11" fmla="*/ 6 h 6"/>
                  <a:gd name="T12" fmla="*/ 9 w 12"/>
                  <a:gd name="T13" fmla="*/ 5 h 6"/>
                  <a:gd name="T14" fmla="*/ 8 w 12"/>
                  <a:gd name="T15" fmla="*/ 0 h 6"/>
                  <a:gd name="T16" fmla="*/ 5 w 12"/>
                  <a:gd name="T1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5" y="1"/>
                    </a:moveTo>
                    <a:cubicBezTo>
                      <a:pt x="6" y="2"/>
                      <a:pt x="11" y="2"/>
                      <a:pt x="9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6" y="3"/>
                      <a:pt x="0" y="4"/>
                      <a:pt x="1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4" y="6"/>
                    </a:cubicBezTo>
                    <a:cubicBezTo>
                      <a:pt x="4" y="5"/>
                      <a:pt x="7" y="4"/>
                      <a:pt x="9" y="5"/>
                    </a:cubicBezTo>
                    <a:cubicBezTo>
                      <a:pt x="12" y="4"/>
                      <a:pt x="10" y="2"/>
                      <a:pt x="8" y="0"/>
                    </a:cubicBezTo>
                    <a:cubicBezTo>
                      <a:pt x="8" y="1"/>
                      <a:pt x="8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5"/>
              <p:cNvSpPr>
                <a:spLocks/>
              </p:cNvSpPr>
              <p:nvPr/>
            </p:nvSpPr>
            <p:spPr bwMode="auto">
              <a:xfrm>
                <a:off x="4847" y="3419"/>
                <a:ext cx="14" cy="3"/>
              </a:xfrm>
              <a:custGeom>
                <a:avLst/>
                <a:gdLst>
                  <a:gd name="T0" fmla="*/ 0 w 6"/>
                  <a:gd name="T1" fmla="*/ 1 h 1"/>
                  <a:gd name="T2" fmla="*/ 5 w 6"/>
                  <a:gd name="T3" fmla="*/ 1 h 1"/>
                  <a:gd name="T4" fmla="*/ 5 w 6"/>
                  <a:gd name="T5" fmla="*/ 1 h 1"/>
                  <a:gd name="T6" fmla="*/ 6 w 6"/>
                  <a:gd name="T7" fmla="*/ 1 h 1"/>
                  <a:gd name="T8" fmla="*/ 2 w 6"/>
                  <a:gd name="T9" fmla="*/ 0 h 1"/>
                  <a:gd name="T10" fmla="*/ 0 w 6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">
                    <a:moveTo>
                      <a:pt x="0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6"/>
              <p:cNvSpPr>
                <a:spLocks/>
              </p:cNvSpPr>
              <p:nvPr/>
            </p:nvSpPr>
            <p:spPr bwMode="auto">
              <a:xfrm>
                <a:off x="4861" y="3422"/>
                <a:ext cx="19" cy="5"/>
              </a:xfrm>
              <a:custGeom>
                <a:avLst/>
                <a:gdLst>
                  <a:gd name="T0" fmla="*/ 5 w 8"/>
                  <a:gd name="T1" fmla="*/ 0 h 2"/>
                  <a:gd name="T2" fmla="*/ 5 w 8"/>
                  <a:gd name="T3" fmla="*/ 0 h 2"/>
                  <a:gd name="T4" fmla="*/ 5 w 8"/>
                  <a:gd name="T5" fmla="*/ 0 h 2"/>
                  <a:gd name="T6" fmla="*/ 5 w 8"/>
                  <a:gd name="T7" fmla="*/ 0 h 2"/>
                  <a:gd name="T8" fmla="*/ 5 w 8"/>
                  <a:gd name="T9" fmla="*/ 0 h 2"/>
                  <a:gd name="T10" fmla="*/ 5 w 8"/>
                  <a:gd name="T11" fmla="*/ 0 h 2"/>
                  <a:gd name="T12" fmla="*/ 5 w 8"/>
                  <a:gd name="T13" fmla="*/ 0 h 2"/>
                  <a:gd name="T14" fmla="*/ 5 w 8"/>
                  <a:gd name="T15" fmla="*/ 0 h 2"/>
                  <a:gd name="T16" fmla="*/ 5 w 8"/>
                  <a:gd name="T17" fmla="*/ 0 h 2"/>
                  <a:gd name="T18" fmla="*/ 0 w 8"/>
                  <a:gd name="T19" fmla="*/ 0 h 2"/>
                  <a:gd name="T20" fmla="*/ 5 w 8"/>
                  <a:gd name="T21" fmla="*/ 0 h 2"/>
                  <a:gd name="T22" fmla="*/ 3 w 8"/>
                  <a:gd name="T23" fmla="*/ 2 h 2"/>
                  <a:gd name="T24" fmla="*/ 7 w 8"/>
                  <a:gd name="T25" fmla="*/ 1 h 2"/>
                  <a:gd name="T26" fmla="*/ 5 w 8"/>
                  <a:gd name="T27" fmla="*/ 0 h 2"/>
                  <a:gd name="T28" fmla="*/ 7 w 8"/>
                  <a:gd name="T29" fmla="*/ 0 h 2"/>
                  <a:gd name="T30" fmla="*/ 5 w 8"/>
                  <a:gd name="T3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2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5" y="0"/>
                    </a:cubicBezTo>
                    <a:cubicBezTo>
                      <a:pt x="4" y="1"/>
                      <a:pt x="1" y="1"/>
                      <a:pt x="3" y="2"/>
                    </a:cubicBezTo>
                    <a:cubicBezTo>
                      <a:pt x="6" y="2"/>
                      <a:pt x="5" y="2"/>
                      <a:pt x="7" y="1"/>
                    </a:cubicBezTo>
                    <a:cubicBezTo>
                      <a:pt x="2" y="1"/>
                      <a:pt x="8" y="1"/>
                      <a:pt x="5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7"/>
              <p:cNvSpPr>
                <a:spLocks/>
              </p:cNvSpPr>
              <p:nvPr/>
            </p:nvSpPr>
            <p:spPr bwMode="auto">
              <a:xfrm>
                <a:off x="4930" y="34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8"/>
              <p:cNvSpPr>
                <a:spLocks/>
              </p:cNvSpPr>
              <p:nvPr/>
            </p:nvSpPr>
            <p:spPr bwMode="auto">
              <a:xfrm>
                <a:off x="4921" y="3427"/>
                <a:ext cx="16" cy="5"/>
              </a:xfrm>
              <a:custGeom>
                <a:avLst/>
                <a:gdLst>
                  <a:gd name="T0" fmla="*/ 5 w 7"/>
                  <a:gd name="T1" fmla="*/ 1 h 2"/>
                  <a:gd name="T2" fmla="*/ 0 w 7"/>
                  <a:gd name="T3" fmla="*/ 0 h 2"/>
                  <a:gd name="T4" fmla="*/ 3 w 7"/>
                  <a:gd name="T5" fmla="*/ 2 h 2"/>
                  <a:gd name="T6" fmla="*/ 5 w 7"/>
                  <a:gd name="T7" fmla="*/ 1 h 2"/>
                  <a:gd name="T8" fmla="*/ 5 w 7"/>
                  <a:gd name="T9" fmla="*/ 2 h 2"/>
                  <a:gd name="T10" fmla="*/ 5 w 7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">
                    <a:moveTo>
                      <a:pt x="5" y="1"/>
                    </a:moveTo>
                    <a:cubicBezTo>
                      <a:pt x="3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3" y="2"/>
                    </a:cubicBezTo>
                    <a:cubicBezTo>
                      <a:pt x="3" y="1"/>
                      <a:pt x="3" y="1"/>
                      <a:pt x="5" y="1"/>
                    </a:cubicBezTo>
                    <a:cubicBezTo>
                      <a:pt x="6" y="1"/>
                      <a:pt x="5" y="2"/>
                      <a:pt x="5" y="2"/>
                    </a:cubicBezTo>
                    <a:cubicBezTo>
                      <a:pt x="5" y="2"/>
                      <a:pt x="7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9"/>
              <p:cNvSpPr>
                <a:spLocks/>
              </p:cNvSpPr>
              <p:nvPr/>
            </p:nvSpPr>
            <p:spPr bwMode="auto">
              <a:xfrm>
                <a:off x="4890" y="3427"/>
                <a:ext cx="9" cy="2"/>
              </a:xfrm>
              <a:custGeom>
                <a:avLst/>
                <a:gdLst>
                  <a:gd name="T0" fmla="*/ 2 w 4"/>
                  <a:gd name="T1" fmla="*/ 1 h 1"/>
                  <a:gd name="T2" fmla="*/ 2 w 4"/>
                  <a:gd name="T3" fmla="*/ 1 h 1"/>
                  <a:gd name="T4" fmla="*/ 4 w 4"/>
                  <a:gd name="T5" fmla="*/ 0 h 1"/>
                  <a:gd name="T6" fmla="*/ 0 w 4"/>
                  <a:gd name="T7" fmla="*/ 1 h 1"/>
                  <a:gd name="T8" fmla="*/ 2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/>
              <p:cNvSpPr>
                <a:spLocks/>
              </p:cNvSpPr>
              <p:nvPr/>
            </p:nvSpPr>
            <p:spPr bwMode="auto">
              <a:xfrm>
                <a:off x="4842" y="3419"/>
                <a:ext cx="5" cy="3"/>
              </a:xfrm>
              <a:custGeom>
                <a:avLst/>
                <a:gdLst>
                  <a:gd name="T0" fmla="*/ 5 w 5"/>
                  <a:gd name="T1" fmla="*/ 0 h 3"/>
                  <a:gd name="T2" fmla="*/ 0 w 5"/>
                  <a:gd name="T3" fmla="*/ 3 h 3"/>
                  <a:gd name="T4" fmla="*/ 3 w 5"/>
                  <a:gd name="T5" fmla="*/ 3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71"/>
              <p:cNvSpPr>
                <a:spLocks/>
              </p:cNvSpPr>
              <p:nvPr/>
            </p:nvSpPr>
            <p:spPr bwMode="auto">
              <a:xfrm>
                <a:off x="4830" y="3419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72"/>
              <p:cNvSpPr>
                <a:spLocks/>
              </p:cNvSpPr>
              <p:nvPr/>
            </p:nvSpPr>
            <p:spPr bwMode="auto">
              <a:xfrm>
                <a:off x="4127" y="34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3"/>
              <p:cNvSpPr>
                <a:spLocks/>
              </p:cNvSpPr>
              <p:nvPr/>
            </p:nvSpPr>
            <p:spPr bwMode="auto">
              <a:xfrm>
                <a:off x="4510" y="3414"/>
                <a:ext cx="7" cy="5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3" y="2"/>
                      <a:pt x="3" y="2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74"/>
              <p:cNvSpPr>
                <a:spLocks/>
              </p:cNvSpPr>
              <p:nvPr/>
            </p:nvSpPr>
            <p:spPr bwMode="auto">
              <a:xfrm>
                <a:off x="4303" y="3427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75"/>
              <p:cNvSpPr>
                <a:spLocks/>
              </p:cNvSpPr>
              <p:nvPr/>
            </p:nvSpPr>
            <p:spPr bwMode="auto">
              <a:xfrm>
                <a:off x="4294" y="3437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76"/>
              <p:cNvSpPr>
                <a:spLocks/>
              </p:cNvSpPr>
              <p:nvPr/>
            </p:nvSpPr>
            <p:spPr bwMode="auto">
              <a:xfrm>
                <a:off x="4014" y="3432"/>
                <a:ext cx="4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7"/>
              <p:cNvSpPr>
                <a:spLocks/>
              </p:cNvSpPr>
              <p:nvPr/>
            </p:nvSpPr>
            <p:spPr bwMode="auto">
              <a:xfrm>
                <a:off x="4693" y="3419"/>
                <a:ext cx="9" cy="5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2" y="1"/>
                      <a:pt x="3" y="2"/>
                      <a:pt x="4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78"/>
              <p:cNvSpPr>
                <a:spLocks/>
              </p:cNvSpPr>
              <p:nvPr/>
            </p:nvSpPr>
            <p:spPr bwMode="auto">
              <a:xfrm>
                <a:off x="4120" y="3404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9"/>
              <p:cNvSpPr>
                <a:spLocks/>
              </p:cNvSpPr>
              <p:nvPr/>
            </p:nvSpPr>
            <p:spPr bwMode="auto">
              <a:xfrm>
                <a:off x="4681" y="3419"/>
                <a:ext cx="12" cy="0"/>
              </a:xfrm>
              <a:custGeom>
                <a:avLst/>
                <a:gdLst>
                  <a:gd name="T0" fmla="*/ 0 w 5"/>
                  <a:gd name="T1" fmla="*/ 1 w 5"/>
                  <a:gd name="T2" fmla="*/ 5 w 5"/>
                  <a:gd name="T3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80"/>
              <p:cNvSpPr>
                <a:spLocks/>
              </p:cNvSpPr>
              <p:nvPr/>
            </p:nvSpPr>
            <p:spPr bwMode="auto">
              <a:xfrm>
                <a:off x="3664" y="3406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81"/>
              <p:cNvSpPr>
                <a:spLocks/>
              </p:cNvSpPr>
              <p:nvPr/>
            </p:nvSpPr>
            <p:spPr bwMode="auto">
              <a:xfrm>
                <a:off x="4780" y="3419"/>
                <a:ext cx="3" cy="0"/>
              </a:xfrm>
              <a:custGeom>
                <a:avLst/>
                <a:gdLst>
                  <a:gd name="T0" fmla="*/ 0 w 1"/>
                  <a:gd name="T1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82"/>
              <p:cNvSpPr>
                <a:spLocks/>
              </p:cNvSpPr>
              <p:nvPr/>
            </p:nvSpPr>
            <p:spPr bwMode="auto">
              <a:xfrm>
                <a:off x="4655" y="34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3"/>
              <p:cNvSpPr>
                <a:spLocks/>
              </p:cNvSpPr>
              <p:nvPr/>
            </p:nvSpPr>
            <p:spPr bwMode="auto">
              <a:xfrm>
                <a:off x="4783" y="3419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84"/>
              <p:cNvSpPr>
                <a:spLocks/>
              </p:cNvSpPr>
              <p:nvPr/>
            </p:nvSpPr>
            <p:spPr bwMode="auto">
              <a:xfrm>
                <a:off x="4785" y="341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85"/>
              <p:cNvSpPr>
                <a:spLocks/>
              </p:cNvSpPr>
              <p:nvPr/>
            </p:nvSpPr>
            <p:spPr bwMode="auto">
              <a:xfrm>
                <a:off x="4778" y="3419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86"/>
              <p:cNvSpPr>
                <a:spLocks/>
              </p:cNvSpPr>
              <p:nvPr/>
            </p:nvSpPr>
            <p:spPr bwMode="auto">
              <a:xfrm>
                <a:off x="3854" y="3414"/>
                <a:ext cx="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87"/>
              <p:cNvSpPr>
                <a:spLocks/>
              </p:cNvSpPr>
              <p:nvPr/>
            </p:nvSpPr>
            <p:spPr bwMode="auto">
              <a:xfrm>
                <a:off x="4446" y="3440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88"/>
              <p:cNvSpPr>
                <a:spLocks/>
              </p:cNvSpPr>
              <p:nvPr/>
            </p:nvSpPr>
            <p:spPr bwMode="auto">
              <a:xfrm>
                <a:off x="4436" y="3435"/>
                <a:ext cx="10" cy="7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2 h 3"/>
                  <a:gd name="T4" fmla="*/ 3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2" y="2"/>
                      <a:pt x="3" y="2"/>
                      <a:pt x="4" y="2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89"/>
              <p:cNvSpPr>
                <a:spLocks/>
              </p:cNvSpPr>
              <p:nvPr/>
            </p:nvSpPr>
            <p:spPr bwMode="auto">
              <a:xfrm>
                <a:off x="4068" y="3409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90"/>
              <p:cNvSpPr>
                <a:spLocks noEditPoints="1"/>
              </p:cNvSpPr>
              <p:nvPr/>
            </p:nvSpPr>
            <p:spPr bwMode="auto">
              <a:xfrm>
                <a:off x="3636" y="3367"/>
                <a:ext cx="1190" cy="80"/>
              </a:xfrm>
              <a:custGeom>
                <a:avLst/>
                <a:gdLst>
                  <a:gd name="T0" fmla="*/ 484 w 501"/>
                  <a:gd name="T1" fmla="*/ 21 h 31"/>
                  <a:gd name="T2" fmla="*/ 476 w 501"/>
                  <a:gd name="T3" fmla="*/ 20 h 31"/>
                  <a:gd name="T4" fmla="*/ 435 w 501"/>
                  <a:gd name="T5" fmla="*/ 21 h 31"/>
                  <a:gd name="T6" fmla="*/ 391 w 501"/>
                  <a:gd name="T7" fmla="*/ 21 h 31"/>
                  <a:gd name="T8" fmla="*/ 373 w 501"/>
                  <a:gd name="T9" fmla="*/ 20 h 31"/>
                  <a:gd name="T10" fmla="*/ 353 w 501"/>
                  <a:gd name="T11" fmla="*/ 22 h 31"/>
                  <a:gd name="T12" fmla="*/ 335 w 501"/>
                  <a:gd name="T13" fmla="*/ 21 h 31"/>
                  <a:gd name="T14" fmla="*/ 288 w 501"/>
                  <a:gd name="T15" fmla="*/ 19 h 31"/>
                  <a:gd name="T16" fmla="*/ 259 w 501"/>
                  <a:gd name="T17" fmla="*/ 21 h 31"/>
                  <a:gd name="T18" fmla="*/ 237 w 501"/>
                  <a:gd name="T19" fmla="*/ 22 h 31"/>
                  <a:gd name="T20" fmla="*/ 204 w 501"/>
                  <a:gd name="T21" fmla="*/ 15 h 31"/>
                  <a:gd name="T22" fmla="*/ 174 w 501"/>
                  <a:gd name="T23" fmla="*/ 12 h 31"/>
                  <a:gd name="T24" fmla="*/ 170 w 501"/>
                  <a:gd name="T25" fmla="*/ 17 h 31"/>
                  <a:gd name="T26" fmla="*/ 127 w 501"/>
                  <a:gd name="T27" fmla="*/ 7 h 31"/>
                  <a:gd name="T28" fmla="*/ 99 w 501"/>
                  <a:gd name="T29" fmla="*/ 2 h 31"/>
                  <a:gd name="T30" fmla="*/ 97 w 501"/>
                  <a:gd name="T31" fmla="*/ 13 h 31"/>
                  <a:gd name="T32" fmla="*/ 91 w 501"/>
                  <a:gd name="T33" fmla="*/ 10 h 31"/>
                  <a:gd name="T34" fmla="*/ 57 w 501"/>
                  <a:gd name="T35" fmla="*/ 3 h 31"/>
                  <a:gd name="T36" fmla="*/ 43 w 501"/>
                  <a:gd name="T37" fmla="*/ 9 h 31"/>
                  <a:gd name="T38" fmla="*/ 18 w 501"/>
                  <a:gd name="T39" fmla="*/ 6 h 31"/>
                  <a:gd name="T40" fmla="*/ 14 w 501"/>
                  <a:gd name="T41" fmla="*/ 16 h 31"/>
                  <a:gd name="T42" fmla="*/ 18 w 501"/>
                  <a:gd name="T43" fmla="*/ 23 h 31"/>
                  <a:gd name="T44" fmla="*/ 28 w 501"/>
                  <a:gd name="T45" fmla="*/ 13 h 31"/>
                  <a:gd name="T46" fmla="*/ 38 w 501"/>
                  <a:gd name="T47" fmla="*/ 16 h 31"/>
                  <a:gd name="T48" fmla="*/ 76 w 501"/>
                  <a:gd name="T49" fmla="*/ 25 h 31"/>
                  <a:gd name="T50" fmla="*/ 60 w 501"/>
                  <a:gd name="T51" fmla="*/ 10 h 31"/>
                  <a:gd name="T52" fmla="*/ 91 w 501"/>
                  <a:gd name="T53" fmla="*/ 17 h 31"/>
                  <a:gd name="T54" fmla="*/ 92 w 501"/>
                  <a:gd name="T55" fmla="*/ 20 h 31"/>
                  <a:gd name="T56" fmla="*/ 108 w 501"/>
                  <a:gd name="T57" fmla="*/ 23 h 31"/>
                  <a:gd name="T58" fmla="*/ 112 w 501"/>
                  <a:gd name="T59" fmla="*/ 11 h 31"/>
                  <a:gd name="T60" fmla="*/ 130 w 501"/>
                  <a:gd name="T61" fmla="*/ 16 h 31"/>
                  <a:gd name="T62" fmla="*/ 142 w 501"/>
                  <a:gd name="T63" fmla="*/ 18 h 31"/>
                  <a:gd name="T64" fmla="*/ 163 w 501"/>
                  <a:gd name="T65" fmla="*/ 24 h 31"/>
                  <a:gd name="T66" fmla="*/ 182 w 501"/>
                  <a:gd name="T67" fmla="*/ 25 h 31"/>
                  <a:gd name="T68" fmla="*/ 182 w 501"/>
                  <a:gd name="T69" fmla="*/ 17 h 31"/>
                  <a:gd name="T70" fmla="*/ 189 w 501"/>
                  <a:gd name="T71" fmla="*/ 17 h 31"/>
                  <a:gd name="T72" fmla="*/ 207 w 501"/>
                  <a:gd name="T73" fmla="*/ 25 h 31"/>
                  <a:gd name="T74" fmla="*/ 216 w 501"/>
                  <a:gd name="T75" fmla="*/ 28 h 31"/>
                  <a:gd name="T76" fmla="*/ 237 w 501"/>
                  <a:gd name="T77" fmla="*/ 30 h 31"/>
                  <a:gd name="T78" fmla="*/ 265 w 501"/>
                  <a:gd name="T79" fmla="*/ 27 h 31"/>
                  <a:gd name="T80" fmla="*/ 282 w 501"/>
                  <a:gd name="T81" fmla="*/ 23 h 31"/>
                  <a:gd name="T82" fmla="*/ 282 w 501"/>
                  <a:gd name="T83" fmla="*/ 26 h 31"/>
                  <a:gd name="T84" fmla="*/ 295 w 501"/>
                  <a:gd name="T85" fmla="*/ 28 h 31"/>
                  <a:gd name="T86" fmla="*/ 320 w 501"/>
                  <a:gd name="T87" fmla="*/ 27 h 31"/>
                  <a:gd name="T88" fmla="*/ 346 w 501"/>
                  <a:gd name="T89" fmla="*/ 26 h 31"/>
                  <a:gd name="T90" fmla="*/ 363 w 501"/>
                  <a:gd name="T91" fmla="*/ 28 h 31"/>
                  <a:gd name="T92" fmla="*/ 381 w 501"/>
                  <a:gd name="T93" fmla="*/ 29 h 31"/>
                  <a:gd name="T94" fmla="*/ 397 w 501"/>
                  <a:gd name="T95" fmla="*/ 29 h 31"/>
                  <a:gd name="T96" fmla="*/ 414 w 501"/>
                  <a:gd name="T97" fmla="*/ 28 h 31"/>
                  <a:gd name="T98" fmla="*/ 444 w 501"/>
                  <a:gd name="T99" fmla="*/ 28 h 31"/>
                  <a:gd name="T100" fmla="*/ 470 w 501"/>
                  <a:gd name="T101" fmla="*/ 22 h 31"/>
                  <a:gd name="T102" fmla="*/ 480 w 501"/>
                  <a:gd name="T103" fmla="*/ 25 h 31"/>
                  <a:gd name="T104" fmla="*/ 501 w 501"/>
                  <a:gd name="T105" fmla="*/ 21 h 31"/>
                  <a:gd name="T106" fmla="*/ 83 w 501"/>
                  <a:gd name="T107" fmla="*/ 8 h 31"/>
                  <a:gd name="T108" fmla="*/ 106 w 501"/>
                  <a:gd name="T109" fmla="*/ 11 h 31"/>
                  <a:gd name="T110" fmla="*/ 284 w 501"/>
                  <a:gd name="T11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1" h="31">
                    <a:moveTo>
                      <a:pt x="501" y="21"/>
                    </a:moveTo>
                    <a:cubicBezTo>
                      <a:pt x="500" y="20"/>
                      <a:pt x="501" y="22"/>
                      <a:pt x="498" y="20"/>
                    </a:cubicBezTo>
                    <a:cubicBezTo>
                      <a:pt x="500" y="22"/>
                      <a:pt x="490" y="20"/>
                      <a:pt x="493" y="22"/>
                    </a:cubicBezTo>
                    <a:cubicBezTo>
                      <a:pt x="491" y="20"/>
                      <a:pt x="489" y="21"/>
                      <a:pt x="486" y="20"/>
                    </a:cubicBezTo>
                    <a:cubicBezTo>
                      <a:pt x="486" y="20"/>
                      <a:pt x="487" y="21"/>
                      <a:pt x="485" y="20"/>
                    </a:cubicBezTo>
                    <a:cubicBezTo>
                      <a:pt x="485" y="20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5" y="21"/>
                      <a:pt x="485" y="21"/>
                      <a:pt x="486" y="21"/>
                    </a:cubicBezTo>
                    <a:cubicBezTo>
                      <a:pt x="484" y="22"/>
                      <a:pt x="480" y="22"/>
                      <a:pt x="479" y="23"/>
                    </a:cubicBezTo>
                    <a:cubicBezTo>
                      <a:pt x="477" y="22"/>
                      <a:pt x="479" y="22"/>
                      <a:pt x="478" y="22"/>
                    </a:cubicBezTo>
                    <a:cubicBezTo>
                      <a:pt x="476" y="22"/>
                      <a:pt x="476" y="22"/>
                      <a:pt x="476" y="22"/>
                    </a:cubicBezTo>
                    <a:cubicBezTo>
                      <a:pt x="476" y="22"/>
                      <a:pt x="472" y="21"/>
                      <a:pt x="476" y="20"/>
                    </a:cubicBezTo>
                    <a:cubicBezTo>
                      <a:pt x="472" y="20"/>
                      <a:pt x="472" y="20"/>
                      <a:pt x="472" y="20"/>
                    </a:cubicBezTo>
                    <a:cubicBezTo>
                      <a:pt x="470" y="20"/>
                      <a:pt x="468" y="20"/>
                      <a:pt x="466" y="20"/>
                    </a:cubicBezTo>
                    <a:cubicBezTo>
                      <a:pt x="464" y="20"/>
                      <a:pt x="462" y="21"/>
                      <a:pt x="463" y="20"/>
                    </a:cubicBezTo>
                    <a:cubicBezTo>
                      <a:pt x="458" y="21"/>
                      <a:pt x="458" y="21"/>
                      <a:pt x="458" y="21"/>
                    </a:cubicBezTo>
                    <a:cubicBezTo>
                      <a:pt x="458" y="21"/>
                      <a:pt x="458" y="21"/>
                      <a:pt x="458" y="21"/>
                    </a:cubicBezTo>
                    <a:cubicBezTo>
                      <a:pt x="453" y="21"/>
                      <a:pt x="447" y="22"/>
                      <a:pt x="441" y="20"/>
                    </a:cubicBezTo>
                    <a:cubicBezTo>
                      <a:pt x="440" y="21"/>
                      <a:pt x="438" y="21"/>
                      <a:pt x="435" y="21"/>
                    </a:cubicBezTo>
                    <a:cubicBezTo>
                      <a:pt x="434" y="20"/>
                      <a:pt x="434" y="20"/>
                      <a:pt x="434" y="20"/>
                    </a:cubicBezTo>
                    <a:cubicBezTo>
                      <a:pt x="432" y="20"/>
                      <a:pt x="427" y="19"/>
                      <a:pt x="426" y="20"/>
                    </a:cubicBezTo>
                    <a:cubicBezTo>
                      <a:pt x="424" y="18"/>
                      <a:pt x="416" y="19"/>
                      <a:pt x="412" y="19"/>
                    </a:cubicBezTo>
                    <a:cubicBezTo>
                      <a:pt x="411" y="20"/>
                      <a:pt x="411" y="20"/>
                      <a:pt x="411" y="20"/>
                    </a:cubicBezTo>
                    <a:cubicBezTo>
                      <a:pt x="409" y="20"/>
                      <a:pt x="406" y="20"/>
                      <a:pt x="403" y="20"/>
                    </a:cubicBezTo>
                    <a:cubicBezTo>
                      <a:pt x="403" y="21"/>
                      <a:pt x="403" y="21"/>
                      <a:pt x="403" y="21"/>
                    </a:cubicBezTo>
                    <a:cubicBezTo>
                      <a:pt x="400" y="22"/>
                      <a:pt x="395" y="21"/>
                      <a:pt x="391" y="21"/>
                    </a:cubicBezTo>
                    <a:cubicBezTo>
                      <a:pt x="391" y="20"/>
                      <a:pt x="392" y="20"/>
                      <a:pt x="393" y="21"/>
                    </a:cubicBezTo>
                    <a:cubicBezTo>
                      <a:pt x="388" y="19"/>
                      <a:pt x="381" y="22"/>
                      <a:pt x="376" y="20"/>
                    </a:cubicBezTo>
                    <a:cubicBezTo>
                      <a:pt x="375" y="21"/>
                      <a:pt x="374" y="21"/>
                      <a:pt x="373" y="20"/>
                    </a:cubicBezTo>
                    <a:cubicBezTo>
                      <a:pt x="373" y="20"/>
                      <a:pt x="374" y="20"/>
                      <a:pt x="374" y="20"/>
                    </a:cubicBezTo>
                    <a:cubicBezTo>
                      <a:pt x="374" y="20"/>
                      <a:pt x="373" y="20"/>
                      <a:pt x="373" y="20"/>
                    </a:cubicBezTo>
                    <a:cubicBezTo>
                      <a:pt x="373" y="20"/>
                      <a:pt x="372" y="20"/>
                      <a:pt x="371" y="20"/>
                    </a:cubicBezTo>
                    <a:cubicBezTo>
                      <a:pt x="372" y="20"/>
                      <a:pt x="372" y="20"/>
                      <a:pt x="373" y="20"/>
                    </a:cubicBezTo>
                    <a:cubicBezTo>
                      <a:pt x="372" y="20"/>
                      <a:pt x="370" y="20"/>
                      <a:pt x="369" y="21"/>
                    </a:cubicBezTo>
                    <a:cubicBezTo>
                      <a:pt x="368" y="20"/>
                      <a:pt x="368" y="20"/>
                      <a:pt x="368" y="20"/>
                    </a:cubicBezTo>
                    <a:cubicBezTo>
                      <a:pt x="368" y="20"/>
                      <a:pt x="368" y="20"/>
                      <a:pt x="368" y="20"/>
                    </a:cubicBezTo>
                    <a:cubicBezTo>
                      <a:pt x="367" y="19"/>
                      <a:pt x="367" y="20"/>
                      <a:pt x="368" y="21"/>
                    </a:cubicBezTo>
                    <a:cubicBezTo>
                      <a:pt x="367" y="21"/>
                      <a:pt x="366" y="21"/>
                      <a:pt x="366" y="21"/>
                    </a:cubicBezTo>
                    <a:cubicBezTo>
                      <a:pt x="365" y="20"/>
                      <a:pt x="362" y="22"/>
                      <a:pt x="361" y="20"/>
                    </a:cubicBezTo>
                    <a:cubicBezTo>
                      <a:pt x="360" y="21"/>
                      <a:pt x="353" y="21"/>
                      <a:pt x="353" y="22"/>
                    </a:cubicBezTo>
                    <a:cubicBezTo>
                      <a:pt x="352" y="22"/>
                      <a:pt x="352" y="22"/>
                      <a:pt x="353" y="22"/>
                    </a:cubicBezTo>
                    <a:cubicBezTo>
                      <a:pt x="351" y="22"/>
                      <a:pt x="350" y="22"/>
                      <a:pt x="348" y="22"/>
                    </a:cubicBezTo>
                    <a:cubicBezTo>
                      <a:pt x="348" y="21"/>
                      <a:pt x="348" y="21"/>
                      <a:pt x="348" y="21"/>
                    </a:cubicBezTo>
                    <a:cubicBezTo>
                      <a:pt x="344" y="22"/>
                      <a:pt x="344" y="22"/>
                      <a:pt x="344" y="22"/>
                    </a:cubicBezTo>
                    <a:cubicBezTo>
                      <a:pt x="342" y="22"/>
                      <a:pt x="341" y="21"/>
                      <a:pt x="343" y="20"/>
                    </a:cubicBezTo>
                    <a:cubicBezTo>
                      <a:pt x="338" y="22"/>
                      <a:pt x="339" y="21"/>
                      <a:pt x="335" y="22"/>
                    </a:cubicBezTo>
                    <a:cubicBezTo>
                      <a:pt x="335" y="21"/>
                      <a:pt x="335" y="21"/>
                      <a:pt x="335" y="21"/>
                    </a:cubicBezTo>
                    <a:cubicBezTo>
                      <a:pt x="333" y="21"/>
                      <a:pt x="331" y="22"/>
                      <a:pt x="330" y="22"/>
                    </a:cubicBezTo>
                    <a:cubicBezTo>
                      <a:pt x="327" y="20"/>
                      <a:pt x="313" y="21"/>
                      <a:pt x="304" y="20"/>
                    </a:cubicBezTo>
                    <a:cubicBezTo>
                      <a:pt x="306" y="22"/>
                      <a:pt x="300" y="19"/>
                      <a:pt x="300" y="21"/>
                    </a:cubicBezTo>
                    <a:cubicBezTo>
                      <a:pt x="299" y="20"/>
                      <a:pt x="298" y="20"/>
                      <a:pt x="299" y="19"/>
                    </a:cubicBezTo>
                    <a:cubicBezTo>
                      <a:pt x="295" y="20"/>
                      <a:pt x="292" y="18"/>
                      <a:pt x="289" y="20"/>
                    </a:cubicBezTo>
                    <a:cubicBezTo>
                      <a:pt x="289" y="19"/>
                      <a:pt x="290" y="19"/>
                      <a:pt x="290" y="19"/>
                    </a:cubicBezTo>
                    <a:cubicBezTo>
                      <a:pt x="290" y="19"/>
                      <a:pt x="288" y="19"/>
                      <a:pt x="288" y="19"/>
                    </a:cubicBezTo>
                    <a:cubicBezTo>
                      <a:pt x="288" y="18"/>
                      <a:pt x="289" y="18"/>
                      <a:pt x="289" y="18"/>
                    </a:cubicBezTo>
                    <a:cubicBezTo>
                      <a:pt x="285" y="18"/>
                      <a:pt x="284" y="20"/>
                      <a:pt x="284" y="21"/>
                    </a:cubicBezTo>
                    <a:cubicBezTo>
                      <a:pt x="282" y="21"/>
                      <a:pt x="280" y="21"/>
                      <a:pt x="279" y="22"/>
                    </a:cubicBezTo>
                    <a:cubicBezTo>
                      <a:pt x="278" y="21"/>
                      <a:pt x="277" y="21"/>
                      <a:pt x="279" y="21"/>
                    </a:cubicBezTo>
                    <a:cubicBezTo>
                      <a:pt x="278" y="20"/>
                      <a:pt x="270" y="20"/>
                      <a:pt x="269" y="21"/>
                    </a:cubicBezTo>
                    <a:cubicBezTo>
                      <a:pt x="269" y="21"/>
                      <a:pt x="267" y="21"/>
                      <a:pt x="267" y="21"/>
                    </a:cubicBezTo>
                    <a:cubicBezTo>
                      <a:pt x="263" y="21"/>
                      <a:pt x="263" y="21"/>
                      <a:pt x="259" y="21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59" y="23"/>
                      <a:pt x="257" y="21"/>
                      <a:pt x="254" y="22"/>
                    </a:cubicBezTo>
                    <a:cubicBezTo>
                      <a:pt x="254" y="21"/>
                      <a:pt x="254" y="21"/>
                      <a:pt x="254" y="21"/>
                    </a:cubicBezTo>
                    <a:cubicBezTo>
                      <a:pt x="248" y="20"/>
                      <a:pt x="252" y="22"/>
                      <a:pt x="245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5" y="24"/>
                      <a:pt x="240" y="20"/>
                      <a:pt x="236" y="21"/>
                    </a:cubicBezTo>
                    <a:cubicBezTo>
                      <a:pt x="237" y="22"/>
                      <a:pt x="237" y="22"/>
                      <a:pt x="237" y="22"/>
                    </a:cubicBezTo>
                    <a:cubicBezTo>
                      <a:pt x="235" y="22"/>
                      <a:pt x="232" y="19"/>
                      <a:pt x="230" y="18"/>
                    </a:cubicBezTo>
                    <a:cubicBezTo>
                      <a:pt x="229" y="18"/>
                      <a:pt x="230" y="18"/>
                      <a:pt x="231" y="18"/>
                    </a:cubicBezTo>
                    <a:cubicBezTo>
                      <a:pt x="226" y="17"/>
                      <a:pt x="230" y="19"/>
                      <a:pt x="226" y="19"/>
                    </a:cubicBezTo>
                    <a:cubicBezTo>
                      <a:pt x="226" y="19"/>
                      <a:pt x="227" y="18"/>
                      <a:pt x="225" y="18"/>
                    </a:cubicBezTo>
                    <a:cubicBezTo>
                      <a:pt x="223" y="17"/>
                      <a:pt x="217" y="19"/>
                      <a:pt x="214" y="17"/>
                    </a:cubicBezTo>
                    <a:cubicBezTo>
                      <a:pt x="214" y="18"/>
                      <a:pt x="215" y="19"/>
                      <a:pt x="213" y="18"/>
                    </a:cubicBezTo>
                    <a:cubicBezTo>
                      <a:pt x="211" y="18"/>
                      <a:pt x="207" y="15"/>
                      <a:pt x="204" y="1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2" y="14"/>
                      <a:pt x="198" y="12"/>
                      <a:pt x="196" y="12"/>
                    </a:cubicBezTo>
                    <a:cubicBezTo>
                      <a:pt x="196" y="10"/>
                      <a:pt x="193" y="9"/>
                      <a:pt x="189" y="8"/>
                    </a:cubicBezTo>
                    <a:cubicBezTo>
                      <a:pt x="185" y="7"/>
                      <a:pt x="182" y="8"/>
                      <a:pt x="182" y="6"/>
                    </a:cubicBezTo>
                    <a:cubicBezTo>
                      <a:pt x="182" y="6"/>
                      <a:pt x="179" y="7"/>
                      <a:pt x="177" y="8"/>
                    </a:cubicBezTo>
                    <a:cubicBezTo>
                      <a:pt x="176" y="9"/>
                      <a:pt x="175" y="10"/>
                      <a:pt x="174" y="11"/>
                    </a:cubicBezTo>
                    <a:cubicBezTo>
                      <a:pt x="174" y="12"/>
                      <a:pt x="174" y="12"/>
                      <a:pt x="174" y="12"/>
                    </a:cubicBezTo>
                    <a:cubicBezTo>
                      <a:pt x="173" y="12"/>
                      <a:pt x="173" y="12"/>
                      <a:pt x="173" y="12"/>
                    </a:cubicBezTo>
                    <a:cubicBezTo>
                      <a:pt x="173" y="14"/>
                      <a:pt x="173" y="14"/>
                      <a:pt x="173" y="14"/>
                    </a:cubicBezTo>
                    <a:cubicBezTo>
                      <a:pt x="173" y="15"/>
                      <a:pt x="173" y="15"/>
                      <a:pt x="173" y="15"/>
                    </a:cubicBezTo>
                    <a:cubicBezTo>
                      <a:pt x="173" y="16"/>
                      <a:pt x="173" y="17"/>
                      <a:pt x="174" y="17"/>
                    </a:cubicBezTo>
                    <a:cubicBezTo>
                      <a:pt x="174" y="18"/>
                      <a:pt x="174" y="18"/>
                      <a:pt x="174" y="18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1" y="17"/>
                      <a:pt x="170" y="17"/>
                      <a:pt x="170" y="17"/>
                    </a:cubicBezTo>
                    <a:cubicBezTo>
                      <a:pt x="169" y="17"/>
                      <a:pt x="169" y="17"/>
                      <a:pt x="168" y="17"/>
                    </a:cubicBezTo>
                    <a:cubicBezTo>
                      <a:pt x="167" y="17"/>
                      <a:pt x="166" y="17"/>
                      <a:pt x="165" y="17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3" y="17"/>
                      <a:pt x="156" y="13"/>
                      <a:pt x="150" y="12"/>
                    </a:cubicBezTo>
                    <a:cubicBezTo>
                      <a:pt x="150" y="12"/>
                      <a:pt x="150" y="12"/>
                      <a:pt x="151" y="12"/>
                    </a:cubicBezTo>
                    <a:cubicBezTo>
                      <a:pt x="144" y="11"/>
                      <a:pt x="135" y="5"/>
                      <a:pt x="132" y="8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33" y="9"/>
                      <a:pt x="126" y="9"/>
                      <a:pt x="128" y="10"/>
                    </a:cubicBezTo>
                    <a:cubicBezTo>
                      <a:pt x="126" y="10"/>
                      <a:pt x="123" y="7"/>
                      <a:pt x="126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7" y="7"/>
                      <a:pt x="119" y="6"/>
                      <a:pt x="119" y="5"/>
                    </a:cubicBezTo>
                    <a:cubicBezTo>
                      <a:pt x="116" y="4"/>
                      <a:pt x="114" y="4"/>
                      <a:pt x="111" y="3"/>
                    </a:cubicBezTo>
                    <a:cubicBezTo>
                      <a:pt x="108" y="3"/>
                      <a:pt x="105" y="3"/>
                      <a:pt x="102" y="3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10"/>
                      <a:pt x="99" y="11"/>
                      <a:pt x="99" y="11"/>
                    </a:cubicBezTo>
                    <a:cubicBezTo>
                      <a:pt x="99" y="12"/>
                      <a:pt x="98" y="12"/>
                      <a:pt x="98" y="12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97" y="11"/>
                      <a:pt x="96" y="11"/>
                      <a:pt x="95" y="11"/>
                    </a:cubicBezTo>
                    <a:cubicBezTo>
                      <a:pt x="95" y="11"/>
                      <a:pt x="96" y="13"/>
                      <a:pt x="97" y="13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3" y="12"/>
                      <a:pt x="93" y="11"/>
                      <a:pt x="95" y="11"/>
                    </a:cubicBezTo>
                    <a:cubicBezTo>
                      <a:pt x="94" y="11"/>
                      <a:pt x="94" y="11"/>
                      <a:pt x="93" y="11"/>
                    </a:cubicBezTo>
                    <a:cubicBezTo>
                      <a:pt x="92" y="11"/>
                      <a:pt x="91" y="11"/>
                      <a:pt x="91" y="11"/>
                    </a:cubicBezTo>
                    <a:cubicBezTo>
                      <a:pt x="86" y="10"/>
                      <a:pt x="94" y="10"/>
                      <a:pt x="92" y="1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10"/>
                      <a:pt x="88" y="10"/>
                      <a:pt x="85" y="9"/>
                    </a:cubicBezTo>
                    <a:cubicBezTo>
                      <a:pt x="83" y="9"/>
                      <a:pt x="85" y="8"/>
                      <a:pt x="84" y="8"/>
                    </a:cubicBezTo>
                    <a:cubicBezTo>
                      <a:pt x="84" y="8"/>
                      <a:pt x="84" y="8"/>
                      <a:pt x="83" y="8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7" y="8"/>
                      <a:pt x="75" y="7"/>
                      <a:pt x="77" y="8"/>
                    </a:cubicBezTo>
                    <a:cubicBezTo>
                      <a:pt x="74" y="5"/>
                      <a:pt x="59" y="3"/>
                      <a:pt x="57" y="3"/>
                    </a:cubicBezTo>
                    <a:cubicBezTo>
                      <a:pt x="56" y="3"/>
                      <a:pt x="55" y="3"/>
                      <a:pt x="53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9"/>
                      <a:pt x="53" y="11"/>
                      <a:pt x="55" y="13"/>
                    </a:cubicBezTo>
                    <a:cubicBezTo>
                      <a:pt x="54" y="12"/>
                      <a:pt x="55" y="11"/>
                      <a:pt x="57" y="13"/>
                    </a:cubicBezTo>
                    <a:cubicBezTo>
                      <a:pt x="57" y="14"/>
                      <a:pt x="56" y="14"/>
                      <a:pt x="56" y="14"/>
                    </a:cubicBezTo>
                    <a:cubicBezTo>
                      <a:pt x="52" y="13"/>
                      <a:pt x="48" y="10"/>
                      <a:pt x="43" y="9"/>
                    </a:cubicBezTo>
                    <a:cubicBezTo>
                      <a:pt x="42" y="9"/>
                      <a:pt x="43" y="10"/>
                      <a:pt x="42" y="10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6"/>
                      <a:pt x="36" y="8"/>
                      <a:pt x="34" y="6"/>
                    </a:cubicBezTo>
                    <a:cubicBezTo>
                      <a:pt x="35" y="6"/>
                      <a:pt x="35" y="7"/>
                      <a:pt x="34" y="7"/>
                    </a:cubicBezTo>
                    <a:cubicBezTo>
                      <a:pt x="30" y="5"/>
                      <a:pt x="26" y="3"/>
                      <a:pt x="22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9"/>
                      <a:pt x="22" y="18"/>
                      <a:pt x="21" y="18"/>
                    </a:cubicBezTo>
                    <a:cubicBezTo>
                      <a:pt x="20" y="18"/>
                      <a:pt x="19" y="18"/>
                      <a:pt x="19" y="17"/>
                    </a:cubicBezTo>
                    <a:cubicBezTo>
                      <a:pt x="17" y="17"/>
                      <a:pt x="15" y="16"/>
                      <a:pt x="15" y="15"/>
                    </a:cubicBezTo>
                    <a:cubicBezTo>
                      <a:pt x="15" y="16"/>
                      <a:pt x="15" y="16"/>
                      <a:pt x="14" y="16"/>
                    </a:cubicBezTo>
                    <a:cubicBezTo>
                      <a:pt x="14" y="16"/>
                      <a:pt x="14" y="16"/>
                      <a:pt x="14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4"/>
                      <a:pt x="2" y="11"/>
                      <a:pt x="1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5" y="17"/>
                      <a:pt x="4" y="18"/>
                    </a:cubicBezTo>
                    <a:cubicBezTo>
                      <a:pt x="6" y="18"/>
                      <a:pt x="7" y="19"/>
                      <a:pt x="9" y="21"/>
                    </a:cubicBezTo>
                    <a:cubicBezTo>
                      <a:pt x="11" y="22"/>
                      <a:pt x="15" y="24"/>
                      <a:pt x="18" y="23"/>
                    </a:cubicBezTo>
                    <a:cubicBezTo>
                      <a:pt x="19" y="24"/>
                      <a:pt x="17" y="24"/>
                      <a:pt x="17" y="24"/>
                    </a:cubicBezTo>
                    <a:cubicBezTo>
                      <a:pt x="19" y="24"/>
                      <a:pt x="21" y="24"/>
                      <a:pt x="25" y="25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6" y="26"/>
                      <a:pt x="28" y="26"/>
                      <a:pt x="30" y="27"/>
                    </a:cubicBezTo>
                    <a:cubicBezTo>
                      <a:pt x="32" y="27"/>
                      <a:pt x="34" y="27"/>
                      <a:pt x="34" y="27"/>
                    </a:cubicBezTo>
                    <a:cubicBezTo>
                      <a:pt x="32" y="23"/>
                      <a:pt x="31" y="19"/>
                      <a:pt x="28" y="12"/>
                    </a:cubicBezTo>
                    <a:cubicBezTo>
                      <a:pt x="28" y="12"/>
                      <a:pt x="28" y="12"/>
                      <a:pt x="28" y="13"/>
                    </a:cubicBezTo>
                    <a:cubicBezTo>
                      <a:pt x="31" y="13"/>
                      <a:pt x="28" y="11"/>
                      <a:pt x="31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4" y="13"/>
                      <a:pt x="35" y="14"/>
                      <a:pt x="34" y="15"/>
                    </a:cubicBezTo>
                    <a:cubicBezTo>
                      <a:pt x="34" y="15"/>
                      <a:pt x="33" y="15"/>
                      <a:pt x="33" y="14"/>
                    </a:cubicBezTo>
                    <a:cubicBezTo>
                      <a:pt x="35" y="16"/>
                      <a:pt x="39" y="17"/>
                      <a:pt x="40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45" y="18"/>
                      <a:pt x="55" y="23"/>
                      <a:pt x="63" y="23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3" y="23"/>
                      <a:pt x="63" y="23"/>
                      <a:pt x="64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6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6" y="16"/>
                      <a:pt x="66" y="16"/>
                      <a:pt x="62" y="12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1" y="12"/>
                      <a:pt x="60" y="11"/>
                      <a:pt x="59" y="10"/>
                    </a:cubicBezTo>
                    <a:cubicBezTo>
                      <a:pt x="60" y="10"/>
                      <a:pt x="59" y="9"/>
                      <a:pt x="59" y="8"/>
                    </a:cubicBezTo>
                    <a:cubicBezTo>
                      <a:pt x="60" y="8"/>
                      <a:pt x="60" y="8"/>
                      <a:pt x="61" y="8"/>
                    </a:cubicBezTo>
                    <a:cubicBezTo>
                      <a:pt x="58" y="9"/>
                      <a:pt x="63" y="10"/>
                      <a:pt x="60" y="10"/>
                    </a:cubicBezTo>
                    <a:cubicBezTo>
                      <a:pt x="66" y="13"/>
                      <a:pt x="70" y="11"/>
                      <a:pt x="72" y="14"/>
                    </a:cubicBezTo>
                    <a:cubicBezTo>
                      <a:pt x="76" y="12"/>
                      <a:pt x="67" y="11"/>
                      <a:pt x="69" y="11"/>
                    </a:cubicBezTo>
                    <a:cubicBezTo>
                      <a:pt x="68" y="10"/>
                      <a:pt x="72" y="10"/>
                      <a:pt x="74" y="11"/>
                    </a:cubicBezTo>
                    <a:cubicBezTo>
                      <a:pt x="76" y="12"/>
                      <a:pt x="76" y="14"/>
                      <a:pt x="82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7"/>
                      <a:pt x="85" y="16"/>
                      <a:pt x="87" y="18"/>
                    </a:cubicBezTo>
                    <a:cubicBezTo>
                      <a:pt x="89" y="17"/>
                      <a:pt x="90" y="19"/>
                      <a:pt x="91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9" y="17"/>
                      <a:pt x="92" y="15"/>
                      <a:pt x="97" y="17"/>
                    </a:cubicBezTo>
                    <a:cubicBezTo>
                      <a:pt x="97" y="18"/>
                      <a:pt x="95" y="18"/>
                      <a:pt x="94" y="18"/>
                    </a:cubicBezTo>
                    <a:cubicBezTo>
                      <a:pt x="96" y="19"/>
                      <a:pt x="97" y="18"/>
                      <a:pt x="99" y="19"/>
                    </a:cubicBezTo>
                    <a:cubicBezTo>
                      <a:pt x="99" y="21"/>
                      <a:pt x="90" y="18"/>
                      <a:pt x="88" y="18"/>
                    </a:cubicBezTo>
                    <a:cubicBezTo>
                      <a:pt x="89" y="19"/>
                      <a:pt x="90" y="19"/>
                      <a:pt x="91" y="19"/>
                    </a:cubicBezTo>
                    <a:cubicBezTo>
                      <a:pt x="93" y="19"/>
                      <a:pt x="94" y="19"/>
                      <a:pt x="92" y="20"/>
                    </a:cubicBezTo>
                    <a:cubicBezTo>
                      <a:pt x="94" y="19"/>
                      <a:pt x="96" y="19"/>
                      <a:pt x="98" y="20"/>
                    </a:cubicBezTo>
                    <a:cubicBezTo>
                      <a:pt x="100" y="21"/>
                      <a:pt x="103" y="21"/>
                      <a:pt x="105" y="21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108" y="22"/>
                      <a:pt x="108" y="21"/>
                    </a:cubicBezTo>
                    <a:cubicBezTo>
                      <a:pt x="108" y="21"/>
                      <a:pt x="108" y="20"/>
                      <a:pt x="108" y="20"/>
                    </a:cubicBezTo>
                    <a:cubicBezTo>
                      <a:pt x="108" y="20"/>
                      <a:pt x="108" y="21"/>
                      <a:pt x="108" y="21"/>
                    </a:cubicBezTo>
                    <a:cubicBezTo>
                      <a:pt x="108" y="22"/>
                      <a:pt x="108" y="22"/>
                      <a:pt x="108" y="23"/>
                    </a:cubicBezTo>
                    <a:cubicBezTo>
                      <a:pt x="108" y="23"/>
                      <a:pt x="109" y="22"/>
                      <a:pt x="109" y="22"/>
                    </a:cubicBezTo>
                    <a:cubicBezTo>
                      <a:pt x="108" y="19"/>
                      <a:pt x="108" y="16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1"/>
                      <a:pt x="108" y="11"/>
                    </a:cubicBezTo>
                    <a:cubicBezTo>
                      <a:pt x="109" y="11"/>
                      <a:pt x="110" y="12"/>
                      <a:pt x="110" y="12"/>
                    </a:cubicBezTo>
                    <a:cubicBezTo>
                      <a:pt x="115" y="13"/>
                      <a:pt x="109" y="11"/>
                      <a:pt x="112" y="11"/>
                    </a:cubicBezTo>
                    <a:cubicBezTo>
                      <a:pt x="113" y="12"/>
                      <a:pt x="114" y="11"/>
                      <a:pt x="117" y="11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4"/>
                      <a:pt x="119" y="10"/>
                      <a:pt x="124" y="12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7" y="14"/>
                      <a:pt x="127" y="14"/>
                      <a:pt x="130" y="16"/>
                    </a:cubicBezTo>
                    <a:cubicBezTo>
                      <a:pt x="130" y="15"/>
                      <a:pt x="131" y="14"/>
                      <a:pt x="134" y="15"/>
                    </a:cubicBezTo>
                    <a:cubicBezTo>
                      <a:pt x="136" y="16"/>
                      <a:pt x="133" y="15"/>
                      <a:pt x="136" y="16"/>
                    </a:cubicBezTo>
                    <a:cubicBezTo>
                      <a:pt x="135" y="17"/>
                      <a:pt x="134" y="17"/>
                      <a:pt x="133" y="16"/>
                    </a:cubicBezTo>
                    <a:cubicBezTo>
                      <a:pt x="133" y="16"/>
                      <a:pt x="132" y="16"/>
                      <a:pt x="132" y="16"/>
                    </a:cubicBezTo>
                    <a:cubicBezTo>
                      <a:pt x="133" y="18"/>
                      <a:pt x="137" y="18"/>
                      <a:pt x="138" y="18"/>
                    </a:cubicBezTo>
                    <a:cubicBezTo>
                      <a:pt x="137" y="18"/>
                      <a:pt x="137" y="18"/>
                      <a:pt x="136" y="18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3" y="19"/>
                      <a:pt x="142" y="19"/>
                      <a:pt x="142" y="19"/>
                    </a:cubicBezTo>
                    <a:cubicBezTo>
                      <a:pt x="143" y="19"/>
                      <a:pt x="144" y="19"/>
                      <a:pt x="145" y="19"/>
                    </a:cubicBezTo>
                    <a:cubicBezTo>
                      <a:pt x="145" y="20"/>
                      <a:pt x="145" y="21"/>
                      <a:pt x="142" y="20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50" y="23"/>
                      <a:pt x="149" y="23"/>
                    </a:cubicBezTo>
                    <a:cubicBezTo>
                      <a:pt x="152" y="24"/>
                      <a:pt x="157" y="23"/>
                      <a:pt x="161" y="25"/>
                    </a:cubicBezTo>
                    <a:cubicBezTo>
                      <a:pt x="161" y="24"/>
                      <a:pt x="162" y="24"/>
                      <a:pt x="163" y="24"/>
                    </a:cubicBezTo>
                    <a:cubicBezTo>
                      <a:pt x="163" y="25"/>
                      <a:pt x="164" y="25"/>
                      <a:pt x="165" y="25"/>
                    </a:cubicBezTo>
                    <a:cubicBezTo>
                      <a:pt x="167" y="26"/>
                      <a:pt x="167" y="26"/>
                      <a:pt x="167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72" y="27"/>
                      <a:pt x="176" y="27"/>
                      <a:pt x="179" y="26"/>
                    </a:cubicBezTo>
                    <a:cubicBezTo>
                      <a:pt x="180" y="27"/>
                      <a:pt x="182" y="27"/>
                      <a:pt x="183" y="27"/>
                    </a:cubicBezTo>
                    <a:cubicBezTo>
                      <a:pt x="184" y="27"/>
                      <a:pt x="184" y="27"/>
                      <a:pt x="184" y="27"/>
                    </a:cubicBezTo>
                    <a:cubicBezTo>
                      <a:pt x="183" y="24"/>
                      <a:pt x="183" y="25"/>
                      <a:pt x="182" y="25"/>
                    </a:cubicBezTo>
                    <a:cubicBezTo>
                      <a:pt x="182" y="26"/>
                      <a:pt x="181" y="26"/>
                      <a:pt x="181" y="21"/>
                    </a:cubicBezTo>
                    <a:cubicBezTo>
                      <a:pt x="180" y="14"/>
                      <a:pt x="182" y="19"/>
                      <a:pt x="182" y="16"/>
                    </a:cubicBezTo>
                    <a:cubicBezTo>
                      <a:pt x="182" y="16"/>
                      <a:pt x="182" y="15"/>
                      <a:pt x="182" y="15"/>
                    </a:cubicBezTo>
                    <a:cubicBezTo>
                      <a:pt x="181" y="15"/>
                      <a:pt x="182" y="14"/>
                      <a:pt x="184" y="15"/>
                    </a:cubicBezTo>
                    <a:cubicBezTo>
                      <a:pt x="183" y="15"/>
                      <a:pt x="182" y="15"/>
                      <a:pt x="182" y="15"/>
                    </a:cubicBezTo>
                    <a:cubicBezTo>
                      <a:pt x="183" y="16"/>
                      <a:pt x="183" y="16"/>
                      <a:pt x="183" y="16"/>
                    </a:cubicBezTo>
                    <a:cubicBezTo>
                      <a:pt x="183" y="16"/>
                      <a:pt x="182" y="17"/>
                      <a:pt x="182" y="17"/>
                    </a:cubicBezTo>
                    <a:cubicBezTo>
                      <a:pt x="182" y="17"/>
                      <a:pt x="183" y="17"/>
                      <a:pt x="183" y="17"/>
                    </a:cubicBezTo>
                    <a:cubicBezTo>
                      <a:pt x="183" y="17"/>
                      <a:pt x="182" y="17"/>
                      <a:pt x="183" y="17"/>
                    </a:cubicBezTo>
                    <a:cubicBezTo>
                      <a:pt x="183" y="17"/>
                      <a:pt x="183" y="17"/>
                      <a:pt x="183" y="17"/>
                    </a:cubicBezTo>
                    <a:cubicBezTo>
                      <a:pt x="183" y="17"/>
                      <a:pt x="184" y="17"/>
                      <a:pt x="184" y="17"/>
                    </a:cubicBezTo>
                    <a:cubicBezTo>
                      <a:pt x="184" y="17"/>
                      <a:pt x="183" y="17"/>
                      <a:pt x="183" y="17"/>
                    </a:cubicBezTo>
                    <a:cubicBezTo>
                      <a:pt x="184" y="16"/>
                      <a:pt x="184" y="16"/>
                      <a:pt x="185" y="17"/>
                    </a:cubicBezTo>
                    <a:cubicBezTo>
                      <a:pt x="186" y="17"/>
                      <a:pt x="189" y="18"/>
                      <a:pt x="189" y="17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0" y="18"/>
                      <a:pt x="190" y="18"/>
                      <a:pt x="190" y="18"/>
                    </a:cubicBezTo>
                    <a:cubicBezTo>
                      <a:pt x="192" y="20"/>
                      <a:pt x="193" y="17"/>
                      <a:pt x="197" y="20"/>
                    </a:cubicBezTo>
                    <a:cubicBezTo>
                      <a:pt x="198" y="21"/>
                      <a:pt x="199" y="22"/>
                      <a:pt x="198" y="21"/>
                    </a:cubicBezTo>
                    <a:cubicBezTo>
                      <a:pt x="202" y="22"/>
                      <a:pt x="202" y="22"/>
                      <a:pt x="202" y="22"/>
                    </a:cubicBezTo>
                    <a:cubicBezTo>
                      <a:pt x="203" y="23"/>
                      <a:pt x="203" y="23"/>
                      <a:pt x="202" y="23"/>
                    </a:cubicBezTo>
                    <a:cubicBezTo>
                      <a:pt x="201" y="23"/>
                      <a:pt x="207" y="25"/>
                      <a:pt x="207" y="25"/>
                    </a:cubicBezTo>
                    <a:cubicBezTo>
                      <a:pt x="207" y="25"/>
                      <a:pt x="207" y="25"/>
                      <a:pt x="207" y="25"/>
                    </a:cubicBezTo>
                    <a:cubicBezTo>
                      <a:pt x="208" y="24"/>
                      <a:pt x="210" y="24"/>
                      <a:pt x="211" y="24"/>
                    </a:cubicBezTo>
                    <a:cubicBezTo>
                      <a:pt x="213" y="25"/>
                      <a:pt x="210" y="24"/>
                      <a:pt x="211" y="25"/>
                    </a:cubicBezTo>
                    <a:cubicBezTo>
                      <a:pt x="214" y="25"/>
                      <a:pt x="214" y="25"/>
                      <a:pt x="214" y="25"/>
                    </a:cubicBezTo>
                    <a:cubicBezTo>
                      <a:pt x="215" y="26"/>
                      <a:pt x="212" y="26"/>
                      <a:pt x="210" y="25"/>
                    </a:cubicBezTo>
                    <a:cubicBezTo>
                      <a:pt x="213" y="29"/>
                      <a:pt x="213" y="26"/>
                      <a:pt x="219" y="28"/>
                    </a:cubicBezTo>
                    <a:cubicBezTo>
                      <a:pt x="216" y="28"/>
                      <a:pt x="216" y="28"/>
                      <a:pt x="216" y="28"/>
                    </a:cubicBezTo>
                    <a:cubicBezTo>
                      <a:pt x="218" y="30"/>
                      <a:pt x="221" y="29"/>
                      <a:pt x="224" y="31"/>
                    </a:cubicBezTo>
                    <a:cubicBezTo>
                      <a:pt x="223" y="30"/>
                      <a:pt x="217" y="27"/>
                      <a:pt x="221" y="27"/>
                    </a:cubicBezTo>
                    <a:cubicBezTo>
                      <a:pt x="222" y="27"/>
                      <a:pt x="223" y="28"/>
                      <a:pt x="225" y="27"/>
                    </a:cubicBezTo>
                    <a:cubicBezTo>
                      <a:pt x="225" y="28"/>
                      <a:pt x="227" y="28"/>
                      <a:pt x="229" y="28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32" y="29"/>
                      <a:pt x="231" y="28"/>
                      <a:pt x="233" y="28"/>
                    </a:cubicBezTo>
                    <a:cubicBezTo>
                      <a:pt x="236" y="28"/>
                      <a:pt x="236" y="29"/>
                      <a:pt x="237" y="30"/>
                    </a:cubicBezTo>
                    <a:cubicBezTo>
                      <a:pt x="241" y="30"/>
                      <a:pt x="234" y="28"/>
                      <a:pt x="239" y="28"/>
                    </a:cubicBezTo>
                    <a:cubicBezTo>
                      <a:pt x="243" y="28"/>
                      <a:pt x="245" y="28"/>
                      <a:pt x="249" y="27"/>
                    </a:cubicBezTo>
                    <a:cubicBezTo>
                      <a:pt x="252" y="28"/>
                      <a:pt x="249" y="28"/>
                      <a:pt x="250" y="28"/>
                    </a:cubicBezTo>
                    <a:cubicBezTo>
                      <a:pt x="252" y="27"/>
                      <a:pt x="252" y="27"/>
                      <a:pt x="252" y="27"/>
                    </a:cubicBezTo>
                    <a:cubicBezTo>
                      <a:pt x="253" y="27"/>
                      <a:pt x="252" y="28"/>
                      <a:pt x="252" y="28"/>
                    </a:cubicBezTo>
                    <a:cubicBezTo>
                      <a:pt x="254" y="28"/>
                      <a:pt x="252" y="27"/>
                      <a:pt x="255" y="26"/>
                    </a:cubicBezTo>
                    <a:cubicBezTo>
                      <a:pt x="256" y="25"/>
                      <a:pt x="261" y="28"/>
                      <a:pt x="265" y="27"/>
                    </a:cubicBezTo>
                    <a:cubicBezTo>
                      <a:pt x="266" y="27"/>
                      <a:pt x="265" y="28"/>
                      <a:pt x="265" y="28"/>
                    </a:cubicBezTo>
                    <a:cubicBezTo>
                      <a:pt x="270" y="27"/>
                      <a:pt x="269" y="27"/>
                      <a:pt x="273" y="26"/>
                    </a:cubicBezTo>
                    <a:cubicBezTo>
                      <a:pt x="277" y="27"/>
                      <a:pt x="277" y="27"/>
                      <a:pt x="277" y="27"/>
                    </a:cubicBezTo>
                    <a:cubicBezTo>
                      <a:pt x="274" y="26"/>
                      <a:pt x="278" y="25"/>
                      <a:pt x="281" y="24"/>
                    </a:cubicBezTo>
                    <a:cubicBezTo>
                      <a:pt x="280" y="23"/>
                      <a:pt x="279" y="23"/>
                      <a:pt x="278" y="23"/>
                    </a:cubicBezTo>
                    <a:cubicBezTo>
                      <a:pt x="283" y="22"/>
                      <a:pt x="283" y="22"/>
                      <a:pt x="283" y="22"/>
                    </a:cubicBezTo>
                    <a:cubicBezTo>
                      <a:pt x="283" y="22"/>
                      <a:pt x="283" y="23"/>
                      <a:pt x="282" y="23"/>
                    </a:cubicBezTo>
                    <a:cubicBezTo>
                      <a:pt x="283" y="23"/>
                      <a:pt x="283" y="23"/>
                      <a:pt x="283" y="23"/>
                    </a:cubicBezTo>
                    <a:cubicBezTo>
                      <a:pt x="285" y="24"/>
                      <a:pt x="284" y="24"/>
                      <a:pt x="283" y="25"/>
                    </a:cubicBezTo>
                    <a:cubicBezTo>
                      <a:pt x="282" y="25"/>
                      <a:pt x="282" y="24"/>
                      <a:pt x="281" y="24"/>
                    </a:cubicBezTo>
                    <a:cubicBezTo>
                      <a:pt x="280" y="25"/>
                      <a:pt x="279" y="26"/>
                      <a:pt x="279" y="27"/>
                    </a:cubicBezTo>
                    <a:cubicBezTo>
                      <a:pt x="279" y="26"/>
                      <a:pt x="280" y="26"/>
                      <a:pt x="281" y="26"/>
                    </a:cubicBezTo>
                    <a:cubicBezTo>
                      <a:pt x="280" y="26"/>
                      <a:pt x="280" y="27"/>
                      <a:pt x="280" y="27"/>
                    </a:cubicBezTo>
                    <a:cubicBezTo>
                      <a:pt x="280" y="27"/>
                      <a:pt x="281" y="27"/>
                      <a:pt x="282" y="26"/>
                    </a:cubicBezTo>
                    <a:cubicBezTo>
                      <a:pt x="283" y="28"/>
                      <a:pt x="283" y="28"/>
                      <a:pt x="283" y="28"/>
                    </a:cubicBezTo>
                    <a:cubicBezTo>
                      <a:pt x="283" y="27"/>
                      <a:pt x="283" y="27"/>
                      <a:pt x="283" y="27"/>
                    </a:cubicBezTo>
                    <a:cubicBezTo>
                      <a:pt x="289" y="28"/>
                      <a:pt x="289" y="28"/>
                      <a:pt x="289" y="28"/>
                    </a:cubicBezTo>
                    <a:cubicBezTo>
                      <a:pt x="293" y="27"/>
                      <a:pt x="297" y="25"/>
                      <a:pt x="304" y="24"/>
                    </a:cubicBezTo>
                    <a:cubicBezTo>
                      <a:pt x="302" y="25"/>
                      <a:pt x="303" y="26"/>
                      <a:pt x="303" y="27"/>
                    </a:cubicBezTo>
                    <a:cubicBezTo>
                      <a:pt x="302" y="26"/>
                      <a:pt x="298" y="28"/>
                      <a:pt x="295" y="27"/>
                    </a:cubicBezTo>
                    <a:cubicBezTo>
                      <a:pt x="296" y="27"/>
                      <a:pt x="296" y="28"/>
                      <a:pt x="295" y="28"/>
                    </a:cubicBezTo>
                    <a:cubicBezTo>
                      <a:pt x="302" y="27"/>
                      <a:pt x="302" y="27"/>
                      <a:pt x="302" y="27"/>
                    </a:cubicBezTo>
                    <a:cubicBezTo>
                      <a:pt x="302" y="28"/>
                      <a:pt x="303" y="28"/>
                      <a:pt x="305" y="28"/>
                    </a:cubicBezTo>
                    <a:cubicBezTo>
                      <a:pt x="304" y="26"/>
                      <a:pt x="310" y="27"/>
                      <a:pt x="312" y="26"/>
                    </a:cubicBezTo>
                    <a:cubicBezTo>
                      <a:pt x="312" y="27"/>
                      <a:pt x="312" y="28"/>
                      <a:pt x="308" y="28"/>
                    </a:cubicBezTo>
                    <a:cubicBezTo>
                      <a:pt x="312" y="29"/>
                      <a:pt x="313" y="25"/>
                      <a:pt x="316" y="27"/>
                    </a:cubicBezTo>
                    <a:cubicBezTo>
                      <a:pt x="316" y="27"/>
                      <a:pt x="315" y="26"/>
                      <a:pt x="315" y="27"/>
                    </a:cubicBezTo>
                    <a:cubicBezTo>
                      <a:pt x="317" y="26"/>
                      <a:pt x="321" y="27"/>
                      <a:pt x="320" y="27"/>
                    </a:cubicBezTo>
                    <a:cubicBezTo>
                      <a:pt x="319" y="27"/>
                      <a:pt x="319" y="27"/>
                      <a:pt x="319" y="27"/>
                    </a:cubicBezTo>
                    <a:cubicBezTo>
                      <a:pt x="324" y="28"/>
                      <a:pt x="335" y="28"/>
                      <a:pt x="336" y="26"/>
                    </a:cubicBezTo>
                    <a:cubicBezTo>
                      <a:pt x="336" y="26"/>
                      <a:pt x="335" y="28"/>
                      <a:pt x="335" y="28"/>
                    </a:cubicBezTo>
                    <a:cubicBezTo>
                      <a:pt x="344" y="23"/>
                      <a:pt x="344" y="23"/>
                      <a:pt x="344" y="23"/>
                    </a:cubicBezTo>
                    <a:cubicBezTo>
                      <a:pt x="343" y="24"/>
                      <a:pt x="346" y="28"/>
                      <a:pt x="342" y="28"/>
                    </a:cubicBezTo>
                    <a:cubicBezTo>
                      <a:pt x="343" y="29"/>
                      <a:pt x="344" y="29"/>
                      <a:pt x="347" y="28"/>
                    </a:cubicBezTo>
                    <a:cubicBezTo>
                      <a:pt x="346" y="28"/>
                      <a:pt x="345" y="26"/>
                      <a:pt x="346" y="26"/>
                    </a:cubicBezTo>
                    <a:cubicBezTo>
                      <a:pt x="349" y="28"/>
                      <a:pt x="348" y="27"/>
                      <a:pt x="352" y="28"/>
                    </a:cubicBezTo>
                    <a:cubicBezTo>
                      <a:pt x="351" y="28"/>
                      <a:pt x="352" y="26"/>
                      <a:pt x="354" y="26"/>
                    </a:cubicBezTo>
                    <a:cubicBezTo>
                      <a:pt x="354" y="26"/>
                      <a:pt x="354" y="28"/>
                      <a:pt x="353" y="28"/>
                    </a:cubicBezTo>
                    <a:cubicBezTo>
                      <a:pt x="358" y="26"/>
                      <a:pt x="358" y="26"/>
                      <a:pt x="358" y="26"/>
                    </a:cubicBezTo>
                    <a:cubicBezTo>
                      <a:pt x="357" y="27"/>
                      <a:pt x="358" y="28"/>
                      <a:pt x="359" y="29"/>
                    </a:cubicBezTo>
                    <a:cubicBezTo>
                      <a:pt x="359" y="28"/>
                      <a:pt x="363" y="29"/>
                      <a:pt x="365" y="29"/>
                    </a:cubicBezTo>
                    <a:cubicBezTo>
                      <a:pt x="363" y="28"/>
                      <a:pt x="363" y="28"/>
                      <a:pt x="363" y="28"/>
                    </a:cubicBezTo>
                    <a:cubicBezTo>
                      <a:pt x="368" y="29"/>
                      <a:pt x="368" y="25"/>
                      <a:pt x="374" y="25"/>
                    </a:cubicBezTo>
                    <a:cubicBezTo>
                      <a:pt x="373" y="26"/>
                      <a:pt x="372" y="28"/>
                      <a:pt x="375" y="28"/>
                    </a:cubicBezTo>
                    <a:cubicBezTo>
                      <a:pt x="376" y="27"/>
                      <a:pt x="380" y="23"/>
                      <a:pt x="385" y="22"/>
                    </a:cubicBezTo>
                    <a:cubicBezTo>
                      <a:pt x="386" y="23"/>
                      <a:pt x="386" y="23"/>
                      <a:pt x="386" y="23"/>
                    </a:cubicBezTo>
                    <a:cubicBezTo>
                      <a:pt x="390" y="22"/>
                      <a:pt x="390" y="22"/>
                      <a:pt x="390" y="22"/>
                    </a:cubicBezTo>
                    <a:cubicBezTo>
                      <a:pt x="388" y="24"/>
                      <a:pt x="381" y="27"/>
                      <a:pt x="377" y="29"/>
                    </a:cubicBezTo>
                    <a:cubicBezTo>
                      <a:pt x="380" y="29"/>
                      <a:pt x="378" y="30"/>
                      <a:pt x="381" y="29"/>
                    </a:cubicBezTo>
                    <a:cubicBezTo>
                      <a:pt x="382" y="30"/>
                      <a:pt x="379" y="30"/>
                      <a:pt x="379" y="30"/>
                    </a:cubicBezTo>
                    <a:cubicBezTo>
                      <a:pt x="386" y="31"/>
                      <a:pt x="386" y="31"/>
                      <a:pt x="386" y="31"/>
                    </a:cubicBezTo>
                    <a:cubicBezTo>
                      <a:pt x="385" y="30"/>
                      <a:pt x="391" y="30"/>
                      <a:pt x="391" y="29"/>
                    </a:cubicBezTo>
                    <a:cubicBezTo>
                      <a:pt x="383" y="30"/>
                      <a:pt x="383" y="30"/>
                      <a:pt x="383" y="30"/>
                    </a:cubicBezTo>
                    <a:cubicBezTo>
                      <a:pt x="383" y="28"/>
                      <a:pt x="388" y="26"/>
                      <a:pt x="393" y="26"/>
                    </a:cubicBezTo>
                    <a:cubicBezTo>
                      <a:pt x="394" y="27"/>
                      <a:pt x="392" y="29"/>
                      <a:pt x="392" y="29"/>
                    </a:cubicBezTo>
                    <a:cubicBezTo>
                      <a:pt x="393" y="29"/>
                      <a:pt x="397" y="28"/>
                      <a:pt x="397" y="29"/>
                    </a:cubicBezTo>
                    <a:cubicBezTo>
                      <a:pt x="395" y="29"/>
                      <a:pt x="395" y="29"/>
                      <a:pt x="395" y="29"/>
                    </a:cubicBezTo>
                    <a:cubicBezTo>
                      <a:pt x="398" y="30"/>
                      <a:pt x="400" y="28"/>
                      <a:pt x="403" y="29"/>
                    </a:cubicBezTo>
                    <a:cubicBezTo>
                      <a:pt x="404" y="29"/>
                      <a:pt x="407" y="31"/>
                      <a:pt x="407" y="30"/>
                    </a:cubicBezTo>
                    <a:cubicBezTo>
                      <a:pt x="405" y="28"/>
                      <a:pt x="405" y="24"/>
                      <a:pt x="406" y="23"/>
                    </a:cubicBezTo>
                    <a:cubicBezTo>
                      <a:pt x="406" y="23"/>
                      <a:pt x="412" y="24"/>
                      <a:pt x="413" y="25"/>
                    </a:cubicBezTo>
                    <a:cubicBezTo>
                      <a:pt x="415" y="26"/>
                      <a:pt x="410" y="28"/>
                      <a:pt x="412" y="29"/>
                    </a:cubicBezTo>
                    <a:cubicBezTo>
                      <a:pt x="412" y="28"/>
                      <a:pt x="413" y="28"/>
                      <a:pt x="414" y="28"/>
                    </a:cubicBezTo>
                    <a:cubicBezTo>
                      <a:pt x="415" y="28"/>
                      <a:pt x="413" y="29"/>
                      <a:pt x="416" y="29"/>
                    </a:cubicBezTo>
                    <a:cubicBezTo>
                      <a:pt x="416" y="27"/>
                      <a:pt x="421" y="29"/>
                      <a:pt x="417" y="28"/>
                    </a:cubicBezTo>
                    <a:cubicBezTo>
                      <a:pt x="420" y="27"/>
                      <a:pt x="420" y="28"/>
                      <a:pt x="423" y="28"/>
                    </a:cubicBezTo>
                    <a:cubicBezTo>
                      <a:pt x="422" y="27"/>
                      <a:pt x="426" y="25"/>
                      <a:pt x="428" y="25"/>
                    </a:cubicBezTo>
                    <a:cubicBezTo>
                      <a:pt x="428" y="25"/>
                      <a:pt x="429" y="25"/>
                      <a:pt x="429" y="26"/>
                    </a:cubicBezTo>
                    <a:cubicBezTo>
                      <a:pt x="434" y="26"/>
                      <a:pt x="437" y="26"/>
                      <a:pt x="442" y="26"/>
                    </a:cubicBezTo>
                    <a:cubicBezTo>
                      <a:pt x="443" y="27"/>
                      <a:pt x="445" y="27"/>
                      <a:pt x="444" y="28"/>
                    </a:cubicBezTo>
                    <a:cubicBezTo>
                      <a:pt x="445" y="27"/>
                      <a:pt x="446" y="27"/>
                      <a:pt x="447" y="27"/>
                    </a:cubicBezTo>
                    <a:cubicBezTo>
                      <a:pt x="450" y="28"/>
                      <a:pt x="444" y="27"/>
                      <a:pt x="446" y="29"/>
                    </a:cubicBezTo>
                    <a:cubicBezTo>
                      <a:pt x="446" y="28"/>
                      <a:pt x="450" y="28"/>
                      <a:pt x="452" y="27"/>
                    </a:cubicBezTo>
                    <a:cubicBezTo>
                      <a:pt x="451" y="26"/>
                      <a:pt x="447" y="27"/>
                      <a:pt x="445" y="27"/>
                    </a:cubicBezTo>
                    <a:cubicBezTo>
                      <a:pt x="445" y="26"/>
                      <a:pt x="449" y="24"/>
                      <a:pt x="454" y="23"/>
                    </a:cubicBezTo>
                    <a:cubicBezTo>
                      <a:pt x="458" y="23"/>
                      <a:pt x="456" y="24"/>
                      <a:pt x="456" y="24"/>
                    </a:cubicBezTo>
                    <a:cubicBezTo>
                      <a:pt x="464" y="24"/>
                      <a:pt x="463" y="21"/>
                      <a:pt x="470" y="22"/>
                    </a:cubicBezTo>
                    <a:cubicBezTo>
                      <a:pt x="472" y="23"/>
                      <a:pt x="470" y="24"/>
                      <a:pt x="470" y="25"/>
                    </a:cubicBezTo>
                    <a:cubicBezTo>
                      <a:pt x="467" y="26"/>
                      <a:pt x="465" y="24"/>
                      <a:pt x="463" y="24"/>
                    </a:cubicBezTo>
                    <a:cubicBezTo>
                      <a:pt x="466" y="25"/>
                      <a:pt x="466" y="25"/>
                      <a:pt x="466" y="25"/>
                    </a:cubicBezTo>
                    <a:cubicBezTo>
                      <a:pt x="465" y="25"/>
                      <a:pt x="462" y="26"/>
                      <a:pt x="461" y="25"/>
                    </a:cubicBezTo>
                    <a:cubicBezTo>
                      <a:pt x="463" y="26"/>
                      <a:pt x="474" y="26"/>
                      <a:pt x="480" y="26"/>
                    </a:cubicBezTo>
                    <a:cubicBezTo>
                      <a:pt x="481" y="26"/>
                      <a:pt x="483" y="26"/>
                      <a:pt x="482" y="25"/>
                    </a:cubicBezTo>
                    <a:cubicBezTo>
                      <a:pt x="480" y="25"/>
                      <a:pt x="480" y="25"/>
                      <a:pt x="480" y="25"/>
                    </a:cubicBezTo>
                    <a:cubicBezTo>
                      <a:pt x="479" y="25"/>
                      <a:pt x="484" y="24"/>
                      <a:pt x="482" y="24"/>
                    </a:cubicBezTo>
                    <a:cubicBezTo>
                      <a:pt x="484" y="23"/>
                      <a:pt x="487" y="22"/>
                      <a:pt x="491" y="23"/>
                    </a:cubicBezTo>
                    <a:cubicBezTo>
                      <a:pt x="491" y="24"/>
                      <a:pt x="491" y="24"/>
                      <a:pt x="491" y="24"/>
                    </a:cubicBezTo>
                    <a:cubicBezTo>
                      <a:pt x="491" y="24"/>
                      <a:pt x="489" y="23"/>
                      <a:pt x="488" y="24"/>
                    </a:cubicBezTo>
                    <a:cubicBezTo>
                      <a:pt x="489" y="23"/>
                      <a:pt x="493" y="25"/>
                      <a:pt x="495" y="24"/>
                    </a:cubicBezTo>
                    <a:cubicBezTo>
                      <a:pt x="493" y="23"/>
                      <a:pt x="493" y="23"/>
                      <a:pt x="493" y="23"/>
                    </a:cubicBezTo>
                    <a:cubicBezTo>
                      <a:pt x="495" y="22"/>
                      <a:pt x="498" y="21"/>
                      <a:pt x="501" y="21"/>
                    </a:cubicBezTo>
                    <a:close/>
                    <a:moveTo>
                      <a:pt x="26" y="11"/>
                    </a:moveTo>
                    <a:cubicBezTo>
                      <a:pt x="26" y="11"/>
                      <a:pt x="26" y="11"/>
                      <a:pt x="26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2"/>
                      <a:pt x="26" y="11"/>
                    </a:cubicBezTo>
                    <a:close/>
                    <a:moveTo>
                      <a:pt x="83" y="8"/>
                    </a:moveTo>
                    <a:cubicBezTo>
                      <a:pt x="84" y="9"/>
                      <a:pt x="84" y="9"/>
                      <a:pt x="84" y="9"/>
                    </a:cubicBezTo>
                    <a:cubicBezTo>
                      <a:pt x="82" y="9"/>
                      <a:pt x="83" y="8"/>
                      <a:pt x="83" y="8"/>
                    </a:cubicBezTo>
                    <a:close/>
                    <a:moveTo>
                      <a:pt x="107" y="15"/>
                    </a:moveTo>
                    <a:cubicBezTo>
                      <a:pt x="106" y="14"/>
                      <a:pt x="106" y="13"/>
                      <a:pt x="106" y="12"/>
                    </a:cubicBezTo>
                    <a:cubicBezTo>
                      <a:pt x="107" y="12"/>
                      <a:pt x="107" y="12"/>
                      <a:pt x="108" y="12"/>
                    </a:cubicBezTo>
                    <a:cubicBezTo>
                      <a:pt x="109" y="19"/>
                      <a:pt x="107" y="12"/>
                      <a:pt x="107" y="15"/>
                    </a:cubicBezTo>
                    <a:close/>
                    <a:moveTo>
                      <a:pt x="108" y="12"/>
                    </a:moveTo>
                    <a:cubicBezTo>
                      <a:pt x="107" y="12"/>
                      <a:pt x="106" y="12"/>
                      <a:pt x="106" y="11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7" y="11"/>
                      <a:pt x="107" y="11"/>
                      <a:pt x="108" y="11"/>
                    </a:cubicBezTo>
                    <a:cubicBezTo>
                      <a:pt x="108" y="11"/>
                      <a:pt x="108" y="12"/>
                      <a:pt x="108" y="12"/>
                    </a:cubicBezTo>
                    <a:close/>
                    <a:moveTo>
                      <a:pt x="218" y="27"/>
                    </a:moveTo>
                    <a:cubicBezTo>
                      <a:pt x="219" y="26"/>
                      <a:pt x="219" y="27"/>
                      <a:pt x="221" y="27"/>
                    </a:cubicBezTo>
                    <a:cubicBezTo>
                      <a:pt x="220" y="27"/>
                      <a:pt x="218" y="28"/>
                      <a:pt x="218" y="27"/>
                    </a:cubicBezTo>
                    <a:close/>
                    <a:moveTo>
                      <a:pt x="284" y="26"/>
                    </a:moveTo>
                    <a:cubicBezTo>
                      <a:pt x="285" y="26"/>
                      <a:pt x="286" y="26"/>
                      <a:pt x="287" y="26"/>
                    </a:cubicBezTo>
                    <a:cubicBezTo>
                      <a:pt x="286" y="26"/>
                      <a:pt x="285" y="26"/>
                      <a:pt x="284" y="26"/>
                    </a:cubicBezTo>
                    <a:close/>
                    <a:moveTo>
                      <a:pt x="470" y="21"/>
                    </a:moveTo>
                    <a:cubicBezTo>
                      <a:pt x="468" y="21"/>
                      <a:pt x="468" y="21"/>
                      <a:pt x="470" y="2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91"/>
              <p:cNvSpPr>
                <a:spLocks/>
              </p:cNvSpPr>
              <p:nvPr/>
            </p:nvSpPr>
            <p:spPr bwMode="auto">
              <a:xfrm>
                <a:off x="4068" y="34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92"/>
              <p:cNvSpPr>
                <a:spLocks/>
              </p:cNvSpPr>
              <p:nvPr/>
            </p:nvSpPr>
            <p:spPr bwMode="auto">
              <a:xfrm>
                <a:off x="4298" y="34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93"/>
              <p:cNvSpPr>
                <a:spLocks/>
              </p:cNvSpPr>
              <p:nvPr/>
            </p:nvSpPr>
            <p:spPr bwMode="auto">
              <a:xfrm>
                <a:off x="4018" y="34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94"/>
              <p:cNvSpPr>
                <a:spLocks/>
              </p:cNvSpPr>
              <p:nvPr/>
            </p:nvSpPr>
            <p:spPr bwMode="auto">
              <a:xfrm>
                <a:off x="4614" y="3442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95"/>
              <p:cNvSpPr>
                <a:spLocks/>
              </p:cNvSpPr>
              <p:nvPr/>
            </p:nvSpPr>
            <p:spPr bwMode="auto">
              <a:xfrm>
                <a:off x="4804" y="3419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96"/>
              <p:cNvSpPr>
                <a:spLocks/>
              </p:cNvSpPr>
              <p:nvPr/>
            </p:nvSpPr>
            <p:spPr bwMode="auto">
              <a:xfrm>
                <a:off x="4856" y="3432"/>
                <a:ext cx="8" cy="3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1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7"/>
              <p:cNvSpPr>
                <a:spLocks/>
              </p:cNvSpPr>
              <p:nvPr/>
            </p:nvSpPr>
            <p:spPr bwMode="auto">
              <a:xfrm>
                <a:off x="4814" y="3424"/>
                <a:ext cx="9" cy="5"/>
              </a:xfrm>
              <a:custGeom>
                <a:avLst/>
                <a:gdLst>
                  <a:gd name="T0" fmla="*/ 0 w 4"/>
                  <a:gd name="T1" fmla="*/ 1 h 2"/>
                  <a:gd name="T2" fmla="*/ 4 w 4"/>
                  <a:gd name="T3" fmla="*/ 1 h 2"/>
                  <a:gd name="T4" fmla="*/ 4 w 4"/>
                  <a:gd name="T5" fmla="*/ 1 h 2"/>
                  <a:gd name="T6" fmla="*/ 0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1" y="2"/>
                      <a:pt x="2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98"/>
              <p:cNvSpPr>
                <a:spLocks/>
              </p:cNvSpPr>
              <p:nvPr/>
            </p:nvSpPr>
            <p:spPr bwMode="auto">
              <a:xfrm>
                <a:off x="4823" y="3427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99"/>
              <p:cNvSpPr>
                <a:spLocks/>
              </p:cNvSpPr>
              <p:nvPr/>
            </p:nvSpPr>
            <p:spPr bwMode="auto">
              <a:xfrm>
                <a:off x="4761" y="3417"/>
                <a:ext cx="15" cy="5"/>
              </a:xfrm>
              <a:custGeom>
                <a:avLst/>
                <a:gdLst>
                  <a:gd name="T0" fmla="*/ 5 w 6"/>
                  <a:gd name="T1" fmla="*/ 2 h 2"/>
                  <a:gd name="T2" fmla="*/ 6 w 6"/>
                  <a:gd name="T3" fmla="*/ 1 h 2"/>
                  <a:gd name="T4" fmla="*/ 5 w 6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2"/>
                    </a:moveTo>
                    <a:cubicBezTo>
                      <a:pt x="5" y="2"/>
                      <a:pt x="5" y="1"/>
                      <a:pt x="6" y="1"/>
                    </a:cubicBezTo>
                    <a:cubicBezTo>
                      <a:pt x="6" y="0"/>
                      <a:pt x="0" y="2"/>
                      <a:pt x="5" y="2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00"/>
              <p:cNvSpPr>
                <a:spLocks/>
              </p:cNvSpPr>
              <p:nvPr/>
            </p:nvSpPr>
            <p:spPr bwMode="auto">
              <a:xfrm>
                <a:off x="4814" y="3432"/>
                <a:ext cx="4" cy="3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2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lnTo>
                      <a:pt x="4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01"/>
              <p:cNvSpPr>
                <a:spLocks/>
              </p:cNvSpPr>
              <p:nvPr/>
            </p:nvSpPr>
            <p:spPr bwMode="auto">
              <a:xfrm>
                <a:off x="4785" y="3432"/>
                <a:ext cx="10" cy="0"/>
              </a:xfrm>
              <a:custGeom>
                <a:avLst/>
                <a:gdLst>
                  <a:gd name="T0" fmla="*/ 0 w 4"/>
                  <a:gd name="T1" fmla="*/ 3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02"/>
              <p:cNvSpPr>
                <a:spLocks/>
              </p:cNvSpPr>
              <p:nvPr/>
            </p:nvSpPr>
            <p:spPr bwMode="auto">
              <a:xfrm>
                <a:off x="4795" y="3432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03"/>
              <p:cNvSpPr>
                <a:spLocks/>
              </p:cNvSpPr>
              <p:nvPr/>
            </p:nvSpPr>
            <p:spPr bwMode="auto">
              <a:xfrm>
                <a:off x="4802" y="343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5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04"/>
              <p:cNvSpPr>
                <a:spLocks/>
              </p:cNvSpPr>
              <p:nvPr/>
            </p:nvSpPr>
            <p:spPr bwMode="auto">
              <a:xfrm>
                <a:off x="4707" y="3432"/>
                <a:ext cx="9" cy="0"/>
              </a:xfrm>
              <a:custGeom>
                <a:avLst/>
                <a:gdLst>
                  <a:gd name="T0" fmla="*/ 3 w 4"/>
                  <a:gd name="T1" fmla="*/ 0 w 4"/>
                  <a:gd name="T2" fmla="*/ 2 w 4"/>
                  <a:gd name="T3" fmla="*/ 3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05"/>
              <p:cNvSpPr>
                <a:spLocks/>
              </p:cNvSpPr>
              <p:nvPr/>
            </p:nvSpPr>
            <p:spPr bwMode="auto">
              <a:xfrm>
                <a:off x="4733" y="3437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06"/>
              <p:cNvSpPr>
                <a:spLocks/>
              </p:cNvSpPr>
              <p:nvPr/>
            </p:nvSpPr>
            <p:spPr bwMode="auto">
              <a:xfrm>
                <a:off x="4704" y="3440"/>
                <a:ext cx="17" cy="2"/>
              </a:xfrm>
              <a:custGeom>
                <a:avLst/>
                <a:gdLst>
                  <a:gd name="T0" fmla="*/ 4 w 7"/>
                  <a:gd name="T1" fmla="*/ 1 h 1"/>
                  <a:gd name="T2" fmla="*/ 5 w 7"/>
                  <a:gd name="T3" fmla="*/ 0 h 1"/>
                  <a:gd name="T4" fmla="*/ 4 w 7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">
                    <a:moveTo>
                      <a:pt x="4" y="1"/>
                    </a:moveTo>
                    <a:cubicBezTo>
                      <a:pt x="4" y="0"/>
                      <a:pt x="7" y="0"/>
                      <a:pt x="5" y="0"/>
                    </a:cubicBezTo>
                    <a:cubicBezTo>
                      <a:pt x="4" y="0"/>
                      <a:pt x="0" y="1"/>
                      <a:pt x="4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7"/>
              <p:cNvSpPr>
                <a:spLocks/>
              </p:cNvSpPr>
              <p:nvPr/>
            </p:nvSpPr>
            <p:spPr bwMode="auto">
              <a:xfrm>
                <a:off x="4607" y="3429"/>
                <a:ext cx="2" cy="6"/>
              </a:xfrm>
              <a:custGeom>
                <a:avLst/>
                <a:gdLst>
                  <a:gd name="T0" fmla="*/ 0 w 2"/>
                  <a:gd name="T1" fmla="*/ 6 h 6"/>
                  <a:gd name="T2" fmla="*/ 2 w 2"/>
                  <a:gd name="T3" fmla="*/ 6 h 6"/>
                  <a:gd name="T4" fmla="*/ 2 w 2"/>
                  <a:gd name="T5" fmla="*/ 0 h 6"/>
                  <a:gd name="T6" fmla="*/ 0 w 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0" y="6"/>
                    </a:moveTo>
                    <a:lnTo>
                      <a:pt x="2" y="6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08"/>
              <p:cNvSpPr>
                <a:spLocks/>
              </p:cNvSpPr>
              <p:nvPr/>
            </p:nvSpPr>
            <p:spPr bwMode="auto">
              <a:xfrm>
                <a:off x="4510" y="3442"/>
                <a:ext cx="14" cy="5"/>
              </a:xfrm>
              <a:custGeom>
                <a:avLst/>
                <a:gdLst>
                  <a:gd name="T0" fmla="*/ 3 w 6"/>
                  <a:gd name="T1" fmla="*/ 0 h 2"/>
                  <a:gd name="T2" fmla="*/ 1 w 6"/>
                  <a:gd name="T3" fmla="*/ 1 h 2"/>
                  <a:gd name="T4" fmla="*/ 5 w 6"/>
                  <a:gd name="T5" fmla="*/ 1 h 2"/>
                  <a:gd name="T6" fmla="*/ 3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3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4" y="2"/>
                      <a:pt x="1" y="0"/>
                      <a:pt x="5" y="1"/>
                    </a:cubicBezTo>
                    <a:cubicBezTo>
                      <a:pt x="6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09"/>
              <p:cNvSpPr>
                <a:spLocks/>
              </p:cNvSpPr>
              <p:nvPr/>
            </p:nvSpPr>
            <p:spPr bwMode="auto">
              <a:xfrm>
                <a:off x="4517" y="344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10"/>
              <p:cNvSpPr>
                <a:spLocks/>
              </p:cNvSpPr>
              <p:nvPr/>
            </p:nvSpPr>
            <p:spPr bwMode="auto">
              <a:xfrm>
                <a:off x="3643" y="3391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2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1"/>
              <p:cNvSpPr>
                <a:spLocks/>
              </p:cNvSpPr>
              <p:nvPr/>
            </p:nvSpPr>
            <p:spPr bwMode="auto">
              <a:xfrm>
                <a:off x="3634" y="3391"/>
                <a:ext cx="4" cy="2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2"/>
              <p:cNvSpPr>
                <a:spLocks/>
              </p:cNvSpPr>
              <p:nvPr/>
            </p:nvSpPr>
            <p:spPr bwMode="auto">
              <a:xfrm>
                <a:off x="4173" y="3442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13"/>
              <p:cNvSpPr>
                <a:spLocks/>
              </p:cNvSpPr>
              <p:nvPr/>
            </p:nvSpPr>
            <p:spPr bwMode="auto">
              <a:xfrm>
                <a:off x="4099" y="3419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0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14"/>
              <p:cNvSpPr>
                <a:spLocks/>
              </p:cNvSpPr>
              <p:nvPr/>
            </p:nvSpPr>
            <p:spPr bwMode="auto">
              <a:xfrm>
                <a:off x="4070" y="3411"/>
                <a:ext cx="3" cy="11"/>
              </a:xfrm>
              <a:custGeom>
                <a:avLst/>
                <a:gdLst>
                  <a:gd name="T0" fmla="*/ 1 w 1"/>
                  <a:gd name="T1" fmla="*/ 0 h 4"/>
                  <a:gd name="T2" fmla="*/ 0 w 1"/>
                  <a:gd name="T3" fmla="*/ 2 h 4"/>
                  <a:gd name="T4" fmla="*/ 1 w 1"/>
                  <a:gd name="T5" fmla="*/ 4 h 4"/>
                  <a:gd name="T6" fmla="*/ 1 w 1"/>
                  <a:gd name="T7" fmla="*/ 0 h 4"/>
                  <a:gd name="T8" fmla="*/ 1 w 1"/>
                  <a:gd name="T9" fmla="*/ 0 h 4"/>
                  <a:gd name="T10" fmla="*/ 1 w 1"/>
                  <a:gd name="T11" fmla="*/ 0 h 4"/>
                  <a:gd name="T12" fmla="*/ 1 w 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15"/>
              <p:cNvSpPr>
                <a:spLocks/>
              </p:cNvSpPr>
              <p:nvPr/>
            </p:nvSpPr>
            <p:spPr bwMode="auto">
              <a:xfrm>
                <a:off x="4073" y="34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6" name="圆角矩形 135"/>
          <p:cNvSpPr/>
          <p:nvPr/>
        </p:nvSpPr>
        <p:spPr>
          <a:xfrm>
            <a:off x="1484792" y="684441"/>
            <a:ext cx="2699371" cy="432459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活动管理逻辑类图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accel="42000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6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" y="689670"/>
            <a:ext cx="6120765" cy="428434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144119" y="78884"/>
            <a:ext cx="204117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98636" y="105774"/>
            <a:ext cx="188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业务逻辑交互分析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95665" y="1031007"/>
            <a:ext cx="3348335" cy="3943008"/>
            <a:chOff x="799375" y="842174"/>
            <a:chExt cx="3774282" cy="4444604"/>
          </a:xfrm>
        </p:grpSpPr>
        <p:pic>
          <p:nvPicPr>
            <p:cNvPr id="12" name="图片 2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66" y="3771112"/>
              <a:ext cx="102393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2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757" y="2740031"/>
              <a:ext cx="1023938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7"/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5" y="1655372"/>
              <a:ext cx="1023938" cy="79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32" y="842174"/>
              <a:ext cx="3552825" cy="4444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6360146" y="2137880"/>
            <a:ext cx="2294784" cy="1695969"/>
            <a:chOff x="6932106" y="3145713"/>
            <a:chExt cx="3887233" cy="2872878"/>
          </a:xfrm>
        </p:grpSpPr>
        <p:sp>
          <p:nvSpPr>
            <p:cNvPr id="17" name="Rectangle 5"/>
            <p:cNvSpPr>
              <a:spLocks/>
            </p:cNvSpPr>
            <p:nvPr/>
          </p:nvSpPr>
          <p:spPr bwMode="auto">
            <a:xfrm>
              <a:off x="6932106" y="3827009"/>
              <a:ext cx="3887233" cy="2191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lvl="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       已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登录的用户在平台的需求详情页上可进行“立即抢单”操作，系统获取用户的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登录</a:t>
              </a:r>
              <a:r>
                <a:rPr lang="en-US" altLang="zh-CN" sz="1000" kern="0" dirty="0" err="1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Uid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，向服务器发送抢单请求，若多个用户同时进行抢单操作，通过并发锁控制并发数据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的实例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，只允许一人能抢单成功。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Gill Sans" charset="0"/>
              </a:endParaRPr>
            </a:p>
          </p:txBody>
        </p:sp>
        <p:sp>
          <p:nvSpPr>
            <p:cNvPr id="18" name="KSO_Shape"/>
            <p:cNvSpPr/>
            <p:nvPr/>
          </p:nvSpPr>
          <p:spPr>
            <a:xfrm flipH="1">
              <a:off x="6954367" y="3216995"/>
              <a:ext cx="386363" cy="273673"/>
            </a:xfrm>
            <a:custGeom>
              <a:avLst/>
              <a:gdLst>
                <a:gd name="connsiteX0" fmla="*/ 7782622 w 7782622"/>
                <a:gd name="connsiteY0" fmla="*/ 1956116 h 5514836"/>
                <a:gd name="connsiteX1" fmla="*/ 1120218 w 7782622"/>
                <a:gd name="connsiteY1" fmla="*/ 1956116 h 5514836"/>
                <a:gd name="connsiteX2" fmla="*/ 4 w 7782622"/>
                <a:gd name="connsiteY2" fmla="*/ 5514836 h 5514836"/>
                <a:gd name="connsiteX3" fmla="*/ 6662408 w 7782622"/>
                <a:gd name="connsiteY3" fmla="*/ 5514836 h 5514836"/>
                <a:gd name="connsiteX4" fmla="*/ 2210075 w 7782622"/>
                <a:gd name="connsiteY4" fmla="*/ 0 h 5514836"/>
                <a:gd name="connsiteX5" fmla="*/ 0 w 7782622"/>
                <a:gd name="connsiteY5" fmla="*/ 0 h 5514836"/>
                <a:gd name="connsiteX6" fmla="*/ 0 w 7782622"/>
                <a:gd name="connsiteY6" fmla="*/ 1356040 h 5514836"/>
                <a:gd name="connsiteX7" fmla="*/ 2 w 7782622"/>
                <a:gd name="connsiteY7" fmla="*/ 1356040 h 5514836"/>
                <a:gd name="connsiteX8" fmla="*/ 2 w 7782622"/>
                <a:gd name="connsiteY8" fmla="*/ 4425111 h 5514836"/>
                <a:gd name="connsiteX9" fmla="*/ 872566 w 7782622"/>
                <a:gd name="connsiteY9" fmla="*/ 1653131 h 5514836"/>
                <a:gd name="connsiteX10" fmla="*/ 6705945 w 7782622"/>
                <a:gd name="connsiteY10" fmla="*/ 1653131 h 5514836"/>
                <a:gd name="connsiteX11" fmla="*/ 6705945 w 7782622"/>
                <a:gd name="connsiteY11" fmla="*/ 984566 h 5514836"/>
                <a:gd name="connsiteX12" fmla="*/ 2611236 w 7782622"/>
                <a:gd name="connsiteY12" fmla="*/ 984566 h 551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82622" h="5514836">
                  <a:moveTo>
                    <a:pt x="7782622" y="1956116"/>
                  </a:moveTo>
                  <a:lnTo>
                    <a:pt x="1120218" y="1956116"/>
                  </a:lnTo>
                  <a:lnTo>
                    <a:pt x="4" y="5514836"/>
                  </a:lnTo>
                  <a:lnTo>
                    <a:pt x="6662408" y="5514836"/>
                  </a:lnTo>
                  <a:close/>
                  <a:moveTo>
                    <a:pt x="2210075" y="0"/>
                  </a:moveTo>
                  <a:lnTo>
                    <a:pt x="0" y="0"/>
                  </a:lnTo>
                  <a:lnTo>
                    <a:pt x="0" y="1356040"/>
                  </a:lnTo>
                  <a:lnTo>
                    <a:pt x="2" y="1356040"/>
                  </a:lnTo>
                  <a:lnTo>
                    <a:pt x="2" y="4425111"/>
                  </a:lnTo>
                  <a:lnTo>
                    <a:pt x="872566" y="1653131"/>
                  </a:lnTo>
                  <a:lnTo>
                    <a:pt x="6705945" y="1653131"/>
                  </a:lnTo>
                  <a:lnTo>
                    <a:pt x="6705945" y="984566"/>
                  </a:lnTo>
                  <a:lnTo>
                    <a:pt x="2611236" y="984566"/>
                  </a:lnTo>
                  <a:close/>
                </a:path>
              </a:pathLst>
            </a:custGeom>
            <a:solidFill>
              <a:srgbClr val="02B3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造字工房悦黑（非商用）常规体"/>
                <a:ea typeface="造字工房悦黑（非商用）常规体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37013" y="3145713"/>
              <a:ext cx="1570317" cy="469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kern="0" dirty="0">
                  <a:solidFill>
                    <a:srgbClr val="02B3C1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2B3C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977363" y="3663117"/>
              <a:ext cx="3841976" cy="24330"/>
              <a:chOff x="3060700" y="4724400"/>
              <a:chExt cx="5955507" cy="464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060700" y="472904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4" name="组合 23"/>
          <p:cNvGrpSpPr/>
          <p:nvPr/>
        </p:nvGrpSpPr>
        <p:grpSpPr>
          <a:xfrm flipH="1">
            <a:off x="7350014" y="1616331"/>
            <a:ext cx="859136" cy="686936"/>
            <a:chOff x="2914654" y="1360490"/>
            <a:chExt cx="5132384" cy="4103685"/>
          </a:xfrm>
        </p:grpSpPr>
        <p:grpSp>
          <p:nvGrpSpPr>
            <p:cNvPr id="25" name="组合 24"/>
            <p:cNvGrpSpPr/>
            <p:nvPr/>
          </p:nvGrpSpPr>
          <p:grpSpPr>
            <a:xfrm>
              <a:off x="2914654" y="1360490"/>
              <a:ext cx="3387729" cy="4038605"/>
              <a:chOff x="2914654" y="1360490"/>
              <a:chExt cx="3387729" cy="4038605"/>
            </a:xfrm>
            <a:effectLst>
              <a:reflection blurRad="6350" stA="36000" endPos="25000" dir="5400000" sy="-100000" algn="bl" rotWithShape="0"/>
            </a:effectLst>
          </p:grpSpPr>
          <p:sp>
            <p:nvSpPr>
              <p:cNvPr id="106" name="Freeform 12"/>
              <p:cNvSpPr>
                <a:spLocks/>
              </p:cNvSpPr>
              <p:nvPr/>
            </p:nvSpPr>
            <p:spPr bwMode="auto">
              <a:xfrm>
                <a:off x="5762691" y="4868869"/>
                <a:ext cx="175602" cy="524888"/>
              </a:xfrm>
              <a:custGeom>
                <a:avLst/>
                <a:gdLst>
                  <a:gd name="T0" fmla="*/ 8 w 44"/>
                  <a:gd name="T1" fmla="*/ 23 h 139"/>
                  <a:gd name="T2" fmla="*/ 0 w 44"/>
                  <a:gd name="T3" fmla="*/ 138 h 139"/>
                  <a:gd name="T4" fmla="*/ 1 w 44"/>
                  <a:gd name="T5" fmla="*/ 139 h 139"/>
                  <a:gd name="T6" fmla="*/ 44 w 44"/>
                  <a:gd name="T7" fmla="*/ 0 h 139"/>
                  <a:gd name="T8" fmla="*/ 44 w 44"/>
                  <a:gd name="T9" fmla="*/ 0 h 139"/>
                  <a:gd name="T10" fmla="*/ 8 w 44"/>
                  <a:gd name="T11" fmla="*/ 23 h 139"/>
                  <a:gd name="connsiteX0" fmla="*/ 1818 w 10000"/>
                  <a:gd name="connsiteY0" fmla="*/ 1655 h 9928"/>
                  <a:gd name="connsiteX1" fmla="*/ 0 w 10000"/>
                  <a:gd name="connsiteY1" fmla="*/ 9928 h 9928"/>
                  <a:gd name="connsiteX2" fmla="*/ 10000 w 10000"/>
                  <a:gd name="connsiteY2" fmla="*/ 0 h 9928"/>
                  <a:gd name="connsiteX3" fmla="*/ 10000 w 10000"/>
                  <a:gd name="connsiteY3" fmla="*/ 0 h 9928"/>
                  <a:gd name="connsiteX4" fmla="*/ 1818 w 10000"/>
                  <a:gd name="connsiteY4" fmla="*/ 1655 h 9928"/>
                  <a:gd name="connsiteX0" fmla="*/ 1818 w 10000"/>
                  <a:gd name="connsiteY0" fmla="*/ 1667 h 10046"/>
                  <a:gd name="connsiteX1" fmla="*/ 0 w 10000"/>
                  <a:gd name="connsiteY1" fmla="*/ 10046 h 10046"/>
                  <a:gd name="connsiteX2" fmla="*/ 10000 w 10000"/>
                  <a:gd name="connsiteY2" fmla="*/ 0 h 10046"/>
                  <a:gd name="connsiteX3" fmla="*/ 10000 w 10000"/>
                  <a:gd name="connsiteY3" fmla="*/ 0 h 10046"/>
                  <a:gd name="connsiteX4" fmla="*/ 1818 w 10000"/>
                  <a:gd name="connsiteY4" fmla="*/ 1667 h 10046"/>
                  <a:gd name="connsiteX0" fmla="*/ 1544 w 9726"/>
                  <a:gd name="connsiteY0" fmla="*/ 1667 h 10092"/>
                  <a:gd name="connsiteX1" fmla="*/ 0 w 9726"/>
                  <a:gd name="connsiteY1" fmla="*/ 10092 h 10092"/>
                  <a:gd name="connsiteX2" fmla="*/ 9726 w 9726"/>
                  <a:gd name="connsiteY2" fmla="*/ 0 h 10092"/>
                  <a:gd name="connsiteX3" fmla="*/ 9726 w 9726"/>
                  <a:gd name="connsiteY3" fmla="*/ 0 h 10092"/>
                  <a:gd name="connsiteX4" fmla="*/ 1544 w 9726"/>
                  <a:gd name="connsiteY4" fmla="*/ 1667 h 10092"/>
                  <a:gd name="connsiteX0" fmla="*/ 1200 w 10601"/>
                  <a:gd name="connsiteY0" fmla="*/ 2015 h 10014"/>
                  <a:gd name="connsiteX1" fmla="*/ 601 w 10601"/>
                  <a:gd name="connsiteY1" fmla="*/ 10000 h 10014"/>
                  <a:gd name="connsiteX2" fmla="*/ 10601 w 10601"/>
                  <a:gd name="connsiteY2" fmla="*/ 0 h 10014"/>
                  <a:gd name="connsiteX3" fmla="*/ 10601 w 10601"/>
                  <a:gd name="connsiteY3" fmla="*/ 0 h 10014"/>
                  <a:gd name="connsiteX4" fmla="*/ 1200 w 10601"/>
                  <a:gd name="connsiteY4" fmla="*/ 2015 h 10014"/>
                  <a:gd name="connsiteX0" fmla="*/ 1251 w 10652"/>
                  <a:gd name="connsiteY0" fmla="*/ 2015 h 10015"/>
                  <a:gd name="connsiteX1" fmla="*/ 652 w 10652"/>
                  <a:gd name="connsiteY1" fmla="*/ 10000 h 10015"/>
                  <a:gd name="connsiteX2" fmla="*/ 10652 w 10652"/>
                  <a:gd name="connsiteY2" fmla="*/ 0 h 10015"/>
                  <a:gd name="connsiteX3" fmla="*/ 10652 w 10652"/>
                  <a:gd name="connsiteY3" fmla="*/ 0 h 10015"/>
                  <a:gd name="connsiteX4" fmla="*/ 1251 w 10652"/>
                  <a:gd name="connsiteY4" fmla="*/ 2015 h 10015"/>
                  <a:gd name="connsiteX0" fmla="*/ 1004 w 10405"/>
                  <a:gd name="connsiteY0" fmla="*/ 2015 h 10000"/>
                  <a:gd name="connsiteX1" fmla="*/ 405 w 10405"/>
                  <a:gd name="connsiteY1" fmla="*/ 10000 h 10000"/>
                  <a:gd name="connsiteX2" fmla="*/ 10405 w 10405"/>
                  <a:gd name="connsiteY2" fmla="*/ 0 h 10000"/>
                  <a:gd name="connsiteX3" fmla="*/ 10405 w 10405"/>
                  <a:gd name="connsiteY3" fmla="*/ 0 h 10000"/>
                  <a:gd name="connsiteX4" fmla="*/ 1004 w 10405"/>
                  <a:gd name="connsiteY4" fmla="*/ 2015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5" h="10000">
                    <a:moveTo>
                      <a:pt x="1004" y="2015"/>
                    </a:moveTo>
                    <a:cubicBezTo>
                      <a:pt x="522" y="4949"/>
                      <a:pt x="-598" y="9202"/>
                      <a:pt x="405" y="10000"/>
                    </a:cubicBezTo>
                    <a:cubicBezTo>
                      <a:pt x="1972" y="9664"/>
                      <a:pt x="7072" y="3333"/>
                      <a:pt x="10405" y="0"/>
                    </a:cubicBezTo>
                    <a:lnTo>
                      <a:pt x="10405" y="0"/>
                    </a:lnTo>
                    <a:lnTo>
                      <a:pt x="1004" y="2015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5"/>
              <p:cNvSpPr>
                <a:spLocks/>
              </p:cNvSpPr>
              <p:nvPr/>
            </p:nvSpPr>
            <p:spPr bwMode="auto">
              <a:xfrm>
                <a:off x="3159129" y="1600203"/>
                <a:ext cx="1644652" cy="2200278"/>
              </a:xfrm>
              <a:custGeom>
                <a:avLst/>
                <a:gdLst>
                  <a:gd name="T0" fmla="*/ 0 w 1036"/>
                  <a:gd name="T1" fmla="*/ 223 h 1386"/>
                  <a:gd name="T2" fmla="*/ 650 w 1036"/>
                  <a:gd name="T3" fmla="*/ 1386 h 1386"/>
                  <a:gd name="T4" fmla="*/ 1036 w 1036"/>
                  <a:gd name="T5" fmla="*/ 1170 h 1386"/>
                  <a:gd name="T6" fmla="*/ 384 w 1036"/>
                  <a:gd name="T7" fmla="*/ 0 h 1386"/>
                  <a:gd name="T8" fmla="*/ 0 w 1036"/>
                  <a:gd name="T9" fmla="*/ 223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6" h="1386">
                    <a:moveTo>
                      <a:pt x="0" y="223"/>
                    </a:moveTo>
                    <a:lnTo>
                      <a:pt x="650" y="1386"/>
                    </a:lnTo>
                    <a:lnTo>
                      <a:pt x="1036" y="1170"/>
                    </a:lnTo>
                    <a:lnTo>
                      <a:pt x="384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6"/>
              <p:cNvSpPr>
                <a:spLocks/>
              </p:cNvSpPr>
              <p:nvPr/>
            </p:nvSpPr>
            <p:spPr bwMode="auto">
              <a:xfrm>
                <a:off x="3768730" y="1360490"/>
                <a:ext cx="1452564" cy="2097090"/>
              </a:xfrm>
              <a:custGeom>
                <a:avLst/>
                <a:gdLst>
                  <a:gd name="T0" fmla="*/ 259 w 915"/>
                  <a:gd name="T1" fmla="*/ 0 h 1321"/>
                  <a:gd name="T2" fmla="*/ 0 w 915"/>
                  <a:gd name="T3" fmla="*/ 151 h 1321"/>
                  <a:gd name="T4" fmla="*/ 652 w 915"/>
                  <a:gd name="T5" fmla="*/ 1321 h 1321"/>
                  <a:gd name="T6" fmla="*/ 915 w 915"/>
                  <a:gd name="T7" fmla="*/ 1177 h 1321"/>
                  <a:gd name="T8" fmla="*/ 259 w 915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5" h="1321">
                    <a:moveTo>
                      <a:pt x="259" y="0"/>
                    </a:moveTo>
                    <a:lnTo>
                      <a:pt x="0" y="151"/>
                    </a:lnTo>
                    <a:lnTo>
                      <a:pt x="652" y="1321"/>
                    </a:lnTo>
                    <a:lnTo>
                      <a:pt x="915" y="1177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"/>
              <p:cNvSpPr>
                <a:spLocks/>
              </p:cNvSpPr>
              <p:nvPr/>
            </p:nvSpPr>
            <p:spPr bwMode="auto">
              <a:xfrm>
                <a:off x="4533906" y="3702055"/>
                <a:ext cx="1350964" cy="1452564"/>
              </a:xfrm>
              <a:custGeom>
                <a:avLst/>
                <a:gdLst>
                  <a:gd name="T0" fmla="*/ 282 w 359"/>
                  <a:gd name="T1" fmla="*/ 368 h 386"/>
                  <a:gd name="T2" fmla="*/ 337 w 359"/>
                  <a:gd name="T3" fmla="*/ 335 h 386"/>
                  <a:gd name="T4" fmla="*/ 359 w 359"/>
                  <a:gd name="T5" fmla="*/ 0 h 386"/>
                  <a:gd name="T6" fmla="*/ 142 w 359"/>
                  <a:gd name="T7" fmla="*/ 118 h 386"/>
                  <a:gd name="T8" fmla="*/ 0 w 359"/>
                  <a:gd name="T9" fmla="*/ 195 h 386"/>
                  <a:gd name="T10" fmla="*/ 246 w 359"/>
                  <a:gd name="T11" fmla="*/ 386 h 386"/>
                  <a:gd name="T12" fmla="*/ 282 w 359"/>
                  <a:gd name="T13" fmla="*/ 368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386">
                    <a:moveTo>
                      <a:pt x="282" y="368"/>
                    </a:moveTo>
                    <a:cubicBezTo>
                      <a:pt x="300" y="358"/>
                      <a:pt x="319" y="347"/>
                      <a:pt x="337" y="335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142" y="118"/>
                      <a:pt x="142" y="118"/>
                      <a:pt x="142" y="118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246" y="386"/>
                      <a:pt x="246" y="386"/>
                      <a:pt x="246" y="386"/>
                    </a:cubicBezTo>
                    <a:cubicBezTo>
                      <a:pt x="258" y="380"/>
                      <a:pt x="270" y="374"/>
                      <a:pt x="282" y="368"/>
                    </a:cubicBezTo>
                    <a:close/>
                  </a:path>
                </a:pathLst>
              </a:custGeom>
              <a:solidFill>
                <a:srgbClr val="FAB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4011618" y="4437069"/>
                <a:ext cx="1452564" cy="812801"/>
              </a:xfrm>
              <a:custGeom>
                <a:avLst/>
                <a:gdLst>
                  <a:gd name="T0" fmla="*/ 140 w 386"/>
                  <a:gd name="T1" fmla="*/ 0 h 216"/>
                  <a:gd name="T2" fmla="*/ 0 w 386"/>
                  <a:gd name="T3" fmla="*/ 76 h 216"/>
                  <a:gd name="T4" fmla="*/ 14 w 386"/>
                  <a:gd name="T5" fmla="*/ 100 h 216"/>
                  <a:gd name="T6" fmla="*/ 46 w 386"/>
                  <a:gd name="T7" fmla="*/ 130 h 216"/>
                  <a:gd name="T8" fmla="*/ 332 w 386"/>
                  <a:gd name="T9" fmla="*/ 216 h 216"/>
                  <a:gd name="T10" fmla="*/ 386 w 386"/>
                  <a:gd name="T11" fmla="*/ 191 h 216"/>
                  <a:gd name="T12" fmla="*/ 140 w 386"/>
                  <a:gd name="T1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216">
                    <a:moveTo>
                      <a:pt x="14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2" y="112"/>
                      <a:pt x="33" y="125"/>
                      <a:pt x="46" y="130"/>
                    </a:cubicBezTo>
                    <a:cubicBezTo>
                      <a:pt x="59" y="136"/>
                      <a:pt x="213" y="181"/>
                      <a:pt x="332" y="216"/>
                    </a:cubicBezTo>
                    <a:cubicBezTo>
                      <a:pt x="350" y="208"/>
                      <a:pt x="368" y="200"/>
                      <a:pt x="386" y="191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"/>
              <p:cNvSpPr>
                <a:spLocks/>
              </p:cNvSpPr>
              <p:nvPr/>
            </p:nvSpPr>
            <p:spPr bwMode="auto">
              <a:xfrm>
                <a:off x="5792795" y="3517905"/>
                <a:ext cx="509588" cy="1444627"/>
              </a:xfrm>
              <a:custGeom>
                <a:avLst/>
                <a:gdLst>
                  <a:gd name="T0" fmla="*/ 22 w 135"/>
                  <a:gd name="T1" fmla="*/ 49 h 384"/>
                  <a:gd name="T2" fmla="*/ 0 w 135"/>
                  <a:gd name="T3" fmla="*/ 384 h 384"/>
                  <a:gd name="T4" fmla="*/ 36 w 135"/>
                  <a:gd name="T5" fmla="*/ 361 h 384"/>
                  <a:gd name="T6" fmla="*/ 36 w 135"/>
                  <a:gd name="T7" fmla="*/ 361 h 384"/>
                  <a:gd name="T8" fmla="*/ 124 w 135"/>
                  <a:gd name="T9" fmla="*/ 77 h 384"/>
                  <a:gd name="T10" fmla="*/ 122 w 135"/>
                  <a:gd name="T11" fmla="*/ 19 h 384"/>
                  <a:gd name="T12" fmla="*/ 111 w 135"/>
                  <a:gd name="T13" fmla="*/ 0 h 384"/>
                  <a:gd name="T14" fmla="*/ 22 w 135"/>
                  <a:gd name="T15" fmla="*/ 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384">
                    <a:moveTo>
                      <a:pt x="22" y="49"/>
                    </a:moveTo>
                    <a:cubicBezTo>
                      <a:pt x="0" y="384"/>
                      <a:pt x="0" y="384"/>
                      <a:pt x="0" y="384"/>
                    </a:cubicBezTo>
                    <a:cubicBezTo>
                      <a:pt x="12" y="377"/>
                      <a:pt x="24" y="369"/>
                      <a:pt x="36" y="361"/>
                    </a:cubicBezTo>
                    <a:cubicBezTo>
                      <a:pt x="36" y="361"/>
                      <a:pt x="36" y="361"/>
                      <a:pt x="36" y="361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4" y="77"/>
                      <a:pt x="135" y="50"/>
                      <a:pt x="122" y="19"/>
                    </a:cubicBezTo>
                    <a:cubicBezTo>
                      <a:pt x="111" y="0"/>
                      <a:pt x="111" y="0"/>
                      <a:pt x="111" y="0"/>
                    </a:cubicBezTo>
                    <a:lnTo>
                      <a:pt x="22" y="49"/>
                    </a:lnTo>
                    <a:close/>
                  </a:path>
                </a:pathLst>
              </a:custGeom>
              <a:solidFill>
                <a:srgbClr val="FFD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0"/>
              <p:cNvSpPr>
                <a:spLocks/>
              </p:cNvSpPr>
              <p:nvPr/>
            </p:nvSpPr>
            <p:spPr bwMode="auto">
              <a:xfrm>
                <a:off x="5259394" y="5154620"/>
                <a:ext cx="515938" cy="244475"/>
              </a:xfrm>
              <a:custGeom>
                <a:avLst/>
                <a:gdLst>
                  <a:gd name="T0" fmla="*/ 54 w 137"/>
                  <a:gd name="T1" fmla="*/ 0 h 65"/>
                  <a:gd name="T2" fmla="*/ 0 w 137"/>
                  <a:gd name="T3" fmla="*/ 25 h 65"/>
                  <a:gd name="T4" fmla="*/ 136 w 137"/>
                  <a:gd name="T5" fmla="*/ 65 h 65"/>
                  <a:gd name="T6" fmla="*/ 137 w 137"/>
                  <a:gd name="T7" fmla="*/ 65 h 65"/>
                  <a:gd name="T8" fmla="*/ 137 w 137"/>
                  <a:gd name="T9" fmla="*/ 64 h 65"/>
                  <a:gd name="T10" fmla="*/ 54 w 137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" h="65">
                    <a:moveTo>
                      <a:pt x="54" y="0"/>
                    </a:moveTo>
                    <a:cubicBezTo>
                      <a:pt x="36" y="9"/>
                      <a:pt x="18" y="17"/>
                      <a:pt x="0" y="25"/>
                    </a:cubicBezTo>
                    <a:cubicBezTo>
                      <a:pt x="68" y="45"/>
                      <a:pt x="124" y="61"/>
                      <a:pt x="136" y="65"/>
                    </a:cubicBezTo>
                    <a:cubicBezTo>
                      <a:pt x="136" y="65"/>
                      <a:pt x="137" y="65"/>
                      <a:pt x="137" y="65"/>
                    </a:cubicBezTo>
                    <a:cubicBezTo>
                      <a:pt x="137" y="64"/>
                      <a:pt x="137" y="64"/>
                      <a:pt x="137" y="64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1"/>
              <p:cNvSpPr>
                <a:spLocks/>
              </p:cNvSpPr>
              <p:nvPr/>
            </p:nvSpPr>
            <p:spPr bwMode="auto">
              <a:xfrm>
                <a:off x="5459419" y="4962532"/>
                <a:ext cx="341313" cy="431801"/>
              </a:xfrm>
              <a:custGeom>
                <a:avLst/>
                <a:gdLst>
                  <a:gd name="T0" fmla="*/ 36 w 91"/>
                  <a:gd name="T1" fmla="*/ 33 h 115"/>
                  <a:gd name="T2" fmla="*/ 0 w 91"/>
                  <a:gd name="T3" fmla="*/ 51 h 115"/>
                  <a:gd name="T4" fmla="*/ 83 w 91"/>
                  <a:gd name="T5" fmla="*/ 115 h 115"/>
                  <a:gd name="T6" fmla="*/ 91 w 91"/>
                  <a:gd name="T7" fmla="*/ 0 h 115"/>
                  <a:gd name="T8" fmla="*/ 36 w 91"/>
                  <a:gd name="T9" fmla="*/ 3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15">
                    <a:moveTo>
                      <a:pt x="36" y="33"/>
                    </a:moveTo>
                    <a:cubicBezTo>
                      <a:pt x="24" y="39"/>
                      <a:pt x="12" y="45"/>
                      <a:pt x="0" y="51"/>
                    </a:cubicBezTo>
                    <a:cubicBezTo>
                      <a:pt x="83" y="115"/>
                      <a:pt x="83" y="115"/>
                      <a:pt x="83" y="115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3" y="12"/>
                      <a:pt x="54" y="23"/>
                      <a:pt x="36" y="33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5772157" y="5394332"/>
                <a:ext cx="3175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4"/>
              <p:cNvSpPr>
                <a:spLocks/>
              </p:cNvSpPr>
              <p:nvPr/>
            </p:nvSpPr>
            <p:spPr bwMode="auto">
              <a:xfrm>
                <a:off x="4006855" y="4721232"/>
                <a:ext cx="52388" cy="90488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0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cubicBezTo>
                      <a:pt x="0" y="0"/>
                      <a:pt x="5" y="11"/>
                      <a:pt x="14" y="2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5"/>
              <p:cNvSpPr>
                <a:spLocks/>
              </p:cNvSpPr>
              <p:nvPr/>
            </p:nvSpPr>
            <p:spPr bwMode="auto">
              <a:xfrm>
                <a:off x="6219833" y="3517905"/>
                <a:ext cx="41275" cy="71438"/>
              </a:xfrm>
              <a:custGeom>
                <a:avLst/>
                <a:gdLst>
                  <a:gd name="T0" fmla="*/ 0 w 11"/>
                  <a:gd name="T1" fmla="*/ 0 h 19"/>
                  <a:gd name="T2" fmla="*/ 0 w 11"/>
                  <a:gd name="T3" fmla="*/ 0 h 19"/>
                  <a:gd name="T4" fmla="*/ 11 w 11"/>
                  <a:gd name="T5" fmla="*/ 19 h 19"/>
                  <a:gd name="T6" fmla="*/ 0 w 1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8" y="13"/>
                      <a:pt x="5" y="7"/>
                      <a:pt x="0" y="0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6"/>
              <p:cNvSpPr>
                <a:spLocks/>
              </p:cNvSpPr>
              <p:nvPr/>
            </p:nvSpPr>
            <p:spPr bwMode="auto">
              <a:xfrm>
                <a:off x="3540130" y="1627190"/>
                <a:ext cx="1065214" cy="1673227"/>
              </a:xfrm>
              <a:custGeom>
                <a:avLst/>
                <a:gdLst>
                  <a:gd name="T0" fmla="*/ 0 w 671"/>
                  <a:gd name="T1" fmla="*/ 80 h 1054"/>
                  <a:gd name="T2" fmla="*/ 543 w 671"/>
                  <a:gd name="T3" fmla="*/ 1054 h 1054"/>
                  <a:gd name="T4" fmla="*/ 671 w 671"/>
                  <a:gd name="T5" fmla="*/ 980 h 1054"/>
                  <a:gd name="T6" fmla="*/ 123 w 671"/>
                  <a:gd name="T7" fmla="*/ 0 h 1054"/>
                  <a:gd name="T8" fmla="*/ 0 w 671"/>
                  <a:gd name="T9" fmla="*/ 8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1" h="1054">
                    <a:moveTo>
                      <a:pt x="0" y="80"/>
                    </a:moveTo>
                    <a:lnTo>
                      <a:pt x="543" y="1054"/>
                    </a:lnTo>
                    <a:lnTo>
                      <a:pt x="671" y="980"/>
                    </a:lnTo>
                    <a:lnTo>
                      <a:pt x="123" y="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7"/>
              <p:cNvSpPr>
                <a:spLocks/>
              </p:cNvSpPr>
              <p:nvPr/>
            </p:nvSpPr>
            <p:spPr bwMode="auto">
              <a:xfrm>
                <a:off x="3735392" y="1522415"/>
                <a:ext cx="1031876" cy="1660527"/>
              </a:xfrm>
              <a:custGeom>
                <a:avLst/>
                <a:gdLst>
                  <a:gd name="T0" fmla="*/ 97 w 650"/>
                  <a:gd name="T1" fmla="*/ 0 h 1046"/>
                  <a:gd name="T2" fmla="*/ 0 w 650"/>
                  <a:gd name="T3" fmla="*/ 66 h 1046"/>
                  <a:gd name="T4" fmla="*/ 548 w 650"/>
                  <a:gd name="T5" fmla="*/ 1046 h 1046"/>
                  <a:gd name="T6" fmla="*/ 650 w 650"/>
                  <a:gd name="T7" fmla="*/ 990 h 1046"/>
                  <a:gd name="T8" fmla="*/ 97 w 650"/>
                  <a:gd name="T9" fmla="*/ 0 h 1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1046">
                    <a:moveTo>
                      <a:pt x="97" y="0"/>
                    </a:moveTo>
                    <a:lnTo>
                      <a:pt x="0" y="66"/>
                    </a:lnTo>
                    <a:lnTo>
                      <a:pt x="548" y="1046"/>
                    </a:lnTo>
                    <a:lnTo>
                      <a:pt x="650" y="99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8"/>
              <p:cNvSpPr>
                <a:spLocks/>
              </p:cNvSpPr>
              <p:nvPr/>
            </p:nvSpPr>
            <p:spPr bwMode="auto">
              <a:xfrm>
                <a:off x="3159129" y="1360490"/>
                <a:ext cx="1023939" cy="593726"/>
              </a:xfrm>
              <a:custGeom>
                <a:avLst/>
                <a:gdLst>
                  <a:gd name="T0" fmla="*/ 147 w 272"/>
                  <a:gd name="T1" fmla="*/ 59 h 158"/>
                  <a:gd name="T2" fmla="*/ 63 w 272"/>
                  <a:gd name="T3" fmla="*/ 110 h 158"/>
                  <a:gd name="T4" fmla="*/ 0 w 272"/>
                  <a:gd name="T5" fmla="*/ 158 h 158"/>
                  <a:gd name="T6" fmla="*/ 196 w 272"/>
                  <a:gd name="T7" fmla="*/ 147 h 158"/>
                  <a:gd name="T8" fmla="*/ 196 w 272"/>
                  <a:gd name="T9" fmla="*/ 147 h 158"/>
                  <a:gd name="T10" fmla="*/ 272 w 272"/>
                  <a:gd name="T11" fmla="*/ 0 h 158"/>
                  <a:gd name="T12" fmla="*/ 147 w 272"/>
                  <a:gd name="T13" fmla="*/ 5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158">
                    <a:moveTo>
                      <a:pt x="147" y="59"/>
                    </a:moveTo>
                    <a:cubicBezTo>
                      <a:pt x="118" y="74"/>
                      <a:pt x="90" y="92"/>
                      <a:pt x="63" y="110"/>
                    </a:cubicBezTo>
                    <a:cubicBezTo>
                      <a:pt x="40" y="126"/>
                      <a:pt x="19" y="142"/>
                      <a:pt x="0" y="158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31" y="16"/>
                      <a:pt x="189" y="35"/>
                      <a:pt x="147" y="59"/>
                    </a:cubicBez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3633792" y="1717678"/>
                <a:ext cx="365125" cy="209550"/>
              </a:xfrm>
              <a:custGeom>
                <a:avLst/>
                <a:gdLst>
                  <a:gd name="T0" fmla="*/ 52 w 97"/>
                  <a:gd name="T1" fmla="*/ 21 h 56"/>
                  <a:gd name="T2" fmla="*/ 22 w 97"/>
                  <a:gd name="T3" fmla="*/ 39 h 56"/>
                  <a:gd name="T4" fmla="*/ 0 w 97"/>
                  <a:gd name="T5" fmla="*/ 56 h 56"/>
                  <a:gd name="T6" fmla="*/ 70 w 97"/>
                  <a:gd name="T7" fmla="*/ 52 h 56"/>
                  <a:gd name="T8" fmla="*/ 70 w 97"/>
                  <a:gd name="T9" fmla="*/ 52 h 56"/>
                  <a:gd name="T10" fmla="*/ 97 w 97"/>
                  <a:gd name="T11" fmla="*/ 0 h 56"/>
                  <a:gd name="T12" fmla="*/ 52 w 97"/>
                  <a:gd name="T13" fmla="*/ 2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56">
                    <a:moveTo>
                      <a:pt x="52" y="21"/>
                    </a:moveTo>
                    <a:cubicBezTo>
                      <a:pt x="42" y="26"/>
                      <a:pt x="32" y="33"/>
                      <a:pt x="22" y="39"/>
                    </a:cubicBezTo>
                    <a:cubicBezTo>
                      <a:pt x="14" y="45"/>
                      <a:pt x="7" y="51"/>
                      <a:pt x="0" y="56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82" y="6"/>
                      <a:pt x="67" y="13"/>
                      <a:pt x="52" y="21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3671892" y="2325691"/>
                <a:ext cx="876301" cy="1241427"/>
              </a:xfrm>
              <a:custGeom>
                <a:avLst/>
                <a:gdLst>
                  <a:gd name="T0" fmla="*/ 0 w 552"/>
                  <a:gd name="T1" fmla="*/ 93 h 782"/>
                  <a:gd name="T2" fmla="*/ 386 w 552"/>
                  <a:gd name="T3" fmla="*/ 782 h 782"/>
                  <a:gd name="T4" fmla="*/ 552 w 552"/>
                  <a:gd name="T5" fmla="*/ 690 h 782"/>
                  <a:gd name="T6" fmla="*/ 166 w 552"/>
                  <a:gd name="T7" fmla="*/ 0 h 782"/>
                  <a:gd name="T8" fmla="*/ 0 w 552"/>
                  <a:gd name="T9" fmla="*/ 93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782">
                    <a:moveTo>
                      <a:pt x="0" y="93"/>
                    </a:moveTo>
                    <a:lnTo>
                      <a:pt x="386" y="782"/>
                    </a:lnTo>
                    <a:lnTo>
                      <a:pt x="552" y="690"/>
                    </a:lnTo>
                    <a:lnTo>
                      <a:pt x="166" y="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21"/>
              <p:cNvSpPr>
                <a:spLocks/>
              </p:cNvSpPr>
              <p:nvPr/>
            </p:nvSpPr>
            <p:spPr bwMode="auto">
              <a:xfrm>
                <a:off x="3931616" y="2246316"/>
                <a:ext cx="768017" cy="1177926"/>
              </a:xfrm>
              <a:custGeom>
                <a:avLst/>
                <a:gdLst>
                  <a:gd name="T0" fmla="*/ 92 w 479"/>
                  <a:gd name="T1" fmla="*/ 0 h 742"/>
                  <a:gd name="T2" fmla="*/ 0 w 479"/>
                  <a:gd name="T3" fmla="*/ 52 h 742"/>
                  <a:gd name="T4" fmla="*/ 386 w 479"/>
                  <a:gd name="T5" fmla="*/ 742 h 742"/>
                  <a:gd name="T6" fmla="*/ 479 w 479"/>
                  <a:gd name="T7" fmla="*/ 692 h 742"/>
                  <a:gd name="T8" fmla="*/ 92 w 479"/>
                  <a:gd name="T9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" h="742">
                    <a:moveTo>
                      <a:pt x="92" y="0"/>
                    </a:moveTo>
                    <a:lnTo>
                      <a:pt x="0" y="52"/>
                    </a:lnTo>
                    <a:lnTo>
                      <a:pt x="386" y="742"/>
                    </a:lnTo>
                    <a:lnTo>
                      <a:pt x="479" y="69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914654" y="2243141"/>
                <a:ext cx="1166814" cy="760413"/>
              </a:xfrm>
              <a:custGeom>
                <a:avLst/>
                <a:gdLst>
                  <a:gd name="T0" fmla="*/ 114 w 310"/>
                  <a:gd name="T1" fmla="*/ 10 h 202"/>
                  <a:gd name="T2" fmla="*/ 14 w 310"/>
                  <a:gd name="T3" fmla="*/ 165 h 202"/>
                  <a:gd name="T4" fmla="*/ 42 w 310"/>
                  <a:gd name="T5" fmla="*/ 188 h 202"/>
                  <a:gd name="T6" fmla="*/ 250 w 310"/>
                  <a:gd name="T7" fmla="*/ 151 h 202"/>
                  <a:gd name="T8" fmla="*/ 309 w 310"/>
                  <a:gd name="T9" fmla="*/ 1 h 202"/>
                  <a:gd name="T10" fmla="*/ 310 w 310"/>
                  <a:gd name="T11" fmla="*/ 0 h 202"/>
                  <a:gd name="T12" fmla="*/ 310 w 310"/>
                  <a:gd name="T13" fmla="*/ 0 h 202"/>
                  <a:gd name="T14" fmla="*/ 114 w 310"/>
                  <a:gd name="T15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0" h="202">
                    <a:moveTo>
                      <a:pt x="114" y="10"/>
                    </a:moveTo>
                    <a:cubicBezTo>
                      <a:pt x="38" y="74"/>
                      <a:pt x="0" y="132"/>
                      <a:pt x="14" y="165"/>
                    </a:cubicBezTo>
                    <a:cubicBezTo>
                      <a:pt x="18" y="175"/>
                      <a:pt x="27" y="183"/>
                      <a:pt x="42" y="188"/>
                    </a:cubicBezTo>
                    <a:cubicBezTo>
                      <a:pt x="85" y="202"/>
                      <a:pt x="161" y="187"/>
                      <a:pt x="250" y="151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10" y="0"/>
                      <a:pt x="310" y="0"/>
                      <a:pt x="310" y="0"/>
                    </a:cubicBezTo>
                    <a:lnTo>
                      <a:pt x="114" y="10"/>
                    </a:ln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3"/>
              <p:cNvSpPr>
                <a:spLocks/>
              </p:cNvSpPr>
              <p:nvPr/>
            </p:nvSpPr>
            <p:spPr bwMode="auto">
              <a:xfrm>
                <a:off x="3667130" y="2243141"/>
                <a:ext cx="414338" cy="271463"/>
              </a:xfrm>
              <a:custGeom>
                <a:avLst/>
                <a:gdLst>
                  <a:gd name="T0" fmla="*/ 40 w 110"/>
                  <a:gd name="T1" fmla="*/ 3 h 72"/>
                  <a:gd name="T2" fmla="*/ 4 w 110"/>
                  <a:gd name="T3" fmla="*/ 58 h 72"/>
                  <a:gd name="T4" fmla="*/ 14 w 110"/>
                  <a:gd name="T5" fmla="*/ 67 h 72"/>
                  <a:gd name="T6" fmla="*/ 90 w 110"/>
                  <a:gd name="T7" fmla="*/ 53 h 72"/>
                  <a:gd name="T8" fmla="*/ 109 w 110"/>
                  <a:gd name="T9" fmla="*/ 0 h 72"/>
                  <a:gd name="T10" fmla="*/ 110 w 110"/>
                  <a:gd name="T11" fmla="*/ 0 h 72"/>
                  <a:gd name="T12" fmla="*/ 110 w 110"/>
                  <a:gd name="T13" fmla="*/ 0 h 72"/>
                  <a:gd name="T14" fmla="*/ 40 w 110"/>
                  <a:gd name="T15" fmla="*/ 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72">
                    <a:moveTo>
                      <a:pt x="40" y="3"/>
                    </a:moveTo>
                    <a:cubicBezTo>
                      <a:pt x="13" y="26"/>
                      <a:pt x="0" y="47"/>
                      <a:pt x="4" y="58"/>
                    </a:cubicBezTo>
                    <a:cubicBezTo>
                      <a:pt x="6" y="62"/>
                      <a:pt x="9" y="65"/>
                      <a:pt x="14" y="67"/>
                    </a:cubicBezTo>
                    <a:cubicBezTo>
                      <a:pt x="30" y="72"/>
                      <a:pt x="58" y="66"/>
                      <a:pt x="90" y="5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24"/>
              <p:cNvSpPr>
                <a:spLocks/>
              </p:cNvSpPr>
              <p:nvPr/>
            </p:nvSpPr>
            <p:spPr bwMode="auto">
              <a:xfrm>
                <a:off x="4259268" y="2462216"/>
                <a:ext cx="692151" cy="1014414"/>
              </a:xfrm>
              <a:custGeom>
                <a:avLst/>
                <a:gdLst>
                  <a:gd name="T0" fmla="*/ 0 w 436"/>
                  <a:gd name="T1" fmla="*/ 64 h 639"/>
                  <a:gd name="T2" fmla="*/ 322 w 436"/>
                  <a:gd name="T3" fmla="*/ 639 h 639"/>
                  <a:gd name="T4" fmla="*/ 436 w 436"/>
                  <a:gd name="T5" fmla="*/ 578 h 639"/>
                  <a:gd name="T6" fmla="*/ 116 w 436"/>
                  <a:gd name="T7" fmla="*/ 0 h 639"/>
                  <a:gd name="T8" fmla="*/ 0 w 436"/>
                  <a:gd name="T9" fmla="*/ 64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639">
                    <a:moveTo>
                      <a:pt x="0" y="64"/>
                    </a:moveTo>
                    <a:lnTo>
                      <a:pt x="322" y="639"/>
                    </a:lnTo>
                    <a:lnTo>
                      <a:pt x="436" y="578"/>
                    </a:lnTo>
                    <a:lnTo>
                      <a:pt x="116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25"/>
              <p:cNvSpPr>
                <a:spLocks/>
              </p:cNvSpPr>
              <p:nvPr/>
            </p:nvSpPr>
            <p:spPr bwMode="auto">
              <a:xfrm>
                <a:off x="4551368" y="2105028"/>
                <a:ext cx="1042989" cy="1209676"/>
              </a:xfrm>
              <a:custGeom>
                <a:avLst/>
                <a:gdLst>
                  <a:gd name="T0" fmla="*/ 337 w 657"/>
                  <a:gd name="T1" fmla="*/ 0 h 762"/>
                  <a:gd name="T2" fmla="*/ 0 w 657"/>
                  <a:gd name="T3" fmla="*/ 187 h 762"/>
                  <a:gd name="T4" fmla="*/ 323 w 657"/>
                  <a:gd name="T5" fmla="*/ 762 h 762"/>
                  <a:gd name="T6" fmla="*/ 657 w 657"/>
                  <a:gd name="T7" fmla="*/ 575 h 762"/>
                  <a:gd name="T8" fmla="*/ 337 w 657"/>
                  <a:gd name="T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762">
                    <a:moveTo>
                      <a:pt x="337" y="0"/>
                    </a:moveTo>
                    <a:lnTo>
                      <a:pt x="0" y="187"/>
                    </a:lnTo>
                    <a:lnTo>
                      <a:pt x="323" y="762"/>
                    </a:lnTo>
                    <a:lnTo>
                      <a:pt x="657" y="57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6"/>
              <p:cNvSpPr>
                <a:spLocks/>
              </p:cNvSpPr>
              <p:nvPr/>
            </p:nvSpPr>
            <p:spPr bwMode="auto">
              <a:xfrm>
                <a:off x="2971804" y="2803529"/>
                <a:ext cx="1963740" cy="2136778"/>
              </a:xfrm>
              <a:custGeom>
                <a:avLst/>
                <a:gdLst>
                  <a:gd name="T0" fmla="*/ 27 w 522"/>
                  <a:gd name="T1" fmla="*/ 40 h 568"/>
                  <a:gd name="T2" fmla="*/ 0 w 522"/>
                  <a:gd name="T3" fmla="*/ 18 h 568"/>
                  <a:gd name="T4" fmla="*/ 288 w 522"/>
                  <a:gd name="T5" fmla="*/ 535 h 568"/>
                  <a:gd name="T6" fmla="*/ 314 w 522"/>
                  <a:gd name="T7" fmla="*/ 554 h 568"/>
                  <a:gd name="T8" fmla="*/ 522 w 522"/>
                  <a:gd name="T9" fmla="*/ 517 h 568"/>
                  <a:gd name="T10" fmla="*/ 234 w 522"/>
                  <a:gd name="T11" fmla="*/ 0 h 568"/>
                  <a:gd name="T12" fmla="*/ 27 w 522"/>
                  <a:gd name="T13" fmla="*/ 4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568">
                    <a:moveTo>
                      <a:pt x="27" y="40"/>
                    </a:moveTo>
                    <a:cubicBezTo>
                      <a:pt x="14" y="36"/>
                      <a:pt x="4" y="27"/>
                      <a:pt x="0" y="18"/>
                    </a:cubicBezTo>
                    <a:cubicBezTo>
                      <a:pt x="288" y="535"/>
                      <a:pt x="288" y="535"/>
                      <a:pt x="288" y="535"/>
                    </a:cubicBezTo>
                    <a:cubicBezTo>
                      <a:pt x="292" y="543"/>
                      <a:pt x="301" y="550"/>
                      <a:pt x="314" y="554"/>
                    </a:cubicBezTo>
                    <a:cubicBezTo>
                      <a:pt x="356" y="568"/>
                      <a:pt x="435" y="552"/>
                      <a:pt x="522" y="517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147" y="36"/>
                      <a:pt x="70" y="54"/>
                      <a:pt x="27" y="40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7"/>
              <p:cNvSpPr>
                <a:spLocks/>
              </p:cNvSpPr>
              <p:nvPr/>
            </p:nvSpPr>
            <p:spPr bwMode="auto">
              <a:xfrm>
                <a:off x="4205293" y="2909892"/>
                <a:ext cx="1644652" cy="1838327"/>
              </a:xfrm>
              <a:custGeom>
                <a:avLst/>
                <a:gdLst>
                  <a:gd name="T0" fmla="*/ 190 w 437"/>
                  <a:gd name="T1" fmla="*/ 39 h 489"/>
                  <a:gd name="T2" fmla="*/ 0 w 437"/>
                  <a:gd name="T3" fmla="*/ 141 h 489"/>
                  <a:gd name="T4" fmla="*/ 194 w 437"/>
                  <a:gd name="T5" fmla="*/ 489 h 489"/>
                  <a:gd name="T6" fmla="*/ 384 w 437"/>
                  <a:gd name="T7" fmla="*/ 386 h 489"/>
                  <a:gd name="T8" fmla="*/ 437 w 437"/>
                  <a:gd name="T9" fmla="*/ 347 h 489"/>
                  <a:gd name="T10" fmla="*/ 243 w 437"/>
                  <a:gd name="T11" fmla="*/ 0 h 489"/>
                  <a:gd name="T12" fmla="*/ 190 w 437"/>
                  <a:gd name="T13" fmla="*/ 3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" h="489">
                    <a:moveTo>
                      <a:pt x="190" y="39"/>
                    </a:moveTo>
                    <a:cubicBezTo>
                      <a:pt x="129" y="81"/>
                      <a:pt x="62" y="116"/>
                      <a:pt x="0" y="141"/>
                    </a:cubicBezTo>
                    <a:cubicBezTo>
                      <a:pt x="194" y="489"/>
                      <a:pt x="194" y="489"/>
                      <a:pt x="194" y="489"/>
                    </a:cubicBezTo>
                    <a:cubicBezTo>
                      <a:pt x="256" y="463"/>
                      <a:pt x="323" y="428"/>
                      <a:pt x="384" y="386"/>
                    </a:cubicBezTo>
                    <a:cubicBezTo>
                      <a:pt x="403" y="373"/>
                      <a:pt x="420" y="360"/>
                      <a:pt x="437" y="347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27" y="13"/>
                      <a:pt x="209" y="26"/>
                      <a:pt x="190" y="39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8"/>
              <p:cNvSpPr>
                <a:spLocks/>
              </p:cNvSpPr>
              <p:nvPr/>
            </p:nvSpPr>
            <p:spPr bwMode="auto">
              <a:xfrm>
                <a:off x="4940306" y="1973266"/>
                <a:ext cx="1358902" cy="2239965"/>
              </a:xfrm>
              <a:custGeom>
                <a:avLst/>
                <a:gdLst>
                  <a:gd name="T0" fmla="*/ 109 w 361"/>
                  <a:gd name="T1" fmla="*/ 0 h 596"/>
                  <a:gd name="T2" fmla="*/ 69 w 361"/>
                  <a:gd name="T3" fmla="*/ 103 h 596"/>
                  <a:gd name="T4" fmla="*/ 69 w 361"/>
                  <a:gd name="T5" fmla="*/ 103 h 596"/>
                  <a:gd name="T6" fmla="*/ 0 w 361"/>
                  <a:gd name="T7" fmla="*/ 167 h 596"/>
                  <a:gd name="T8" fmla="*/ 240 w 361"/>
                  <a:gd name="T9" fmla="*/ 596 h 596"/>
                  <a:gd name="T10" fmla="*/ 308 w 361"/>
                  <a:gd name="T11" fmla="*/ 532 h 596"/>
                  <a:gd name="T12" fmla="*/ 348 w 361"/>
                  <a:gd name="T13" fmla="*/ 429 h 596"/>
                  <a:gd name="T14" fmla="*/ 109 w 361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596">
                    <a:moveTo>
                      <a:pt x="109" y="0"/>
                    </a:moveTo>
                    <a:cubicBezTo>
                      <a:pt x="122" y="23"/>
                      <a:pt x="107" y="60"/>
                      <a:pt x="69" y="103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51" y="123"/>
                      <a:pt x="28" y="145"/>
                      <a:pt x="0" y="167"/>
                    </a:cubicBezTo>
                    <a:cubicBezTo>
                      <a:pt x="240" y="596"/>
                      <a:pt x="240" y="596"/>
                      <a:pt x="240" y="596"/>
                    </a:cubicBezTo>
                    <a:cubicBezTo>
                      <a:pt x="267" y="574"/>
                      <a:pt x="290" y="552"/>
                      <a:pt x="308" y="532"/>
                    </a:cubicBezTo>
                    <a:cubicBezTo>
                      <a:pt x="346" y="489"/>
                      <a:pt x="361" y="452"/>
                      <a:pt x="348" y="429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29"/>
              <p:cNvSpPr>
                <a:spLocks/>
              </p:cNvSpPr>
              <p:nvPr/>
            </p:nvSpPr>
            <p:spPr bwMode="auto">
              <a:xfrm>
                <a:off x="4262443" y="1855791"/>
                <a:ext cx="1150939" cy="755651"/>
              </a:xfrm>
              <a:custGeom>
                <a:avLst/>
                <a:gdLst>
                  <a:gd name="T0" fmla="*/ 290 w 306"/>
                  <a:gd name="T1" fmla="*/ 29 h 201"/>
                  <a:gd name="T2" fmla="*/ 266 w 306"/>
                  <a:gd name="T3" fmla="*/ 13 h 201"/>
                  <a:gd name="T4" fmla="*/ 76 w 306"/>
                  <a:gd name="T5" fmla="*/ 43 h 201"/>
                  <a:gd name="T6" fmla="*/ 0 w 306"/>
                  <a:gd name="T7" fmla="*/ 189 h 201"/>
                  <a:gd name="T8" fmla="*/ 13 w 306"/>
                  <a:gd name="T9" fmla="*/ 186 h 201"/>
                  <a:gd name="T10" fmla="*/ 91 w 306"/>
                  <a:gd name="T11" fmla="*/ 169 h 201"/>
                  <a:gd name="T12" fmla="*/ 65 w 306"/>
                  <a:gd name="T13" fmla="*/ 193 h 201"/>
                  <a:gd name="T14" fmla="*/ 179 w 306"/>
                  <a:gd name="T15" fmla="*/ 201 h 201"/>
                  <a:gd name="T16" fmla="*/ 251 w 306"/>
                  <a:gd name="T17" fmla="*/ 134 h 201"/>
                  <a:gd name="T18" fmla="*/ 248 w 306"/>
                  <a:gd name="T19" fmla="*/ 134 h 201"/>
                  <a:gd name="T20" fmla="*/ 253 w 306"/>
                  <a:gd name="T21" fmla="*/ 133 h 201"/>
                  <a:gd name="T22" fmla="*/ 290 w 306"/>
                  <a:gd name="T23" fmla="*/ 2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6" h="201">
                    <a:moveTo>
                      <a:pt x="290" y="29"/>
                    </a:moveTo>
                    <a:cubicBezTo>
                      <a:pt x="284" y="22"/>
                      <a:pt x="277" y="17"/>
                      <a:pt x="266" y="13"/>
                    </a:cubicBezTo>
                    <a:cubicBezTo>
                      <a:pt x="226" y="0"/>
                      <a:pt x="156" y="13"/>
                      <a:pt x="76" y="43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13" y="186"/>
                      <a:pt x="13" y="186"/>
                      <a:pt x="13" y="186"/>
                    </a:cubicBezTo>
                    <a:cubicBezTo>
                      <a:pt x="91" y="169"/>
                      <a:pt x="91" y="169"/>
                      <a:pt x="91" y="169"/>
                    </a:cubicBezTo>
                    <a:cubicBezTo>
                      <a:pt x="84" y="177"/>
                      <a:pt x="76" y="185"/>
                      <a:pt x="65" y="193"/>
                    </a:cubicBezTo>
                    <a:cubicBezTo>
                      <a:pt x="179" y="201"/>
                      <a:pt x="179" y="201"/>
                      <a:pt x="179" y="201"/>
                    </a:cubicBezTo>
                    <a:cubicBezTo>
                      <a:pt x="208" y="178"/>
                      <a:pt x="233" y="155"/>
                      <a:pt x="251" y="134"/>
                    </a:cubicBezTo>
                    <a:cubicBezTo>
                      <a:pt x="248" y="134"/>
                      <a:pt x="248" y="134"/>
                      <a:pt x="248" y="134"/>
                    </a:cubicBezTo>
                    <a:cubicBezTo>
                      <a:pt x="253" y="133"/>
                      <a:pt x="253" y="133"/>
                      <a:pt x="253" y="133"/>
                    </a:cubicBezTo>
                    <a:cubicBezTo>
                      <a:pt x="292" y="89"/>
                      <a:pt x="306" y="51"/>
                      <a:pt x="290" y="29"/>
                    </a:cubicBez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30"/>
              <p:cNvSpPr>
                <a:spLocks noChangeArrowheads="1"/>
              </p:cNvSpPr>
              <p:nvPr/>
            </p:nvSpPr>
            <p:spPr bwMode="auto">
              <a:xfrm>
                <a:off x="4341818" y="2701929"/>
                <a:ext cx="1588" cy="4763"/>
              </a:xfrm>
              <a:prstGeom prst="rect">
                <a:avLst/>
              </a:prstGeom>
              <a:solidFill>
                <a:srgbClr val="427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31"/>
              <p:cNvSpPr>
                <a:spLocks noChangeArrowheads="1"/>
              </p:cNvSpPr>
              <p:nvPr/>
            </p:nvSpPr>
            <p:spPr bwMode="auto">
              <a:xfrm>
                <a:off x="4337056" y="2706692"/>
                <a:ext cx="4763" cy="1588"/>
              </a:xfrm>
              <a:prstGeom prst="rect">
                <a:avLst/>
              </a:prstGeom>
              <a:solidFill>
                <a:srgbClr val="427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4210056" y="2871792"/>
                <a:ext cx="898526" cy="568326"/>
              </a:xfrm>
              <a:custGeom>
                <a:avLst/>
                <a:gdLst>
                  <a:gd name="T0" fmla="*/ 106 w 239"/>
                  <a:gd name="T1" fmla="*/ 19 h 151"/>
                  <a:gd name="T2" fmla="*/ 79 w 239"/>
                  <a:gd name="T3" fmla="*/ 36 h 151"/>
                  <a:gd name="T4" fmla="*/ 39 w 239"/>
                  <a:gd name="T5" fmla="*/ 53 h 151"/>
                  <a:gd name="T6" fmla="*/ 59 w 239"/>
                  <a:gd name="T7" fmla="*/ 0 h 151"/>
                  <a:gd name="T8" fmla="*/ 59 w 239"/>
                  <a:gd name="T9" fmla="*/ 0 h 151"/>
                  <a:gd name="T10" fmla="*/ 0 w 239"/>
                  <a:gd name="T11" fmla="*/ 151 h 151"/>
                  <a:gd name="T12" fmla="*/ 111 w 239"/>
                  <a:gd name="T13" fmla="*/ 98 h 151"/>
                  <a:gd name="T14" fmla="*/ 187 w 239"/>
                  <a:gd name="T15" fmla="*/ 51 h 151"/>
                  <a:gd name="T16" fmla="*/ 239 w 239"/>
                  <a:gd name="T17" fmla="*/ 13 h 151"/>
                  <a:gd name="T18" fmla="*/ 125 w 239"/>
                  <a:gd name="T19" fmla="*/ 5 h 151"/>
                  <a:gd name="T20" fmla="*/ 106 w 239"/>
                  <a:gd name="T21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9" h="151">
                    <a:moveTo>
                      <a:pt x="106" y="19"/>
                    </a:moveTo>
                    <a:cubicBezTo>
                      <a:pt x="97" y="25"/>
                      <a:pt x="88" y="30"/>
                      <a:pt x="79" y="36"/>
                    </a:cubicBezTo>
                    <a:cubicBezTo>
                      <a:pt x="66" y="43"/>
                      <a:pt x="51" y="48"/>
                      <a:pt x="39" y="53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36" y="136"/>
                      <a:pt x="74" y="118"/>
                      <a:pt x="111" y="98"/>
                    </a:cubicBezTo>
                    <a:cubicBezTo>
                      <a:pt x="137" y="83"/>
                      <a:pt x="162" y="68"/>
                      <a:pt x="187" y="51"/>
                    </a:cubicBezTo>
                    <a:cubicBezTo>
                      <a:pt x="206" y="38"/>
                      <a:pt x="223" y="25"/>
                      <a:pt x="239" y="13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19" y="9"/>
                      <a:pt x="113" y="14"/>
                      <a:pt x="106" y="19"/>
                    </a:cubicBezTo>
                    <a:close/>
                  </a:path>
                </a:pathLst>
              </a:custGeom>
              <a:solidFill>
                <a:srgbClr val="FFD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4356106" y="2878142"/>
                <a:ext cx="323850" cy="198438"/>
              </a:xfrm>
              <a:custGeom>
                <a:avLst/>
                <a:gdLst>
                  <a:gd name="T0" fmla="*/ 40 w 86"/>
                  <a:gd name="T1" fmla="*/ 36 h 53"/>
                  <a:gd name="T2" fmla="*/ 67 w 86"/>
                  <a:gd name="T3" fmla="*/ 19 h 53"/>
                  <a:gd name="T4" fmla="*/ 86 w 86"/>
                  <a:gd name="T5" fmla="*/ 5 h 53"/>
                  <a:gd name="T6" fmla="*/ 21 w 86"/>
                  <a:gd name="T7" fmla="*/ 0 h 53"/>
                  <a:gd name="T8" fmla="*/ 20 w 86"/>
                  <a:gd name="T9" fmla="*/ 0 h 53"/>
                  <a:gd name="T10" fmla="*/ 0 w 86"/>
                  <a:gd name="T11" fmla="*/ 53 h 53"/>
                  <a:gd name="T12" fmla="*/ 40 w 86"/>
                  <a:gd name="T13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3">
                    <a:moveTo>
                      <a:pt x="40" y="36"/>
                    </a:moveTo>
                    <a:cubicBezTo>
                      <a:pt x="49" y="30"/>
                      <a:pt x="58" y="25"/>
                      <a:pt x="67" y="19"/>
                    </a:cubicBezTo>
                    <a:cubicBezTo>
                      <a:pt x="74" y="14"/>
                      <a:pt x="80" y="9"/>
                      <a:pt x="86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2" y="48"/>
                      <a:pt x="27" y="43"/>
                      <a:pt x="40" y="36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34"/>
              <p:cNvSpPr>
                <a:spLocks/>
              </p:cNvSpPr>
              <p:nvPr/>
            </p:nvSpPr>
            <p:spPr bwMode="auto">
              <a:xfrm>
                <a:off x="4262443" y="2314579"/>
                <a:ext cx="420688" cy="266700"/>
              </a:xfrm>
              <a:custGeom>
                <a:avLst/>
                <a:gdLst>
                  <a:gd name="T0" fmla="*/ 95 w 112"/>
                  <a:gd name="T1" fmla="*/ 4 h 71"/>
                  <a:gd name="T2" fmla="*/ 27 w 112"/>
                  <a:gd name="T3" fmla="*/ 15 h 71"/>
                  <a:gd name="T4" fmla="*/ 0 w 112"/>
                  <a:gd name="T5" fmla="*/ 66 h 71"/>
                  <a:gd name="T6" fmla="*/ 0 w 112"/>
                  <a:gd name="T7" fmla="*/ 66 h 71"/>
                  <a:gd name="T8" fmla="*/ 65 w 112"/>
                  <a:gd name="T9" fmla="*/ 71 h 71"/>
                  <a:gd name="T10" fmla="*/ 91 w 112"/>
                  <a:gd name="T11" fmla="*/ 47 h 71"/>
                  <a:gd name="T12" fmla="*/ 104 w 112"/>
                  <a:gd name="T13" fmla="*/ 10 h 71"/>
                  <a:gd name="T14" fmla="*/ 95 w 112"/>
                  <a:gd name="T15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71">
                    <a:moveTo>
                      <a:pt x="95" y="4"/>
                    </a:moveTo>
                    <a:cubicBezTo>
                      <a:pt x="81" y="0"/>
                      <a:pt x="56" y="4"/>
                      <a:pt x="27" y="1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76" y="63"/>
                      <a:pt x="84" y="55"/>
                      <a:pt x="91" y="47"/>
                    </a:cubicBezTo>
                    <a:cubicBezTo>
                      <a:pt x="91" y="47"/>
                      <a:pt x="112" y="19"/>
                      <a:pt x="104" y="10"/>
                    </a:cubicBezTo>
                    <a:cubicBezTo>
                      <a:pt x="102" y="8"/>
                      <a:pt x="99" y="6"/>
                      <a:pt x="95" y="4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7"/>
            <p:cNvGrpSpPr>
              <a:grpSpLocks noChangeAspect="1"/>
            </p:cNvGrpSpPr>
            <p:nvPr/>
          </p:nvGrpSpPr>
          <p:grpSpPr bwMode="auto">
            <a:xfrm>
              <a:off x="5756275" y="5329238"/>
              <a:ext cx="2290763" cy="134937"/>
              <a:chOff x="3634" y="3365"/>
              <a:chExt cx="1443" cy="85"/>
            </a:xfrm>
          </p:grpSpPr>
          <p:sp>
            <p:nvSpPr>
              <p:cNvPr id="27" name="AutoShape 36"/>
              <p:cNvSpPr>
                <a:spLocks noChangeAspect="1" noChangeArrowheads="1" noTextEdit="1"/>
              </p:cNvSpPr>
              <p:nvPr/>
            </p:nvSpPr>
            <p:spPr bwMode="auto">
              <a:xfrm>
                <a:off x="3636" y="3365"/>
                <a:ext cx="1439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5072" y="3414"/>
                <a:ext cx="5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5030" y="3422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5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4997" y="3422"/>
                <a:ext cx="26" cy="5"/>
              </a:xfrm>
              <a:custGeom>
                <a:avLst/>
                <a:gdLst>
                  <a:gd name="T0" fmla="*/ 0 w 11"/>
                  <a:gd name="T1" fmla="*/ 1 h 2"/>
                  <a:gd name="T2" fmla="*/ 9 w 11"/>
                  <a:gd name="T3" fmla="*/ 1 h 2"/>
                  <a:gd name="T4" fmla="*/ 9 w 11"/>
                  <a:gd name="T5" fmla="*/ 1 h 2"/>
                  <a:gd name="T6" fmla="*/ 11 w 11"/>
                  <a:gd name="T7" fmla="*/ 0 h 2"/>
                  <a:gd name="T8" fmla="*/ 0 w 1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">
                    <a:moveTo>
                      <a:pt x="0" y="1"/>
                    </a:move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4973" y="3417"/>
                <a:ext cx="9" cy="0"/>
              </a:xfrm>
              <a:custGeom>
                <a:avLst/>
                <a:gdLst>
                  <a:gd name="T0" fmla="*/ 4 w 4"/>
                  <a:gd name="T1" fmla="*/ 3 w 4"/>
                  <a:gd name="T2" fmla="*/ 2 w 4"/>
                  <a:gd name="T3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4978" y="3414"/>
                <a:ext cx="7" cy="3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3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4959" y="3414"/>
                <a:ext cx="9" cy="3"/>
              </a:xfrm>
              <a:custGeom>
                <a:avLst/>
                <a:gdLst>
                  <a:gd name="T0" fmla="*/ 2 w 4"/>
                  <a:gd name="T1" fmla="*/ 0 h 1"/>
                  <a:gd name="T2" fmla="*/ 2 w 4"/>
                  <a:gd name="T3" fmla="*/ 1 h 1"/>
                  <a:gd name="T4" fmla="*/ 4 w 4"/>
                  <a:gd name="T5" fmla="*/ 1 h 1"/>
                  <a:gd name="T6" fmla="*/ 2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0" y="0"/>
                      <a:pt x="0" y="1"/>
                      <a:pt x="2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4959" y="34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4961" y="3419"/>
                <a:ext cx="5" cy="3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4970" y="3419"/>
                <a:ext cx="10" cy="3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1 h 1"/>
                  <a:gd name="T4" fmla="*/ 0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0"/>
                      <a:pt x="2" y="0"/>
                      <a:pt x="0" y="1"/>
                    </a:cubicBezTo>
                    <a:cubicBezTo>
                      <a:pt x="4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4994" y="3427"/>
                <a:ext cx="10" cy="2"/>
              </a:xfrm>
              <a:custGeom>
                <a:avLst/>
                <a:gdLst>
                  <a:gd name="T0" fmla="*/ 1 w 4"/>
                  <a:gd name="T1" fmla="*/ 0 h 1"/>
                  <a:gd name="T2" fmla="*/ 2 w 4"/>
                  <a:gd name="T3" fmla="*/ 1 h 1"/>
                  <a:gd name="T4" fmla="*/ 4 w 4"/>
                  <a:gd name="T5" fmla="*/ 0 h 1"/>
                  <a:gd name="T6" fmla="*/ 1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4930" y="3417"/>
                <a:ext cx="7" cy="2"/>
              </a:xfrm>
              <a:custGeom>
                <a:avLst/>
                <a:gdLst>
                  <a:gd name="T0" fmla="*/ 0 w 3"/>
                  <a:gd name="T1" fmla="*/ 0 h 1"/>
                  <a:gd name="T2" fmla="*/ 1 w 3"/>
                  <a:gd name="T3" fmla="*/ 1 h 1"/>
                  <a:gd name="T4" fmla="*/ 3 w 3"/>
                  <a:gd name="T5" fmla="*/ 1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4928" y="3419"/>
                <a:ext cx="4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4956" y="3422"/>
                <a:ext cx="10" cy="2"/>
              </a:xfrm>
              <a:custGeom>
                <a:avLst/>
                <a:gdLst>
                  <a:gd name="T0" fmla="*/ 0 w 10"/>
                  <a:gd name="T1" fmla="*/ 2 h 2"/>
                  <a:gd name="T2" fmla="*/ 10 w 10"/>
                  <a:gd name="T3" fmla="*/ 0 h 2"/>
                  <a:gd name="T4" fmla="*/ 0 w 10"/>
                  <a:gd name="T5" fmla="*/ 2 h 2"/>
                  <a:gd name="T6" fmla="*/ 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0" y="2"/>
                    </a:moveTo>
                    <a:lnTo>
                      <a:pt x="1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51"/>
              <p:cNvSpPr>
                <a:spLocks/>
              </p:cNvSpPr>
              <p:nvPr/>
            </p:nvSpPr>
            <p:spPr bwMode="auto">
              <a:xfrm>
                <a:off x="4906" y="3414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3 w 5"/>
                  <a:gd name="T3" fmla="*/ 3 h 3"/>
                  <a:gd name="T4" fmla="*/ 5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3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52"/>
              <p:cNvSpPr>
                <a:spLocks/>
              </p:cNvSpPr>
              <p:nvPr/>
            </p:nvSpPr>
            <p:spPr bwMode="auto">
              <a:xfrm>
                <a:off x="4883" y="3414"/>
                <a:ext cx="14" cy="3"/>
              </a:xfrm>
              <a:custGeom>
                <a:avLst/>
                <a:gdLst>
                  <a:gd name="T0" fmla="*/ 5 w 6"/>
                  <a:gd name="T1" fmla="*/ 1 h 1"/>
                  <a:gd name="T2" fmla="*/ 4 w 6"/>
                  <a:gd name="T3" fmla="*/ 0 h 1"/>
                  <a:gd name="T4" fmla="*/ 0 w 6"/>
                  <a:gd name="T5" fmla="*/ 1 h 1"/>
                  <a:gd name="T6" fmla="*/ 5 w 6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">
                    <a:moveTo>
                      <a:pt x="5" y="1"/>
                    </a:moveTo>
                    <a:cubicBezTo>
                      <a:pt x="6" y="1"/>
                      <a:pt x="3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1" y="1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53"/>
              <p:cNvSpPr>
                <a:spLocks/>
              </p:cNvSpPr>
              <p:nvPr/>
            </p:nvSpPr>
            <p:spPr bwMode="auto">
              <a:xfrm>
                <a:off x="4911" y="3419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54"/>
              <p:cNvSpPr>
                <a:spLocks/>
              </p:cNvSpPr>
              <p:nvPr/>
            </p:nvSpPr>
            <p:spPr bwMode="auto">
              <a:xfrm>
                <a:off x="4909" y="3422"/>
                <a:ext cx="4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55"/>
              <p:cNvSpPr>
                <a:spLocks/>
              </p:cNvSpPr>
              <p:nvPr/>
            </p:nvSpPr>
            <p:spPr bwMode="auto">
              <a:xfrm>
                <a:off x="4932" y="3422"/>
                <a:ext cx="10" cy="5"/>
              </a:xfrm>
              <a:custGeom>
                <a:avLst/>
                <a:gdLst>
                  <a:gd name="T0" fmla="*/ 2 w 4"/>
                  <a:gd name="T1" fmla="*/ 2 h 2"/>
                  <a:gd name="T2" fmla="*/ 4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3" y="2"/>
                      <a:pt x="2" y="1"/>
                      <a:pt x="4" y="0"/>
                    </a:cubicBezTo>
                    <a:cubicBezTo>
                      <a:pt x="3" y="1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6"/>
              <p:cNvSpPr>
                <a:spLocks/>
              </p:cNvSpPr>
              <p:nvPr/>
            </p:nvSpPr>
            <p:spPr bwMode="auto">
              <a:xfrm>
                <a:off x="4921" y="3422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57"/>
              <p:cNvSpPr>
                <a:spLocks/>
              </p:cNvSpPr>
              <p:nvPr/>
            </p:nvSpPr>
            <p:spPr bwMode="auto">
              <a:xfrm>
                <a:off x="4918" y="3424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8"/>
              <p:cNvSpPr>
                <a:spLocks/>
              </p:cNvSpPr>
              <p:nvPr/>
            </p:nvSpPr>
            <p:spPr bwMode="auto">
              <a:xfrm>
                <a:off x="4878" y="3422"/>
                <a:ext cx="14" cy="0"/>
              </a:xfrm>
              <a:custGeom>
                <a:avLst/>
                <a:gdLst>
                  <a:gd name="T0" fmla="*/ 4 w 6"/>
                  <a:gd name="T1" fmla="*/ 0 w 6"/>
                  <a:gd name="T2" fmla="*/ 5 w 6"/>
                  <a:gd name="T3" fmla="*/ 4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6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5" y="0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59"/>
              <p:cNvSpPr>
                <a:spLocks noChangeArrowheads="1"/>
              </p:cNvSpPr>
              <p:nvPr/>
            </p:nvSpPr>
            <p:spPr bwMode="auto">
              <a:xfrm>
                <a:off x="4847" y="3422"/>
                <a:ext cx="1" cy="1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60"/>
              <p:cNvSpPr>
                <a:spLocks/>
              </p:cNvSpPr>
              <p:nvPr/>
            </p:nvSpPr>
            <p:spPr bwMode="auto">
              <a:xfrm>
                <a:off x="4890" y="3422"/>
                <a:ext cx="7" cy="2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0 h 1"/>
                  <a:gd name="T4" fmla="*/ 0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1"/>
              <p:cNvSpPr>
                <a:spLocks/>
              </p:cNvSpPr>
              <p:nvPr/>
            </p:nvSpPr>
            <p:spPr bwMode="auto">
              <a:xfrm>
                <a:off x="4868" y="3419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2"/>
              <p:cNvSpPr>
                <a:spLocks/>
              </p:cNvSpPr>
              <p:nvPr/>
            </p:nvSpPr>
            <p:spPr bwMode="auto">
              <a:xfrm>
                <a:off x="4899" y="3419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3"/>
              <p:cNvSpPr>
                <a:spLocks/>
              </p:cNvSpPr>
              <p:nvPr/>
            </p:nvSpPr>
            <p:spPr bwMode="auto">
              <a:xfrm>
                <a:off x="4897" y="342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4"/>
              <p:cNvSpPr>
                <a:spLocks/>
              </p:cNvSpPr>
              <p:nvPr/>
            </p:nvSpPr>
            <p:spPr bwMode="auto">
              <a:xfrm>
                <a:off x="4828" y="3422"/>
                <a:ext cx="28" cy="15"/>
              </a:xfrm>
              <a:custGeom>
                <a:avLst/>
                <a:gdLst>
                  <a:gd name="T0" fmla="*/ 5 w 12"/>
                  <a:gd name="T1" fmla="*/ 1 h 6"/>
                  <a:gd name="T2" fmla="*/ 9 w 12"/>
                  <a:gd name="T3" fmla="*/ 3 h 6"/>
                  <a:gd name="T4" fmla="*/ 5 w 12"/>
                  <a:gd name="T5" fmla="*/ 2 h 6"/>
                  <a:gd name="T6" fmla="*/ 1 w 12"/>
                  <a:gd name="T7" fmla="*/ 5 h 6"/>
                  <a:gd name="T8" fmla="*/ 4 w 12"/>
                  <a:gd name="T9" fmla="*/ 5 h 6"/>
                  <a:gd name="T10" fmla="*/ 4 w 12"/>
                  <a:gd name="T11" fmla="*/ 6 h 6"/>
                  <a:gd name="T12" fmla="*/ 9 w 12"/>
                  <a:gd name="T13" fmla="*/ 5 h 6"/>
                  <a:gd name="T14" fmla="*/ 8 w 12"/>
                  <a:gd name="T15" fmla="*/ 0 h 6"/>
                  <a:gd name="T16" fmla="*/ 5 w 12"/>
                  <a:gd name="T1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5" y="1"/>
                    </a:moveTo>
                    <a:cubicBezTo>
                      <a:pt x="6" y="2"/>
                      <a:pt x="11" y="2"/>
                      <a:pt x="9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6" y="3"/>
                      <a:pt x="0" y="4"/>
                      <a:pt x="1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4" y="6"/>
                    </a:cubicBezTo>
                    <a:cubicBezTo>
                      <a:pt x="4" y="5"/>
                      <a:pt x="7" y="4"/>
                      <a:pt x="9" y="5"/>
                    </a:cubicBezTo>
                    <a:cubicBezTo>
                      <a:pt x="12" y="4"/>
                      <a:pt x="10" y="2"/>
                      <a:pt x="8" y="0"/>
                    </a:cubicBezTo>
                    <a:cubicBezTo>
                      <a:pt x="8" y="1"/>
                      <a:pt x="8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5"/>
              <p:cNvSpPr>
                <a:spLocks/>
              </p:cNvSpPr>
              <p:nvPr/>
            </p:nvSpPr>
            <p:spPr bwMode="auto">
              <a:xfrm>
                <a:off x="4847" y="3419"/>
                <a:ext cx="14" cy="3"/>
              </a:xfrm>
              <a:custGeom>
                <a:avLst/>
                <a:gdLst>
                  <a:gd name="T0" fmla="*/ 0 w 6"/>
                  <a:gd name="T1" fmla="*/ 1 h 1"/>
                  <a:gd name="T2" fmla="*/ 5 w 6"/>
                  <a:gd name="T3" fmla="*/ 1 h 1"/>
                  <a:gd name="T4" fmla="*/ 5 w 6"/>
                  <a:gd name="T5" fmla="*/ 1 h 1"/>
                  <a:gd name="T6" fmla="*/ 6 w 6"/>
                  <a:gd name="T7" fmla="*/ 1 h 1"/>
                  <a:gd name="T8" fmla="*/ 2 w 6"/>
                  <a:gd name="T9" fmla="*/ 0 h 1"/>
                  <a:gd name="T10" fmla="*/ 0 w 6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">
                    <a:moveTo>
                      <a:pt x="0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6"/>
              <p:cNvSpPr>
                <a:spLocks/>
              </p:cNvSpPr>
              <p:nvPr/>
            </p:nvSpPr>
            <p:spPr bwMode="auto">
              <a:xfrm>
                <a:off x="4861" y="3422"/>
                <a:ext cx="19" cy="5"/>
              </a:xfrm>
              <a:custGeom>
                <a:avLst/>
                <a:gdLst>
                  <a:gd name="T0" fmla="*/ 5 w 8"/>
                  <a:gd name="T1" fmla="*/ 0 h 2"/>
                  <a:gd name="T2" fmla="*/ 5 w 8"/>
                  <a:gd name="T3" fmla="*/ 0 h 2"/>
                  <a:gd name="T4" fmla="*/ 5 w 8"/>
                  <a:gd name="T5" fmla="*/ 0 h 2"/>
                  <a:gd name="T6" fmla="*/ 5 w 8"/>
                  <a:gd name="T7" fmla="*/ 0 h 2"/>
                  <a:gd name="T8" fmla="*/ 5 w 8"/>
                  <a:gd name="T9" fmla="*/ 0 h 2"/>
                  <a:gd name="T10" fmla="*/ 5 w 8"/>
                  <a:gd name="T11" fmla="*/ 0 h 2"/>
                  <a:gd name="T12" fmla="*/ 5 w 8"/>
                  <a:gd name="T13" fmla="*/ 0 h 2"/>
                  <a:gd name="T14" fmla="*/ 5 w 8"/>
                  <a:gd name="T15" fmla="*/ 0 h 2"/>
                  <a:gd name="T16" fmla="*/ 5 w 8"/>
                  <a:gd name="T17" fmla="*/ 0 h 2"/>
                  <a:gd name="T18" fmla="*/ 0 w 8"/>
                  <a:gd name="T19" fmla="*/ 0 h 2"/>
                  <a:gd name="T20" fmla="*/ 5 w 8"/>
                  <a:gd name="T21" fmla="*/ 0 h 2"/>
                  <a:gd name="T22" fmla="*/ 3 w 8"/>
                  <a:gd name="T23" fmla="*/ 2 h 2"/>
                  <a:gd name="T24" fmla="*/ 7 w 8"/>
                  <a:gd name="T25" fmla="*/ 1 h 2"/>
                  <a:gd name="T26" fmla="*/ 5 w 8"/>
                  <a:gd name="T27" fmla="*/ 0 h 2"/>
                  <a:gd name="T28" fmla="*/ 7 w 8"/>
                  <a:gd name="T29" fmla="*/ 0 h 2"/>
                  <a:gd name="T30" fmla="*/ 5 w 8"/>
                  <a:gd name="T3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2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5" y="0"/>
                    </a:cubicBezTo>
                    <a:cubicBezTo>
                      <a:pt x="4" y="1"/>
                      <a:pt x="1" y="1"/>
                      <a:pt x="3" y="2"/>
                    </a:cubicBezTo>
                    <a:cubicBezTo>
                      <a:pt x="6" y="2"/>
                      <a:pt x="5" y="2"/>
                      <a:pt x="7" y="1"/>
                    </a:cubicBezTo>
                    <a:cubicBezTo>
                      <a:pt x="2" y="1"/>
                      <a:pt x="8" y="1"/>
                      <a:pt x="5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7"/>
              <p:cNvSpPr>
                <a:spLocks/>
              </p:cNvSpPr>
              <p:nvPr/>
            </p:nvSpPr>
            <p:spPr bwMode="auto">
              <a:xfrm>
                <a:off x="4930" y="34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8"/>
              <p:cNvSpPr>
                <a:spLocks/>
              </p:cNvSpPr>
              <p:nvPr/>
            </p:nvSpPr>
            <p:spPr bwMode="auto">
              <a:xfrm>
                <a:off x="4921" y="3427"/>
                <a:ext cx="16" cy="5"/>
              </a:xfrm>
              <a:custGeom>
                <a:avLst/>
                <a:gdLst>
                  <a:gd name="T0" fmla="*/ 5 w 7"/>
                  <a:gd name="T1" fmla="*/ 1 h 2"/>
                  <a:gd name="T2" fmla="*/ 0 w 7"/>
                  <a:gd name="T3" fmla="*/ 0 h 2"/>
                  <a:gd name="T4" fmla="*/ 3 w 7"/>
                  <a:gd name="T5" fmla="*/ 2 h 2"/>
                  <a:gd name="T6" fmla="*/ 5 w 7"/>
                  <a:gd name="T7" fmla="*/ 1 h 2"/>
                  <a:gd name="T8" fmla="*/ 5 w 7"/>
                  <a:gd name="T9" fmla="*/ 2 h 2"/>
                  <a:gd name="T10" fmla="*/ 5 w 7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">
                    <a:moveTo>
                      <a:pt x="5" y="1"/>
                    </a:moveTo>
                    <a:cubicBezTo>
                      <a:pt x="3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3" y="2"/>
                    </a:cubicBezTo>
                    <a:cubicBezTo>
                      <a:pt x="3" y="1"/>
                      <a:pt x="3" y="1"/>
                      <a:pt x="5" y="1"/>
                    </a:cubicBezTo>
                    <a:cubicBezTo>
                      <a:pt x="6" y="1"/>
                      <a:pt x="5" y="2"/>
                      <a:pt x="5" y="2"/>
                    </a:cubicBezTo>
                    <a:cubicBezTo>
                      <a:pt x="5" y="2"/>
                      <a:pt x="7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9"/>
              <p:cNvSpPr>
                <a:spLocks/>
              </p:cNvSpPr>
              <p:nvPr/>
            </p:nvSpPr>
            <p:spPr bwMode="auto">
              <a:xfrm>
                <a:off x="4890" y="3427"/>
                <a:ext cx="9" cy="2"/>
              </a:xfrm>
              <a:custGeom>
                <a:avLst/>
                <a:gdLst>
                  <a:gd name="T0" fmla="*/ 2 w 4"/>
                  <a:gd name="T1" fmla="*/ 1 h 1"/>
                  <a:gd name="T2" fmla="*/ 2 w 4"/>
                  <a:gd name="T3" fmla="*/ 1 h 1"/>
                  <a:gd name="T4" fmla="*/ 4 w 4"/>
                  <a:gd name="T5" fmla="*/ 0 h 1"/>
                  <a:gd name="T6" fmla="*/ 0 w 4"/>
                  <a:gd name="T7" fmla="*/ 1 h 1"/>
                  <a:gd name="T8" fmla="*/ 2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/>
              <p:cNvSpPr>
                <a:spLocks/>
              </p:cNvSpPr>
              <p:nvPr/>
            </p:nvSpPr>
            <p:spPr bwMode="auto">
              <a:xfrm>
                <a:off x="4842" y="3419"/>
                <a:ext cx="5" cy="3"/>
              </a:xfrm>
              <a:custGeom>
                <a:avLst/>
                <a:gdLst>
                  <a:gd name="T0" fmla="*/ 5 w 5"/>
                  <a:gd name="T1" fmla="*/ 0 h 3"/>
                  <a:gd name="T2" fmla="*/ 0 w 5"/>
                  <a:gd name="T3" fmla="*/ 3 h 3"/>
                  <a:gd name="T4" fmla="*/ 3 w 5"/>
                  <a:gd name="T5" fmla="*/ 3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71"/>
              <p:cNvSpPr>
                <a:spLocks/>
              </p:cNvSpPr>
              <p:nvPr/>
            </p:nvSpPr>
            <p:spPr bwMode="auto">
              <a:xfrm>
                <a:off x="4830" y="3419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72"/>
              <p:cNvSpPr>
                <a:spLocks/>
              </p:cNvSpPr>
              <p:nvPr/>
            </p:nvSpPr>
            <p:spPr bwMode="auto">
              <a:xfrm>
                <a:off x="4127" y="34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3"/>
              <p:cNvSpPr>
                <a:spLocks/>
              </p:cNvSpPr>
              <p:nvPr/>
            </p:nvSpPr>
            <p:spPr bwMode="auto">
              <a:xfrm>
                <a:off x="4510" y="3414"/>
                <a:ext cx="7" cy="5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3" y="2"/>
                      <a:pt x="3" y="2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74"/>
              <p:cNvSpPr>
                <a:spLocks/>
              </p:cNvSpPr>
              <p:nvPr/>
            </p:nvSpPr>
            <p:spPr bwMode="auto">
              <a:xfrm>
                <a:off x="4303" y="3427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75"/>
              <p:cNvSpPr>
                <a:spLocks/>
              </p:cNvSpPr>
              <p:nvPr/>
            </p:nvSpPr>
            <p:spPr bwMode="auto">
              <a:xfrm>
                <a:off x="4294" y="3437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76"/>
              <p:cNvSpPr>
                <a:spLocks/>
              </p:cNvSpPr>
              <p:nvPr/>
            </p:nvSpPr>
            <p:spPr bwMode="auto">
              <a:xfrm>
                <a:off x="4014" y="3432"/>
                <a:ext cx="4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7"/>
              <p:cNvSpPr>
                <a:spLocks/>
              </p:cNvSpPr>
              <p:nvPr/>
            </p:nvSpPr>
            <p:spPr bwMode="auto">
              <a:xfrm>
                <a:off x="4693" y="3419"/>
                <a:ext cx="9" cy="5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2" y="1"/>
                      <a:pt x="3" y="2"/>
                      <a:pt x="4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78"/>
              <p:cNvSpPr>
                <a:spLocks/>
              </p:cNvSpPr>
              <p:nvPr/>
            </p:nvSpPr>
            <p:spPr bwMode="auto">
              <a:xfrm>
                <a:off x="4120" y="3404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9"/>
              <p:cNvSpPr>
                <a:spLocks/>
              </p:cNvSpPr>
              <p:nvPr/>
            </p:nvSpPr>
            <p:spPr bwMode="auto">
              <a:xfrm>
                <a:off x="4681" y="3419"/>
                <a:ext cx="12" cy="0"/>
              </a:xfrm>
              <a:custGeom>
                <a:avLst/>
                <a:gdLst>
                  <a:gd name="T0" fmla="*/ 0 w 5"/>
                  <a:gd name="T1" fmla="*/ 1 w 5"/>
                  <a:gd name="T2" fmla="*/ 5 w 5"/>
                  <a:gd name="T3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80"/>
              <p:cNvSpPr>
                <a:spLocks/>
              </p:cNvSpPr>
              <p:nvPr/>
            </p:nvSpPr>
            <p:spPr bwMode="auto">
              <a:xfrm>
                <a:off x="3664" y="3406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81"/>
              <p:cNvSpPr>
                <a:spLocks/>
              </p:cNvSpPr>
              <p:nvPr/>
            </p:nvSpPr>
            <p:spPr bwMode="auto">
              <a:xfrm>
                <a:off x="4780" y="3419"/>
                <a:ext cx="3" cy="0"/>
              </a:xfrm>
              <a:custGeom>
                <a:avLst/>
                <a:gdLst>
                  <a:gd name="T0" fmla="*/ 0 w 1"/>
                  <a:gd name="T1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82"/>
              <p:cNvSpPr>
                <a:spLocks/>
              </p:cNvSpPr>
              <p:nvPr/>
            </p:nvSpPr>
            <p:spPr bwMode="auto">
              <a:xfrm>
                <a:off x="4655" y="34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3"/>
              <p:cNvSpPr>
                <a:spLocks/>
              </p:cNvSpPr>
              <p:nvPr/>
            </p:nvSpPr>
            <p:spPr bwMode="auto">
              <a:xfrm>
                <a:off x="4783" y="3419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84"/>
              <p:cNvSpPr>
                <a:spLocks/>
              </p:cNvSpPr>
              <p:nvPr/>
            </p:nvSpPr>
            <p:spPr bwMode="auto">
              <a:xfrm>
                <a:off x="4785" y="341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85"/>
              <p:cNvSpPr>
                <a:spLocks/>
              </p:cNvSpPr>
              <p:nvPr/>
            </p:nvSpPr>
            <p:spPr bwMode="auto">
              <a:xfrm>
                <a:off x="4778" y="3419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86"/>
              <p:cNvSpPr>
                <a:spLocks/>
              </p:cNvSpPr>
              <p:nvPr/>
            </p:nvSpPr>
            <p:spPr bwMode="auto">
              <a:xfrm>
                <a:off x="3854" y="3414"/>
                <a:ext cx="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87"/>
              <p:cNvSpPr>
                <a:spLocks/>
              </p:cNvSpPr>
              <p:nvPr/>
            </p:nvSpPr>
            <p:spPr bwMode="auto">
              <a:xfrm>
                <a:off x="4446" y="3440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88"/>
              <p:cNvSpPr>
                <a:spLocks/>
              </p:cNvSpPr>
              <p:nvPr/>
            </p:nvSpPr>
            <p:spPr bwMode="auto">
              <a:xfrm>
                <a:off x="4436" y="3435"/>
                <a:ext cx="10" cy="7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2 h 3"/>
                  <a:gd name="T4" fmla="*/ 3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2" y="2"/>
                      <a:pt x="3" y="2"/>
                      <a:pt x="4" y="2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89"/>
              <p:cNvSpPr>
                <a:spLocks/>
              </p:cNvSpPr>
              <p:nvPr/>
            </p:nvSpPr>
            <p:spPr bwMode="auto">
              <a:xfrm>
                <a:off x="4068" y="3409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90"/>
              <p:cNvSpPr>
                <a:spLocks noEditPoints="1"/>
              </p:cNvSpPr>
              <p:nvPr/>
            </p:nvSpPr>
            <p:spPr bwMode="auto">
              <a:xfrm>
                <a:off x="3636" y="3367"/>
                <a:ext cx="1190" cy="80"/>
              </a:xfrm>
              <a:custGeom>
                <a:avLst/>
                <a:gdLst>
                  <a:gd name="T0" fmla="*/ 484 w 501"/>
                  <a:gd name="T1" fmla="*/ 21 h 31"/>
                  <a:gd name="T2" fmla="*/ 476 w 501"/>
                  <a:gd name="T3" fmla="*/ 20 h 31"/>
                  <a:gd name="T4" fmla="*/ 435 w 501"/>
                  <a:gd name="T5" fmla="*/ 21 h 31"/>
                  <a:gd name="T6" fmla="*/ 391 w 501"/>
                  <a:gd name="T7" fmla="*/ 21 h 31"/>
                  <a:gd name="T8" fmla="*/ 373 w 501"/>
                  <a:gd name="T9" fmla="*/ 20 h 31"/>
                  <a:gd name="T10" fmla="*/ 353 w 501"/>
                  <a:gd name="T11" fmla="*/ 22 h 31"/>
                  <a:gd name="T12" fmla="*/ 335 w 501"/>
                  <a:gd name="T13" fmla="*/ 21 h 31"/>
                  <a:gd name="T14" fmla="*/ 288 w 501"/>
                  <a:gd name="T15" fmla="*/ 19 h 31"/>
                  <a:gd name="T16" fmla="*/ 259 w 501"/>
                  <a:gd name="T17" fmla="*/ 21 h 31"/>
                  <a:gd name="T18" fmla="*/ 237 w 501"/>
                  <a:gd name="T19" fmla="*/ 22 h 31"/>
                  <a:gd name="T20" fmla="*/ 204 w 501"/>
                  <a:gd name="T21" fmla="*/ 15 h 31"/>
                  <a:gd name="T22" fmla="*/ 174 w 501"/>
                  <a:gd name="T23" fmla="*/ 12 h 31"/>
                  <a:gd name="T24" fmla="*/ 170 w 501"/>
                  <a:gd name="T25" fmla="*/ 17 h 31"/>
                  <a:gd name="T26" fmla="*/ 127 w 501"/>
                  <a:gd name="T27" fmla="*/ 7 h 31"/>
                  <a:gd name="T28" fmla="*/ 99 w 501"/>
                  <a:gd name="T29" fmla="*/ 2 h 31"/>
                  <a:gd name="T30" fmla="*/ 97 w 501"/>
                  <a:gd name="T31" fmla="*/ 13 h 31"/>
                  <a:gd name="T32" fmla="*/ 91 w 501"/>
                  <a:gd name="T33" fmla="*/ 10 h 31"/>
                  <a:gd name="T34" fmla="*/ 57 w 501"/>
                  <a:gd name="T35" fmla="*/ 3 h 31"/>
                  <a:gd name="T36" fmla="*/ 43 w 501"/>
                  <a:gd name="T37" fmla="*/ 9 h 31"/>
                  <a:gd name="T38" fmla="*/ 18 w 501"/>
                  <a:gd name="T39" fmla="*/ 6 h 31"/>
                  <a:gd name="T40" fmla="*/ 14 w 501"/>
                  <a:gd name="T41" fmla="*/ 16 h 31"/>
                  <a:gd name="T42" fmla="*/ 18 w 501"/>
                  <a:gd name="T43" fmla="*/ 23 h 31"/>
                  <a:gd name="T44" fmla="*/ 28 w 501"/>
                  <a:gd name="T45" fmla="*/ 13 h 31"/>
                  <a:gd name="T46" fmla="*/ 38 w 501"/>
                  <a:gd name="T47" fmla="*/ 16 h 31"/>
                  <a:gd name="T48" fmla="*/ 76 w 501"/>
                  <a:gd name="T49" fmla="*/ 25 h 31"/>
                  <a:gd name="T50" fmla="*/ 60 w 501"/>
                  <a:gd name="T51" fmla="*/ 10 h 31"/>
                  <a:gd name="T52" fmla="*/ 91 w 501"/>
                  <a:gd name="T53" fmla="*/ 17 h 31"/>
                  <a:gd name="T54" fmla="*/ 92 w 501"/>
                  <a:gd name="T55" fmla="*/ 20 h 31"/>
                  <a:gd name="T56" fmla="*/ 108 w 501"/>
                  <a:gd name="T57" fmla="*/ 23 h 31"/>
                  <a:gd name="T58" fmla="*/ 112 w 501"/>
                  <a:gd name="T59" fmla="*/ 11 h 31"/>
                  <a:gd name="T60" fmla="*/ 130 w 501"/>
                  <a:gd name="T61" fmla="*/ 16 h 31"/>
                  <a:gd name="T62" fmla="*/ 142 w 501"/>
                  <a:gd name="T63" fmla="*/ 18 h 31"/>
                  <a:gd name="T64" fmla="*/ 163 w 501"/>
                  <a:gd name="T65" fmla="*/ 24 h 31"/>
                  <a:gd name="T66" fmla="*/ 182 w 501"/>
                  <a:gd name="T67" fmla="*/ 25 h 31"/>
                  <a:gd name="T68" fmla="*/ 182 w 501"/>
                  <a:gd name="T69" fmla="*/ 17 h 31"/>
                  <a:gd name="T70" fmla="*/ 189 w 501"/>
                  <a:gd name="T71" fmla="*/ 17 h 31"/>
                  <a:gd name="T72" fmla="*/ 207 w 501"/>
                  <a:gd name="T73" fmla="*/ 25 h 31"/>
                  <a:gd name="T74" fmla="*/ 216 w 501"/>
                  <a:gd name="T75" fmla="*/ 28 h 31"/>
                  <a:gd name="T76" fmla="*/ 237 w 501"/>
                  <a:gd name="T77" fmla="*/ 30 h 31"/>
                  <a:gd name="T78" fmla="*/ 265 w 501"/>
                  <a:gd name="T79" fmla="*/ 27 h 31"/>
                  <a:gd name="T80" fmla="*/ 282 w 501"/>
                  <a:gd name="T81" fmla="*/ 23 h 31"/>
                  <a:gd name="T82" fmla="*/ 282 w 501"/>
                  <a:gd name="T83" fmla="*/ 26 h 31"/>
                  <a:gd name="T84" fmla="*/ 295 w 501"/>
                  <a:gd name="T85" fmla="*/ 28 h 31"/>
                  <a:gd name="T86" fmla="*/ 320 w 501"/>
                  <a:gd name="T87" fmla="*/ 27 h 31"/>
                  <a:gd name="T88" fmla="*/ 346 w 501"/>
                  <a:gd name="T89" fmla="*/ 26 h 31"/>
                  <a:gd name="T90" fmla="*/ 363 w 501"/>
                  <a:gd name="T91" fmla="*/ 28 h 31"/>
                  <a:gd name="T92" fmla="*/ 381 w 501"/>
                  <a:gd name="T93" fmla="*/ 29 h 31"/>
                  <a:gd name="T94" fmla="*/ 397 w 501"/>
                  <a:gd name="T95" fmla="*/ 29 h 31"/>
                  <a:gd name="T96" fmla="*/ 414 w 501"/>
                  <a:gd name="T97" fmla="*/ 28 h 31"/>
                  <a:gd name="T98" fmla="*/ 444 w 501"/>
                  <a:gd name="T99" fmla="*/ 28 h 31"/>
                  <a:gd name="T100" fmla="*/ 470 w 501"/>
                  <a:gd name="T101" fmla="*/ 22 h 31"/>
                  <a:gd name="T102" fmla="*/ 480 w 501"/>
                  <a:gd name="T103" fmla="*/ 25 h 31"/>
                  <a:gd name="T104" fmla="*/ 501 w 501"/>
                  <a:gd name="T105" fmla="*/ 21 h 31"/>
                  <a:gd name="T106" fmla="*/ 83 w 501"/>
                  <a:gd name="T107" fmla="*/ 8 h 31"/>
                  <a:gd name="T108" fmla="*/ 106 w 501"/>
                  <a:gd name="T109" fmla="*/ 11 h 31"/>
                  <a:gd name="T110" fmla="*/ 284 w 501"/>
                  <a:gd name="T11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1" h="31">
                    <a:moveTo>
                      <a:pt x="501" y="21"/>
                    </a:moveTo>
                    <a:cubicBezTo>
                      <a:pt x="500" y="20"/>
                      <a:pt x="501" y="22"/>
                      <a:pt x="498" y="20"/>
                    </a:cubicBezTo>
                    <a:cubicBezTo>
                      <a:pt x="500" y="22"/>
                      <a:pt x="490" y="20"/>
                      <a:pt x="493" y="22"/>
                    </a:cubicBezTo>
                    <a:cubicBezTo>
                      <a:pt x="491" y="20"/>
                      <a:pt x="489" y="21"/>
                      <a:pt x="486" y="20"/>
                    </a:cubicBezTo>
                    <a:cubicBezTo>
                      <a:pt x="486" y="20"/>
                      <a:pt x="487" y="21"/>
                      <a:pt x="485" y="20"/>
                    </a:cubicBezTo>
                    <a:cubicBezTo>
                      <a:pt x="485" y="20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5" y="21"/>
                      <a:pt x="485" y="21"/>
                      <a:pt x="486" y="21"/>
                    </a:cubicBezTo>
                    <a:cubicBezTo>
                      <a:pt x="484" y="22"/>
                      <a:pt x="480" y="22"/>
                      <a:pt x="479" y="23"/>
                    </a:cubicBezTo>
                    <a:cubicBezTo>
                      <a:pt x="477" y="22"/>
                      <a:pt x="479" y="22"/>
                      <a:pt x="478" y="22"/>
                    </a:cubicBezTo>
                    <a:cubicBezTo>
                      <a:pt x="476" y="22"/>
                      <a:pt x="476" y="22"/>
                      <a:pt x="476" y="22"/>
                    </a:cubicBezTo>
                    <a:cubicBezTo>
                      <a:pt x="476" y="22"/>
                      <a:pt x="472" y="21"/>
                      <a:pt x="476" y="20"/>
                    </a:cubicBezTo>
                    <a:cubicBezTo>
                      <a:pt x="472" y="20"/>
                      <a:pt x="472" y="20"/>
                      <a:pt x="472" y="20"/>
                    </a:cubicBezTo>
                    <a:cubicBezTo>
                      <a:pt x="470" y="20"/>
                      <a:pt x="468" y="20"/>
                      <a:pt x="466" y="20"/>
                    </a:cubicBezTo>
                    <a:cubicBezTo>
                      <a:pt x="464" y="20"/>
                      <a:pt x="462" y="21"/>
                      <a:pt x="463" y="20"/>
                    </a:cubicBezTo>
                    <a:cubicBezTo>
                      <a:pt x="458" y="21"/>
                      <a:pt x="458" y="21"/>
                      <a:pt x="458" y="21"/>
                    </a:cubicBezTo>
                    <a:cubicBezTo>
                      <a:pt x="458" y="21"/>
                      <a:pt x="458" y="21"/>
                      <a:pt x="458" y="21"/>
                    </a:cubicBezTo>
                    <a:cubicBezTo>
                      <a:pt x="453" y="21"/>
                      <a:pt x="447" y="22"/>
                      <a:pt x="441" y="20"/>
                    </a:cubicBezTo>
                    <a:cubicBezTo>
                      <a:pt x="440" y="21"/>
                      <a:pt x="438" y="21"/>
                      <a:pt x="435" y="21"/>
                    </a:cubicBezTo>
                    <a:cubicBezTo>
                      <a:pt x="434" y="20"/>
                      <a:pt x="434" y="20"/>
                      <a:pt x="434" y="20"/>
                    </a:cubicBezTo>
                    <a:cubicBezTo>
                      <a:pt x="432" y="20"/>
                      <a:pt x="427" y="19"/>
                      <a:pt x="426" y="20"/>
                    </a:cubicBezTo>
                    <a:cubicBezTo>
                      <a:pt x="424" y="18"/>
                      <a:pt x="416" y="19"/>
                      <a:pt x="412" y="19"/>
                    </a:cubicBezTo>
                    <a:cubicBezTo>
                      <a:pt x="411" y="20"/>
                      <a:pt x="411" y="20"/>
                      <a:pt x="411" y="20"/>
                    </a:cubicBezTo>
                    <a:cubicBezTo>
                      <a:pt x="409" y="20"/>
                      <a:pt x="406" y="20"/>
                      <a:pt x="403" y="20"/>
                    </a:cubicBezTo>
                    <a:cubicBezTo>
                      <a:pt x="403" y="21"/>
                      <a:pt x="403" y="21"/>
                      <a:pt x="403" y="21"/>
                    </a:cubicBezTo>
                    <a:cubicBezTo>
                      <a:pt x="400" y="22"/>
                      <a:pt x="395" y="21"/>
                      <a:pt x="391" y="21"/>
                    </a:cubicBezTo>
                    <a:cubicBezTo>
                      <a:pt x="391" y="20"/>
                      <a:pt x="392" y="20"/>
                      <a:pt x="393" y="21"/>
                    </a:cubicBezTo>
                    <a:cubicBezTo>
                      <a:pt x="388" y="19"/>
                      <a:pt x="381" y="22"/>
                      <a:pt x="376" y="20"/>
                    </a:cubicBezTo>
                    <a:cubicBezTo>
                      <a:pt x="375" y="21"/>
                      <a:pt x="374" y="21"/>
                      <a:pt x="373" y="20"/>
                    </a:cubicBezTo>
                    <a:cubicBezTo>
                      <a:pt x="373" y="20"/>
                      <a:pt x="374" y="20"/>
                      <a:pt x="374" y="20"/>
                    </a:cubicBezTo>
                    <a:cubicBezTo>
                      <a:pt x="374" y="20"/>
                      <a:pt x="373" y="20"/>
                      <a:pt x="373" y="20"/>
                    </a:cubicBezTo>
                    <a:cubicBezTo>
                      <a:pt x="373" y="20"/>
                      <a:pt x="372" y="20"/>
                      <a:pt x="371" y="20"/>
                    </a:cubicBezTo>
                    <a:cubicBezTo>
                      <a:pt x="372" y="20"/>
                      <a:pt x="372" y="20"/>
                      <a:pt x="373" y="20"/>
                    </a:cubicBezTo>
                    <a:cubicBezTo>
                      <a:pt x="372" y="20"/>
                      <a:pt x="370" y="20"/>
                      <a:pt x="369" y="21"/>
                    </a:cubicBezTo>
                    <a:cubicBezTo>
                      <a:pt x="368" y="20"/>
                      <a:pt x="368" y="20"/>
                      <a:pt x="368" y="20"/>
                    </a:cubicBezTo>
                    <a:cubicBezTo>
                      <a:pt x="368" y="20"/>
                      <a:pt x="368" y="20"/>
                      <a:pt x="368" y="20"/>
                    </a:cubicBezTo>
                    <a:cubicBezTo>
                      <a:pt x="367" y="19"/>
                      <a:pt x="367" y="20"/>
                      <a:pt x="368" y="21"/>
                    </a:cubicBezTo>
                    <a:cubicBezTo>
                      <a:pt x="367" y="21"/>
                      <a:pt x="366" y="21"/>
                      <a:pt x="366" y="21"/>
                    </a:cubicBezTo>
                    <a:cubicBezTo>
                      <a:pt x="365" y="20"/>
                      <a:pt x="362" y="22"/>
                      <a:pt x="361" y="20"/>
                    </a:cubicBezTo>
                    <a:cubicBezTo>
                      <a:pt x="360" y="21"/>
                      <a:pt x="353" y="21"/>
                      <a:pt x="353" y="22"/>
                    </a:cubicBezTo>
                    <a:cubicBezTo>
                      <a:pt x="352" y="22"/>
                      <a:pt x="352" y="22"/>
                      <a:pt x="353" y="22"/>
                    </a:cubicBezTo>
                    <a:cubicBezTo>
                      <a:pt x="351" y="22"/>
                      <a:pt x="350" y="22"/>
                      <a:pt x="348" y="22"/>
                    </a:cubicBezTo>
                    <a:cubicBezTo>
                      <a:pt x="348" y="21"/>
                      <a:pt x="348" y="21"/>
                      <a:pt x="348" y="21"/>
                    </a:cubicBezTo>
                    <a:cubicBezTo>
                      <a:pt x="344" y="22"/>
                      <a:pt x="344" y="22"/>
                      <a:pt x="344" y="22"/>
                    </a:cubicBezTo>
                    <a:cubicBezTo>
                      <a:pt x="342" y="22"/>
                      <a:pt x="341" y="21"/>
                      <a:pt x="343" y="20"/>
                    </a:cubicBezTo>
                    <a:cubicBezTo>
                      <a:pt x="338" y="22"/>
                      <a:pt x="339" y="21"/>
                      <a:pt x="335" y="22"/>
                    </a:cubicBezTo>
                    <a:cubicBezTo>
                      <a:pt x="335" y="21"/>
                      <a:pt x="335" y="21"/>
                      <a:pt x="335" y="21"/>
                    </a:cubicBezTo>
                    <a:cubicBezTo>
                      <a:pt x="333" y="21"/>
                      <a:pt x="331" y="22"/>
                      <a:pt x="330" y="22"/>
                    </a:cubicBezTo>
                    <a:cubicBezTo>
                      <a:pt x="327" y="20"/>
                      <a:pt x="313" y="21"/>
                      <a:pt x="304" y="20"/>
                    </a:cubicBezTo>
                    <a:cubicBezTo>
                      <a:pt x="306" y="22"/>
                      <a:pt x="300" y="19"/>
                      <a:pt x="300" y="21"/>
                    </a:cubicBezTo>
                    <a:cubicBezTo>
                      <a:pt x="299" y="20"/>
                      <a:pt x="298" y="20"/>
                      <a:pt x="299" y="19"/>
                    </a:cubicBezTo>
                    <a:cubicBezTo>
                      <a:pt x="295" y="20"/>
                      <a:pt x="292" y="18"/>
                      <a:pt x="289" y="20"/>
                    </a:cubicBezTo>
                    <a:cubicBezTo>
                      <a:pt x="289" y="19"/>
                      <a:pt x="290" y="19"/>
                      <a:pt x="290" y="19"/>
                    </a:cubicBezTo>
                    <a:cubicBezTo>
                      <a:pt x="290" y="19"/>
                      <a:pt x="288" y="19"/>
                      <a:pt x="288" y="19"/>
                    </a:cubicBezTo>
                    <a:cubicBezTo>
                      <a:pt x="288" y="18"/>
                      <a:pt x="289" y="18"/>
                      <a:pt x="289" y="18"/>
                    </a:cubicBezTo>
                    <a:cubicBezTo>
                      <a:pt x="285" y="18"/>
                      <a:pt x="284" y="20"/>
                      <a:pt x="284" y="21"/>
                    </a:cubicBezTo>
                    <a:cubicBezTo>
                      <a:pt x="282" y="21"/>
                      <a:pt x="280" y="21"/>
                      <a:pt x="279" y="22"/>
                    </a:cubicBezTo>
                    <a:cubicBezTo>
                      <a:pt x="278" y="21"/>
                      <a:pt x="277" y="21"/>
                      <a:pt x="279" y="21"/>
                    </a:cubicBezTo>
                    <a:cubicBezTo>
                      <a:pt x="278" y="20"/>
                      <a:pt x="270" y="20"/>
                      <a:pt x="269" y="21"/>
                    </a:cubicBezTo>
                    <a:cubicBezTo>
                      <a:pt x="269" y="21"/>
                      <a:pt x="267" y="21"/>
                      <a:pt x="267" y="21"/>
                    </a:cubicBezTo>
                    <a:cubicBezTo>
                      <a:pt x="263" y="21"/>
                      <a:pt x="263" y="21"/>
                      <a:pt x="259" y="21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59" y="23"/>
                      <a:pt x="257" y="21"/>
                      <a:pt x="254" y="22"/>
                    </a:cubicBezTo>
                    <a:cubicBezTo>
                      <a:pt x="254" y="21"/>
                      <a:pt x="254" y="21"/>
                      <a:pt x="254" y="21"/>
                    </a:cubicBezTo>
                    <a:cubicBezTo>
                      <a:pt x="248" y="20"/>
                      <a:pt x="252" y="22"/>
                      <a:pt x="245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5" y="24"/>
                      <a:pt x="240" y="20"/>
                      <a:pt x="236" y="21"/>
                    </a:cubicBezTo>
                    <a:cubicBezTo>
                      <a:pt x="237" y="22"/>
                      <a:pt x="237" y="22"/>
                      <a:pt x="237" y="22"/>
                    </a:cubicBezTo>
                    <a:cubicBezTo>
                      <a:pt x="235" y="22"/>
                      <a:pt x="232" y="19"/>
                      <a:pt x="230" y="18"/>
                    </a:cubicBezTo>
                    <a:cubicBezTo>
                      <a:pt x="229" y="18"/>
                      <a:pt x="230" y="18"/>
                      <a:pt x="231" y="18"/>
                    </a:cubicBezTo>
                    <a:cubicBezTo>
                      <a:pt x="226" y="17"/>
                      <a:pt x="230" y="19"/>
                      <a:pt x="226" y="19"/>
                    </a:cubicBezTo>
                    <a:cubicBezTo>
                      <a:pt x="226" y="19"/>
                      <a:pt x="227" y="18"/>
                      <a:pt x="225" y="18"/>
                    </a:cubicBezTo>
                    <a:cubicBezTo>
                      <a:pt x="223" y="17"/>
                      <a:pt x="217" y="19"/>
                      <a:pt x="214" y="17"/>
                    </a:cubicBezTo>
                    <a:cubicBezTo>
                      <a:pt x="214" y="18"/>
                      <a:pt x="215" y="19"/>
                      <a:pt x="213" y="18"/>
                    </a:cubicBezTo>
                    <a:cubicBezTo>
                      <a:pt x="211" y="18"/>
                      <a:pt x="207" y="15"/>
                      <a:pt x="204" y="1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2" y="14"/>
                      <a:pt x="198" y="12"/>
                      <a:pt x="196" y="12"/>
                    </a:cubicBezTo>
                    <a:cubicBezTo>
                      <a:pt x="196" y="10"/>
                      <a:pt x="193" y="9"/>
                      <a:pt x="189" y="8"/>
                    </a:cubicBezTo>
                    <a:cubicBezTo>
                      <a:pt x="185" y="7"/>
                      <a:pt x="182" y="8"/>
                      <a:pt x="182" y="6"/>
                    </a:cubicBezTo>
                    <a:cubicBezTo>
                      <a:pt x="182" y="6"/>
                      <a:pt x="179" y="7"/>
                      <a:pt x="177" y="8"/>
                    </a:cubicBezTo>
                    <a:cubicBezTo>
                      <a:pt x="176" y="9"/>
                      <a:pt x="175" y="10"/>
                      <a:pt x="174" y="11"/>
                    </a:cubicBezTo>
                    <a:cubicBezTo>
                      <a:pt x="174" y="12"/>
                      <a:pt x="174" y="12"/>
                      <a:pt x="174" y="12"/>
                    </a:cubicBezTo>
                    <a:cubicBezTo>
                      <a:pt x="173" y="12"/>
                      <a:pt x="173" y="12"/>
                      <a:pt x="173" y="12"/>
                    </a:cubicBezTo>
                    <a:cubicBezTo>
                      <a:pt x="173" y="14"/>
                      <a:pt x="173" y="14"/>
                      <a:pt x="173" y="14"/>
                    </a:cubicBezTo>
                    <a:cubicBezTo>
                      <a:pt x="173" y="15"/>
                      <a:pt x="173" y="15"/>
                      <a:pt x="173" y="15"/>
                    </a:cubicBezTo>
                    <a:cubicBezTo>
                      <a:pt x="173" y="16"/>
                      <a:pt x="173" y="17"/>
                      <a:pt x="174" y="17"/>
                    </a:cubicBezTo>
                    <a:cubicBezTo>
                      <a:pt x="174" y="18"/>
                      <a:pt x="174" y="18"/>
                      <a:pt x="174" y="18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1" y="17"/>
                      <a:pt x="170" y="17"/>
                      <a:pt x="170" y="17"/>
                    </a:cubicBezTo>
                    <a:cubicBezTo>
                      <a:pt x="169" y="17"/>
                      <a:pt x="169" y="17"/>
                      <a:pt x="168" y="17"/>
                    </a:cubicBezTo>
                    <a:cubicBezTo>
                      <a:pt x="167" y="17"/>
                      <a:pt x="166" y="17"/>
                      <a:pt x="165" y="17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3" y="17"/>
                      <a:pt x="156" y="13"/>
                      <a:pt x="150" y="12"/>
                    </a:cubicBezTo>
                    <a:cubicBezTo>
                      <a:pt x="150" y="12"/>
                      <a:pt x="150" y="12"/>
                      <a:pt x="151" y="12"/>
                    </a:cubicBezTo>
                    <a:cubicBezTo>
                      <a:pt x="144" y="11"/>
                      <a:pt x="135" y="5"/>
                      <a:pt x="132" y="8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33" y="9"/>
                      <a:pt x="126" y="9"/>
                      <a:pt x="128" y="10"/>
                    </a:cubicBezTo>
                    <a:cubicBezTo>
                      <a:pt x="126" y="10"/>
                      <a:pt x="123" y="7"/>
                      <a:pt x="126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7" y="7"/>
                      <a:pt x="119" y="6"/>
                      <a:pt x="119" y="5"/>
                    </a:cubicBezTo>
                    <a:cubicBezTo>
                      <a:pt x="116" y="4"/>
                      <a:pt x="114" y="4"/>
                      <a:pt x="111" y="3"/>
                    </a:cubicBezTo>
                    <a:cubicBezTo>
                      <a:pt x="108" y="3"/>
                      <a:pt x="105" y="3"/>
                      <a:pt x="102" y="3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10"/>
                      <a:pt x="99" y="11"/>
                      <a:pt x="99" y="11"/>
                    </a:cubicBezTo>
                    <a:cubicBezTo>
                      <a:pt x="99" y="12"/>
                      <a:pt x="98" y="12"/>
                      <a:pt x="98" y="12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97" y="11"/>
                      <a:pt x="96" y="11"/>
                      <a:pt x="95" y="11"/>
                    </a:cubicBezTo>
                    <a:cubicBezTo>
                      <a:pt x="95" y="11"/>
                      <a:pt x="96" y="13"/>
                      <a:pt x="97" y="13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3" y="12"/>
                      <a:pt x="93" y="11"/>
                      <a:pt x="95" y="11"/>
                    </a:cubicBezTo>
                    <a:cubicBezTo>
                      <a:pt x="94" y="11"/>
                      <a:pt x="94" y="11"/>
                      <a:pt x="93" y="11"/>
                    </a:cubicBezTo>
                    <a:cubicBezTo>
                      <a:pt x="92" y="11"/>
                      <a:pt x="91" y="11"/>
                      <a:pt x="91" y="11"/>
                    </a:cubicBezTo>
                    <a:cubicBezTo>
                      <a:pt x="86" y="10"/>
                      <a:pt x="94" y="10"/>
                      <a:pt x="92" y="1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10"/>
                      <a:pt x="88" y="10"/>
                      <a:pt x="85" y="9"/>
                    </a:cubicBezTo>
                    <a:cubicBezTo>
                      <a:pt x="83" y="9"/>
                      <a:pt x="85" y="8"/>
                      <a:pt x="84" y="8"/>
                    </a:cubicBezTo>
                    <a:cubicBezTo>
                      <a:pt x="84" y="8"/>
                      <a:pt x="84" y="8"/>
                      <a:pt x="83" y="8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7" y="8"/>
                      <a:pt x="75" y="7"/>
                      <a:pt x="77" y="8"/>
                    </a:cubicBezTo>
                    <a:cubicBezTo>
                      <a:pt x="74" y="5"/>
                      <a:pt x="59" y="3"/>
                      <a:pt x="57" y="3"/>
                    </a:cubicBezTo>
                    <a:cubicBezTo>
                      <a:pt x="56" y="3"/>
                      <a:pt x="55" y="3"/>
                      <a:pt x="53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9"/>
                      <a:pt x="53" y="11"/>
                      <a:pt x="55" y="13"/>
                    </a:cubicBezTo>
                    <a:cubicBezTo>
                      <a:pt x="54" y="12"/>
                      <a:pt x="55" y="11"/>
                      <a:pt x="57" y="13"/>
                    </a:cubicBezTo>
                    <a:cubicBezTo>
                      <a:pt x="57" y="14"/>
                      <a:pt x="56" y="14"/>
                      <a:pt x="56" y="14"/>
                    </a:cubicBezTo>
                    <a:cubicBezTo>
                      <a:pt x="52" y="13"/>
                      <a:pt x="48" y="10"/>
                      <a:pt x="43" y="9"/>
                    </a:cubicBezTo>
                    <a:cubicBezTo>
                      <a:pt x="42" y="9"/>
                      <a:pt x="43" y="10"/>
                      <a:pt x="42" y="10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6"/>
                      <a:pt x="36" y="8"/>
                      <a:pt x="34" y="6"/>
                    </a:cubicBezTo>
                    <a:cubicBezTo>
                      <a:pt x="35" y="6"/>
                      <a:pt x="35" y="7"/>
                      <a:pt x="34" y="7"/>
                    </a:cubicBezTo>
                    <a:cubicBezTo>
                      <a:pt x="30" y="5"/>
                      <a:pt x="26" y="3"/>
                      <a:pt x="22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9"/>
                      <a:pt x="22" y="18"/>
                      <a:pt x="21" y="18"/>
                    </a:cubicBezTo>
                    <a:cubicBezTo>
                      <a:pt x="20" y="18"/>
                      <a:pt x="19" y="18"/>
                      <a:pt x="19" y="17"/>
                    </a:cubicBezTo>
                    <a:cubicBezTo>
                      <a:pt x="17" y="17"/>
                      <a:pt x="15" y="16"/>
                      <a:pt x="15" y="15"/>
                    </a:cubicBezTo>
                    <a:cubicBezTo>
                      <a:pt x="15" y="16"/>
                      <a:pt x="15" y="16"/>
                      <a:pt x="14" y="16"/>
                    </a:cubicBezTo>
                    <a:cubicBezTo>
                      <a:pt x="14" y="16"/>
                      <a:pt x="14" y="16"/>
                      <a:pt x="14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4"/>
                      <a:pt x="2" y="11"/>
                      <a:pt x="1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5" y="17"/>
                      <a:pt x="4" y="18"/>
                    </a:cubicBezTo>
                    <a:cubicBezTo>
                      <a:pt x="6" y="18"/>
                      <a:pt x="7" y="19"/>
                      <a:pt x="9" y="21"/>
                    </a:cubicBezTo>
                    <a:cubicBezTo>
                      <a:pt x="11" y="22"/>
                      <a:pt x="15" y="24"/>
                      <a:pt x="18" y="23"/>
                    </a:cubicBezTo>
                    <a:cubicBezTo>
                      <a:pt x="19" y="24"/>
                      <a:pt x="17" y="24"/>
                      <a:pt x="17" y="24"/>
                    </a:cubicBezTo>
                    <a:cubicBezTo>
                      <a:pt x="19" y="24"/>
                      <a:pt x="21" y="24"/>
                      <a:pt x="25" y="25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6" y="26"/>
                      <a:pt x="28" y="26"/>
                      <a:pt x="30" y="27"/>
                    </a:cubicBezTo>
                    <a:cubicBezTo>
                      <a:pt x="32" y="27"/>
                      <a:pt x="34" y="27"/>
                      <a:pt x="34" y="27"/>
                    </a:cubicBezTo>
                    <a:cubicBezTo>
                      <a:pt x="32" y="23"/>
                      <a:pt x="31" y="19"/>
                      <a:pt x="28" y="12"/>
                    </a:cubicBezTo>
                    <a:cubicBezTo>
                      <a:pt x="28" y="12"/>
                      <a:pt x="28" y="12"/>
                      <a:pt x="28" y="13"/>
                    </a:cubicBezTo>
                    <a:cubicBezTo>
                      <a:pt x="31" y="13"/>
                      <a:pt x="28" y="11"/>
                      <a:pt x="31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4" y="13"/>
                      <a:pt x="35" y="14"/>
                      <a:pt x="34" y="15"/>
                    </a:cubicBezTo>
                    <a:cubicBezTo>
                      <a:pt x="34" y="15"/>
                      <a:pt x="33" y="15"/>
                      <a:pt x="33" y="14"/>
                    </a:cubicBezTo>
                    <a:cubicBezTo>
                      <a:pt x="35" y="16"/>
                      <a:pt x="39" y="17"/>
                      <a:pt x="40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45" y="18"/>
                      <a:pt x="55" y="23"/>
                      <a:pt x="63" y="23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3" y="23"/>
                      <a:pt x="63" y="23"/>
                      <a:pt x="64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6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6" y="16"/>
                      <a:pt x="66" y="16"/>
                      <a:pt x="62" y="12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1" y="12"/>
                      <a:pt x="60" y="11"/>
                      <a:pt x="59" y="10"/>
                    </a:cubicBezTo>
                    <a:cubicBezTo>
                      <a:pt x="60" y="10"/>
                      <a:pt x="59" y="9"/>
                      <a:pt x="59" y="8"/>
                    </a:cubicBezTo>
                    <a:cubicBezTo>
                      <a:pt x="60" y="8"/>
                      <a:pt x="60" y="8"/>
                      <a:pt x="61" y="8"/>
                    </a:cubicBezTo>
                    <a:cubicBezTo>
                      <a:pt x="58" y="9"/>
                      <a:pt x="63" y="10"/>
                      <a:pt x="60" y="10"/>
                    </a:cubicBezTo>
                    <a:cubicBezTo>
                      <a:pt x="66" y="13"/>
                      <a:pt x="70" y="11"/>
                      <a:pt x="72" y="14"/>
                    </a:cubicBezTo>
                    <a:cubicBezTo>
                      <a:pt x="76" y="12"/>
                      <a:pt x="67" y="11"/>
                      <a:pt x="69" y="11"/>
                    </a:cubicBezTo>
                    <a:cubicBezTo>
                      <a:pt x="68" y="10"/>
                      <a:pt x="72" y="10"/>
                      <a:pt x="74" y="11"/>
                    </a:cubicBezTo>
                    <a:cubicBezTo>
                      <a:pt x="76" y="12"/>
                      <a:pt x="76" y="14"/>
                      <a:pt x="82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7"/>
                      <a:pt x="85" y="16"/>
                      <a:pt x="87" y="18"/>
                    </a:cubicBezTo>
                    <a:cubicBezTo>
                      <a:pt x="89" y="17"/>
                      <a:pt x="90" y="19"/>
                      <a:pt x="91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9" y="17"/>
                      <a:pt x="92" y="15"/>
                      <a:pt x="97" y="17"/>
                    </a:cubicBezTo>
                    <a:cubicBezTo>
                      <a:pt x="97" y="18"/>
                      <a:pt x="95" y="18"/>
                      <a:pt x="94" y="18"/>
                    </a:cubicBezTo>
                    <a:cubicBezTo>
                      <a:pt x="96" y="19"/>
                      <a:pt x="97" y="18"/>
                      <a:pt x="99" y="19"/>
                    </a:cubicBezTo>
                    <a:cubicBezTo>
                      <a:pt x="99" y="21"/>
                      <a:pt x="90" y="18"/>
                      <a:pt x="88" y="18"/>
                    </a:cubicBezTo>
                    <a:cubicBezTo>
                      <a:pt x="89" y="19"/>
                      <a:pt x="90" y="19"/>
                      <a:pt x="91" y="19"/>
                    </a:cubicBezTo>
                    <a:cubicBezTo>
                      <a:pt x="93" y="19"/>
                      <a:pt x="94" y="19"/>
                      <a:pt x="92" y="20"/>
                    </a:cubicBezTo>
                    <a:cubicBezTo>
                      <a:pt x="94" y="19"/>
                      <a:pt x="96" y="19"/>
                      <a:pt x="98" y="20"/>
                    </a:cubicBezTo>
                    <a:cubicBezTo>
                      <a:pt x="100" y="21"/>
                      <a:pt x="103" y="21"/>
                      <a:pt x="105" y="21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108" y="22"/>
                      <a:pt x="108" y="21"/>
                    </a:cubicBezTo>
                    <a:cubicBezTo>
                      <a:pt x="108" y="21"/>
                      <a:pt x="108" y="20"/>
                      <a:pt x="108" y="20"/>
                    </a:cubicBezTo>
                    <a:cubicBezTo>
                      <a:pt x="108" y="20"/>
                      <a:pt x="108" y="21"/>
                      <a:pt x="108" y="21"/>
                    </a:cubicBezTo>
                    <a:cubicBezTo>
                      <a:pt x="108" y="22"/>
                      <a:pt x="108" y="22"/>
                      <a:pt x="108" y="23"/>
                    </a:cubicBezTo>
                    <a:cubicBezTo>
                      <a:pt x="108" y="23"/>
                      <a:pt x="109" y="22"/>
                      <a:pt x="109" y="22"/>
                    </a:cubicBezTo>
                    <a:cubicBezTo>
                      <a:pt x="108" y="19"/>
                      <a:pt x="108" y="16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1"/>
                      <a:pt x="108" y="11"/>
                    </a:cubicBezTo>
                    <a:cubicBezTo>
                      <a:pt x="109" y="11"/>
                      <a:pt x="110" y="12"/>
                      <a:pt x="110" y="12"/>
                    </a:cubicBezTo>
                    <a:cubicBezTo>
                      <a:pt x="115" y="13"/>
                      <a:pt x="109" y="11"/>
                      <a:pt x="112" y="11"/>
                    </a:cubicBezTo>
                    <a:cubicBezTo>
                      <a:pt x="113" y="12"/>
                      <a:pt x="114" y="11"/>
                      <a:pt x="117" y="11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4"/>
                      <a:pt x="119" y="10"/>
                      <a:pt x="124" y="12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7" y="14"/>
                      <a:pt x="127" y="14"/>
                      <a:pt x="130" y="16"/>
                    </a:cubicBezTo>
                    <a:cubicBezTo>
                      <a:pt x="130" y="15"/>
                      <a:pt x="131" y="14"/>
                      <a:pt x="134" y="15"/>
                    </a:cubicBezTo>
                    <a:cubicBezTo>
                      <a:pt x="136" y="16"/>
                      <a:pt x="133" y="15"/>
                      <a:pt x="136" y="16"/>
                    </a:cubicBezTo>
                    <a:cubicBezTo>
                      <a:pt x="135" y="17"/>
                      <a:pt x="134" y="17"/>
                      <a:pt x="133" y="16"/>
                    </a:cubicBezTo>
                    <a:cubicBezTo>
                      <a:pt x="133" y="16"/>
                      <a:pt x="132" y="16"/>
                      <a:pt x="132" y="16"/>
                    </a:cubicBezTo>
                    <a:cubicBezTo>
                      <a:pt x="133" y="18"/>
                      <a:pt x="137" y="18"/>
                      <a:pt x="138" y="18"/>
                    </a:cubicBezTo>
                    <a:cubicBezTo>
                      <a:pt x="137" y="18"/>
                      <a:pt x="137" y="18"/>
                      <a:pt x="136" y="18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3" y="19"/>
                      <a:pt x="142" y="19"/>
                      <a:pt x="142" y="19"/>
                    </a:cubicBezTo>
                    <a:cubicBezTo>
                      <a:pt x="143" y="19"/>
                      <a:pt x="144" y="19"/>
                      <a:pt x="145" y="19"/>
                    </a:cubicBezTo>
                    <a:cubicBezTo>
                      <a:pt x="145" y="20"/>
                      <a:pt x="145" y="21"/>
                      <a:pt x="142" y="20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50" y="23"/>
                      <a:pt x="149" y="23"/>
                    </a:cubicBezTo>
                    <a:cubicBezTo>
                      <a:pt x="152" y="24"/>
                      <a:pt x="157" y="23"/>
                      <a:pt x="161" y="25"/>
                    </a:cubicBezTo>
                    <a:cubicBezTo>
                      <a:pt x="161" y="24"/>
                      <a:pt x="162" y="24"/>
                      <a:pt x="163" y="24"/>
                    </a:cubicBezTo>
                    <a:cubicBezTo>
                      <a:pt x="163" y="25"/>
                      <a:pt x="164" y="25"/>
                      <a:pt x="165" y="25"/>
                    </a:cubicBezTo>
                    <a:cubicBezTo>
                      <a:pt x="167" y="26"/>
                      <a:pt x="167" y="26"/>
                      <a:pt x="167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72" y="27"/>
                      <a:pt x="176" y="27"/>
                      <a:pt x="179" y="26"/>
                    </a:cubicBezTo>
                    <a:cubicBezTo>
                      <a:pt x="180" y="27"/>
                      <a:pt x="182" y="27"/>
                      <a:pt x="183" y="27"/>
                    </a:cubicBezTo>
                    <a:cubicBezTo>
                      <a:pt x="184" y="27"/>
                      <a:pt x="184" y="27"/>
                      <a:pt x="184" y="27"/>
                    </a:cubicBezTo>
                    <a:cubicBezTo>
                      <a:pt x="183" y="24"/>
                      <a:pt x="183" y="25"/>
                      <a:pt x="182" y="25"/>
                    </a:cubicBezTo>
                    <a:cubicBezTo>
                      <a:pt x="182" y="26"/>
                      <a:pt x="181" y="26"/>
                      <a:pt x="181" y="21"/>
                    </a:cubicBezTo>
                    <a:cubicBezTo>
                      <a:pt x="180" y="14"/>
                      <a:pt x="182" y="19"/>
                      <a:pt x="182" y="16"/>
                    </a:cubicBezTo>
                    <a:cubicBezTo>
                      <a:pt x="182" y="16"/>
                      <a:pt x="182" y="15"/>
                      <a:pt x="182" y="15"/>
                    </a:cubicBezTo>
                    <a:cubicBezTo>
                      <a:pt x="181" y="15"/>
                      <a:pt x="182" y="14"/>
                      <a:pt x="184" y="15"/>
                    </a:cubicBezTo>
                    <a:cubicBezTo>
                      <a:pt x="183" y="15"/>
                      <a:pt x="182" y="15"/>
                      <a:pt x="182" y="15"/>
                    </a:cubicBezTo>
                    <a:cubicBezTo>
                      <a:pt x="183" y="16"/>
                      <a:pt x="183" y="16"/>
                      <a:pt x="183" y="16"/>
                    </a:cubicBezTo>
                    <a:cubicBezTo>
                      <a:pt x="183" y="16"/>
                      <a:pt x="182" y="17"/>
                      <a:pt x="182" y="17"/>
                    </a:cubicBezTo>
                    <a:cubicBezTo>
                      <a:pt x="182" y="17"/>
                      <a:pt x="183" y="17"/>
                      <a:pt x="183" y="17"/>
                    </a:cubicBezTo>
                    <a:cubicBezTo>
                      <a:pt x="183" y="17"/>
                      <a:pt x="182" y="17"/>
                      <a:pt x="183" y="17"/>
                    </a:cubicBezTo>
                    <a:cubicBezTo>
                      <a:pt x="183" y="17"/>
                      <a:pt x="183" y="17"/>
                      <a:pt x="183" y="17"/>
                    </a:cubicBezTo>
                    <a:cubicBezTo>
                      <a:pt x="183" y="17"/>
                      <a:pt x="184" y="17"/>
                      <a:pt x="184" y="17"/>
                    </a:cubicBezTo>
                    <a:cubicBezTo>
                      <a:pt x="184" y="17"/>
                      <a:pt x="183" y="17"/>
                      <a:pt x="183" y="17"/>
                    </a:cubicBezTo>
                    <a:cubicBezTo>
                      <a:pt x="184" y="16"/>
                      <a:pt x="184" y="16"/>
                      <a:pt x="185" y="17"/>
                    </a:cubicBezTo>
                    <a:cubicBezTo>
                      <a:pt x="186" y="17"/>
                      <a:pt x="189" y="18"/>
                      <a:pt x="189" y="17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0" y="18"/>
                      <a:pt x="190" y="18"/>
                      <a:pt x="190" y="18"/>
                    </a:cubicBezTo>
                    <a:cubicBezTo>
                      <a:pt x="192" y="20"/>
                      <a:pt x="193" y="17"/>
                      <a:pt x="197" y="20"/>
                    </a:cubicBezTo>
                    <a:cubicBezTo>
                      <a:pt x="198" y="21"/>
                      <a:pt x="199" y="22"/>
                      <a:pt x="198" y="21"/>
                    </a:cubicBezTo>
                    <a:cubicBezTo>
                      <a:pt x="202" y="22"/>
                      <a:pt x="202" y="22"/>
                      <a:pt x="202" y="22"/>
                    </a:cubicBezTo>
                    <a:cubicBezTo>
                      <a:pt x="203" y="23"/>
                      <a:pt x="203" y="23"/>
                      <a:pt x="202" y="23"/>
                    </a:cubicBezTo>
                    <a:cubicBezTo>
                      <a:pt x="201" y="23"/>
                      <a:pt x="207" y="25"/>
                      <a:pt x="207" y="25"/>
                    </a:cubicBezTo>
                    <a:cubicBezTo>
                      <a:pt x="207" y="25"/>
                      <a:pt x="207" y="25"/>
                      <a:pt x="207" y="25"/>
                    </a:cubicBezTo>
                    <a:cubicBezTo>
                      <a:pt x="208" y="24"/>
                      <a:pt x="210" y="24"/>
                      <a:pt x="211" y="24"/>
                    </a:cubicBezTo>
                    <a:cubicBezTo>
                      <a:pt x="213" y="25"/>
                      <a:pt x="210" y="24"/>
                      <a:pt x="211" y="25"/>
                    </a:cubicBezTo>
                    <a:cubicBezTo>
                      <a:pt x="214" y="25"/>
                      <a:pt x="214" y="25"/>
                      <a:pt x="214" y="25"/>
                    </a:cubicBezTo>
                    <a:cubicBezTo>
                      <a:pt x="215" y="26"/>
                      <a:pt x="212" y="26"/>
                      <a:pt x="210" y="25"/>
                    </a:cubicBezTo>
                    <a:cubicBezTo>
                      <a:pt x="213" y="29"/>
                      <a:pt x="213" y="26"/>
                      <a:pt x="219" y="28"/>
                    </a:cubicBezTo>
                    <a:cubicBezTo>
                      <a:pt x="216" y="28"/>
                      <a:pt x="216" y="28"/>
                      <a:pt x="216" y="28"/>
                    </a:cubicBezTo>
                    <a:cubicBezTo>
                      <a:pt x="218" y="30"/>
                      <a:pt x="221" y="29"/>
                      <a:pt x="224" y="31"/>
                    </a:cubicBezTo>
                    <a:cubicBezTo>
                      <a:pt x="223" y="30"/>
                      <a:pt x="217" y="27"/>
                      <a:pt x="221" y="27"/>
                    </a:cubicBezTo>
                    <a:cubicBezTo>
                      <a:pt x="222" y="27"/>
                      <a:pt x="223" y="28"/>
                      <a:pt x="225" y="27"/>
                    </a:cubicBezTo>
                    <a:cubicBezTo>
                      <a:pt x="225" y="28"/>
                      <a:pt x="227" y="28"/>
                      <a:pt x="229" y="28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32" y="29"/>
                      <a:pt x="231" y="28"/>
                      <a:pt x="233" y="28"/>
                    </a:cubicBezTo>
                    <a:cubicBezTo>
                      <a:pt x="236" y="28"/>
                      <a:pt x="236" y="29"/>
                      <a:pt x="237" y="30"/>
                    </a:cubicBezTo>
                    <a:cubicBezTo>
                      <a:pt x="241" y="30"/>
                      <a:pt x="234" y="28"/>
                      <a:pt x="239" y="28"/>
                    </a:cubicBezTo>
                    <a:cubicBezTo>
                      <a:pt x="243" y="28"/>
                      <a:pt x="245" y="28"/>
                      <a:pt x="249" y="27"/>
                    </a:cubicBezTo>
                    <a:cubicBezTo>
                      <a:pt x="252" y="28"/>
                      <a:pt x="249" y="28"/>
                      <a:pt x="250" y="28"/>
                    </a:cubicBezTo>
                    <a:cubicBezTo>
                      <a:pt x="252" y="27"/>
                      <a:pt x="252" y="27"/>
                      <a:pt x="252" y="27"/>
                    </a:cubicBezTo>
                    <a:cubicBezTo>
                      <a:pt x="253" y="27"/>
                      <a:pt x="252" y="28"/>
                      <a:pt x="252" y="28"/>
                    </a:cubicBezTo>
                    <a:cubicBezTo>
                      <a:pt x="254" y="28"/>
                      <a:pt x="252" y="27"/>
                      <a:pt x="255" y="26"/>
                    </a:cubicBezTo>
                    <a:cubicBezTo>
                      <a:pt x="256" y="25"/>
                      <a:pt x="261" y="28"/>
                      <a:pt x="265" y="27"/>
                    </a:cubicBezTo>
                    <a:cubicBezTo>
                      <a:pt x="266" y="27"/>
                      <a:pt x="265" y="28"/>
                      <a:pt x="265" y="28"/>
                    </a:cubicBezTo>
                    <a:cubicBezTo>
                      <a:pt x="270" y="27"/>
                      <a:pt x="269" y="27"/>
                      <a:pt x="273" y="26"/>
                    </a:cubicBezTo>
                    <a:cubicBezTo>
                      <a:pt x="277" y="27"/>
                      <a:pt x="277" y="27"/>
                      <a:pt x="277" y="27"/>
                    </a:cubicBezTo>
                    <a:cubicBezTo>
                      <a:pt x="274" y="26"/>
                      <a:pt x="278" y="25"/>
                      <a:pt x="281" y="24"/>
                    </a:cubicBezTo>
                    <a:cubicBezTo>
                      <a:pt x="280" y="23"/>
                      <a:pt x="279" y="23"/>
                      <a:pt x="278" y="23"/>
                    </a:cubicBezTo>
                    <a:cubicBezTo>
                      <a:pt x="283" y="22"/>
                      <a:pt x="283" y="22"/>
                      <a:pt x="283" y="22"/>
                    </a:cubicBezTo>
                    <a:cubicBezTo>
                      <a:pt x="283" y="22"/>
                      <a:pt x="283" y="23"/>
                      <a:pt x="282" y="23"/>
                    </a:cubicBezTo>
                    <a:cubicBezTo>
                      <a:pt x="283" y="23"/>
                      <a:pt x="283" y="23"/>
                      <a:pt x="283" y="23"/>
                    </a:cubicBezTo>
                    <a:cubicBezTo>
                      <a:pt x="285" y="24"/>
                      <a:pt x="284" y="24"/>
                      <a:pt x="283" y="25"/>
                    </a:cubicBezTo>
                    <a:cubicBezTo>
                      <a:pt x="282" y="25"/>
                      <a:pt x="282" y="24"/>
                      <a:pt x="281" y="24"/>
                    </a:cubicBezTo>
                    <a:cubicBezTo>
                      <a:pt x="280" y="25"/>
                      <a:pt x="279" y="26"/>
                      <a:pt x="279" y="27"/>
                    </a:cubicBezTo>
                    <a:cubicBezTo>
                      <a:pt x="279" y="26"/>
                      <a:pt x="280" y="26"/>
                      <a:pt x="281" y="26"/>
                    </a:cubicBezTo>
                    <a:cubicBezTo>
                      <a:pt x="280" y="26"/>
                      <a:pt x="280" y="27"/>
                      <a:pt x="280" y="27"/>
                    </a:cubicBezTo>
                    <a:cubicBezTo>
                      <a:pt x="280" y="27"/>
                      <a:pt x="281" y="27"/>
                      <a:pt x="282" y="26"/>
                    </a:cubicBezTo>
                    <a:cubicBezTo>
                      <a:pt x="283" y="28"/>
                      <a:pt x="283" y="28"/>
                      <a:pt x="283" y="28"/>
                    </a:cubicBezTo>
                    <a:cubicBezTo>
                      <a:pt x="283" y="27"/>
                      <a:pt x="283" y="27"/>
                      <a:pt x="283" y="27"/>
                    </a:cubicBezTo>
                    <a:cubicBezTo>
                      <a:pt x="289" y="28"/>
                      <a:pt x="289" y="28"/>
                      <a:pt x="289" y="28"/>
                    </a:cubicBezTo>
                    <a:cubicBezTo>
                      <a:pt x="293" y="27"/>
                      <a:pt x="297" y="25"/>
                      <a:pt x="304" y="24"/>
                    </a:cubicBezTo>
                    <a:cubicBezTo>
                      <a:pt x="302" y="25"/>
                      <a:pt x="303" y="26"/>
                      <a:pt x="303" y="27"/>
                    </a:cubicBezTo>
                    <a:cubicBezTo>
                      <a:pt x="302" y="26"/>
                      <a:pt x="298" y="28"/>
                      <a:pt x="295" y="27"/>
                    </a:cubicBezTo>
                    <a:cubicBezTo>
                      <a:pt x="296" y="27"/>
                      <a:pt x="296" y="28"/>
                      <a:pt x="295" y="28"/>
                    </a:cubicBezTo>
                    <a:cubicBezTo>
                      <a:pt x="302" y="27"/>
                      <a:pt x="302" y="27"/>
                      <a:pt x="302" y="27"/>
                    </a:cubicBezTo>
                    <a:cubicBezTo>
                      <a:pt x="302" y="28"/>
                      <a:pt x="303" y="28"/>
                      <a:pt x="305" y="28"/>
                    </a:cubicBezTo>
                    <a:cubicBezTo>
                      <a:pt x="304" y="26"/>
                      <a:pt x="310" y="27"/>
                      <a:pt x="312" y="26"/>
                    </a:cubicBezTo>
                    <a:cubicBezTo>
                      <a:pt x="312" y="27"/>
                      <a:pt x="312" y="28"/>
                      <a:pt x="308" y="28"/>
                    </a:cubicBezTo>
                    <a:cubicBezTo>
                      <a:pt x="312" y="29"/>
                      <a:pt x="313" y="25"/>
                      <a:pt x="316" y="27"/>
                    </a:cubicBezTo>
                    <a:cubicBezTo>
                      <a:pt x="316" y="27"/>
                      <a:pt x="315" y="26"/>
                      <a:pt x="315" y="27"/>
                    </a:cubicBezTo>
                    <a:cubicBezTo>
                      <a:pt x="317" y="26"/>
                      <a:pt x="321" y="27"/>
                      <a:pt x="320" y="27"/>
                    </a:cubicBezTo>
                    <a:cubicBezTo>
                      <a:pt x="319" y="27"/>
                      <a:pt x="319" y="27"/>
                      <a:pt x="319" y="27"/>
                    </a:cubicBezTo>
                    <a:cubicBezTo>
                      <a:pt x="324" y="28"/>
                      <a:pt x="335" y="28"/>
                      <a:pt x="336" y="26"/>
                    </a:cubicBezTo>
                    <a:cubicBezTo>
                      <a:pt x="336" y="26"/>
                      <a:pt x="335" y="28"/>
                      <a:pt x="335" y="28"/>
                    </a:cubicBezTo>
                    <a:cubicBezTo>
                      <a:pt x="344" y="23"/>
                      <a:pt x="344" y="23"/>
                      <a:pt x="344" y="23"/>
                    </a:cubicBezTo>
                    <a:cubicBezTo>
                      <a:pt x="343" y="24"/>
                      <a:pt x="346" y="28"/>
                      <a:pt x="342" y="28"/>
                    </a:cubicBezTo>
                    <a:cubicBezTo>
                      <a:pt x="343" y="29"/>
                      <a:pt x="344" y="29"/>
                      <a:pt x="347" y="28"/>
                    </a:cubicBezTo>
                    <a:cubicBezTo>
                      <a:pt x="346" y="28"/>
                      <a:pt x="345" y="26"/>
                      <a:pt x="346" y="26"/>
                    </a:cubicBezTo>
                    <a:cubicBezTo>
                      <a:pt x="349" y="28"/>
                      <a:pt x="348" y="27"/>
                      <a:pt x="352" y="28"/>
                    </a:cubicBezTo>
                    <a:cubicBezTo>
                      <a:pt x="351" y="28"/>
                      <a:pt x="352" y="26"/>
                      <a:pt x="354" y="26"/>
                    </a:cubicBezTo>
                    <a:cubicBezTo>
                      <a:pt x="354" y="26"/>
                      <a:pt x="354" y="28"/>
                      <a:pt x="353" y="28"/>
                    </a:cubicBezTo>
                    <a:cubicBezTo>
                      <a:pt x="358" y="26"/>
                      <a:pt x="358" y="26"/>
                      <a:pt x="358" y="26"/>
                    </a:cubicBezTo>
                    <a:cubicBezTo>
                      <a:pt x="357" y="27"/>
                      <a:pt x="358" y="28"/>
                      <a:pt x="359" y="29"/>
                    </a:cubicBezTo>
                    <a:cubicBezTo>
                      <a:pt x="359" y="28"/>
                      <a:pt x="363" y="29"/>
                      <a:pt x="365" y="29"/>
                    </a:cubicBezTo>
                    <a:cubicBezTo>
                      <a:pt x="363" y="28"/>
                      <a:pt x="363" y="28"/>
                      <a:pt x="363" y="28"/>
                    </a:cubicBezTo>
                    <a:cubicBezTo>
                      <a:pt x="368" y="29"/>
                      <a:pt x="368" y="25"/>
                      <a:pt x="374" y="25"/>
                    </a:cubicBezTo>
                    <a:cubicBezTo>
                      <a:pt x="373" y="26"/>
                      <a:pt x="372" y="28"/>
                      <a:pt x="375" y="28"/>
                    </a:cubicBezTo>
                    <a:cubicBezTo>
                      <a:pt x="376" y="27"/>
                      <a:pt x="380" y="23"/>
                      <a:pt x="385" y="22"/>
                    </a:cubicBezTo>
                    <a:cubicBezTo>
                      <a:pt x="386" y="23"/>
                      <a:pt x="386" y="23"/>
                      <a:pt x="386" y="23"/>
                    </a:cubicBezTo>
                    <a:cubicBezTo>
                      <a:pt x="390" y="22"/>
                      <a:pt x="390" y="22"/>
                      <a:pt x="390" y="22"/>
                    </a:cubicBezTo>
                    <a:cubicBezTo>
                      <a:pt x="388" y="24"/>
                      <a:pt x="381" y="27"/>
                      <a:pt x="377" y="29"/>
                    </a:cubicBezTo>
                    <a:cubicBezTo>
                      <a:pt x="380" y="29"/>
                      <a:pt x="378" y="30"/>
                      <a:pt x="381" y="29"/>
                    </a:cubicBezTo>
                    <a:cubicBezTo>
                      <a:pt x="382" y="30"/>
                      <a:pt x="379" y="30"/>
                      <a:pt x="379" y="30"/>
                    </a:cubicBezTo>
                    <a:cubicBezTo>
                      <a:pt x="386" y="31"/>
                      <a:pt x="386" y="31"/>
                      <a:pt x="386" y="31"/>
                    </a:cubicBezTo>
                    <a:cubicBezTo>
                      <a:pt x="385" y="30"/>
                      <a:pt x="391" y="30"/>
                      <a:pt x="391" y="29"/>
                    </a:cubicBezTo>
                    <a:cubicBezTo>
                      <a:pt x="383" y="30"/>
                      <a:pt x="383" y="30"/>
                      <a:pt x="383" y="30"/>
                    </a:cubicBezTo>
                    <a:cubicBezTo>
                      <a:pt x="383" y="28"/>
                      <a:pt x="388" y="26"/>
                      <a:pt x="393" y="26"/>
                    </a:cubicBezTo>
                    <a:cubicBezTo>
                      <a:pt x="394" y="27"/>
                      <a:pt x="392" y="29"/>
                      <a:pt x="392" y="29"/>
                    </a:cubicBezTo>
                    <a:cubicBezTo>
                      <a:pt x="393" y="29"/>
                      <a:pt x="397" y="28"/>
                      <a:pt x="397" y="29"/>
                    </a:cubicBezTo>
                    <a:cubicBezTo>
                      <a:pt x="395" y="29"/>
                      <a:pt x="395" y="29"/>
                      <a:pt x="395" y="29"/>
                    </a:cubicBezTo>
                    <a:cubicBezTo>
                      <a:pt x="398" y="30"/>
                      <a:pt x="400" y="28"/>
                      <a:pt x="403" y="29"/>
                    </a:cubicBezTo>
                    <a:cubicBezTo>
                      <a:pt x="404" y="29"/>
                      <a:pt x="407" y="31"/>
                      <a:pt x="407" y="30"/>
                    </a:cubicBezTo>
                    <a:cubicBezTo>
                      <a:pt x="405" y="28"/>
                      <a:pt x="405" y="24"/>
                      <a:pt x="406" y="23"/>
                    </a:cubicBezTo>
                    <a:cubicBezTo>
                      <a:pt x="406" y="23"/>
                      <a:pt x="412" y="24"/>
                      <a:pt x="413" y="25"/>
                    </a:cubicBezTo>
                    <a:cubicBezTo>
                      <a:pt x="415" y="26"/>
                      <a:pt x="410" y="28"/>
                      <a:pt x="412" y="29"/>
                    </a:cubicBezTo>
                    <a:cubicBezTo>
                      <a:pt x="412" y="28"/>
                      <a:pt x="413" y="28"/>
                      <a:pt x="414" y="28"/>
                    </a:cubicBezTo>
                    <a:cubicBezTo>
                      <a:pt x="415" y="28"/>
                      <a:pt x="413" y="29"/>
                      <a:pt x="416" y="29"/>
                    </a:cubicBezTo>
                    <a:cubicBezTo>
                      <a:pt x="416" y="27"/>
                      <a:pt x="421" y="29"/>
                      <a:pt x="417" y="28"/>
                    </a:cubicBezTo>
                    <a:cubicBezTo>
                      <a:pt x="420" y="27"/>
                      <a:pt x="420" y="28"/>
                      <a:pt x="423" y="28"/>
                    </a:cubicBezTo>
                    <a:cubicBezTo>
                      <a:pt x="422" y="27"/>
                      <a:pt x="426" y="25"/>
                      <a:pt x="428" y="25"/>
                    </a:cubicBezTo>
                    <a:cubicBezTo>
                      <a:pt x="428" y="25"/>
                      <a:pt x="429" y="25"/>
                      <a:pt x="429" y="26"/>
                    </a:cubicBezTo>
                    <a:cubicBezTo>
                      <a:pt x="434" y="26"/>
                      <a:pt x="437" y="26"/>
                      <a:pt x="442" y="26"/>
                    </a:cubicBezTo>
                    <a:cubicBezTo>
                      <a:pt x="443" y="27"/>
                      <a:pt x="445" y="27"/>
                      <a:pt x="444" y="28"/>
                    </a:cubicBezTo>
                    <a:cubicBezTo>
                      <a:pt x="445" y="27"/>
                      <a:pt x="446" y="27"/>
                      <a:pt x="447" y="27"/>
                    </a:cubicBezTo>
                    <a:cubicBezTo>
                      <a:pt x="450" y="28"/>
                      <a:pt x="444" y="27"/>
                      <a:pt x="446" y="29"/>
                    </a:cubicBezTo>
                    <a:cubicBezTo>
                      <a:pt x="446" y="28"/>
                      <a:pt x="450" y="28"/>
                      <a:pt x="452" y="27"/>
                    </a:cubicBezTo>
                    <a:cubicBezTo>
                      <a:pt x="451" y="26"/>
                      <a:pt x="447" y="27"/>
                      <a:pt x="445" y="27"/>
                    </a:cubicBezTo>
                    <a:cubicBezTo>
                      <a:pt x="445" y="26"/>
                      <a:pt x="449" y="24"/>
                      <a:pt x="454" y="23"/>
                    </a:cubicBezTo>
                    <a:cubicBezTo>
                      <a:pt x="458" y="23"/>
                      <a:pt x="456" y="24"/>
                      <a:pt x="456" y="24"/>
                    </a:cubicBezTo>
                    <a:cubicBezTo>
                      <a:pt x="464" y="24"/>
                      <a:pt x="463" y="21"/>
                      <a:pt x="470" y="22"/>
                    </a:cubicBezTo>
                    <a:cubicBezTo>
                      <a:pt x="472" y="23"/>
                      <a:pt x="470" y="24"/>
                      <a:pt x="470" y="25"/>
                    </a:cubicBezTo>
                    <a:cubicBezTo>
                      <a:pt x="467" y="26"/>
                      <a:pt x="465" y="24"/>
                      <a:pt x="463" y="24"/>
                    </a:cubicBezTo>
                    <a:cubicBezTo>
                      <a:pt x="466" y="25"/>
                      <a:pt x="466" y="25"/>
                      <a:pt x="466" y="25"/>
                    </a:cubicBezTo>
                    <a:cubicBezTo>
                      <a:pt x="465" y="25"/>
                      <a:pt x="462" y="26"/>
                      <a:pt x="461" y="25"/>
                    </a:cubicBezTo>
                    <a:cubicBezTo>
                      <a:pt x="463" y="26"/>
                      <a:pt x="474" y="26"/>
                      <a:pt x="480" y="26"/>
                    </a:cubicBezTo>
                    <a:cubicBezTo>
                      <a:pt x="481" y="26"/>
                      <a:pt x="483" y="26"/>
                      <a:pt x="482" y="25"/>
                    </a:cubicBezTo>
                    <a:cubicBezTo>
                      <a:pt x="480" y="25"/>
                      <a:pt x="480" y="25"/>
                      <a:pt x="480" y="25"/>
                    </a:cubicBezTo>
                    <a:cubicBezTo>
                      <a:pt x="479" y="25"/>
                      <a:pt x="484" y="24"/>
                      <a:pt x="482" y="24"/>
                    </a:cubicBezTo>
                    <a:cubicBezTo>
                      <a:pt x="484" y="23"/>
                      <a:pt x="487" y="22"/>
                      <a:pt x="491" y="23"/>
                    </a:cubicBezTo>
                    <a:cubicBezTo>
                      <a:pt x="491" y="24"/>
                      <a:pt x="491" y="24"/>
                      <a:pt x="491" y="24"/>
                    </a:cubicBezTo>
                    <a:cubicBezTo>
                      <a:pt x="491" y="24"/>
                      <a:pt x="489" y="23"/>
                      <a:pt x="488" y="24"/>
                    </a:cubicBezTo>
                    <a:cubicBezTo>
                      <a:pt x="489" y="23"/>
                      <a:pt x="493" y="25"/>
                      <a:pt x="495" y="24"/>
                    </a:cubicBezTo>
                    <a:cubicBezTo>
                      <a:pt x="493" y="23"/>
                      <a:pt x="493" y="23"/>
                      <a:pt x="493" y="23"/>
                    </a:cubicBezTo>
                    <a:cubicBezTo>
                      <a:pt x="495" y="22"/>
                      <a:pt x="498" y="21"/>
                      <a:pt x="501" y="21"/>
                    </a:cubicBezTo>
                    <a:close/>
                    <a:moveTo>
                      <a:pt x="26" y="11"/>
                    </a:moveTo>
                    <a:cubicBezTo>
                      <a:pt x="26" y="11"/>
                      <a:pt x="26" y="11"/>
                      <a:pt x="26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2"/>
                      <a:pt x="26" y="11"/>
                    </a:cubicBezTo>
                    <a:close/>
                    <a:moveTo>
                      <a:pt x="83" y="8"/>
                    </a:moveTo>
                    <a:cubicBezTo>
                      <a:pt x="84" y="9"/>
                      <a:pt x="84" y="9"/>
                      <a:pt x="84" y="9"/>
                    </a:cubicBezTo>
                    <a:cubicBezTo>
                      <a:pt x="82" y="9"/>
                      <a:pt x="83" y="8"/>
                      <a:pt x="83" y="8"/>
                    </a:cubicBezTo>
                    <a:close/>
                    <a:moveTo>
                      <a:pt x="107" y="15"/>
                    </a:moveTo>
                    <a:cubicBezTo>
                      <a:pt x="106" y="14"/>
                      <a:pt x="106" y="13"/>
                      <a:pt x="106" y="12"/>
                    </a:cubicBezTo>
                    <a:cubicBezTo>
                      <a:pt x="107" y="12"/>
                      <a:pt x="107" y="12"/>
                      <a:pt x="108" y="12"/>
                    </a:cubicBezTo>
                    <a:cubicBezTo>
                      <a:pt x="109" y="19"/>
                      <a:pt x="107" y="12"/>
                      <a:pt x="107" y="15"/>
                    </a:cubicBezTo>
                    <a:close/>
                    <a:moveTo>
                      <a:pt x="108" y="12"/>
                    </a:moveTo>
                    <a:cubicBezTo>
                      <a:pt x="107" y="12"/>
                      <a:pt x="106" y="12"/>
                      <a:pt x="106" y="11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7" y="11"/>
                      <a:pt x="107" y="11"/>
                      <a:pt x="108" y="11"/>
                    </a:cubicBezTo>
                    <a:cubicBezTo>
                      <a:pt x="108" y="11"/>
                      <a:pt x="108" y="12"/>
                      <a:pt x="108" y="12"/>
                    </a:cubicBezTo>
                    <a:close/>
                    <a:moveTo>
                      <a:pt x="218" y="27"/>
                    </a:moveTo>
                    <a:cubicBezTo>
                      <a:pt x="219" y="26"/>
                      <a:pt x="219" y="27"/>
                      <a:pt x="221" y="27"/>
                    </a:cubicBezTo>
                    <a:cubicBezTo>
                      <a:pt x="220" y="27"/>
                      <a:pt x="218" y="28"/>
                      <a:pt x="218" y="27"/>
                    </a:cubicBezTo>
                    <a:close/>
                    <a:moveTo>
                      <a:pt x="284" y="26"/>
                    </a:moveTo>
                    <a:cubicBezTo>
                      <a:pt x="285" y="26"/>
                      <a:pt x="286" y="26"/>
                      <a:pt x="287" y="26"/>
                    </a:cubicBezTo>
                    <a:cubicBezTo>
                      <a:pt x="286" y="26"/>
                      <a:pt x="285" y="26"/>
                      <a:pt x="284" y="26"/>
                    </a:cubicBezTo>
                    <a:close/>
                    <a:moveTo>
                      <a:pt x="470" y="21"/>
                    </a:moveTo>
                    <a:cubicBezTo>
                      <a:pt x="468" y="21"/>
                      <a:pt x="468" y="21"/>
                      <a:pt x="470" y="2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91"/>
              <p:cNvSpPr>
                <a:spLocks/>
              </p:cNvSpPr>
              <p:nvPr/>
            </p:nvSpPr>
            <p:spPr bwMode="auto">
              <a:xfrm>
                <a:off x="4068" y="34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92"/>
              <p:cNvSpPr>
                <a:spLocks/>
              </p:cNvSpPr>
              <p:nvPr/>
            </p:nvSpPr>
            <p:spPr bwMode="auto">
              <a:xfrm>
                <a:off x="4298" y="34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93"/>
              <p:cNvSpPr>
                <a:spLocks/>
              </p:cNvSpPr>
              <p:nvPr/>
            </p:nvSpPr>
            <p:spPr bwMode="auto">
              <a:xfrm>
                <a:off x="4018" y="34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94"/>
              <p:cNvSpPr>
                <a:spLocks/>
              </p:cNvSpPr>
              <p:nvPr/>
            </p:nvSpPr>
            <p:spPr bwMode="auto">
              <a:xfrm>
                <a:off x="4614" y="3442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95"/>
              <p:cNvSpPr>
                <a:spLocks/>
              </p:cNvSpPr>
              <p:nvPr/>
            </p:nvSpPr>
            <p:spPr bwMode="auto">
              <a:xfrm>
                <a:off x="4804" y="3419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96"/>
              <p:cNvSpPr>
                <a:spLocks/>
              </p:cNvSpPr>
              <p:nvPr/>
            </p:nvSpPr>
            <p:spPr bwMode="auto">
              <a:xfrm>
                <a:off x="4856" y="3432"/>
                <a:ext cx="8" cy="3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1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7"/>
              <p:cNvSpPr>
                <a:spLocks/>
              </p:cNvSpPr>
              <p:nvPr/>
            </p:nvSpPr>
            <p:spPr bwMode="auto">
              <a:xfrm>
                <a:off x="4814" y="3424"/>
                <a:ext cx="9" cy="5"/>
              </a:xfrm>
              <a:custGeom>
                <a:avLst/>
                <a:gdLst>
                  <a:gd name="T0" fmla="*/ 0 w 4"/>
                  <a:gd name="T1" fmla="*/ 1 h 2"/>
                  <a:gd name="T2" fmla="*/ 4 w 4"/>
                  <a:gd name="T3" fmla="*/ 1 h 2"/>
                  <a:gd name="T4" fmla="*/ 4 w 4"/>
                  <a:gd name="T5" fmla="*/ 1 h 2"/>
                  <a:gd name="T6" fmla="*/ 0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1" y="2"/>
                      <a:pt x="2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98"/>
              <p:cNvSpPr>
                <a:spLocks/>
              </p:cNvSpPr>
              <p:nvPr/>
            </p:nvSpPr>
            <p:spPr bwMode="auto">
              <a:xfrm>
                <a:off x="4823" y="3427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99"/>
              <p:cNvSpPr>
                <a:spLocks/>
              </p:cNvSpPr>
              <p:nvPr/>
            </p:nvSpPr>
            <p:spPr bwMode="auto">
              <a:xfrm>
                <a:off x="4761" y="3417"/>
                <a:ext cx="15" cy="5"/>
              </a:xfrm>
              <a:custGeom>
                <a:avLst/>
                <a:gdLst>
                  <a:gd name="T0" fmla="*/ 5 w 6"/>
                  <a:gd name="T1" fmla="*/ 2 h 2"/>
                  <a:gd name="T2" fmla="*/ 6 w 6"/>
                  <a:gd name="T3" fmla="*/ 1 h 2"/>
                  <a:gd name="T4" fmla="*/ 5 w 6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2"/>
                    </a:moveTo>
                    <a:cubicBezTo>
                      <a:pt x="5" y="2"/>
                      <a:pt x="5" y="1"/>
                      <a:pt x="6" y="1"/>
                    </a:cubicBezTo>
                    <a:cubicBezTo>
                      <a:pt x="6" y="0"/>
                      <a:pt x="0" y="2"/>
                      <a:pt x="5" y="2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00"/>
              <p:cNvSpPr>
                <a:spLocks/>
              </p:cNvSpPr>
              <p:nvPr/>
            </p:nvSpPr>
            <p:spPr bwMode="auto">
              <a:xfrm>
                <a:off x="4814" y="3432"/>
                <a:ext cx="4" cy="3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2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lnTo>
                      <a:pt x="4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01"/>
              <p:cNvSpPr>
                <a:spLocks/>
              </p:cNvSpPr>
              <p:nvPr/>
            </p:nvSpPr>
            <p:spPr bwMode="auto">
              <a:xfrm>
                <a:off x="4785" y="3432"/>
                <a:ext cx="10" cy="0"/>
              </a:xfrm>
              <a:custGeom>
                <a:avLst/>
                <a:gdLst>
                  <a:gd name="T0" fmla="*/ 0 w 4"/>
                  <a:gd name="T1" fmla="*/ 3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02"/>
              <p:cNvSpPr>
                <a:spLocks/>
              </p:cNvSpPr>
              <p:nvPr/>
            </p:nvSpPr>
            <p:spPr bwMode="auto">
              <a:xfrm>
                <a:off x="4795" y="3432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03"/>
              <p:cNvSpPr>
                <a:spLocks/>
              </p:cNvSpPr>
              <p:nvPr/>
            </p:nvSpPr>
            <p:spPr bwMode="auto">
              <a:xfrm>
                <a:off x="4802" y="343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5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04"/>
              <p:cNvSpPr>
                <a:spLocks/>
              </p:cNvSpPr>
              <p:nvPr/>
            </p:nvSpPr>
            <p:spPr bwMode="auto">
              <a:xfrm>
                <a:off x="4707" y="3432"/>
                <a:ext cx="9" cy="0"/>
              </a:xfrm>
              <a:custGeom>
                <a:avLst/>
                <a:gdLst>
                  <a:gd name="T0" fmla="*/ 3 w 4"/>
                  <a:gd name="T1" fmla="*/ 0 w 4"/>
                  <a:gd name="T2" fmla="*/ 2 w 4"/>
                  <a:gd name="T3" fmla="*/ 3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05"/>
              <p:cNvSpPr>
                <a:spLocks/>
              </p:cNvSpPr>
              <p:nvPr/>
            </p:nvSpPr>
            <p:spPr bwMode="auto">
              <a:xfrm>
                <a:off x="4733" y="3437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06"/>
              <p:cNvSpPr>
                <a:spLocks/>
              </p:cNvSpPr>
              <p:nvPr/>
            </p:nvSpPr>
            <p:spPr bwMode="auto">
              <a:xfrm>
                <a:off x="4704" y="3440"/>
                <a:ext cx="17" cy="2"/>
              </a:xfrm>
              <a:custGeom>
                <a:avLst/>
                <a:gdLst>
                  <a:gd name="T0" fmla="*/ 4 w 7"/>
                  <a:gd name="T1" fmla="*/ 1 h 1"/>
                  <a:gd name="T2" fmla="*/ 5 w 7"/>
                  <a:gd name="T3" fmla="*/ 0 h 1"/>
                  <a:gd name="T4" fmla="*/ 4 w 7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">
                    <a:moveTo>
                      <a:pt x="4" y="1"/>
                    </a:moveTo>
                    <a:cubicBezTo>
                      <a:pt x="4" y="0"/>
                      <a:pt x="7" y="0"/>
                      <a:pt x="5" y="0"/>
                    </a:cubicBezTo>
                    <a:cubicBezTo>
                      <a:pt x="4" y="0"/>
                      <a:pt x="0" y="1"/>
                      <a:pt x="4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7"/>
              <p:cNvSpPr>
                <a:spLocks/>
              </p:cNvSpPr>
              <p:nvPr/>
            </p:nvSpPr>
            <p:spPr bwMode="auto">
              <a:xfrm>
                <a:off x="4607" y="3429"/>
                <a:ext cx="2" cy="6"/>
              </a:xfrm>
              <a:custGeom>
                <a:avLst/>
                <a:gdLst>
                  <a:gd name="T0" fmla="*/ 0 w 2"/>
                  <a:gd name="T1" fmla="*/ 6 h 6"/>
                  <a:gd name="T2" fmla="*/ 2 w 2"/>
                  <a:gd name="T3" fmla="*/ 6 h 6"/>
                  <a:gd name="T4" fmla="*/ 2 w 2"/>
                  <a:gd name="T5" fmla="*/ 0 h 6"/>
                  <a:gd name="T6" fmla="*/ 0 w 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0" y="6"/>
                    </a:moveTo>
                    <a:lnTo>
                      <a:pt x="2" y="6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08"/>
              <p:cNvSpPr>
                <a:spLocks/>
              </p:cNvSpPr>
              <p:nvPr/>
            </p:nvSpPr>
            <p:spPr bwMode="auto">
              <a:xfrm>
                <a:off x="4510" y="3442"/>
                <a:ext cx="14" cy="5"/>
              </a:xfrm>
              <a:custGeom>
                <a:avLst/>
                <a:gdLst>
                  <a:gd name="T0" fmla="*/ 3 w 6"/>
                  <a:gd name="T1" fmla="*/ 0 h 2"/>
                  <a:gd name="T2" fmla="*/ 1 w 6"/>
                  <a:gd name="T3" fmla="*/ 1 h 2"/>
                  <a:gd name="T4" fmla="*/ 5 w 6"/>
                  <a:gd name="T5" fmla="*/ 1 h 2"/>
                  <a:gd name="T6" fmla="*/ 3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3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4" y="2"/>
                      <a:pt x="1" y="0"/>
                      <a:pt x="5" y="1"/>
                    </a:cubicBezTo>
                    <a:cubicBezTo>
                      <a:pt x="6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09"/>
              <p:cNvSpPr>
                <a:spLocks/>
              </p:cNvSpPr>
              <p:nvPr/>
            </p:nvSpPr>
            <p:spPr bwMode="auto">
              <a:xfrm>
                <a:off x="4517" y="344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10"/>
              <p:cNvSpPr>
                <a:spLocks/>
              </p:cNvSpPr>
              <p:nvPr/>
            </p:nvSpPr>
            <p:spPr bwMode="auto">
              <a:xfrm>
                <a:off x="3643" y="3391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2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1"/>
              <p:cNvSpPr>
                <a:spLocks/>
              </p:cNvSpPr>
              <p:nvPr/>
            </p:nvSpPr>
            <p:spPr bwMode="auto">
              <a:xfrm>
                <a:off x="3634" y="3391"/>
                <a:ext cx="4" cy="2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2"/>
              <p:cNvSpPr>
                <a:spLocks/>
              </p:cNvSpPr>
              <p:nvPr/>
            </p:nvSpPr>
            <p:spPr bwMode="auto">
              <a:xfrm>
                <a:off x="4173" y="3442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13"/>
              <p:cNvSpPr>
                <a:spLocks/>
              </p:cNvSpPr>
              <p:nvPr/>
            </p:nvSpPr>
            <p:spPr bwMode="auto">
              <a:xfrm>
                <a:off x="4099" y="3419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0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14"/>
              <p:cNvSpPr>
                <a:spLocks/>
              </p:cNvSpPr>
              <p:nvPr/>
            </p:nvSpPr>
            <p:spPr bwMode="auto">
              <a:xfrm>
                <a:off x="4070" y="3411"/>
                <a:ext cx="3" cy="11"/>
              </a:xfrm>
              <a:custGeom>
                <a:avLst/>
                <a:gdLst>
                  <a:gd name="T0" fmla="*/ 1 w 1"/>
                  <a:gd name="T1" fmla="*/ 0 h 4"/>
                  <a:gd name="T2" fmla="*/ 0 w 1"/>
                  <a:gd name="T3" fmla="*/ 2 h 4"/>
                  <a:gd name="T4" fmla="*/ 1 w 1"/>
                  <a:gd name="T5" fmla="*/ 4 h 4"/>
                  <a:gd name="T6" fmla="*/ 1 w 1"/>
                  <a:gd name="T7" fmla="*/ 0 h 4"/>
                  <a:gd name="T8" fmla="*/ 1 w 1"/>
                  <a:gd name="T9" fmla="*/ 0 h 4"/>
                  <a:gd name="T10" fmla="*/ 1 w 1"/>
                  <a:gd name="T11" fmla="*/ 0 h 4"/>
                  <a:gd name="T12" fmla="*/ 1 w 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15"/>
              <p:cNvSpPr>
                <a:spLocks/>
              </p:cNvSpPr>
              <p:nvPr/>
            </p:nvSpPr>
            <p:spPr bwMode="auto">
              <a:xfrm>
                <a:off x="4073" y="34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6" name="圆角矩形 135"/>
          <p:cNvSpPr/>
          <p:nvPr/>
        </p:nvSpPr>
        <p:spPr>
          <a:xfrm>
            <a:off x="3923750" y="185500"/>
            <a:ext cx="2524799" cy="331326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立即抢单时序图</a:t>
            </a:r>
          </a:p>
        </p:txBody>
      </p:sp>
    </p:spTree>
    <p:extLst>
      <p:ext uri="{BB962C8B-B14F-4D97-AF65-F5344CB8AC3E}">
        <p14:creationId xmlns:p14="http://schemas.microsoft.com/office/powerpoint/2010/main" val="15455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8" presetID="2" presetClass="entr" presetSubtype="2" accel="42000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8" presetID="2" presetClass="entr" presetSubtype="2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36" grpId="0" animBg="1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 13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" y="1188720"/>
            <a:ext cx="6120765" cy="339598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795665" y="1031007"/>
            <a:ext cx="3348335" cy="3943008"/>
            <a:chOff x="799375" y="842174"/>
            <a:chExt cx="3774282" cy="4444604"/>
          </a:xfrm>
        </p:grpSpPr>
        <p:pic>
          <p:nvPicPr>
            <p:cNvPr id="12" name="图片 2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66" y="3771112"/>
              <a:ext cx="102393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2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757" y="2740031"/>
              <a:ext cx="1023938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7"/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5" y="1655372"/>
              <a:ext cx="1023938" cy="79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32" y="842174"/>
              <a:ext cx="3552825" cy="4444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6360146" y="2381720"/>
            <a:ext cx="2294784" cy="1695969"/>
            <a:chOff x="6932106" y="3145713"/>
            <a:chExt cx="3887233" cy="2872878"/>
          </a:xfrm>
        </p:grpSpPr>
        <p:sp>
          <p:nvSpPr>
            <p:cNvPr id="17" name="Rectangle 5"/>
            <p:cNvSpPr>
              <a:spLocks/>
            </p:cNvSpPr>
            <p:nvPr/>
          </p:nvSpPr>
          <p:spPr bwMode="auto">
            <a:xfrm>
              <a:off x="6932106" y="3827009"/>
              <a:ext cx="3887233" cy="2191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lvl="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       已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登录的用户在个人中心的“我的接单”和“我的发布”中可以查看自己的相关需求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订单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，并依据当前的个人需求进行订单状态的管理。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Gill Sans" charset="0"/>
              </a:endParaRPr>
            </a:p>
          </p:txBody>
        </p:sp>
        <p:sp>
          <p:nvSpPr>
            <p:cNvPr id="18" name="KSO_Shape"/>
            <p:cNvSpPr/>
            <p:nvPr/>
          </p:nvSpPr>
          <p:spPr>
            <a:xfrm flipH="1">
              <a:off x="6954367" y="3216995"/>
              <a:ext cx="386363" cy="273673"/>
            </a:xfrm>
            <a:custGeom>
              <a:avLst/>
              <a:gdLst>
                <a:gd name="connsiteX0" fmla="*/ 7782622 w 7782622"/>
                <a:gd name="connsiteY0" fmla="*/ 1956116 h 5514836"/>
                <a:gd name="connsiteX1" fmla="*/ 1120218 w 7782622"/>
                <a:gd name="connsiteY1" fmla="*/ 1956116 h 5514836"/>
                <a:gd name="connsiteX2" fmla="*/ 4 w 7782622"/>
                <a:gd name="connsiteY2" fmla="*/ 5514836 h 5514836"/>
                <a:gd name="connsiteX3" fmla="*/ 6662408 w 7782622"/>
                <a:gd name="connsiteY3" fmla="*/ 5514836 h 5514836"/>
                <a:gd name="connsiteX4" fmla="*/ 2210075 w 7782622"/>
                <a:gd name="connsiteY4" fmla="*/ 0 h 5514836"/>
                <a:gd name="connsiteX5" fmla="*/ 0 w 7782622"/>
                <a:gd name="connsiteY5" fmla="*/ 0 h 5514836"/>
                <a:gd name="connsiteX6" fmla="*/ 0 w 7782622"/>
                <a:gd name="connsiteY6" fmla="*/ 1356040 h 5514836"/>
                <a:gd name="connsiteX7" fmla="*/ 2 w 7782622"/>
                <a:gd name="connsiteY7" fmla="*/ 1356040 h 5514836"/>
                <a:gd name="connsiteX8" fmla="*/ 2 w 7782622"/>
                <a:gd name="connsiteY8" fmla="*/ 4425111 h 5514836"/>
                <a:gd name="connsiteX9" fmla="*/ 872566 w 7782622"/>
                <a:gd name="connsiteY9" fmla="*/ 1653131 h 5514836"/>
                <a:gd name="connsiteX10" fmla="*/ 6705945 w 7782622"/>
                <a:gd name="connsiteY10" fmla="*/ 1653131 h 5514836"/>
                <a:gd name="connsiteX11" fmla="*/ 6705945 w 7782622"/>
                <a:gd name="connsiteY11" fmla="*/ 984566 h 5514836"/>
                <a:gd name="connsiteX12" fmla="*/ 2611236 w 7782622"/>
                <a:gd name="connsiteY12" fmla="*/ 984566 h 551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82622" h="5514836">
                  <a:moveTo>
                    <a:pt x="7782622" y="1956116"/>
                  </a:moveTo>
                  <a:lnTo>
                    <a:pt x="1120218" y="1956116"/>
                  </a:lnTo>
                  <a:lnTo>
                    <a:pt x="4" y="5514836"/>
                  </a:lnTo>
                  <a:lnTo>
                    <a:pt x="6662408" y="5514836"/>
                  </a:lnTo>
                  <a:close/>
                  <a:moveTo>
                    <a:pt x="2210075" y="0"/>
                  </a:moveTo>
                  <a:lnTo>
                    <a:pt x="0" y="0"/>
                  </a:lnTo>
                  <a:lnTo>
                    <a:pt x="0" y="1356040"/>
                  </a:lnTo>
                  <a:lnTo>
                    <a:pt x="2" y="1356040"/>
                  </a:lnTo>
                  <a:lnTo>
                    <a:pt x="2" y="4425111"/>
                  </a:lnTo>
                  <a:lnTo>
                    <a:pt x="872566" y="1653131"/>
                  </a:lnTo>
                  <a:lnTo>
                    <a:pt x="6705945" y="1653131"/>
                  </a:lnTo>
                  <a:lnTo>
                    <a:pt x="6705945" y="984566"/>
                  </a:lnTo>
                  <a:lnTo>
                    <a:pt x="2611236" y="984566"/>
                  </a:lnTo>
                  <a:close/>
                </a:path>
              </a:pathLst>
            </a:custGeom>
            <a:solidFill>
              <a:srgbClr val="02B3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造字工房悦黑（非商用）常规体"/>
                <a:ea typeface="造字工房悦黑（非商用）常规体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37013" y="3145713"/>
              <a:ext cx="1570317" cy="469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kern="0" dirty="0">
                  <a:solidFill>
                    <a:srgbClr val="02B3C1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2B3C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977363" y="3663117"/>
              <a:ext cx="3841976" cy="24330"/>
              <a:chOff x="3060700" y="4724400"/>
              <a:chExt cx="5955507" cy="464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060700" y="472904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4" name="组合 23"/>
          <p:cNvGrpSpPr/>
          <p:nvPr/>
        </p:nvGrpSpPr>
        <p:grpSpPr>
          <a:xfrm flipH="1">
            <a:off x="7350014" y="1860171"/>
            <a:ext cx="859136" cy="686936"/>
            <a:chOff x="2914654" y="1360490"/>
            <a:chExt cx="5132384" cy="4103685"/>
          </a:xfrm>
        </p:grpSpPr>
        <p:grpSp>
          <p:nvGrpSpPr>
            <p:cNvPr id="25" name="组合 24"/>
            <p:cNvGrpSpPr/>
            <p:nvPr/>
          </p:nvGrpSpPr>
          <p:grpSpPr>
            <a:xfrm>
              <a:off x="2914654" y="1360490"/>
              <a:ext cx="3387729" cy="4038605"/>
              <a:chOff x="2914654" y="1360490"/>
              <a:chExt cx="3387729" cy="4038605"/>
            </a:xfrm>
            <a:effectLst>
              <a:reflection blurRad="6350" stA="36000" endPos="25000" dir="5400000" sy="-100000" algn="bl" rotWithShape="0"/>
            </a:effectLst>
          </p:grpSpPr>
          <p:sp>
            <p:nvSpPr>
              <p:cNvPr id="106" name="Freeform 12"/>
              <p:cNvSpPr>
                <a:spLocks/>
              </p:cNvSpPr>
              <p:nvPr/>
            </p:nvSpPr>
            <p:spPr bwMode="auto">
              <a:xfrm>
                <a:off x="5762691" y="4868869"/>
                <a:ext cx="175602" cy="524888"/>
              </a:xfrm>
              <a:custGeom>
                <a:avLst/>
                <a:gdLst>
                  <a:gd name="T0" fmla="*/ 8 w 44"/>
                  <a:gd name="T1" fmla="*/ 23 h 139"/>
                  <a:gd name="T2" fmla="*/ 0 w 44"/>
                  <a:gd name="T3" fmla="*/ 138 h 139"/>
                  <a:gd name="T4" fmla="*/ 1 w 44"/>
                  <a:gd name="T5" fmla="*/ 139 h 139"/>
                  <a:gd name="T6" fmla="*/ 44 w 44"/>
                  <a:gd name="T7" fmla="*/ 0 h 139"/>
                  <a:gd name="T8" fmla="*/ 44 w 44"/>
                  <a:gd name="T9" fmla="*/ 0 h 139"/>
                  <a:gd name="T10" fmla="*/ 8 w 44"/>
                  <a:gd name="T11" fmla="*/ 23 h 139"/>
                  <a:gd name="connsiteX0" fmla="*/ 1818 w 10000"/>
                  <a:gd name="connsiteY0" fmla="*/ 1655 h 9928"/>
                  <a:gd name="connsiteX1" fmla="*/ 0 w 10000"/>
                  <a:gd name="connsiteY1" fmla="*/ 9928 h 9928"/>
                  <a:gd name="connsiteX2" fmla="*/ 10000 w 10000"/>
                  <a:gd name="connsiteY2" fmla="*/ 0 h 9928"/>
                  <a:gd name="connsiteX3" fmla="*/ 10000 w 10000"/>
                  <a:gd name="connsiteY3" fmla="*/ 0 h 9928"/>
                  <a:gd name="connsiteX4" fmla="*/ 1818 w 10000"/>
                  <a:gd name="connsiteY4" fmla="*/ 1655 h 9928"/>
                  <a:gd name="connsiteX0" fmla="*/ 1818 w 10000"/>
                  <a:gd name="connsiteY0" fmla="*/ 1667 h 10046"/>
                  <a:gd name="connsiteX1" fmla="*/ 0 w 10000"/>
                  <a:gd name="connsiteY1" fmla="*/ 10046 h 10046"/>
                  <a:gd name="connsiteX2" fmla="*/ 10000 w 10000"/>
                  <a:gd name="connsiteY2" fmla="*/ 0 h 10046"/>
                  <a:gd name="connsiteX3" fmla="*/ 10000 w 10000"/>
                  <a:gd name="connsiteY3" fmla="*/ 0 h 10046"/>
                  <a:gd name="connsiteX4" fmla="*/ 1818 w 10000"/>
                  <a:gd name="connsiteY4" fmla="*/ 1667 h 10046"/>
                  <a:gd name="connsiteX0" fmla="*/ 1544 w 9726"/>
                  <a:gd name="connsiteY0" fmla="*/ 1667 h 10092"/>
                  <a:gd name="connsiteX1" fmla="*/ 0 w 9726"/>
                  <a:gd name="connsiteY1" fmla="*/ 10092 h 10092"/>
                  <a:gd name="connsiteX2" fmla="*/ 9726 w 9726"/>
                  <a:gd name="connsiteY2" fmla="*/ 0 h 10092"/>
                  <a:gd name="connsiteX3" fmla="*/ 9726 w 9726"/>
                  <a:gd name="connsiteY3" fmla="*/ 0 h 10092"/>
                  <a:gd name="connsiteX4" fmla="*/ 1544 w 9726"/>
                  <a:gd name="connsiteY4" fmla="*/ 1667 h 10092"/>
                  <a:gd name="connsiteX0" fmla="*/ 1200 w 10601"/>
                  <a:gd name="connsiteY0" fmla="*/ 2015 h 10014"/>
                  <a:gd name="connsiteX1" fmla="*/ 601 w 10601"/>
                  <a:gd name="connsiteY1" fmla="*/ 10000 h 10014"/>
                  <a:gd name="connsiteX2" fmla="*/ 10601 w 10601"/>
                  <a:gd name="connsiteY2" fmla="*/ 0 h 10014"/>
                  <a:gd name="connsiteX3" fmla="*/ 10601 w 10601"/>
                  <a:gd name="connsiteY3" fmla="*/ 0 h 10014"/>
                  <a:gd name="connsiteX4" fmla="*/ 1200 w 10601"/>
                  <a:gd name="connsiteY4" fmla="*/ 2015 h 10014"/>
                  <a:gd name="connsiteX0" fmla="*/ 1251 w 10652"/>
                  <a:gd name="connsiteY0" fmla="*/ 2015 h 10015"/>
                  <a:gd name="connsiteX1" fmla="*/ 652 w 10652"/>
                  <a:gd name="connsiteY1" fmla="*/ 10000 h 10015"/>
                  <a:gd name="connsiteX2" fmla="*/ 10652 w 10652"/>
                  <a:gd name="connsiteY2" fmla="*/ 0 h 10015"/>
                  <a:gd name="connsiteX3" fmla="*/ 10652 w 10652"/>
                  <a:gd name="connsiteY3" fmla="*/ 0 h 10015"/>
                  <a:gd name="connsiteX4" fmla="*/ 1251 w 10652"/>
                  <a:gd name="connsiteY4" fmla="*/ 2015 h 10015"/>
                  <a:gd name="connsiteX0" fmla="*/ 1004 w 10405"/>
                  <a:gd name="connsiteY0" fmla="*/ 2015 h 10000"/>
                  <a:gd name="connsiteX1" fmla="*/ 405 w 10405"/>
                  <a:gd name="connsiteY1" fmla="*/ 10000 h 10000"/>
                  <a:gd name="connsiteX2" fmla="*/ 10405 w 10405"/>
                  <a:gd name="connsiteY2" fmla="*/ 0 h 10000"/>
                  <a:gd name="connsiteX3" fmla="*/ 10405 w 10405"/>
                  <a:gd name="connsiteY3" fmla="*/ 0 h 10000"/>
                  <a:gd name="connsiteX4" fmla="*/ 1004 w 10405"/>
                  <a:gd name="connsiteY4" fmla="*/ 2015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5" h="10000">
                    <a:moveTo>
                      <a:pt x="1004" y="2015"/>
                    </a:moveTo>
                    <a:cubicBezTo>
                      <a:pt x="522" y="4949"/>
                      <a:pt x="-598" y="9202"/>
                      <a:pt x="405" y="10000"/>
                    </a:cubicBezTo>
                    <a:cubicBezTo>
                      <a:pt x="1972" y="9664"/>
                      <a:pt x="7072" y="3333"/>
                      <a:pt x="10405" y="0"/>
                    </a:cubicBezTo>
                    <a:lnTo>
                      <a:pt x="10405" y="0"/>
                    </a:lnTo>
                    <a:lnTo>
                      <a:pt x="1004" y="2015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5"/>
              <p:cNvSpPr>
                <a:spLocks/>
              </p:cNvSpPr>
              <p:nvPr/>
            </p:nvSpPr>
            <p:spPr bwMode="auto">
              <a:xfrm>
                <a:off x="3159129" y="1600203"/>
                <a:ext cx="1644652" cy="2200278"/>
              </a:xfrm>
              <a:custGeom>
                <a:avLst/>
                <a:gdLst>
                  <a:gd name="T0" fmla="*/ 0 w 1036"/>
                  <a:gd name="T1" fmla="*/ 223 h 1386"/>
                  <a:gd name="T2" fmla="*/ 650 w 1036"/>
                  <a:gd name="T3" fmla="*/ 1386 h 1386"/>
                  <a:gd name="T4" fmla="*/ 1036 w 1036"/>
                  <a:gd name="T5" fmla="*/ 1170 h 1386"/>
                  <a:gd name="T6" fmla="*/ 384 w 1036"/>
                  <a:gd name="T7" fmla="*/ 0 h 1386"/>
                  <a:gd name="T8" fmla="*/ 0 w 1036"/>
                  <a:gd name="T9" fmla="*/ 223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6" h="1386">
                    <a:moveTo>
                      <a:pt x="0" y="223"/>
                    </a:moveTo>
                    <a:lnTo>
                      <a:pt x="650" y="1386"/>
                    </a:lnTo>
                    <a:lnTo>
                      <a:pt x="1036" y="1170"/>
                    </a:lnTo>
                    <a:lnTo>
                      <a:pt x="384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6"/>
              <p:cNvSpPr>
                <a:spLocks/>
              </p:cNvSpPr>
              <p:nvPr/>
            </p:nvSpPr>
            <p:spPr bwMode="auto">
              <a:xfrm>
                <a:off x="3768730" y="1360490"/>
                <a:ext cx="1452564" cy="2097090"/>
              </a:xfrm>
              <a:custGeom>
                <a:avLst/>
                <a:gdLst>
                  <a:gd name="T0" fmla="*/ 259 w 915"/>
                  <a:gd name="T1" fmla="*/ 0 h 1321"/>
                  <a:gd name="T2" fmla="*/ 0 w 915"/>
                  <a:gd name="T3" fmla="*/ 151 h 1321"/>
                  <a:gd name="T4" fmla="*/ 652 w 915"/>
                  <a:gd name="T5" fmla="*/ 1321 h 1321"/>
                  <a:gd name="T6" fmla="*/ 915 w 915"/>
                  <a:gd name="T7" fmla="*/ 1177 h 1321"/>
                  <a:gd name="T8" fmla="*/ 259 w 915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5" h="1321">
                    <a:moveTo>
                      <a:pt x="259" y="0"/>
                    </a:moveTo>
                    <a:lnTo>
                      <a:pt x="0" y="151"/>
                    </a:lnTo>
                    <a:lnTo>
                      <a:pt x="652" y="1321"/>
                    </a:lnTo>
                    <a:lnTo>
                      <a:pt x="915" y="1177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"/>
              <p:cNvSpPr>
                <a:spLocks/>
              </p:cNvSpPr>
              <p:nvPr/>
            </p:nvSpPr>
            <p:spPr bwMode="auto">
              <a:xfrm>
                <a:off x="4533906" y="3702055"/>
                <a:ext cx="1350964" cy="1452564"/>
              </a:xfrm>
              <a:custGeom>
                <a:avLst/>
                <a:gdLst>
                  <a:gd name="T0" fmla="*/ 282 w 359"/>
                  <a:gd name="T1" fmla="*/ 368 h 386"/>
                  <a:gd name="T2" fmla="*/ 337 w 359"/>
                  <a:gd name="T3" fmla="*/ 335 h 386"/>
                  <a:gd name="T4" fmla="*/ 359 w 359"/>
                  <a:gd name="T5" fmla="*/ 0 h 386"/>
                  <a:gd name="T6" fmla="*/ 142 w 359"/>
                  <a:gd name="T7" fmla="*/ 118 h 386"/>
                  <a:gd name="T8" fmla="*/ 0 w 359"/>
                  <a:gd name="T9" fmla="*/ 195 h 386"/>
                  <a:gd name="T10" fmla="*/ 246 w 359"/>
                  <a:gd name="T11" fmla="*/ 386 h 386"/>
                  <a:gd name="T12" fmla="*/ 282 w 359"/>
                  <a:gd name="T13" fmla="*/ 368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386">
                    <a:moveTo>
                      <a:pt x="282" y="368"/>
                    </a:moveTo>
                    <a:cubicBezTo>
                      <a:pt x="300" y="358"/>
                      <a:pt x="319" y="347"/>
                      <a:pt x="337" y="335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142" y="118"/>
                      <a:pt x="142" y="118"/>
                      <a:pt x="142" y="118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246" y="386"/>
                      <a:pt x="246" y="386"/>
                      <a:pt x="246" y="386"/>
                    </a:cubicBezTo>
                    <a:cubicBezTo>
                      <a:pt x="258" y="380"/>
                      <a:pt x="270" y="374"/>
                      <a:pt x="282" y="368"/>
                    </a:cubicBezTo>
                    <a:close/>
                  </a:path>
                </a:pathLst>
              </a:custGeom>
              <a:solidFill>
                <a:srgbClr val="FAB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4011618" y="4437069"/>
                <a:ext cx="1452564" cy="812801"/>
              </a:xfrm>
              <a:custGeom>
                <a:avLst/>
                <a:gdLst>
                  <a:gd name="T0" fmla="*/ 140 w 386"/>
                  <a:gd name="T1" fmla="*/ 0 h 216"/>
                  <a:gd name="T2" fmla="*/ 0 w 386"/>
                  <a:gd name="T3" fmla="*/ 76 h 216"/>
                  <a:gd name="T4" fmla="*/ 14 w 386"/>
                  <a:gd name="T5" fmla="*/ 100 h 216"/>
                  <a:gd name="T6" fmla="*/ 46 w 386"/>
                  <a:gd name="T7" fmla="*/ 130 h 216"/>
                  <a:gd name="T8" fmla="*/ 332 w 386"/>
                  <a:gd name="T9" fmla="*/ 216 h 216"/>
                  <a:gd name="T10" fmla="*/ 386 w 386"/>
                  <a:gd name="T11" fmla="*/ 191 h 216"/>
                  <a:gd name="T12" fmla="*/ 140 w 386"/>
                  <a:gd name="T1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216">
                    <a:moveTo>
                      <a:pt x="14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2" y="112"/>
                      <a:pt x="33" y="125"/>
                      <a:pt x="46" y="130"/>
                    </a:cubicBezTo>
                    <a:cubicBezTo>
                      <a:pt x="59" y="136"/>
                      <a:pt x="213" y="181"/>
                      <a:pt x="332" y="216"/>
                    </a:cubicBezTo>
                    <a:cubicBezTo>
                      <a:pt x="350" y="208"/>
                      <a:pt x="368" y="200"/>
                      <a:pt x="386" y="191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"/>
              <p:cNvSpPr>
                <a:spLocks/>
              </p:cNvSpPr>
              <p:nvPr/>
            </p:nvSpPr>
            <p:spPr bwMode="auto">
              <a:xfrm>
                <a:off x="5792795" y="3517905"/>
                <a:ext cx="509588" cy="1444627"/>
              </a:xfrm>
              <a:custGeom>
                <a:avLst/>
                <a:gdLst>
                  <a:gd name="T0" fmla="*/ 22 w 135"/>
                  <a:gd name="T1" fmla="*/ 49 h 384"/>
                  <a:gd name="T2" fmla="*/ 0 w 135"/>
                  <a:gd name="T3" fmla="*/ 384 h 384"/>
                  <a:gd name="T4" fmla="*/ 36 w 135"/>
                  <a:gd name="T5" fmla="*/ 361 h 384"/>
                  <a:gd name="T6" fmla="*/ 36 w 135"/>
                  <a:gd name="T7" fmla="*/ 361 h 384"/>
                  <a:gd name="T8" fmla="*/ 124 w 135"/>
                  <a:gd name="T9" fmla="*/ 77 h 384"/>
                  <a:gd name="T10" fmla="*/ 122 w 135"/>
                  <a:gd name="T11" fmla="*/ 19 h 384"/>
                  <a:gd name="T12" fmla="*/ 111 w 135"/>
                  <a:gd name="T13" fmla="*/ 0 h 384"/>
                  <a:gd name="T14" fmla="*/ 22 w 135"/>
                  <a:gd name="T15" fmla="*/ 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384">
                    <a:moveTo>
                      <a:pt x="22" y="49"/>
                    </a:moveTo>
                    <a:cubicBezTo>
                      <a:pt x="0" y="384"/>
                      <a:pt x="0" y="384"/>
                      <a:pt x="0" y="384"/>
                    </a:cubicBezTo>
                    <a:cubicBezTo>
                      <a:pt x="12" y="377"/>
                      <a:pt x="24" y="369"/>
                      <a:pt x="36" y="361"/>
                    </a:cubicBezTo>
                    <a:cubicBezTo>
                      <a:pt x="36" y="361"/>
                      <a:pt x="36" y="361"/>
                      <a:pt x="36" y="361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4" y="77"/>
                      <a:pt x="135" y="50"/>
                      <a:pt x="122" y="19"/>
                    </a:cubicBezTo>
                    <a:cubicBezTo>
                      <a:pt x="111" y="0"/>
                      <a:pt x="111" y="0"/>
                      <a:pt x="111" y="0"/>
                    </a:cubicBezTo>
                    <a:lnTo>
                      <a:pt x="22" y="49"/>
                    </a:lnTo>
                    <a:close/>
                  </a:path>
                </a:pathLst>
              </a:custGeom>
              <a:solidFill>
                <a:srgbClr val="FFD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0"/>
              <p:cNvSpPr>
                <a:spLocks/>
              </p:cNvSpPr>
              <p:nvPr/>
            </p:nvSpPr>
            <p:spPr bwMode="auto">
              <a:xfrm>
                <a:off x="5259394" y="5154620"/>
                <a:ext cx="515938" cy="244475"/>
              </a:xfrm>
              <a:custGeom>
                <a:avLst/>
                <a:gdLst>
                  <a:gd name="T0" fmla="*/ 54 w 137"/>
                  <a:gd name="T1" fmla="*/ 0 h 65"/>
                  <a:gd name="T2" fmla="*/ 0 w 137"/>
                  <a:gd name="T3" fmla="*/ 25 h 65"/>
                  <a:gd name="T4" fmla="*/ 136 w 137"/>
                  <a:gd name="T5" fmla="*/ 65 h 65"/>
                  <a:gd name="T6" fmla="*/ 137 w 137"/>
                  <a:gd name="T7" fmla="*/ 65 h 65"/>
                  <a:gd name="T8" fmla="*/ 137 w 137"/>
                  <a:gd name="T9" fmla="*/ 64 h 65"/>
                  <a:gd name="T10" fmla="*/ 54 w 137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" h="65">
                    <a:moveTo>
                      <a:pt x="54" y="0"/>
                    </a:moveTo>
                    <a:cubicBezTo>
                      <a:pt x="36" y="9"/>
                      <a:pt x="18" y="17"/>
                      <a:pt x="0" y="25"/>
                    </a:cubicBezTo>
                    <a:cubicBezTo>
                      <a:pt x="68" y="45"/>
                      <a:pt x="124" y="61"/>
                      <a:pt x="136" y="65"/>
                    </a:cubicBezTo>
                    <a:cubicBezTo>
                      <a:pt x="136" y="65"/>
                      <a:pt x="137" y="65"/>
                      <a:pt x="137" y="65"/>
                    </a:cubicBezTo>
                    <a:cubicBezTo>
                      <a:pt x="137" y="64"/>
                      <a:pt x="137" y="64"/>
                      <a:pt x="137" y="64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1"/>
              <p:cNvSpPr>
                <a:spLocks/>
              </p:cNvSpPr>
              <p:nvPr/>
            </p:nvSpPr>
            <p:spPr bwMode="auto">
              <a:xfrm>
                <a:off x="5459419" y="4962532"/>
                <a:ext cx="341313" cy="431801"/>
              </a:xfrm>
              <a:custGeom>
                <a:avLst/>
                <a:gdLst>
                  <a:gd name="T0" fmla="*/ 36 w 91"/>
                  <a:gd name="T1" fmla="*/ 33 h 115"/>
                  <a:gd name="T2" fmla="*/ 0 w 91"/>
                  <a:gd name="T3" fmla="*/ 51 h 115"/>
                  <a:gd name="T4" fmla="*/ 83 w 91"/>
                  <a:gd name="T5" fmla="*/ 115 h 115"/>
                  <a:gd name="T6" fmla="*/ 91 w 91"/>
                  <a:gd name="T7" fmla="*/ 0 h 115"/>
                  <a:gd name="T8" fmla="*/ 36 w 91"/>
                  <a:gd name="T9" fmla="*/ 3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15">
                    <a:moveTo>
                      <a:pt x="36" y="33"/>
                    </a:moveTo>
                    <a:cubicBezTo>
                      <a:pt x="24" y="39"/>
                      <a:pt x="12" y="45"/>
                      <a:pt x="0" y="51"/>
                    </a:cubicBezTo>
                    <a:cubicBezTo>
                      <a:pt x="83" y="115"/>
                      <a:pt x="83" y="115"/>
                      <a:pt x="83" y="115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3" y="12"/>
                      <a:pt x="54" y="23"/>
                      <a:pt x="36" y="33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5772157" y="5394332"/>
                <a:ext cx="3175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4"/>
              <p:cNvSpPr>
                <a:spLocks/>
              </p:cNvSpPr>
              <p:nvPr/>
            </p:nvSpPr>
            <p:spPr bwMode="auto">
              <a:xfrm>
                <a:off x="4006855" y="4721232"/>
                <a:ext cx="52388" cy="90488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0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cubicBezTo>
                      <a:pt x="0" y="0"/>
                      <a:pt x="5" y="11"/>
                      <a:pt x="14" y="2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5"/>
              <p:cNvSpPr>
                <a:spLocks/>
              </p:cNvSpPr>
              <p:nvPr/>
            </p:nvSpPr>
            <p:spPr bwMode="auto">
              <a:xfrm>
                <a:off x="6219833" y="3517905"/>
                <a:ext cx="41275" cy="71438"/>
              </a:xfrm>
              <a:custGeom>
                <a:avLst/>
                <a:gdLst>
                  <a:gd name="T0" fmla="*/ 0 w 11"/>
                  <a:gd name="T1" fmla="*/ 0 h 19"/>
                  <a:gd name="T2" fmla="*/ 0 w 11"/>
                  <a:gd name="T3" fmla="*/ 0 h 19"/>
                  <a:gd name="T4" fmla="*/ 11 w 11"/>
                  <a:gd name="T5" fmla="*/ 19 h 19"/>
                  <a:gd name="T6" fmla="*/ 0 w 1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8" y="13"/>
                      <a:pt x="5" y="7"/>
                      <a:pt x="0" y="0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6"/>
              <p:cNvSpPr>
                <a:spLocks/>
              </p:cNvSpPr>
              <p:nvPr/>
            </p:nvSpPr>
            <p:spPr bwMode="auto">
              <a:xfrm>
                <a:off x="3540130" y="1627190"/>
                <a:ext cx="1065214" cy="1673227"/>
              </a:xfrm>
              <a:custGeom>
                <a:avLst/>
                <a:gdLst>
                  <a:gd name="T0" fmla="*/ 0 w 671"/>
                  <a:gd name="T1" fmla="*/ 80 h 1054"/>
                  <a:gd name="T2" fmla="*/ 543 w 671"/>
                  <a:gd name="T3" fmla="*/ 1054 h 1054"/>
                  <a:gd name="T4" fmla="*/ 671 w 671"/>
                  <a:gd name="T5" fmla="*/ 980 h 1054"/>
                  <a:gd name="T6" fmla="*/ 123 w 671"/>
                  <a:gd name="T7" fmla="*/ 0 h 1054"/>
                  <a:gd name="T8" fmla="*/ 0 w 671"/>
                  <a:gd name="T9" fmla="*/ 8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1" h="1054">
                    <a:moveTo>
                      <a:pt x="0" y="80"/>
                    </a:moveTo>
                    <a:lnTo>
                      <a:pt x="543" y="1054"/>
                    </a:lnTo>
                    <a:lnTo>
                      <a:pt x="671" y="980"/>
                    </a:lnTo>
                    <a:lnTo>
                      <a:pt x="123" y="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7"/>
              <p:cNvSpPr>
                <a:spLocks/>
              </p:cNvSpPr>
              <p:nvPr/>
            </p:nvSpPr>
            <p:spPr bwMode="auto">
              <a:xfrm>
                <a:off x="3735392" y="1522415"/>
                <a:ext cx="1031876" cy="1660527"/>
              </a:xfrm>
              <a:custGeom>
                <a:avLst/>
                <a:gdLst>
                  <a:gd name="T0" fmla="*/ 97 w 650"/>
                  <a:gd name="T1" fmla="*/ 0 h 1046"/>
                  <a:gd name="T2" fmla="*/ 0 w 650"/>
                  <a:gd name="T3" fmla="*/ 66 h 1046"/>
                  <a:gd name="T4" fmla="*/ 548 w 650"/>
                  <a:gd name="T5" fmla="*/ 1046 h 1046"/>
                  <a:gd name="T6" fmla="*/ 650 w 650"/>
                  <a:gd name="T7" fmla="*/ 990 h 1046"/>
                  <a:gd name="T8" fmla="*/ 97 w 650"/>
                  <a:gd name="T9" fmla="*/ 0 h 1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1046">
                    <a:moveTo>
                      <a:pt x="97" y="0"/>
                    </a:moveTo>
                    <a:lnTo>
                      <a:pt x="0" y="66"/>
                    </a:lnTo>
                    <a:lnTo>
                      <a:pt x="548" y="1046"/>
                    </a:lnTo>
                    <a:lnTo>
                      <a:pt x="650" y="99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8"/>
              <p:cNvSpPr>
                <a:spLocks/>
              </p:cNvSpPr>
              <p:nvPr/>
            </p:nvSpPr>
            <p:spPr bwMode="auto">
              <a:xfrm>
                <a:off x="3159129" y="1360490"/>
                <a:ext cx="1023939" cy="593726"/>
              </a:xfrm>
              <a:custGeom>
                <a:avLst/>
                <a:gdLst>
                  <a:gd name="T0" fmla="*/ 147 w 272"/>
                  <a:gd name="T1" fmla="*/ 59 h 158"/>
                  <a:gd name="T2" fmla="*/ 63 w 272"/>
                  <a:gd name="T3" fmla="*/ 110 h 158"/>
                  <a:gd name="T4" fmla="*/ 0 w 272"/>
                  <a:gd name="T5" fmla="*/ 158 h 158"/>
                  <a:gd name="T6" fmla="*/ 196 w 272"/>
                  <a:gd name="T7" fmla="*/ 147 h 158"/>
                  <a:gd name="T8" fmla="*/ 196 w 272"/>
                  <a:gd name="T9" fmla="*/ 147 h 158"/>
                  <a:gd name="T10" fmla="*/ 272 w 272"/>
                  <a:gd name="T11" fmla="*/ 0 h 158"/>
                  <a:gd name="T12" fmla="*/ 147 w 272"/>
                  <a:gd name="T13" fmla="*/ 5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158">
                    <a:moveTo>
                      <a:pt x="147" y="59"/>
                    </a:moveTo>
                    <a:cubicBezTo>
                      <a:pt x="118" y="74"/>
                      <a:pt x="90" y="92"/>
                      <a:pt x="63" y="110"/>
                    </a:cubicBezTo>
                    <a:cubicBezTo>
                      <a:pt x="40" y="126"/>
                      <a:pt x="19" y="142"/>
                      <a:pt x="0" y="158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31" y="16"/>
                      <a:pt x="189" y="35"/>
                      <a:pt x="147" y="59"/>
                    </a:cubicBez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3633792" y="1717678"/>
                <a:ext cx="365125" cy="209550"/>
              </a:xfrm>
              <a:custGeom>
                <a:avLst/>
                <a:gdLst>
                  <a:gd name="T0" fmla="*/ 52 w 97"/>
                  <a:gd name="T1" fmla="*/ 21 h 56"/>
                  <a:gd name="T2" fmla="*/ 22 w 97"/>
                  <a:gd name="T3" fmla="*/ 39 h 56"/>
                  <a:gd name="T4" fmla="*/ 0 w 97"/>
                  <a:gd name="T5" fmla="*/ 56 h 56"/>
                  <a:gd name="T6" fmla="*/ 70 w 97"/>
                  <a:gd name="T7" fmla="*/ 52 h 56"/>
                  <a:gd name="T8" fmla="*/ 70 w 97"/>
                  <a:gd name="T9" fmla="*/ 52 h 56"/>
                  <a:gd name="T10" fmla="*/ 97 w 97"/>
                  <a:gd name="T11" fmla="*/ 0 h 56"/>
                  <a:gd name="T12" fmla="*/ 52 w 97"/>
                  <a:gd name="T13" fmla="*/ 2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56">
                    <a:moveTo>
                      <a:pt x="52" y="21"/>
                    </a:moveTo>
                    <a:cubicBezTo>
                      <a:pt x="42" y="26"/>
                      <a:pt x="32" y="33"/>
                      <a:pt x="22" y="39"/>
                    </a:cubicBezTo>
                    <a:cubicBezTo>
                      <a:pt x="14" y="45"/>
                      <a:pt x="7" y="51"/>
                      <a:pt x="0" y="56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82" y="6"/>
                      <a:pt x="67" y="13"/>
                      <a:pt x="52" y="21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3671892" y="2325691"/>
                <a:ext cx="876301" cy="1241427"/>
              </a:xfrm>
              <a:custGeom>
                <a:avLst/>
                <a:gdLst>
                  <a:gd name="T0" fmla="*/ 0 w 552"/>
                  <a:gd name="T1" fmla="*/ 93 h 782"/>
                  <a:gd name="T2" fmla="*/ 386 w 552"/>
                  <a:gd name="T3" fmla="*/ 782 h 782"/>
                  <a:gd name="T4" fmla="*/ 552 w 552"/>
                  <a:gd name="T5" fmla="*/ 690 h 782"/>
                  <a:gd name="T6" fmla="*/ 166 w 552"/>
                  <a:gd name="T7" fmla="*/ 0 h 782"/>
                  <a:gd name="T8" fmla="*/ 0 w 552"/>
                  <a:gd name="T9" fmla="*/ 93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782">
                    <a:moveTo>
                      <a:pt x="0" y="93"/>
                    </a:moveTo>
                    <a:lnTo>
                      <a:pt x="386" y="782"/>
                    </a:lnTo>
                    <a:lnTo>
                      <a:pt x="552" y="690"/>
                    </a:lnTo>
                    <a:lnTo>
                      <a:pt x="166" y="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21"/>
              <p:cNvSpPr>
                <a:spLocks/>
              </p:cNvSpPr>
              <p:nvPr/>
            </p:nvSpPr>
            <p:spPr bwMode="auto">
              <a:xfrm>
                <a:off x="3931616" y="2246316"/>
                <a:ext cx="768017" cy="1177926"/>
              </a:xfrm>
              <a:custGeom>
                <a:avLst/>
                <a:gdLst>
                  <a:gd name="T0" fmla="*/ 92 w 479"/>
                  <a:gd name="T1" fmla="*/ 0 h 742"/>
                  <a:gd name="T2" fmla="*/ 0 w 479"/>
                  <a:gd name="T3" fmla="*/ 52 h 742"/>
                  <a:gd name="T4" fmla="*/ 386 w 479"/>
                  <a:gd name="T5" fmla="*/ 742 h 742"/>
                  <a:gd name="T6" fmla="*/ 479 w 479"/>
                  <a:gd name="T7" fmla="*/ 692 h 742"/>
                  <a:gd name="T8" fmla="*/ 92 w 479"/>
                  <a:gd name="T9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" h="742">
                    <a:moveTo>
                      <a:pt x="92" y="0"/>
                    </a:moveTo>
                    <a:lnTo>
                      <a:pt x="0" y="52"/>
                    </a:lnTo>
                    <a:lnTo>
                      <a:pt x="386" y="742"/>
                    </a:lnTo>
                    <a:lnTo>
                      <a:pt x="479" y="69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914654" y="2243141"/>
                <a:ext cx="1166814" cy="760413"/>
              </a:xfrm>
              <a:custGeom>
                <a:avLst/>
                <a:gdLst>
                  <a:gd name="T0" fmla="*/ 114 w 310"/>
                  <a:gd name="T1" fmla="*/ 10 h 202"/>
                  <a:gd name="T2" fmla="*/ 14 w 310"/>
                  <a:gd name="T3" fmla="*/ 165 h 202"/>
                  <a:gd name="T4" fmla="*/ 42 w 310"/>
                  <a:gd name="T5" fmla="*/ 188 h 202"/>
                  <a:gd name="T6" fmla="*/ 250 w 310"/>
                  <a:gd name="T7" fmla="*/ 151 h 202"/>
                  <a:gd name="T8" fmla="*/ 309 w 310"/>
                  <a:gd name="T9" fmla="*/ 1 h 202"/>
                  <a:gd name="T10" fmla="*/ 310 w 310"/>
                  <a:gd name="T11" fmla="*/ 0 h 202"/>
                  <a:gd name="T12" fmla="*/ 310 w 310"/>
                  <a:gd name="T13" fmla="*/ 0 h 202"/>
                  <a:gd name="T14" fmla="*/ 114 w 310"/>
                  <a:gd name="T15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0" h="202">
                    <a:moveTo>
                      <a:pt x="114" y="10"/>
                    </a:moveTo>
                    <a:cubicBezTo>
                      <a:pt x="38" y="74"/>
                      <a:pt x="0" y="132"/>
                      <a:pt x="14" y="165"/>
                    </a:cubicBezTo>
                    <a:cubicBezTo>
                      <a:pt x="18" y="175"/>
                      <a:pt x="27" y="183"/>
                      <a:pt x="42" y="188"/>
                    </a:cubicBezTo>
                    <a:cubicBezTo>
                      <a:pt x="85" y="202"/>
                      <a:pt x="161" y="187"/>
                      <a:pt x="250" y="151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10" y="0"/>
                      <a:pt x="310" y="0"/>
                      <a:pt x="310" y="0"/>
                    </a:cubicBezTo>
                    <a:lnTo>
                      <a:pt x="114" y="10"/>
                    </a:ln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3"/>
              <p:cNvSpPr>
                <a:spLocks/>
              </p:cNvSpPr>
              <p:nvPr/>
            </p:nvSpPr>
            <p:spPr bwMode="auto">
              <a:xfrm>
                <a:off x="3667130" y="2243141"/>
                <a:ext cx="414338" cy="271463"/>
              </a:xfrm>
              <a:custGeom>
                <a:avLst/>
                <a:gdLst>
                  <a:gd name="T0" fmla="*/ 40 w 110"/>
                  <a:gd name="T1" fmla="*/ 3 h 72"/>
                  <a:gd name="T2" fmla="*/ 4 w 110"/>
                  <a:gd name="T3" fmla="*/ 58 h 72"/>
                  <a:gd name="T4" fmla="*/ 14 w 110"/>
                  <a:gd name="T5" fmla="*/ 67 h 72"/>
                  <a:gd name="T6" fmla="*/ 90 w 110"/>
                  <a:gd name="T7" fmla="*/ 53 h 72"/>
                  <a:gd name="T8" fmla="*/ 109 w 110"/>
                  <a:gd name="T9" fmla="*/ 0 h 72"/>
                  <a:gd name="T10" fmla="*/ 110 w 110"/>
                  <a:gd name="T11" fmla="*/ 0 h 72"/>
                  <a:gd name="T12" fmla="*/ 110 w 110"/>
                  <a:gd name="T13" fmla="*/ 0 h 72"/>
                  <a:gd name="T14" fmla="*/ 40 w 110"/>
                  <a:gd name="T15" fmla="*/ 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72">
                    <a:moveTo>
                      <a:pt x="40" y="3"/>
                    </a:moveTo>
                    <a:cubicBezTo>
                      <a:pt x="13" y="26"/>
                      <a:pt x="0" y="47"/>
                      <a:pt x="4" y="58"/>
                    </a:cubicBezTo>
                    <a:cubicBezTo>
                      <a:pt x="6" y="62"/>
                      <a:pt x="9" y="65"/>
                      <a:pt x="14" y="67"/>
                    </a:cubicBezTo>
                    <a:cubicBezTo>
                      <a:pt x="30" y="72"/>
                      <a:pt x="58" y="66"/>
                      <a:pt x="90" y="5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24"/>
              <p:cNvSpPr>
                <a:spLocks/>
              </p:cNvSpPr>
              <p:nvPr/>
            </p:nvSpPr>
            <p:spPr bwMode="auto">
              <a:xfrm>
                <a:off x="4259268" y="2462216"/>
                <a:ext cx="692151" cy="1014414"/>
              </a:xfrm>
              <a:custGeom>
                <a:avLst/>
                <a:gdLst>
                  <a:gd name="T0" fmla="*/ 0 w 436"/>
                  <a:gd name="T1" fmla="*/ 64 h 639"/>
                  <a:gd name="T2" fmla="*/ 322 w 436"/>
                  <a:gd name="T3" fmla="*/ 639 h 639"/>
                  <a:gd name="T4" fmla="*/ 436 w 436"/>
                  <a:gd name="T5" fmla="*/ 578 h 639"/>
                  <a:gd name="T6" fmla="*/ 116 w 436"/>
                  <a:gd name="T7" fmla="*/ 0 h 639"/>
                  <a:gd name="T8" fmla="*/ 0 w 436"/>
                  <a:gd name="T9" fmla="*/ 64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639">
                    <a:moveTo>
                      <a:pt x="0" y="64"/>
                    </a:moveTo>
                    <a:lnTo>
                      <a:pt x="322" y="639"/>
                    </a:lnTo>
                    <a:lnTo>
                      <a:pt x="436" y="578"/>
                    </a:lnTo>
                    <a:lnTo>
                      <a:pt x="116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25"/>
              <p:cNvSpPr>
                <a:spLocks/>
              </p:cNvSpPr>
              <p:nvPr/>
            </p:nvSpPr>
            <p:spPr bwMode="auto">
              <a:xfrm>
                <a:off x="4551368" y="2105028"/>
                <a:ext cx="1042989" cy="1209676"/>
              </a:xfrm>
              <a:custGeom>
                <a:avLst/>
                <a:gdLst>
                  <a:gd name="T0" fmla="*/ 337 w 657"/>
                  <a:gd name="T1" fmla="*/ 0 h 762"/>
                  <a:gd name="T2" fmla="*/ 0 w 657"/>
                  <a:gd name="T3" fmla="*/ 187 h 762"/>
                  <a:gd name="T4" fmla="*/ 323 w 657"/>
                  <a:gd name="T5" fmla="*/ 762 h 762"/>
                  <a:gd name="T6" fmla="*/ 657 w 657"/>
                  <a:gd name="T7" fmla="*/ 575 h 762"/>
                  <a:gd name="T8" fmla="*/ 337 w 657"/>
                  <a:gd name="T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762">
                    <a:moveTo>
                      <a:pt x="337" y="0"/>
                    </a:moveTo>
                    <a:lnTo>
                      <a:pt x="0" y="187"/>
                    </a:lnTo>
                    <a:lnTo>
                      <a:pt x="323" y="762"/>
                    </a:lnTo>
                    <a:lnTo>
                      <a:pt x="657" y="57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6"/>
              <p:cNvSpPr>
                <a:spLocks/>
              </p:cNvSpPr>
              <p:nvPr/>
            </p:nvSpPr>
            <p:spPr bwMode="auto">
              <a:xfrm>
                <a:off x="2971804" y="2803529"/>
                <a:ext cx="1963740" cy="2136778"/>
              </a:xfrm>
              <a:custGeom>
                <a:avLst/>
                <a:gdLst>
                  <a:gd name="T0" fmla="*/ 27 w 522"/>
                  <a:gd name="T1" fmla="*/ 40 h 568"/>
                  <a:gd name="T2" fmla="*/ 0 w 522"/>
                  <a:gd name="T3" fmla="*/ 18 h 568"/>
                  <a:gd name="T4" fmla="*/ 288 w 522"/>
                  <a:gd name="T5" fmla="*/ 535 h 568"/>
                  <a:gd name="T6" fmla="*/ 314 w 522"/>
                  <a:gd name="T7" fmla="*/ 554 h 568"/>
                  <a:gd name="T8" fmla="*/ 522 w 522"/>
                  <a:gd name="T9" fmla="*/ 517 h 568"/>
                  <a:gd name="T10" fmla="*/ 234 w 522"/>
                  <a:gd name="T11" fmla="*/ 0 h 568"/>
                  <a:gd name="T12" fmla="*/ 27 w 522"/>
                  <a:gd name="T13" fmla="*/ 4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568">
                    <a:moveTo>
                      <a:pt x="27" y="40"/>
                    </a:moveTo>
                    <a:cubicBezTo>
                      <a:pt x="14" y="36"/>
                      <a:pt x="4" y="27"/>
                      <a:pt x="0" y="18"/>
                    </a:cubicBezTo>
                    <a:cubicBezTo>
                      <a:pt x="288" y="535"/>
                      <a:pt x="288" y="535"/>
                      <a:pt x="288" y="535"/>
                    </a:cubicBezTo>
                    <a:cubicBezTo>
                      <a:pt x="292" y="543"/>
                      <a:pt x="301" y="550"/>
                      <a:pt x="314" y="554"/>
                    </a:cubicBezTo>
                    <a:cubicBezTo>
                      <a:pt x="356" y="568"/>
                      <a:pt x="435" y="552"/>
                      <a:pt x="522" y="517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147" y="36"/>
                      <a:pt x="70" y="54"/>
                      <a:pt x="27" y="40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7"/>
              <p:cNvSpPr>
                <a:spLocks/>
              </p:cNvSpPr>
              <p:nvPr/>
            </p:nvSpPr>
            <p:spPr bwMode="auto">
              <a:xfrm>
                <a:off x="4205293" y="2909892"/>
                <a:ext cx="1644652" cy="1838327"/>
              </a:xfrm>
              <a:custGeom>
                <a:avLst/>
                <a:gdLst>
                  <a:gd name="T0" fmla="*/ 190 w 437"/>
                  <a:gd name="T1" fmla="*/ 39 h 489"/>
                  <a:gd name="T2" fmla="*/ 0 w 437"/>
                  <a:gd name="T3" fmla="*/ 141 h 489"/>
                  <a:gd name="T4" fmla="*/ 194 w 437"/>
                  <a:gd name="T5" fmla="*/ 489 h 489"/>
                  <a:gd name="T6" fmla="*/ 384 w 437"/>
                  <a:gd name="T7" fmla="*/ 386 h 489"/>
                  <a:gd name="T8" fmla="*/ 437 w 437"/>
                  <a:gd name="T9" fmla="*/ 347 h 489"/>
                  <a:gd name="T10" fmla="*/ 243 w 437"/>
                  <a:gd name="T11" fmla="*/ 0 h 489"/>
                  <a:gd name="T12" fmla="*/ 190 w 437"/>
                  <a:gd name="T13" fmla="*/ 3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" h="489">
                    <a:moveTo>
                      <a:pt x="190" y="39"/>
                    </a:moveTo>
                    <a:cubicBezTo>
                      <a:pt x="129" y="81"/>
                      <a:pt x="62" y="116"/>
                      <a:pt x="0" y="141"/>
                    </a:cubicBezTo>
                    <a:cubicBezTo>
                      <a:pt x="194" y="489"/>
                      <a:pt x="194" y="489"/>
                      <a:pt x="194" y="489"/>
                    </a:cubicBezTo>
                    <a:cubicBezTo>
                      <a:pt x="256" y="463"/>
                      <a:pt x="323" y="428"/>
                      <a:pt x="384" y="386"/>
                    </a:cubicBezTo>
                    <a:cubicBezTo>
                      <a:pt x="403" y="373"/>
                      <a:pt x="420" y="360"/>
                      <a:pt x="437" y="347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27" y="13"/>
                      <a:pt x="209" y="26"/>
                      <a:pt x="190" y="39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8"/>
              <p:cNvSpPr>
                <a:spLocks/>
              </p:cNvSpPr>
              <p:nvPr/>
            </p:nvSpPr>
            <p:spPr bwMode="auto">
              <a:xfrm>
                <a:off x="4940306" y="1973266"/>
                <a:ext cx="1358902" cy="2239965"/>
              </a:xfrm>
              <a:custGeom>
                <a:avLst/>
                <a:gdLst>
                  <a:gd name="T0" fmla="*/ 109 w 361"/>
                  <a:gd name="T1" fmla="*/ 0 h 596"/>
                  <a:gd name="T2" fmla="*/ 69 w 361"/>
                  <a:gd name="T3" fmla="*/ 103 h 596"/>
                  <a:gd name="T4" fmla="*/ 69 w 361"/>
                  <a:gd name="T5" fmla="*/ 103 h 596"/>
                  <a:gd name="T6" fmla="*/ 0 w 361"/>
                  <a:gd name="T7" fmla="*/ 167 h 596"/>
                  <a:gd name="T8" fmla="*/ 240 w 361"/>
                  <a:gd name="T9" fmla="*/ 596 h 596"/>
                  <a:gd name="T10" fmla="*/ 308 w 361"/>
                  <a:gd name="T11" fmla="*/ 532 h 596"/>
                  <a:gd name="T12" fmla="*/ 348 w 361"/>
                  <a:gd name="T13" fmla="*/ 429 h 596"/>
                  <a:gd name="T14" fmla="*/ 109 w 361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596">
                    <a:moveTo>
                      <a:pt x="109" y="0"/>
                    </a:moveTo>
                    <a:cubicBezTo>
                      <a:pt x="122" y="23"/>
                      <a:pt x="107" y="60"/>
                      <a:pt x="69" y="103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51" y="123"/>
                      <a:pt x="28" y="145"/>
                      <a:pt x="0" y="167"/>
                    </a:cubicBezTo>
                    <a:cubicBezTo>
                      <a:pt x="240" y="596"/>
                      <a:pt x="240" y="596"/>
                      <a:pt x="240" y="596"/>
                    </a:cubicBezTo>
                    <a:cubicBezTo>
                      <a:pt x="267" y="574"/>
                      <a:pt x="290" y="552"/>
                      <a:pt x="308" y="532"/>
                    </a:cubicBezTo>
                    <a:cubicBezTo>
                      <a:pt x="346" y="489"/>
                      <a:pt x="361" y="452"/>
                      <a:pt x="348" y="429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29"/>
              <p:cNvSpPr>
                <a:spLocks/>
              </p:cNvSpPr>
              <p:nvPr/>
            </p:nvSpPr>
            <p:spPr bwMode="auto">
              <a:xfrm>
                <a:off x="4262443" y="1855791"/>
                <a:ext cx="1150939" cy="755651"/>
              </a:xfrm>
              <a:custGeom>
                <a:avLst/>
                <a:gdLst>
                  <a:gd name="T0" fmla="*/ 290 w 306"/>
                  <a:gd name="T1" fmla="*/ 29 h 201"/>
                  <a:gd name="T2" fmla="*/ 266 w 306"/>
                  <a:gd name="T3" fmla="*/ 13 h 201"/>
                  <a:gd name="T4" fmla="*/ 76 w 306"/>
                  <a:gd name="T5" fmla="*/ 43 h 201"/>
                  <a:gd name="T6" fmla="*/ 0 w 306"/>
                  <a:gd name="T7" fmla="*/ 189 h 201"/>
                  <a:gd name="T8" fmla="*/ 13 w 306"/>
                  <a:gd name="T9" fmla="*/ 186 h 201"/>
                  <a:gd name="T10" fmla="*/ 91 w 306"/>
                  <a:gd name="T11" fmla="*/ 169 h 201"/>
                  <a:gd name="T12" fmla="*/ 65 w 306"/>
                  <a:gd name="T13" fmla="*/ 193 h 201"/>
                  <a:gd name="T14" fmla="*/ 179 w 306"/>
                  <a:gd name="T15" fmla="*/ 201 h 201"/>
                  <a:gd name="T16" fmla="*/ 251 w 306"/>
                  <a:gd name="T17" fmla="*/ 134 h 201"/>
                  <a:gd name="T18" fmla="*/ 248 w 306"/>
                  <a:gd name="T19" fmla="*/ 134 h 201"/>
                  <a:gd name="T20" fmla="*/ 253 w 306"/>
                  <a:gd name="T21" fmla="*/ 133 h 201"/>
                  <a:gd name="T22" fmla="*/ 290 w 306"/>
                  <a:gd name="T23" fmla="*/ 2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6" h="201">
                    <a:moveTo>
                      <a:pt x="290" y="29"/>
                    </a:moveTo>
                    <a:cubicBezTo>
                      <a:pt x="284" y="22"/>
                      <a:pt x="277" y="17"/>
                      <a:pt x="266" y="13"/>
                    </a:cubicBezTo>
                    <a:cubicBezTo>
                      <a:pt x="226" y="0"/>
                      <a:pt x="156" y="13"/>
                      <a:pt x="76" y="43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13" y="186"/>
                      <a:pt x="13" y="186"/>
                      <a:pt x="13" y="186"/>
                    </a:cubicBezTo>
                    <a:cubicBezTo>
                      <a:pt x="91" y="169"/>
                      <a:pt x="91" y="169"/>
                      <a:pt x="91" y="169"/>
                    </a:cubicBezTo>
                    <a:cubicBezTo>
                      <a:pt x="84" y="177"/>
                      <a:pt x="76" y="185"/>
                      <a:pt x="65" y="193"/>
                    </a:cubicBezTo>
                    <a:cubicBezTo>
                      <a:pt x="179" y="201"/>
                      <a:pt x="179" y="201"/>
                      <a:pt x="179" y="201"/>
                    </a:cubicBezTo>
                    <a:cubicBezTo>
                      <a:pt x="208" y="178"/>
                      <a:pt x="233" y="155"/>
                      <a:pt x="251" y="134"/>
                    </a:cubicBezTo>
                    <a:cubicBezTo>
                      <a:pt x="248" y="134"/>
                      <a:pt x="248" y="134"/>
                      <a:pt x="248" y="134"/>
                    </a:cubicBezTo>
                    <a:cubicBezTo>
                      <a:pt x="253" y="133"/>
                      <a:pt x="253" y="133"/>
                      <a:pt x="253" y="133"/>
                    </a:cubicBezTo>
                    <a:cubicBezTo>
                      <a:pt x="292" y="89"/>
                      <a:pt x="306" y="51"/>
                      <a:pt x="290" y="29"/>
                    </a:cubicBez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30"/>
              <p:cNvSpPr>
                <a:spLocks noChangeArrowheads="1"/>
              </p:cNvSpPr>
              <p:nvPr/>
            </p:nvSpPr>
            <p:spPr bwMode="auto">
              <a:xfrm>
                <a:off x="4341818" y="2701929"/>
                <a:ext cx="1588" cy="4763"/>
              </a:xfrm>
              <a:prstGeom prst="rect">
                <a:avLst/>
              </a:prstGeom>
              <a:solidFill>
                <a:srgbClr val="427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31"/>
              <p:cNvSpPr>
                <a:spLocks noChangeArrowheads="1"/>
              </p:cNvSpPr>
              <p:nvPr/>
            </p:nvSpPr>
            <p:spPr bwMode="auto">
              <a:xfrm>
                <a:off x="4337056" y="2706692"/>
                <a:ext cx="4763" cy="1588"/>
              </a:xfrm>
              <a:prstGeom prst="rect">
                <a:avLst/>
              </a:prstGeom>
              <a:solidFill>
                <a:srgbClr val="427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4210056" y="2871792"/>
                <a:ext cx="898526" cy="568326"/>
              </a:xfrm>
              <a:custGeom>
                <a:avLst/>
                <a:gdLst>
                  <a:gd name="T0" fmla="*/ 106 w 239"/>
                  <a:gd name="T1" fmla="*/ 19 h 151"/>
                  <a:gd name="T2" fmla="*/ 79 w 239"/>
                  <a:gd name="T3" fmla="*/ 36 h 151"/>
                  <a:gd name="T4" fmla="*/ 39 w 239"/>
                  <a:gd name="T5" fmla="*/ 53 h 151"/>
                  <a:gd name="T6" fmla="*/ 59 w 239"/>
                  <a:gd name="T7" fmla="*/ 0 h 151"/>
                  <a:gd name="T8" fmla="*/ 59 w 239"/>
                  <a:gd name="T9" fmla="*/ 0 h 151"/>
                  <a:gd name="T10" fmla="*/ 0 w 239"/>
                  <a:gd name="T11" fmla="*/ 151 h 151"/>
                  <a:gd name="T12" fmla="*/ 111 w 239"/>
                  <a:gd name="T13" fmla="*/ 98 h 151"/>
                  <a:gd name="T14" fmla="*/ 187 w 239"/>
                  <a:gd name="T15" fmla="*/ 51 h 151"/>
                  <a:gd name="T16" fmla="*/ 239 w 239"/>
                  <a:gd name="T17" fmla="*/ 13 h 151"/>
                  <a:gd name="T18" fmla="*/ 125 w 239"/>
                  <a:gd name="T19" fmla="*/ 5 h 151"/>
                  <a:gd name="T20" fmla="*/ 106 w 239"/>
                  <a:gd name="T21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9" h="151">
                    <a:moveTo>
                      <a:pt x="106" y="19"/>
                    </a:moveTo>
                    <a:cubicBezTo>
                      <a:pt x="97" y="25"/>
                      <a:pt x="88" y="30"/>
                      <a:pt x="79" y="36"/>
                    </a:cubicBezTo>
                    <a:cubicBezTo>
                      <a:pt x="66" y="43"/>
                      <a:pt x="51" y="48"/>
                      <a:pt x="39" y="53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36" y="136"/>
                      <a:pt x="74" y="118"/>
                      <a:pt x="111" y="98"/>
                    </a:cubicBezTo>
                    <a:cubicBezTo>
                      <a:pt x="137" y="83"/>
                      <a:pt x="162" y="68"/>
                      <a:pt x="187" y="51"/>
                    </a:cubicBezTo>
                    <a:cubicBezTo>
                      <a:pt x="206" y="38"/>
                      <a:pt x="223" y="25"/>
                      <a:pt x="239" y="13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19" y="9"/>
                      <a:pt x="113" y="14"/>
                      <a:pt x="106" y="19"/>
                    </a:cubicBezTo>
                    <a:close/>
                  </a:path>
                </a:pathLst>
              </a:custGeom>
              <a:solidFill>
                <a:srgbClr val="FFD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4356106" y="2878142"/>
                <a:ext cx="323850" cy="198438"/>
              </a:xfrm>
              <a:custGeom>
                <a:avLst/>
                <a:gdLst>
                  <a:gd name="T0" fmla="*/ 40 w 86"/>
                  <a:gd name="T1" fmla="*/ 36 h 53"/>
                  <a:gd name="T2" fmla="*/ 67 w 86"/>
                  <a:gd name="T3" fmla="*/ 19 h 53"/>
                  <a:gd name="T4" fmla="*/ 86 w 86"/>
                  <a:gd name="T5" fmla="*/ 5 h 53"/>
                  <a:gd name="T6" fmla="*/ 21 w 86"/>
                  <a:gd name="T7" fmla="*/ 0 h 53"/>
                  <a:gd name="T8" fmla="*/ 20 w 86"/>
                  <a:gd name="T9" fmla="*/ 0 h 53"/>
                  <a:gd name="T10" fmla="*/ 0 w 86"/>
                  <a:gd name="T11" fmla="*/ 53 h 53"/>
                  <a:gd name="T12" fmla="*/ 40 w 86"/>
                  <a:gd name="T13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3">
                    <a:moveTo>
                      <a:pt x="40" y="36"/>
                    </a:moveTo>
                    <a:cubicBezTo>
                      <a:pt x="49" y="30"/>
                      <a:pt x="58" y="25"/>
                      <a:pt x="67" y="19"/>
                    </a:cubicBezTo>
                    <a:cubicBezTo>
                      <a:pt x="74" y="14"/>
                      <a:pt x="80" y="9"/>
                      <a:pt x="86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2" y="48"/>
                      <a:pt x="27" y="43"/>
                      <a:pt x="40" y="36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34"/>
              <p:cNvSpPr>
                <a:spLocks/>
              </p:cNvSpPr>
              <p:nvPr/>
            </p:nvSpPr>
            <p:spPr bwMode="auto">
              <a:xfrm>
                <a:off x="4262443" y="2314579"/>
                <a:ext cx="420688" cy="266700"/>
              </a:xfrm>
              <a:custGeom>
                <a:avLst/>
                <a:gdLst>
                  <a:gd name="T0" fmla="*/ 95 w 112"/>
                  <a:gd name="T1" fmla="*/ 4 h 71"/>
                  <a:gd name="T2" fmla="*/ 27 w 112"/>
                  <a:gd name="T3" fmla="*/ 15 h 71"/>
                  <a:gd name="T4" fmla="*/ 0 w 112"/>
                  <a:gd name="T5" fmla="*/ 66 h 71"/>
                  <a:gd name="T6" fmla="*/ 0 w 112"/>
                  <a:gd name="T7" fmla="*/ 66 h 71"/>
                  <a:gd name="T8" fmla="*/ 65 w 112"/>
                  <a:gd name="T9" fmla="*/ 71 h 71"/>
                  <a:gd name="T10" fmla="*/ 91 w 112"/>
                  <a:gd name="T11" fmla="*/ 47 h 71"/>
                  <a:gd name="T12" fmla="*/ 104 w 112"/>
                  <a:gd name="T13" fmla="*/ 10 h 71"/>
                  <a:gd name="T14" fmla="*/ 95 w 112"/>
                  <a:gd name="T15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71">
                    <a:moveTo>
                      <a:pt x="95" y="4"/>
                    </a:moveTo>
                    <a:cubicBezTo>
                      <a:pt x="81" y="0"/>
                      <a:pt x="56" y="4"/>
                      <a:pt x="27" y="1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76" y="63"/>
                      <a:pt x="84" y="55"/>
                      <a:pt x="91" y="47"/>
                    </a:cubicBezTo>
                    <a:cubicBezTo>
                      <a:pt x="91" y="47"/>
                      <a:pt x="112" y="19"/>
                      <a:pt x="104" y="10"/>
                    </a:cubicBezTo>
                    <a:cubicBezTo>
                      <a:pt x="102" y="8"/>
                      <a:pt x="99" y="6"/>
                      <a:pt x="95" y="4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7"/>
            <p:cNvGrpSpPr>
              <a:grpSpLocks noChangeAspect="1"/>
            </p:cNvGrpSpPr>
            <p:nvPr/>
          </p:nvGrpSpPr>
          <p:grpSpPr bwMode="auto">
            <a:xfrm>
              <a:off x="5756275" y="5329238"/>
              <a:ext cx="2290763" cy="134937"/>
              <a:chOff x="3634" y="3365"/>
              <a:chExt cx="1443" cy="85"/>
            </a:xfrm>
          </p:grpSpPr>
          <p:sp>
            <p:nvSpPr>
              <p:cNvPr id="27" name="AutoShape 36"/>
              <p:cNvSpPr>
                <a:spLocks noChangeAspect="1" noChangeArrowheads="1" noTextEdit="1"/>
              </p:cNvSpPr>
              <p:nvPr/>
            </p:nvSpPr>
            <p:spPr bwMode="auto">
              <a:xfrm>
                <a:off x="3636" y="3365"/>
                <a:ext cx="1439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5072" y="3414"/>
                <a:ext cx="5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5030" y="3422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5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4997" y="3422"/>
                <a:ext cx="26" cy="5"/>
              </a:xfrm>
              <a:custGeom>
                <a:avLst/>
                <a:gdLst>
                  <a:gd name="T0" fmla="*/ 0 w 11"/>
                  <a:gd name="T1" fmla="*/ 1 h 2"/>
                  <a:gd name="T2" fmla="*/ 9 w 11"/>
                  <a:gd name="T3" fmla="*/ 1 h 2"/>
                  <a:gd name="T4" fmla="*/ 9 w 11"/>
                  <a:gd name="T5" fmla="*/ 1 h 2"/>
                  <a:gd name="T6" fmla="*/ 11 w 11"/>
                  <a:gd name="T7" fmla="*/ 0 h 2"/>
                  <a:gd name="T8" fmla="*/ 0 w 1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">
                    <a:moveTo>
                      <a:pt x="0" y="1"/>
                    </a:move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4973" y="3417"/>
                <a:ext cx="9" cy="0"/>
              </a:xfrm>
              <a:custGeom>
                <a:avLst/>
                <a:gdLst>
                  <a:gd name="T0" fmla="*/ 4 w 4"/>
                  <a:gd name="T1" fmla="*/ 3 w 4"/>
                  <a:gd name="T2" fmla="*/ 2 w 4"/>
                  <a:gd name="T3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4978" y="3414"/>
                <a:ext cx="7" cy="3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3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4959" y="3414"/>
                <a:ext cx="9" cy="3"/>
              </a:xfrm>
              <a:custGeom>
                <a:avLst/>
                <a:gdLst>
                  <a:gd name="T0" fmla="*/ 2 w 4"/>
                  <a:gd name="T1" fmla="*/ 0 h 1"/>
                  <a:gd name="T2" fmla="*/ 2 w 4"/>
                  <a:gd name="T3" fmla="*/ 1 h 1"/>
                  <a:gd name="T4" fmla="*/ 4 w 4"/>
                  <a:gd name="T5" fmla="*/ 1 h 1"/>
                  <a:gd name="T6" fmla="*/ 2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0" y="0"/>
                      <a:pt x="0" y="1"/>
                      <a:pt x="2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4959" y="34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4961" y="3419"/>
                <a:ext cx="5" cy="3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4970" y="3419"/>
                <a:ext cx="10" cy="3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1 h 1"/>
                  <a:gd name="T4" fmla="*/ 0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0"/>
                      <a:pt x="2" y="0"/>
                      <a:pt x="0" y="1"/>
                    </a:cubicBezTo>
                    <a:cubicBezTo>
                      <a:pt x="4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4994" y="3427"/>
                <a:ext cx="10" cy="2"/>
              </a:xfrm>
              <a:custGeom>
                <a:avLst/>
                <a:gdLst>
                  <a:gd name="T0" fmla="*/ 1 w 4"/>
                  <a:gd name="T1" fmla="*/ 0 h 1"/>
                  <a:gd name="T2" fmla="*/ 2 w 4"/>
                  <a:gd name="T3" fmla="*/ 1 h 1"/>
                  <a:gd name="T4" fmla="*/ 4 w 4"/>
                  <a:gd name="T5" fmla="*/ 0 h 1"/>
                  <a:gd name="T6" fmla="*/ 1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4930" y="3417"/>
                <a:ext cx="7" cy="2"/>
              </a:xfrm>
              <a:custGeom>
                <a:avLst/>
                <a:gdLst>
                  <a:gd name="T0" fmla="*/ 0 w 3"/>
                  <a:gd name="T1" fmla="*/ 0 h 1"/>
                  <a:gd name="T2" fmla="*/ 1 w 3"/>
                  <a:gd name="T3" fmla="*/ 1 h 1"/>
                  <a:gd name="T4" fmla="*/ 3 w 3"/>
                  <a:gd name="T5" fmla="*/ 1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4928" y="3419"/>
                <a:ext cx="4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4956" y="3422"/>
                <a:ext cx="10" cy="2"/>
              </a:xfrm>
              <a:custGeom>
                <a:avLst/>
                <a:gdLst>
                  <a:gd name="T0" fmla="*/ 0 w 10"/>
                  <a:gd name="T1" fmla="*/ 2 h 2"/>
                  <a:gd name="T2" fmla="*/ 10 w 10"/>
                  <a:gd name="T3" fmla="*/ 0 h 2"/>
                  <a:gd name="T4" fmla="*/ 0 w 10"/>
                  <a:gd name="T5" fmla="*/ 2 h 2"/>
                  <a:gd name="T6" fmla="*/ 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0" y="2"/>
                    </a:moveTo>
                    <a:lnTo>
                      <a:pt x="1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51"/>
              <p:cNvSpPr>
                <a:spLocks/>
              </p:cNvSpPr>
              <p:nvPr/>
            </p:nvSpPr>
            <p:spPr bwMode="auto">
              <a:xfrm>
                <a:off x="4906" y="3414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3 w 5"/>
                  <a:gd name="T3" fmla="*/ 3 h 3"/>
                  <a:gd name="T4" fmla="*/ 5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3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52"/>
              <p:cNvSpPr>
                <a:spLocks/>
              </p:cNvSpPr>
              <p:nvPr/>
            </p:nvSpPr>
            <p:spPr bwMode="auto">
              <a:xfrm>
                <a:off x="4883" y="3414"/>
                <a:ext cx="14" cy="3"/>
              </a:xfrm>
              <a:custGeom>
                <a:avLst/>
                <a:gdLst>
                  <a:gd name="T0" fmla="*/ 5 w 6"/>
                  <a:gd name="T1" fmla="*/ 1 h 1"/>
                  <a:gd name="T2" fmla="*/ 4 w 6"/>
                  <a:gd name="T3" fmla="*/ 0 h 1"/>
                  <a:gd name="T4" fmla="*/ 0 w 6"/>
                  <a:gd name="T5" fmla="*/ 1 h 1"/>
                  <a:gd name="T6" fmla="*/ 5 w 6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">
                    <a:moveTo>
                      <a:pt x="5" y="1"/>
                    </a:moveTo>
                    <a:cubicBezTo>
                      <a:pt x="6" y="1"/>
                      <a:pt x="3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1" y="1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53"/>
              <p:cNvSpPr>
                <a:spLocks/>
              </p:cNvSpPr>
              <p:nvPr/>
            </p:nvSpPr>
            <p:spPr bwMode="auto">
              <a:xfrm>
                <a:off x="4911" y="3419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54"/>
              <p:cNvSpPr>
                <a:spLocks/>
              </p:cNvSpPr>
              <p:nvPr/>
            </p:nvSpPr>
            <p:spPr bwMode="auto">
              <a:xfrm>
                <a:off x="4909" y="3422"/>
                <a:ext cx="4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55"/>
              <p:cNvSpPr>
                <a:spLocks/>
              </p:cNvSpPr>
              <p:nvPr/>
            </p:nvSpPr>
            <p:spPr bwMode="auto">
              <a:xfrm>
                <a:off x="4932" y="3422"/>
                <a:ext cx="10" cy="5"/>
              </a:xfrm>
              <a:custGeom>
                <a:avLst/>
                <a:gdLst>
                  <a:gd name="T0" fmla="*/ 2 w 4"/>
                  <a:gd name="T1" fmla="*/ 2 h 2"/>
                  <a:gd name="T2" fmla="*/ 4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3" y="2"/>
                      <a:pt x="2" y="1"/>
                      <a:pt x="4" y="0"/>
                    </a:cubicBezTo>
                    <a:cubicBezTo>
                      <a:pt x="3" y="1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6"/>
              <p:cNvSpPr>
                <a:spLocks/>
              </p:cNvSpPr>
              <p:nvPr/>
            </p:nvSpPr>
            <p:spPr bwMode="auto">
              <a:xfrm>
                <a:off x="4921" y="3422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57"/>
              <p:cNvSpPr>
                <a:spLocks/>
              </p:cNvSpPr>
              <p:nvPr/>
            </p:nvSpPr>
            <p:spPr bwMode="auto">
              <a:xfrm>
                <a:off x="4918" y="3424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8"/>
              <p:cNvSpPr>
                <a:spLocks/>
              </p:cNvSpPr>
              <p:nvPr/>
            </p:nvSpPr>
            <p:spPr bwMode="auto">
              <a:xfrm>
                <a:off x="4878" y="3422"/>
                <a:ext cx="14" cy="0"/>
              </a:xfrm>
              <a:custGeom>
                <a:avLst/>
                <a:gdLst>
                  <a:gd name="T0" fmla="*/ 4 w 6"/>
                  <a:gd name="T1" fmla="*/ 0 w 6"/>
                  <a:gd name="T2" fmla="*/ 5 w 6"/>
                  <a:gd name="T3" fmla="*/ 4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6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5" y="0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59"/>
              <p:cNvSpPr>
                <a:spLocks noChangeArrowheads="1"/>
              </p:cNvSpPr>
              <p:nvPr/>
            </p:nvSpPr>
            <p:spPr bwMode="auto">
              <a:xfrm>
                <a:off x="4847" y="3422"/>
                <a:ext cx="1" cy="1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60"/>
              <p:cNvSpPr>
                <a:spLocks/>
              </p:cNvSpPr>
              <p:nvPr/>
            </p:nvSpPr>
            <p:spPr bwMode="auto">
              <a:xfrm>
                <a:off x="4890" y="3422"/>
                <a:ext cx="7" cy="2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0 h 1"/>
                  <a:gd name="T4" fmla="*/ 0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1"/>
              <p:cNvSpPr>
                <a:spLocks/>
              </p:cNvSpPr>
              <p:nvPr/>
            </p:nvSpPr>
            <p:spPr bwMode="auto">
              <a:xfrm>
                <a:off x="4868" y="3419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2"/>
              <p:cNvSpPr>
                <a:spLocks/>
              </p:cNvSpPr>
              <p:nvPr/>
            </p:nvSpPr>
            <p:spPr bwMode="auto">
              <a:xfrm>
                <a:off x="4899" y="3419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3"/>
              <p:cNvSpPr>
                <a:spLocks/>
              </p:cNvSpPr>
              <p:nvPr/>
            </p:nvSpPr>
            <p:spPr bwMode="auto">
              <a:xfrm>
                <a:off x="4897" y="342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4"/>
              <p:cNvSpPr>
                <a:spLocks/>
              </p:cNvSpPr>
              <p:nvPr/>
            </p:nvSpPr>
            <p:spPr bwMode="auto">
              <a:xfrm>
                <a:off x="4828" y="3422"/>
                <a:ext cx="28" cy="15"/>
              </a:xfrm>
              <a:custGeom>
                <a:avLst/>
                <a:gdLst>
                  <a:gd name="T0" fmla="*/ 5 w 12"/>
                  <a:gd name="T1" fmla="*/ 1 h 6"/>
                  <a:gd name="T2" fmla="*/ 9 w 12"/>
                  <a:gd name="T3" fmla="*/ 3 h 6"/>
                  <a:gd name="T4" fmla="*/ 5 w 12"/>
                  <a:gd name="T5" fmla="*/ 2 h 6"/>
                  <a:gd name="T6" fmla="*/ 1 w 12"/>
                  <a:gd name="T7" fmla="*/ 5 h 6"/>
                  <a:gd name="T8" fmla="*/ 4 w 12"/>
                  <a:gd name="T9" fmla="*/ 5 h 6"/>
                  <a:gd name="T10" fmla="*/ 4 w 12"/>
                  <a:gd name="T11" fmla="*/ 6 h 6"/>
                  <a:gd name="T12" fmla="*/ 9 w 12"/>
                  <a:gd name="T13" fmla="*/ 5 h 6"/>
                  <a:gd name="T14" fmla="*/ 8 w 12"/>
                  <a:gd name="T15" fmla="*/ 0 h 6"/>
                  <a:gd name="T16" fmla="*/ 5 w 12"/>
                  <a:gd name="T1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5" y="1"/>
                    </a:moveTo>
                    <a:cubicBezTo>
                      <a:pt x="6" y="2"/>
                      <a:pt x="11" y="2"/>
                      <a:pt x="9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6" y="3"/>
                      <a:pt x="0" y="4"/>
                      <a:pt x="1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4" y="6"/>
                    </a:cubicBezTo>
                    <a:cubicBezTo>
                      <a:pt x="4" y="5"/>
                      <a:pt x="7" y="4"/>
                      <a:pt x="9" y="5"/>
                    </a:cubicBezTo>
                    <a:cubicBezTo>
                      <a:pt x="12" y="4"/>
                      <a:pt x="10" y="2"/>
                      <a:pt x="8" y="0"/>
                    </a:cubicBezTo>
                    <a:cubicBezTo>
                      <a:pt x="8" y="1"/>
                      <a:pt x="8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5"/>
              <p:cNvSpPr>
                <a:spLocks/>
              </p:cNvSpPr>
              <p:nvPr/>
            </p:nvSpPr>
            <p:spPr bwMode="auto">
              <a:xfrm>
                <a:off x="4847" y="3419"/>
                <a:ext cx="14" cy="3"/>
              </a:xfrm>
              <a:custGeom>
                <a:avLst/>
                <a:gdLst>
                  <a:gd name="T0" fmla="*/ 0 w 6"/>
                  <a:gd name="T1" fmla="*/ 1 h 1"/>
                  <a:gd name="T2" fmla="*/ 5 w 6"/>
                  <a:gd name="T3" fmla="*/ 1 h 1"/>
                  <a:gd name="T4" fmla="*/ 5 w 6"/>
                  <a:gd name="T5" fmla="*/ 1 h 1"/>
                  <a:gd name="T6" fmla="*/ 6 w 6"/>
                  <a:gd name="T7" fmla="*/ 1 h 1"/>
                  <a:gd name="T8" fmla="*/ 2 w 6"/>
                  <a:gd name="T9" fmla="*/ 0 h 1"/>
                  <a:gd name="T10" fmla="*/ 0 w 6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">
                    <a:moveTo>
                      <a:pt x="0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6"/>
              <p:cNvSpPr>
                <a:spLocks/>
              </p:cNvSpPr>
              <p:nvPr/>
            </p:nvSpPr>
            <p:spPr bwMode="auto">
              <a:xfrm>
                <a:off x="4861" y="3422"/>
                <a:ext cx="19" cy="5"/>
              </a:xfrm>
              <a:custGeom>
                <a:avLst/>
                <a:gdLst>
                  <a:gd name="T0" fmla="*/ 5 w 8"/>
                  <a:gd name="T1" fmla="*/ 0 h 2"/>
                  <a:gd name="T2" fmla="*/ 5 w 8"/>
                  <a:gd name="T3" fmla="*/ 0 h 2"/>
                  <a:gd name="T4" fmla="*/ 5 w 8"/>
                  <a:gd name="T5" fmla="*/ 0 h 2"/>
                  <a:gd name="T6" fmla="*/ 5 w 8"/>
                  <a:gd name="T7" fmla="*/ 0 h 2"/>
                  <a:gd name="T8" fmla="*/ 5 w 8"/>
                  <a:gd name="T9" fmla="*/ 0 h 2"/>
                  <a:gd name="T10" fmla="*/ 5 w 8"/>
                  <a:gd name="T11" fmla="*/ 0 h 2"/>
                  <a:gd name="T12" fmla="*/ 5 w 8"/>
                  <a:gd name="T13" fmla="*/ 0 h 2"/>
                  <a:gd name="T14" fmla="*/ 5 w 8"/>
                  <a:gd name="T15" fmla="*/ 0 h 2"/>
                  <a:gd name="T16" fmla="*/ 5 w 8"/>
                  <a:gd name="T17" fmla="*/ 0 h 2"/>
                  <a:gd name="T18" fmla="*/ 0 w 8"/>
                  <a:gd name="T19" fmla="*/ 0 h 2"/>
                  <a:gd name="T20" fmla="*/ 5 w 8"/>
                  <a:gd name="T21" fmla="*/ 0 h 2"/>
                  <a:gd name="T22" fmla="*/ 3 w 8"/>
                  <a:gd name="T23" fmla="*/ 2 h 2"/>
                  <a:gd name="T24" fmla="*/ 7 w 8"/>
                  <a:gd name="T25" fmla="*/ 1 h 2"/>
                  <a:gd name="T26" fmla="*/ 5 w 8"/>
                  <a:gd name="T27" fmla="*/ 0 h 2"/>
                  <a:gd name="T28" fmla="*/ 7 w 8"/>
                  <a:gd name="T29" fmla="*/ 0 h 2"/>
                  <a:gd name="T30" fmla="*/ 5 w 8"/>
                  <a:gd name="T3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2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5" y="0"/>
                    </a:cubicBezTo>
                    <a:cubicBezTo>
                      <a:pt x="4" y="1"/>
                      <a:pt x="1" y="1"/>
                      <a:pt x="3" y="2"/>
                    </a:cubicBezTo>
                    <a:cubicBezTo>
                      <a:pt x="6" y="2"/>
                      <a:pt x="5" y="2"/>
                      <a:pt x="7" y="1"/>
                    </a:cubicBezTo>
                    <a:cubicBezTo>
                      <a:pt x="2" y="1"/>
                      <a:pt x="8" y="1"/>
                      <a:pt x="5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7"/>
              <p:cNvSpPr>
                <a:spLocks/>
              </p:cNvSpPr>
              <p:nvPr/>
            </p:nvSpPr>
            <p:spPr bwMode="auto">
              <a:xfrm>
                <a:off x="4930" y="34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8"/>
              <p:cNvSpPr>
                <a:spLocks/>
              </p:cNvSpPr>
              <p:nvPr/>
            </p:nvSpPr>
            <p:spPr bwMode="auto">
              <a:xfrm>
                <a:off x="4921" y="3427"/>
                <a:ext cx="16" cy="5"/>
              </a:xfrm>
              <a:custGeom>
                <a:avLst/>
                <a:gdLst>
                  <a:gd name="T0" fmla="*/ 5 w 7"/>
                  <a:gd name="T1" fmla="*/ 1 h 2"/>
                  <a:gd name="T2" fmla="*/ 0 w 7"/>
                  <a:gd name="T3" fmla="*/ 0 h 2"/>
                  <a:gd name="T4" fmla="*/ 3 w 7"/>
                  <a:gd name="T5" fmla="*/ 2 h 2"/>
                  <a:gd name="T6" fmla="*/ 5 w 7"/>
                  <a:gd name="T7" fmla="*/ 1 h 2"/>
                  <a:gd name="T8" fmla="*/ 5 w 7"/>
                  <a:gd name="T9" fmla="*/ 2 h 2"/>
                  <a:gd name="T10" fmla="*/ 5 w 7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">
                    <a:moveTo>
                      <a:pt x="5" y="1"/>
                    </a:moveTo>
                    <a:cubicBezTo>
                      <a:pt x="3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3" y="2"/>
                    </a:cubicBezTo>
                    <a:cubicBezTo>
                      <a:pt x="3" y="1"/>
                      <a:pt x="3" y="1"/>
                      <a:pt x="5" y="1"/>
                    </a:cubicBezTo>
                    <a:cubicBezTo>
                      <a:pt x="6" y="1"/>
                      <a:pt x="5" y="2"/>
                      <a:pt x="5" y="2"/>
                    </a:cubicBezTo>
                    <a:cubicBezTo>
                      <a:pt x="5" y="2"/>
                      <a:pt x="7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9"/>
              <p:cNvSpPr>
                <a:spLocks/>
              </p:cNvSpPr>
              <p:nvPr/>
            </p:nvSpPr>
            <p:spPr bwMode="auto">
              <a:xfrm>
                <a:off x="4890" y="3427"/>
                <a:ext cx="9" cy="2"/>
              </a:xfrm>
              <a:custGeom>
                <a:avLst/>
                <a:gdLst>
                  <a:gd name="T0" fmla="*/ 2 w 4"/>
                  <a:gd name="T1" fmla="*/ 1 h 1"/>
                  <a:gd name="T2" fmla="*/ 2 w 4"/>
                  <a:gd name="T3" fmla="*/ 1 h 1"/>
                  <a:gd name="T4" fmla="*/ 4 w 4"/>
                  <a:gd name="T5" fmla="*/ 0 h 1"/>
                  <a:gd name="T6" fmla="*/ 0 w 4"/>
                  <a:gd name="T7" fmla="*/ 1 h 1"/>
                  <a:gd name="T8" fmla="*/ 2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/>
              <p:cNvSpPr>
                <a:spLocks/>
              </p:cNvSpPr>
              <p:nvPr/>
            </p:nvSpPr>
            <p:spPr bwMode="auto">
              <a:xfrm>
                <a:off x="4842" y="3419"/>
                <a:ext cx="5" cy="3"/>
              </a:xfrm>
              <a:custGeom>
                <a:avLst/>
                <a:gdLst>
                  <a:gd name="T0" fmla="*/ 5 w 5"/>
                  <a:gd name="T1" fmla="*/ 0 h 3"/>
                  <a:gd name="T2" fmla="*/ 0 w 5"/>
                  <a:gd name="T3" fmla="*/ 3 h 3"/>
                  <a:gd name="T4" fmla="*/ 3 w 5"/>
                  <a:gd name="T5" fmla="*/ 3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71"/>
              <p:cNvSpPr>
                <a:spLocks/>
              </p:cNvSpPr>
              <p:nvPr/>
            </p:nvSpPr>
            <p:spPr bwMode="auto">
              <a:xfrm>
                <a:off x="4830" y="3419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72"/>
              <p:cNvSpPr>
                <a:spLocks/>
              </p:cNvSpPr>
              <p:nvPr/>
            </p:nvSpPr>
            <p:spPr bwMode="auto">
              <a:xfrm>
                <a:off x="4127" y="34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3"/>
              <p:cNvSpPr>
                <a:spLocks/>
              </p:cNvSpPr>
              <p:nvPr/>
            </p:nvSpPr>
            <p:spPr bwMode="auto">
              <a:xfrm>
                <a:off x="4510" y="3414"/>
                <a:ext cx="7" cy="5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3" y="2"/>
                      <a:pt x="3" y="2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74"/>
              <p:cNvSpPr>
                <a:spLocks/>
              </p:cNvSpPr>
              <p:nvPr/>
            </p:nvSpPr>
            <p:spPr bwMode="auto">
              <a:xfrm>
                <a:off x="4303" y="3427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75"/>
              <p:cNvSpPr>
                <a:spLocks/>
              </p:cNvSpPr>
              <p:nvPr/>
            </p:nvSpPr>
            <p:spPr bwMode="auto">
              <a:xfrm>
                <a:off x="4294" y="3437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76"/>
              <p:cNvSpPr>
                <a:spLocks/>
              </p:cNvSpPr>
              <p:nvPr/>
            </p:nvSpPr>
            <p:spPr bwMode="auto">
              <a:xfrm>
                <a:off x="4014" y="3432"/>
                <a:ext cx="4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7"/>
              <p:cNvSpPr>
                <a:spLocks/>
              </p:cNvSpPr>
              <p:nvPr/>
            </p:nvSpPr>
            <p:spPr bwMode="auto">
              <a:xfrm>
                <a:off x="4693" y="3419"/>
                <a:ext cx="9" cy="5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2" y="1"/>
                      <a:pt x="3" y="2"/>
                      <a:pt x="4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78"/>
              <p:cNvSpPr>
                <a:spLocks/>
              </p:cNvSpPr>
              <p:nvPr/>
            </p:nvSpPr>
            <p:spPr bwMode="auto">
              <a:xfrm>
                <a:off x="4120" y="3404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9"/>
              <p:cNvSpPr>
                <a:spLocks/>
              </p:cNvSpPr>
              <p:nvPr/>
            </p:nvSpPr>
            <p:spPr bwMode="auto">
              <a:xfrm>
                <a:off x="4681" y="3419"/>
                <a:ext cx="12" cy="0"/>
              </a:xfrm>
              <a:custGeom>
                <a:avLst/>
                <a:gdLst>
                  <a:gd name="T0" fmla="*/ 0 w 5"/>
                  <a:gd name="T1" fmla="*/ 1 w 5"/>
                  <a:gd name="T2" fmla="*/ 5 w 5"/>
                  <a:gd name="T3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80"/>
              <p:cNvSpPr>
                <a:spLocks/>
              </p:cNvSpPr>
              <p:nvPr/>
            </p:nvSpPr>
            <p:spPr bwMode="auto">
              <a:xfrm>
                <a:off x="3664" y="3406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81"/>
              <p:cNvSpPr>
                <a:spLocks/>
              </p:cNvSpPr>
              <p:nvPr/>
            </p:nvSpPr>
            <p:spPr bwMode="auto">
              <a:xfrm>
                <a:off x="4780" y="3419"/>
                <a:ext cx="3" cy="0"/>
              </a:xfrm>
              <a:custGeom>
                <a:avLst/>
                <a:gdLst>
                  <a:gd name="T0" fmla="*/ 0 w 1"/>
                  <a:gd name="T1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82"/>
              <p:cNvSpPr>
                <a:spLocks/>
              </p:cNvSpPr>
              <p:nvPr/>
            </p:nvSpPr>
            <p:spPr bwMode="auto">
              <a:xfrm>
                <a:off x="4655" y="34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3"/>
              <p:cNvSpPr>
                <a:spLocks/>
              </p:cNvSpPr>
              <p:nvPr/>
            </p:nvSpPr>
            <p:spPr bwMode="auto">
              <a:xfrm>
                <a:off x="4783" y="3419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84"/>
              <p:cNvSpPr>
                <a:spLocks/>
              </p:cNvSpPr>
              <p:nvPr/>
            </p:nvSpPr>
            <p:spPr bwMode="auto">
              <a:xfrm>
                <a:off x="4785" y="341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85"/>
              <p:cNvSpPr>
                <a:spLocks/>
              </p:cNvSpPr>
              <p:nvPr/>
            </p:nvSpPr>
            <p:spPr bwMode="auto">
              <a:xfrm>
                <a:off x="4778" y="3419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86"/>
              <p:cNvSpPr>
                <a:spLocks/>
              </p:cNvSpPr>
              <p:nvPr/>
            </p:nvSpPr>
            <p:spPr bwMode="auto">
              <a:xfrm>
                <a:off x="3854" y="3414"/>
                <a:ext cx="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87"/>
              <p:cNvSpPr>
                <a:spLocks/>
              </p:cNvSpPr>
              <p:nvPr/>
            </p:nvSpPr>
            <p:spPr bwMode="auto">
              <a:xfrm>
                <a:off x="4446" y="3440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88"/>
              <p:cNvSpPr>
                <a:spLocks/>
              </p:cNvSpPr>
              <p:nvPr/>
            </p:nvSpPr>
            <p:spPr bwMode="auto">
              <a:xfrm>
                <a:off x="4436" y="3435"/>
                <a:ext cx="10" cy="7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2 h 3"/>
                  <a:gd name="T4" fmla="*/ 3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2" y="2"/>
                      <a:pt x="3" y="2"/>
                      <a:pt x="4" y="2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89"/>
              <p:cNvSpPr>
                <a:spLocks/>
              </p:cNvSpPr>
              <p:nvPr/>
            </p:nvSpPr>
            <p:spPr bwMode="auto">
              <a:xfrm>
                <a:off x="4068" y="3409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90"/>
              <p:cNvSpPr>
                <a:spLocks noEditPoints="1"/>
              </p:cNvSpPr>
              <p:nvPr/>
            </p:nvSpPr>
            <p:spPr bwMode="auto">
              <a:xfrm>
                <a:off x="3636" y="3367"/>
                <a:ext cx="1190" cy="80"/>
              </a:xfrm>
              <a:custGeom>
                <a:avLst/>
                <a:gdLst>
                  <a:gd name="T0" fmla="*/ 484 w 501"/>
                  <a:gd name="T1" fmla="*/ 21 h 31"/>
                  <a:gd name="T2" fmla="*/ 476 w 501"/>
                  <a:gd name="T3" fmla="*/ 20 h 31"/>
                  <a:gd name="T4" fmla="*/ 435 w 501"/>
                  <a:gd name="T5" fmla="*/ 21 h 31"/>
                  <a:gd name="T6" fmla="*/ 391 w 501"/>
                  <a:gd name="T7" fmla="*/ 21 h 31"/>
                  <a:gd name="T8" fmla="*/ 373 w 501"/>
                  <a:gd name="T9" fmla="*/ 20 h 31"/>
                  <a:gd name="T10" fmla="*/ 353 w 501"/>
                  <a:gd name="T11" fmla="*/ 22 h 31"/>
                  <a:gd name="T12" fmla="*/ 335 w 501"/>
                  <a:gd name="T13" fmla="*/ 21 h 31"/>
                  <a:gd name="T14" fmla="*/ 288 w 501"/>
                  <a:gd name="T15" fmla="*/ 19 h 31"/>
                  <a:gd name="T16" fmla="*/ 259 w 501"/>
                  <a:gd name="T17" fmla="*/ 21 h 31"/>
                  <a:gd name="T18" fmla="*/ 237 w 501"/>
                  <a:gd name="T19" fmla="*/ 22 h 31"/>
                  <a:gd name="T20" fmla="*/ 204 w 501"/>
                  <a:gd name="T21" fmla="*/ 15 h 31"/>
                  <a:gd name="T22" fmla="*/ 174 w 501"/>
                  <a:gd name="T23" fmla="*/ 12 h 31"/>
                  <a:gd name="T24" fmla="*/ 170 w 501"/>
                  <a:gd name="T25" fmla="*/ 17 h 31"/>
                  <a:gd name="T26" fmla="*/ 127 w 501"/>
                  <a:gd name="T27" fmla="*/ 7 h 31"/>
                  <a:gd name="T28" fmla="*/ 99 w 501"/>
                  <a:gd name="T29" fmla="*/ 2 h 31"/>
                  <a:gd name="T30" fmla="*/ 97 w 501"/>
                  <a:gd name="T31" fmla="*/ 13 h 31"/>
                  <a:gd name="T32" fmla="*/ 91 w 501"/>
                  <a:gd name="T33" fmla="*/ 10 h 31"/>
                  <a:gd name="T34" fmla="*/ 57 w 501"/>
                  <a:gd name="T35" fmla="*/ 3 h 31"/>
                  <a:gd name="T36" fmla="*/ 43 w 501"/>
                  <a:gd name="T37" fmla="*/ 9 h 31"/>
                  <a:gd name="T38" fmla="*/ 18 w 501"/>
                  <a:gd name="T39" fmla="*/ 6 h 31"/>
                  <a:gd name="T40" fmla="*/ 14 w 501"/>
                  <a:gd name="T41" fmla="*/ 16 h 31"/>
                  <a:gd name="T42" fmla="*/ 18 w 501"/>
                  <a:gd name="T43" fmla="*/ 23 h 31"/>
                  <a:gd name="T44" fmla="*/ 28 w 501"/>
                  <a:gd name="T45" fmla="*/ 13 h 31"/>
                  <a:gd name="T46" fmla="*/ 38 w 501"/>
                  <a:gd name="T47" fmla="*/ 16 h 31"/>
                  <a:gd name="T48" fmla="*/ 76 w 501"/>
                  <a:gd name="T49" fmla="*/ 25 h 31"/>
                  <a:gd name="T50" fmla="*/ 60 w 501"/>
                  <a:gd name="T51" fmla="*/ 10 h 31"/>
                  <a:gd name="T52" fmla="*/ 91 w 501"/>
                  <a:gd name="T53" fmla="*/ 17 h 31"/>
                  <a:gd name="T54" fmla="*/ 92 w 501"/>
                  <a:gd name="T55" fmla="*/ 20 h 31"/>
                  <a:gd name="T56" fmla="*/ 108 w 501"/>
                  <a:gd name="T57" fmla="*/ 23 h 31"/>
                  <a:gd name="T58" fmla="*/ 112 w 501"/>
                  <a:gd name="T59" fmla="*/ 11 h 31"/>
                  <a:gd name="T60" fmla="*/ 130 w 501"/>
                  <a:gd name="T61" fmla="*/ 16 h 31"/>
                  <a:gd name="T62" fmla="*/ 142 w 501"/>
                  <a:gd name="T63" fmla="*/ 18 h 31"/>
                  <a:gd name="T64" fmla="*/ 163 w 501"/>
                  <a:gd name="T65" fmla="*/ 24 h 31"/>
                  <a:gd name="T66" fmla="*/ 182 w 501"/>
                  <a:gd name="T67" fmla="*/ 25 h 31"/>
                  <a:gd name="T68" fmla="*/ 182 w 501"/>
                  <a:gd name="T69" fmla="*/ 17 h 31"/>
                  <a:gd name="T70" fmla="*/ 189 w 501"/>
                  <a:gd name="T71" fmla="*/ 17 h 31"/>
                  <a:gd name="T72" fmla="*/ 207 w 501"/>
                  <a:gd name="T73" fmla="*/ 25 h 31"/>
                  <a:gd name="T74" fmla="*/ 216 w 501"/>
                  <a:gd name="T75" fmla="*/ 28 h 31"/>
                  <a:gd name="T76" fmla="*/ 237 w 501"/>
                  <a:gd name="T77" fmla="*/ 30 h 31"/>
                  <a:gd name="T78" fmla="*/ 265 w 501"/>
                  <a:gd name="T79" fmla="*/ 27 h 31"/>
                  <a:gd name="T80" fmla="*/ 282 w 501"/>
                  <a:gd name="T81" fmla="*/ 23 h 31"/>
                  <a:gd name="T82" fmla="*/ 282 w 501"/>
                  <a:gd name="T83" fmla="*/ 26 h 31"/>
                  <a:gd name="T84" fmla="*/ 295 w 501"/>
                  <a:gd name="T85" fmla="*/ 28 h 31"/>
                  <a:gd name="T86" fmla="*/ 320 w 501"/>
                  <a:gd name="T87" fmla="*/ 27 h 31"/>
                  <a:gd name="T88" fmla="*/ 346 w 501"/>
                  <a:gd name="T89" fmla="*/ 26 h 31"/>
                  <a:gd name="T90" fmla="*/ 363 w 501"/>
                  <a:gd name="T91" fmla="*/ 28 h 31"/>
                  <a:gd name="T92" fmla="*/ 381 w 501"/>
                  <a:gd name="T93" fmla="*/ 29 h 31"/>
                  <a:gd name="T94" fmla="*/ 397 w 501"/>
                  <a:gd name="T95" fmla="*/ 29 h 31"/>
                  <a:gd name="T96" fmla="*/ 414 w 501"/>
                  <a:gd name="T97" fmla="*/ 28 h 31"/>
                  <a:gd name="T98" fmla="*/ 444 w 501"/>
                  <a:gd name="T99" fmla="*/ 28 h 31"/>
                  <a:gd name="T100" fmla="*/ 470 w 501"/>
                  <a:gd name="T101" fmla="*/ 22 h 31"/>
                  <a:gd name="T102" fmla="*/ 480 w 501"/>
                  <a:gd name="T103" fmla="*/ 25 h 31"/>
                  <a:gd name="T104" fmla="*/ 501 w 501"/>
                  <a:gd name="T105" fmla="*/ 21 h 31"/>
                  <a:gd name="T106" fmla="*/ 83 w 501"/>
                  <a:gd name="T107" fmla="*/ 8 h 31"/>
                  <a:gd name="T108" fmla="*/ 106 w 501"/>
                  <a:gd name="T109" fmla="*/ 11 h 31"/>
                  <a:gd name="T110" fmla="*/ 284 w 501"/>
                  <a:gd name="T11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1" h="31">
                    <a:moveTo>
                      <a:pt x="501" y="21"/>
                    </a:moveTo>
                    <a:cubicBezTo>
                      <a:pt x="500" y="20"/>
                      <a:pt x="501" y="22"/>
                      <a:pt x="498" y="20"/>
                    </a:cubicBezTo>
                    <a:cubicBezTo>
                      <a:pt x="500" y="22"/>
                      <a:pt x="490" y="20"/>
                      <a:pt x="493" y="22"/>
                    </a:cubicBezTo>
                    <a:cubicBezTo>
                      <a:pt x="491" y="20"/>
                      <a:pt x="489" y="21"/>
                      <a:pt x="486" y="20"/>
                    </a:cubicBezTo>
                    <a:cubicBezTo>
                      <a:pt x="486" y="20"/>
                      <a:pt x="487" y="21"/>
                      <a:pt x="485" y="20"/>
                    </a:cubicBezTo>
                    <a:cubicBezTo>
                      <a:pt x="485" y="20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5" y="21"/>
                      <a:pt x="485" y="21"/>
                      <a:pt x="486" y="21"/>
                    </a:cubicBezTo>
                    <a:cubicBezTo>
                      <a:pt x="484" y="22"/>
                      <a:pt x="480" y="22"/>
                      <a:pt x="479" y="23"/>
                    </a:cubicBezTo>
                    <a:cubicBezTo>
                      <a:pt x="477" y="22"/>
                      <a:pt x="479" y="22"/>
                      <a:pt x="478" y="22"/>
                    </a:cubicBezTo>
                    <a:cubicBezTo>
                      <a:pt x="476" y="22"/>
                      <a:pt x="476" y="22"/>
                      <a:pt x="476" y="22"/>
                    </a:cubicBezTo>
                    <a:cubicBezTo>
                      <a:pt x="476" y="22"/>
                      <a:pt x="472" y="21"/>
                      <a:pt x="476" y="20"/>
                    </a:cubicBezTo>
                    <a:cubicBezTo>
                      <a:pt x="472" y="20"/>
                      <a:pt x="472" y="20"/>
                      <a:pt x="472" y="20"/>
                    </a:cubicBezTo>
                    <a:cubicBezTo>
                      <a:pt x="470" y="20"/>
                      <a:pt x="468" y="20"/>
                      <a:pt x="466" y="20"/>
                    </a:cubicBezTo>
                    <a:cubicBezTo>
                      <a:pt x="464" y="20"/>
                      <a:pt x="462" y="21"/>
                      <a:pt x="463" y="20"/>
                    </a:cubicBezTo>
                    <a:cubicBezTo>
                      <a:pt x="458" y="21"/>
                      <a:pt x="458" y="21"/>
                      <a:pt x="458" y="21"/>
                    </a:cubicBezTo>
                    <a:cubicBezTo>
                      <a:pt x="458" y="21"/>
                      <a:pt x="458" y="21"/>
                      <a:pt x="458" y="21"/>
                    </a:cubicBezTo>
                    <a:cubicBezTo>
                      <a:pt x="453" y="21"/>
                      <a:pt x="447" y="22"/>
                      <a:pt x="441" y="20"/>
                    </a:cubicBezTo>
                    <a:cubicBezTo>
                      <a:pt x="440" y="21"/>
                      <a:pt x="438" y="21"/>
                      <a:pt x="435" y="21"/>
                    </a:cubicBezTo>
                    <a:cubicBezTo>
                      <a:pt x="434" y="20"/>
                      <a:pt x="434" y="20"/>
                      <a:pt x="434" y="20"/>
                    </a:cubicBezTo>
                    <a:cubicBezTo>
                      <a:pt x="432" y="20"/>
                      <a:pt x="427" y="19"/>
                      <a:pt x="426" y="20"/>
                    </a:cubicBezTo>
                    <a:cubicBezTo>
                      <a:pt x="424" y="18"/>
                      <a:pt x="416" y="19"/>
                      <a:pt x="412" y="19"/>
                    </a:cubicBezTo>
                    <a:cubicBezTo>
                      <a:pt x="411" y="20"/>
                      <a:pt x="411" y="20"/>
                      <a:pt x="411" y="20"/>
                    </a:cubicBezTo>
                    <a:cubicBezTo>
                      <a:pt x="409" y="20"/>
                      <a:pt x="406" y="20"/>
                      <a:pt x="403" y="20"/>
                    </a:cubicBezTo>
                    <a:cubicBezTo>
                      <a:pt x="403" y="21"/>
                      <a:pt x="403" y="21"/>
                      <a:pt x="403" y="21"/>
                    </a:cubicBezTo>
                    <a:cubicBezTo>
                      <a:pt x="400" y="22"/>
                      <a:pt x="395" y="21"/>
                      <a:pt x="391" y="21"/>
                    </a:cubicBezTo>
                    <a:cubicBezTo>
                      <a:pt x="391" y="20"/>
                      <a:pt x="392" y="20"/>
                      <a:pt x="393" y="21"/>
                    </a:cubicBezTo>
                    <a:cubicBezTo>
                      <a:pt x="388" y="19"/>
                      <a:pt x="381" y="22"/>
                      <a:pt x="376" y="20"/>
                    </a:cubicBezTo>
                    <a:cubicBezTo>
                      <a:pt x="375" y="21"/>
                      <a:pt x="374" y="21"/>
                      <a:pt x="373" y="20"/>
                    </a:cubicBezTo>
                    <a:cubicBezTo>
                      <a:pt x="373" y="20"/>
                      <a:pt x="374" y="20"/>
                      <a:pt x="374" y="20"/>
                    </a:cubicBezTo>
                    <a:cubicBezTo>
                      <a:pt x="374" y="20"/>
                      <a:pt x="373" y="20"/>
                      <a:pt x="373" y="20"/>
                    </a:cubicBezTo>
                    <a:cubicBezTo>
                      <a:pt x="373" y="20"/>
                      <a:pt x="372" y="20"/>
                      <a:pt x="371" y="20"/>
                    </a:cubicBezTo>
                    <a:cubicBezTo>
                      <a:pt x="372" y="20"/>
                      <a:pt x="372" y="20"/>
                      <a:pt x="373" y="20"/>
                    </a:cubicBezTo>
                    <a:cubicBezTo>
                      <a:pt x="372" y="20"/>
                      <a:pt x="370" y="20"/>
                      <a:pt x="369" y="21"/>
                    </a:cubicBezTo>
                    <a:cubicBezTo>
                      <a:pt x="368" y="20"/>
                      <a:pt x="368" y="20"/>
                      <a:pt x="368" y="20"/>
                    </a:cubicBezTo>
                    <a:cubicBezTo>
                      <a:pt x="368" y="20"/>
                      <a:pt x="368" y="20"/>
                      <a:pt x="368" y="20"/>
                    </a:cubicBezTo>
                    <a:cubicBezTo>
                      <a:pt x="367" y="19"/>
                      <a:pt x="367" y="20"/>
                      <a:pt x="368" y="21"/>
                    </a:cubicBezTo>
                    <a:cubicBezTo>
                      <a:pt x="367" y="21"/>
                      <a:pt x="366" y="21"/>
                      <a:pt x="366" y="21"/>
                    </a:cubicBezTo>
                    <a:cubicBezTo>
                      <a:pt x="365" y="20"/>
                      <a:pt x="362" y="22"/>
                      <a:pt x="361" y="20"/>
                    </a:cubicBezTo>
                    <a:cubicBezTo>
                      <a:pt x="360" y="21"/>
                      <a:pt x="353" y="21"/>
                      <a:pt x="353" y="22"/>
                    </a:cubicBezTo>
                    <a:cubicBezTo>
                      <a:pt x="352" y="22"/>
                      <a:pt x="352" y="22"/>
                      <a:pt x="353" y="22"/>
                    </a:cubicBezTo>
                    <a:cubicBezTo>
                      <a:pt x="351" y="22"/>
                      <a:pt x="350" y="22"/>
                      <a:pt x="348" y="22"/>
                    </a:cubicBezTo>
                    <a:cubicBezTo>
                      <a:pt x="348" y="21"/>
                      <a:pt x="348" y="21"/>
                      <a:pt x="348" y="21"/>
                    </a:cubicBezTo>
                    <a:cubicBezTo>
                      <a:pt x="344" y="22"/>
                      <a:pt x="344" y="22"/>
                      <a:pt x="344" y="22"/>
                    </a:cubicBezTo>
                    <a:cubicBezTo>
                      <a:pt x="342" y="22"/>
                      <a:pt x="341" y="21"/>
                      <a:pt x="343" y="20"/>
                    </a:cubicBezTo>
                    <a:cubicBezTo>
                      <a:pt x="338" y="22"/>
                      <a:pt x="339" y="21"/>
                      <a:pt x="335" y="22"/>
                    </a:cubicBezTo>
                    <a:cubicBezTo>
                      <a:pt x="335" y="21"/>
                      <a:pt x="335" y="21"/>
                      <a:pt x="335" y="21"/>
                    </a:cubicBezTo>
                    <a:cubicBezTo>
                      <a:pt x="333" y="21"/>
                      <a:pt x="331" y="22"/>
                      <a:pt x="330" y="22"/>
                    </a:cubicBezTo>
                    <a:cubicBezTo>
                      <a:pt x="327" y="20"/>
                      <a:pt x="313" y="21"/>
                      <a:pt x="304" y="20"/>
                    </a:cubicBezTo>
                    <a:cubicBezTo>
                      <a:pt x="306" y="22"/>
                      <a:pt x="300" y="19"/>
                      <a:pt x="300" y="21"/>
                    </a:cubicBezTo>
                    <a:cubicBezTo>
                      <a:pt x="299" y="20"/>
                      <a:pt x="298" y="20"/>
                      <a:pt x="299" y="19"/>
                    </a:cubicBezTo>
                    <a:cubicBezTo>
                      <a:pt x="295" y="20"/>
                      <a:pt x="292" y="18"/>
                      <a:pt x="289" y="20"/>
                    </a:cubicBezTo>
                    <a:cubicBezTo>
                      <a:pt x="289" y="19"/>
                      <a:pt x="290" y="19"/>
                      <a:pt x="290" y="19"/>
                    </a:cubicBezTo>
                    <a:cubicBezTo>
                      <a:pt x="290" y="19"/>
                      <a:pt x="288" y="19"/>
                      <a:pt x="288" y="19"/>
                    </a:cubicBezTo>
                    <a:cubicBezTo>
                      <a:pt x="288" y="18"/>
                      <a:pt x="289" y="18"/>
                      <a:pt x="289" y="18"/>
                    </a:cubicBezTo>
                    <a:cubicBezTo>
                      <a:pt x="285" y="18"/>
                      <a:pt x="284" y="20"/>
                      <a:pt x="284" y="21"/>
                    </a:cubicBezTo>
                    <a:cubicBezTo>
                      <a:pt x="282" y="21"/>
                      <a:pt x="280" y="21"/>
                      <a:pt x="279" y="22"/>
                    </a:cubicBezTo>
                    <a:cubicBezTo>
                      <a:pt x="278" y="21"/>
                      <a:pt x="277" y="21"/>
                      <a:pt x="279" y="21"/>
                    </a:cubicBezTo>
                    <a:cubicBezTo>
                      <a:pt x="278" y="20"/>
                      <a:pt x="270" y="20"/>
                      <a:pt x="269" y="21"/>
                    </a:cubicBezTo>
                    <a:cubicBezTo>
                      <a:pt x="269" y="21"/>
                      <a:pt x="267" y="21"/>
                      <a:pt x="267" y="21"/>
                    </a:cubicBezTo>
                    <a:cubicBezTo>
                      <a:pt x="263" y="21"/>
                      <a:pt x="263" y="21"/>
                      <a:pt x="259" y="21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59" y="23"/>
                      <a:pt x="257" y="21"/>
                      <a:pt x="254" y="22"/>
                    </a:cubicBezTo>
                    <a:cubicBezTo>
                      <a:pt x="254" y="21"/>
                      <a:pt x="254" y="21"/>
                      <a:pt x="254" y="21"/>
                    </a:cubicBezTo>
                    <a:cubicBezTo>
                      <a:pt x="248" y="20"/>
                      <a:pt x="252" y="22"/>
                      <a:pt x="245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5" y="24"/>
                      <a:pt x="240" y="20"/>
                      <a:pt x="236" y="21"/>
                    </a:cubicBezTo>
                    <a:cubicBezTo>
                      <a:pt x="237" y="22"/>
                      <a:pt x="237" y="22"/>
                      <a:pt x="237" y="22"/>
                    </a:cubicBezTo>
                    <a:cubicBezTo>
                      <a:pt x="235" y="22"/>
                      <a:pt x="232" y="19"/>
                      <a:pt x="230" y="18"/>
                    </a:cubicBezTo>
                    <a:cubicBezTo>
                      <a:pt x="229" y="18"/>
                      <a:pt x="230" y="18"/>
                      <a:pt x="231" y="18"/>
                    </a:cubicBezTo>
                    <a:cubicBezTo>
                      <a:pt x="226" y="17"/>
                      <a:pt x="230" y="19"/>
                      <a:pt x="226" y="19"/>
                    </a:cubicBezTo>
                    <a:cubicBezTo>
                      <a:pt x="226" y="19"/>
                      <a:pt x="227" y="18"/>
                      <a:pt x="225" y="18"/>
                    </a:cubicBezTo>
                    <a:cubicBezTo>
                      <a:pt x="223" y="17"/>
                      <a:pt x="217" y="19"/>
                      <a:pt x="214" y="17"/>
                    </a:cubicBezTo>
                    <a:cubicBezTo>
                      <a:pt x="214" y="18"/>
                      <a:pt x="215" y="19"/>
                      <a:pt x="213" y="18"/>
                    </a:cubicBezTo>
                    <a:cubicBezTo>
                      <a:pt x="211" y="18"/>
                      <a:pt x="207" y="15"/>
                      <a:pt x="204" y="1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2" y="14"/>
                      <a:pt x="198" y="12"/>
                      <a:pt x="196" y="12"/>
                    </a:cubicBezTo>
                    <a:cubicBezTo>
                      <a:pt x="196" y="10"/>
                      <a:pt x="193" y="9"/>
                      <a:pt x="189" y="8"/>
                    </a:cubicBezTo>
                    <a:cubicBezTo>
                      <a:pt x="185" y="7"/>
                      <a:pt x="182" y="8"/>
                      <a:pt x="182" y="6"/>
                    </a:cubicBezTo>
                    <a:cubicBezTo>
                      <a:pt x="182" y="6"/>
                      <a:pt x="179" y="7"/>
                      <a:pt x="177" y="8"/>
                    </a:cubicBezTo>
                    <a:cubicBezTo>
                      <a:pt x="176" y="9"/>
                      <a:pt x="175" y="10"/>
                      <a:pt x="174" y="11"/>
                    </a:cubicBezTo>
                    <a:cubicBezTo>
                      <a:pt x="174" y="12"/>
                      <a:pt x="174" y="12"/>
                      <a:pt x="174" y="12"/>
                    </a:cubicBezTo>
                    <a:cubicBezTo>
                      <a:pt x="173" y="12"/>
                      <a:pt x="173" y="12"/>
                      <a:pt x="173" y="12"/>
                    </a:cubicBezTo>
                    <a:cubicBezTo>
                      <a:pt x="173" y="14"/>
                      <a:pt x="173" y="14"/>
                      <a:pt x="173" y="14"/>
                    </a:cubicBezTo>
                    <a:cubicBezTo>
                      <a:pt x="173" y="15"/>
                      <a:pt x="173" y="15"/>
                      <a:pt x="173" y="15"/>
                    </a:cubicBezTo>
                    <a:cubicBezTo>
                      <a:pt x="173" y="16"/>
                      <a:pt x="173" y="17"/>
                      <a:pt x="174" y="17"/>
                    </a:cubicBezTo>
                    <a:cubicBezTo>
                      <a:pt x="174" y="18"/>
                      <a:pt x="174" y="18"/>
                      <a:pt x="174" y="18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1" y="17"/>
                      <a:pt x="170" y="17"/>
                      <a:pt x="170" y="17"/>
                    </a:cubicBezTo>
                    <a:cubicBezTo>
                      <a:pt x="169" y="17"/>
                      <a:pt x="169" y="17"/>
                      <a:pt x="168" y="17"/>
                    </a:cubicBezTo>
                    <a:cubicBezTo>
                      <a:pt x="167" y="17"/>
                      <a:pt x="166" y="17"/>
                      <a:pt x="165" y="17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3" y="17"/>
                      <a:pt x="156" y="13"/>
                      <a:pt x="150" y="12"/>
                    </a:cubicBezTo>
                    <a:cubicBezTo>
                      <a:pt x="150" y="12"/>
                      <a:pt x="150" y="12"/>
                      <a:pt x="151" y="12"/>
                    </a:cubicBezTo>
                    <a:cubicBezTo>
                      <a:pt x="144" y="11"/>
                      <a:pt x="135" y="5"/>
                      <a:pt x="132" y="8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33" y="9"/>
                      <a:pt x="126" y="9"/>
                      <a:pt x="128" y="10"/>
                    </a:cubicBezTo>
                    <a:cubicBezTo>
                      <a:pt x="126" y="10"/>
                      <a:pt x="123" y="7"/>
                      <a:pt x="126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7" y="7"/>
                      <a:pt x="119" y="6"/>
                      <a:pt x="119" y="5"/>
                    </a:cubicBezTo>
                    <a:cubicBezTo>
                      <a:pt x="116" y="4"/>
                      <a:pt x="114" y="4"/>
                      <a:pt x="111" y="3"/>
                    </a:cubicBezTo>
                    <a:cubicBezTo>
                      <a:pt x="108" y="3"/>
                      <a:pt x="105" y="3"/>
                      <a:pt x="102" y="3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10"/>
                      <a:pt x="99" y="11"/>
                      <a:pt x="99" y="11"/>
                    </a:cubicBezTo>
                    <a:cubicBezTo>
                      <a:pt x="99" y="12"/>
                      <a:pt x="98" y="12"/>
                      <a:pt x="98" y="12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97" y="11"/>
                      <a:pt x="96" y="11"/>
                      <a:pt x="95" y="11"/>
                    </a:cubicBezTo>
                    <a:cubicBezTo>
                      <a:pt x="95" y="11"/>
                      <a:pt x="96" y="13"/>
                      <a:pt x="97" y="13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3" y="12"/>
                      <a:pt x="93" y="11"/>
                      <a:pt x="95" y="11"/>
                    </a:cubicBezTo>
                    <a:cubicBezTo>
                      <a:pt x="94" y="11"/>
                      <a:pt x="94" y="11"/>
                      <a:pt x="93" y="11"/>
                    </a:cubicBezTo>
                    <a:cubicBezTo>
                      <a:pt x="92" y="11"/>
                      <a:pt x="91" y="11"/>
                      <a:pt x="91" y="11"/>
                    </a:cubicBezTo>
                    <a:cubicBezTo>
                      <a:pt x="86" y="10"/>
                      <a:pt x="94" y="10"/>
                      <a:pt x="92" y="1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10"/>
                      <a:pt x="88" y="10"/>
                      <a:pt x="85" y="9"/>
                    </a:cubicBezTo>
                    <a:cubicBezTo>
                      <a:pt x="83" y="9"/>
                      <a:pt x="85" y="8"/>
                      <a:pt x="84" y="8"/>
                    </a:cubicBezTo>
                    <a:cubicBezTo>
                      <a:pt x="84" y="8"/>
                      <a:pt x="84" y="8"/>
                      <a:pt x="83" y="8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7" y="8"/>
                      <a:pt x="75" y="7"/>
                      <a:pt x="77" y="8"/>
                    </a:cubicBezTo>
                    <a:cubicBezTo>
                      <a:pt x="74" y="5"/>
                      <a:pt x="59" y="3"/>
                      <a:pt x="57" y="3"/>
                    </a:cubicBezTo>
                    <a:cubicBezTo>
                      <a:pt x="56" y="3"/>
                      <a:pt x="55" y="3"/>
                      <a:pt x="53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9"/>
                      <a:pt x="53" y="11"/>
                      <a:pt x="55" y="13"/>
                    </a:cubicBezTo>
                    <a:cubicBezTo>
                      <a:pt x="54" y="12"/>
                      <a:pt x="55" y="11"/>
                      <a:pt x="57" y="13"/>
                    </a:cubicBezTo>
                    <a:cubicBezTo>
                      <a:pt x="57" y="14"/>
                      <a:pt x="56" y="14"/>
                      <a:pt x="56" y="14"/>
                    </a:cubicBezTo>
                    <a:cubicBezTo>
                      <a:pt x="52" y="13"/>
                      <a:pt x="48" y="10"/>
                      <a:pt x="43" y="9"/>
                    </a:cubicBezTo>
                    <a:cubicBezTo>
                      <a:pt x="42" y="9"/>
                      <a:pt x="43" y="10"/>
                      <a:pt x="42" y="10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6"/>
                      <a:pt x="36" y="8"/>
                      <a:pt x="34" y="6"/>
                    </a:cubicBezTo>
                    <a:cubicBezTo>
                      <a:pt x="35" y="6"/>
                      <a:pt x="35" y="7"/>
                      <a:pt x="34" y="7"/>
                    </a:cubicBezTo>
                    <a:cubicBezTo>
                      <a:pt x="30" y="5"/>
                      <a:pt x="26" y="3"/>
                      <a:pt x="22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9"/>
                      <a:pt x="22" y="18"/>
                      <a:pt x="21" y="18"/>
                    </a:cubicBezTo>
                    <a:cubicBezTo>
                      <a:pt x="20" y="18"/>
                      <a:pt x="19" y="18"/>
                      <a:pt x="19" y="17"/>
                    </a:cubicBezTo>
                    <a:cubicBezTo>
                      <a:pt x="17" y="17"/>
                      <a:pt x="15" y="16"/>
                      <a:pt x="15" y="15"/>
                    </a:cubicBezTo>
                    <a:cubicBezTo>
                      <a:pt x="15" y="16"/>
                      <a:pt x="15" y="16"/>
                      <a:pt x="14" y="16"/>
                    </a:cubicBezTo>
                    <a:cubicBezTo>
                      <a:pt x="14" y="16"/>
                      <a:pt x="14" y="16"/>
                      <a:pt x="14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4"/>
                      <a:pt x="2" y="11"/>
                      <a:pt x="1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5" y="17"/>
                      <a:pt x="4" y="18"/>
                    </a:cubicBezTo>
                    <a:cubicBezTo>
                      <a:pt x="6" y="18"/>
                      <a:pt x="7" y="19"/>
                      <a:pt x="9" y="21"/>
                    </a:cubicBezTo>
                    <a:cubicBezTo>
                      <a:pt x="11" y="22"/>
                      <a:pt x="15" y="24"/>
                      <a:pt x="18" y="23"/>
                    </a:cubicBezTo>
                    <a:cubicBezTo>
                      <a:pt x="19" y="24"/>
                      <a:pt x="17" y="24"/>
                      <a:pt x="17" y="24"/>
                    </a:cubicBezTo>
                    <a:cubicBezTo>
                      <a:pt x="19" y="24"/>
                      <a:pt x="21" y="24"/>
                      <a:pt x="25" y="25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6" y="26"/>
                      <a:pt x="28" y="26"/>
                      <a:pt x="30" y="27"/>
                    </a:cubicBezTo>
                    <a:cubicBezTo>
                      <a:pt x="32" y="27"/>
                      <a:pt x="34" y="27"/>
                      <a:pt x="34" y="27"/>
                    </a:cubicBezTo>
                    <a:cubicBezTo>
                      <a:pt x="32" y="23"/>
                      <a:pt x="31" y="19"/>
                      <a:pt x="28" y="12"/>
                    </a:cubicBezTo>
                    <a:cubicBezTo>
                      <a:pt x="28" y="12"/>
                      <a:pt x="28" y="12"/>
                      <a:pt x="28" y="13"/>
                    </a:cubicBezTo>
                    <a:cubicBezTo>
                      <a:pt x="31" y="13"/>
                      <a:pt x="28" y="11"/>
                      <a:pt x="31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4" y="13"/>
                      <a:pt x="35" y="14"/>
                      <a:pt x="34" y="15"/>
                    </a:cubicBezTo>
                    <a:cubicBezTo>
                      <a:pt x="34" y="15"/>
                      <a:pt x="33" y="15"/>
                      <a:pt x="33" y="14"/>
                    </a:cubicBezTo>
                    <a:cubicBezTo>
                      <a:pt x="35" y="16"/>
                      <a:pt x="39" y="17"/>
                      <a:pt x="40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45" y="18"/>
                      <a:pt x="55" y="23"/>
                      <a:pt x="63" y="23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3" y="23"/>
                      <a:pt x="63" y="23"/>
                      <a:pt x="64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6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6" y="16"/>
                      <a:pt x="66" y="16"/>
                      <a:pt x="62" y="12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1" y="12"/>
                      <a:pt x="60" y="11"/>
                      <a:pt x="59" y="10"/>
                    </a:cubicBezTo>
                    <a:cubicBezTo>
                      <a:pt x="60" y="10"/>
                      <a:pt x="59" y="9"/>
                      <a:pt x="59" y="8"/>
                    </a:cubicBezTo>
                    <a:cubicBezTo>
                      <a:pt x="60" y="8"/>
                      <a:pt x="60" y="8"/>
                      <a:pt x="61" y="8"/>
                    </a:cubicBezTo>
                    <a:cubicBezTo>
                      <a:pt x="58" y="9"/>
                      <a:pt x="63" y="10"/>
                      <a:pt x="60" y="10"/>
                    </a:cubicBezTo>
                    <a:cubicBezTo>
                      <a:pt x="66" y="13"/>
                      <a:pt x="70" y="11"/>
                      <a:pt x="72" y="14"/>
                    </a:cubicBezTo>
                    <a:cubicBezTo>
                      <a:pt x="76" y="12"/>
                      <a:pt x="67" y="11"/>
                      <a:pt x="69" y="11"/>
                    </a:cubicBezTo>
                    <a:cubicBezTo>
                      <a:pt x="68" y="10"/>
                      <a:pt x="72" y="10"/>
                      <a:pt x="74" y="11"/>
                    </a:cubicBezTo>
                    <a:cubicBezTo>
                      <a:pt x="76" y="12"/>
                      <a:pt x="76" y="14"/>
                      <a:pt x="82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7"/>
                      <a:pt x="85" y="16"/>
                      <a:pt x="87" y="18"/>
                    </a:cubicBezTo>
                    <a:cubicBezTo>
                      <a:pt x="89" y="17"/>
                      <a:pt x="90" y="19"/>
                      <a:pt x="91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9" y="17"/>
                      <a:pt x="92" y="15"/>
                      <a:pt x="97" y="17"/>
                    </a:cubicBezTo>
                    <a:cubicBezTo>
                      <a:pt x="97" y="18"/>
                      <a:pt x="95" y="18"/>
                      <a:pt x="94" y="18"/>
                    </a:cubicBezTo>
                    <a:cubicBezTo>
                      <a:pt x="96" y="19"/>
                      <a:pt x="97" y="18"/>
                      <a:pt x="99" y="19"/>
                    </a:cubicBezTo>
                    <a:cubicBezTo>
                      <a:pt x="99" y="21"/>
                      <a:pt x="90" y="18"/>
                      <a:pt x="88" y="18"/>
                    </a:cubicBezTo>
                    <a:cubicBezTo>
                      <a:pt x="89" y="19"/>
                      <a:pt x="90" y="19"/>
                      <a:pt x="91" y="19"/>
                    </a:cubicBezTo>
                    <a:cubicBezTo>
                      <a:pt x="93" y="19"/>
                      <a:pt x="94" y="19"/>
                      <a:pt x="92" y="20"/>
                    </a:cubicBezTo>
                    <a:cubicBezTo>
                      <a:pt x="94" y="19"/>
                      <a:pt x="96" y="19"/>
                      <a:pt x="98" y="20"/>
                    </a:cubicBezTo>
                    <a:cubicBezTo>
                      <a:pt x="100" y="21"/>
                      <a:pt x="103" y="21"/>
                      <a:pt x="105" y="21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108" y="22"/>
                      <a:pt x="108" y="21"/>
                    </a:cubicBezTo>
                    <a:cubicBezTo>
                      <a:pt x="108" y="21"/>
                      <a:pt x="108" y="20"/>
                      <a:pt x="108" y="20"/>
                    </a:cubicBezTo>
                    <a:cubicBezTo>
                      <a:pt x="108" y="20"/>
                      <a:pt x="108" y="21"/>
                      <a:pt x="108" y="21"/>
                    </a:cubicBezTo>
                    <a:cubicBezTo>
                      <a:pt x="108" y="22"/>
                      <a:pt x="108" y="22"/>
                      <a:pt x="108" y="23"/>
                    </a:cubicBezTo>
                    <a:cubicBezTo>
                      <a:pt x="108" y="23"/>
                      <a:pt x="109" y="22"/>
                      <a:pt x="109" y="22"/>
                    </a:cubicBezTo>
                    <a:cubicBezTo>
                      <a:pt x="108" y="19"/>
                      <a:pt x="108" y="16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1"/>
                      <a:pt x="108" y="11"/>
                    </a:cubicBezTo>
                    <a:cubicBezTo>
                      <a:pt x="109" y="11"/>
                      <a:pt x="110" y="12"/>
                      <a:pt x="110" y="12"/>
                    </a:cubicBezTo>
                    <a:cubicBezTo>
                      <a:pt x="115" y="13"/>
                      <a:pt x="109" y="11"/>
                      <a:pt x="112" y="11"/>
                    </a:cubicBezTo>
                    <a:cubicBezTo>
                      <a:pt x="113" y="12"/>
                      <a:pt x="114" y="11"/>
                      <a:pt x="117" y="11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4"/>
                      <a:pt x="119" y="10"/>
                      <a:pt x="124" y="12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7" y="14"/>
                      <a:pt x="127" y="14"/>
                      <a:pt x="130" y="16"/>
                    </a:cubicBezTo>
                    <a:cubicBezTo>
                      <a:pt x="130" y="15"/>
                      <a:pt x="131" y="14"/>
                      <a:pt x="134" y="15"/>
                    </a:cubicBezTo>
                    <a:cubicBezTo>
                      <a:pt x="136" y="16"/>
                      <a:pt x="133" y="15"/>
                      <a:pt x="136" y="16"/>
                    </a:cubicBezTo>
                    <a:cubicBezTo>
                      <a:pt x="135" y="17"/>
                      <a:pt x="134" y="17"/>
                      <a:pt x="133" y="16"/>
                    </a:cubicBezTo>
                    <a:cubicBezTo>
                      <a:pt x="133" y="16"/>
                      <a:pt x="132" y="16"/>
                      <a:pt x="132" y="16"/>
                    </a:cubicBezTo>
                    <a:cubicBezTo>
                      <a:pt x="133" y="18"/>
                      <a:pt x="137" y="18"/>
                      <a:pt x="138" y="18"/>
                    </a:cubicBezTo>
                    <a:cubicBezTo>
                      <a:pt x="137" y="18"/>
                      <a:pt x="137" y="18"/>
                      <a:pt x="136" y="18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3" y="19"/>
                      <a:pt x="142" y="19"/>
                      <a:pt x="142" y="19"/>
                    </a:cubicBezTo>
                    <a:cubicBezTo>
                      <a:pt x="143" y="19"/>
                      <a:pt x="144" y="19"/>
                      <a:pt x="145" y="19"/>
                    </a:cubicBezTo>
                    <a:cubicBezTo>
                      <a:pt x="145" y="20"/>
                      <a:pt x="145" y="21"/>
                      <a:pt x="142" y="20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50" y="23"/>
                      <a:pt x="149" y="23"/>
                    </a:cubicBezTo>
                    <a:cubicBezTo>
                      <a:pt x="152" y="24"/>
                      <a:pt x="157" y="23"/>
                      <a:pt x="161" y="25"/>
                    </a:cubicBezTo>
                    <a:cubicBezTo>
                      <a:pt x="161" y="24"/>
                      <a:pt x="162" y="24"/>
                      <a:pt x="163" y="24"/>
                    </a:cubicBezTo>
                    <a:cubicBezTo>
                      <a:pt x="163" y="25"/>
                      <a:pt x="164" y="25"/>
                      <a:pt x="165" y="25"/>
                    </a:cubicBezTo>
                    <a:cubicBezTo>
                      <a:pt x="167" y="26"/>
                      <a:pt x="167" y="26"/>
                      <a:pt x="167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72" y="27"/>
                      <a:pt x="176" y="27"/>
                      <a:pt x="179" y="26"/>
                    </a:cubicBezTo>
                    <a:cubicBezTo>
                      <a:pt x="180" y="27"/>
                      <a:pt x="182" y="27"/>
                      <a:pt x="183" y="27"/>
                    </a:cubicBezTo>
                    <a:cubicBezTo>
                      <a:pt x="184" y="27"/>
                      <a:pt x="184" y="27"/>
                      <a:pt x="184" y="27"/>
                    </a:cubicBezTo>
                    <a:cubicBezTo>
                      <a:pt x="183" y="24"/>
                      <a:pt x="183" y="25"/>
                      <a:pt x="182" y="25"/>
                    </a:cubicBezTo>
                    <a:cubicBezTo>
                      <a:pt x="182" y="26"/>
                      <a:pt x="181" y="26"/>
                      <a:pt x="181" y="21"/>
                    </a:cubicBezTo>
                    <a:cubicBezTo>
                      <a:pt x="180" y="14"/>
                      <a:pt x="182" y="19"/>
                      <a:pt x="182" y="16"/>
                    </a:cubicBezTo>
                    <a:cubicBezTo>
                      <a:pt x="182" y="16"/>
                      <a:pt x="182" y="15"/>
                      <a:pt x="182" y="15"/>
                    </a:cubicBezTo>
                    <a:cubicBezTo>
                      <a:pt x="181" y="15"/>
                      <a:pt x="182" y="14"/>
                      <a:pt x="184" y="15"/>
                    </a:cubicBezTo>
                    <a:cubicBezTo>
                      <a:pt x="183" y="15"/>
                      <a:pt x="182" y="15"/>
                      <a:pt x="182" y="15"/>
                    </a:cubicBezTo>
                    <a:cubicBezTo>
                      <a:pt x="183" y="16"/>
                      <a:pt x="183" y="16"/>
                      <a:pt x="183" y="16"/>
                    </a:cubicBezTo>
                    <a:cubicBezTo>
                      <a:pt x="183" y="16"/>
                      <a:pt x="182" y="17"/>
                      <a:pt x="182" y="17"/>
                    </a:cubicBezTo>
                    <a:cubicBezTo>
                      <a:pt x="182" y="17"/>
                      <a:pt x="183" y="17"/>
                      <a:pt x="183" y="17"/>
                    </a:cubicBezTo>
                    <a:cubicBezTo>
                      <a:pt x="183" y="17"/>
                      <a:pt x="182" y="17"/>
                      <a:pt x="183" y="17"/>
                    </a:cubicBezTo>
                    <a:cubicBezTo>
                      <a:pt x="183" y="17"/>
                      <a:pt x="183" y="17"/>
                      <a:pt x="183" y="17"/>
                    </a:cubicBezTo>
                    <a:cubicBezTo>
                      <a:pt x="183" y="17"/>
                      <a:pt x="184" y="17"/>
                      <a:pt x="184" y="17"/>
                    </a:cubicBezTo>
                    <a:cubicBezTo>
                      <a:pt x="184" y="17"/>
                      <a:pt x="183" y="17"/>
                      <a:pt x="183" y="17"/>
                    </a:cubicBezTo>
                    <a:cubicBezTo>
                      <a:pt x="184" y="16"/>
                      <a:pt x="184" y="16"/>
                      <a:pt x="185" y="17"/>
                    </a:cubicBezTo>
                    <a:cubicBezTo>
                      <a:pt x="186" y="17"/>
                      <a:pt x="189" y="18"/>
                      <a:pt x="189" y="17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0" y="18"/>
                      <a:pt x="190" y="18"/>
                      <a:pt x="190" y="18"/>
                    </a:cubicBezTo>
                    <a:cubicBezTo>
                      <a:pt x="192" y="20"/>
                      <a:pt x="193" y="17"/>
                      <a:pt x="197" y="20"/>
                    </a:cubicBezTo>
                    <a:cubicBezTo>
                      <a:pt x="198" y="21"/>
                      <a:pt x="199" y="22"/>
                      <a:pt x="198" y="21"/>
                    </a:cubicBezTo>
                    <a:cubicBezTo>
                      <a:pt x="202" y="22"/>
                      <a:pt x="202" y="22"/>
                      <a:pt x="202" y="22"/>
                    </a:cubicBezTo>
                    <a:cubicBezTo>
                      <a:pt x="203" y="23"/>
                      <a:pt x="203" y="23"/>
                      <a:pt x="202" y="23"/>
                    </a:cubicBezTo>
                    <a:cubicBezTo>
                      <a:pt x="201" y="23"/>
                      <a:pt x="207" y="25"/>
                      <a:pt x="207" y="25"/>
                    </a:cubicBezTo>
                    <a:cubicBezTo>
                      <a:pt x="207" y="25"/>
                      <a:pt x="207" y="25"/>
                      <a:pt x="207" y="25"/>
                    </a:cubicBezTo>
                    <a:cubicBezTo>
                      <a:pt x="208" y="24"/>
                      <a:pt x="210" y="24"/>
                      <a:pt x="211" y="24"/>
                    </a:cubicBezTo>
                    <a:cubicBezTo>
                      <a:pt x="213" y="25"/>
                      <a:pt x="210" y="24"/>
                      <a:pt x="211" y="25"/>
                    </a:cubicBezTo>
                    <a:cubicBezTo>
                      <a:pt x="214" y="25"/>
                      <a:pt x="214" y="25"/>
                      <a:pt x="214" y="25"/>
                    </a:cubicBezTo>
                    <a:cubicBezTo>
                      <a:pt x="215" y="26"/>
                      <a:pt x="212" y="26"/>
                      <a:pt x="210" y="25"/>
                    </a:cubicBezTo>
                    <a:cubicBezTo>
                      <a:pt x="213" y="29"/>
                      <a:pt x="213" y="26"/>
                      <a:pt x="219" y="28"/>
                    </a:cubicBezTo>
                    <a:cubicBezTo>
                      <a:pt x="216" y="28"/>
                      <a:pt x="216" y="28"/>
                      <a:pt x="216" y="28"/>
                    </a:cubicBezTo>
                    <a:cubicBezTo>
                      <a:pt x="218" y="30"/>
                      <a:pt x="221" y="29"/>
                      <a:pt x="224" y="31"/>
                    </a:cubicBezTo>
                    <a:cubicBezTo>
                      <a:pt x="223" y="30"/>
                      <a:pt x="217" y="27"/>
                      <a:pt x="221" y="27"/>
                    </a:cubicBezTo>
                    <a:cubicBezTo>
                      <a:pt x="222" y="27"/>
                      <a:pt x="223" y="28"/>
                      <a:pt x="225" y="27"/>
                    </a:cubicBezTo>
                    <a:cubicBezTo>
                      <a:pt x="225" y="28"/>
                      <a:pt x="227" y="28"/>
                      <a:pt x="229" y="28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32" y="29"/>
                      <a:pt x="231" y="28"/>
                      <a:pt x="233" y="28"/>
                    </a:cubicBezTo>
                    <a:cubicBezTo>
                      <a:pt x="236" y="28"/>
                      <a:pt x="236" y="29"/>
                      <a:pt x="237" y="30"/>
                    </a:cubicBezTo>
                    <a:cubicBezTo>
                      <a:pt x="241" y="30"/>
                      <a:pt x="234" y="28"/>
                      <a:pt x="239" y="28"/>
                    </a:cubicBezTo>
                    <a:cubicBezTo>
                      <a:pt x="243" y="28"/>
                      <a:pt x="245" y="28"/>
                      <a:pt x="249" y="27"/>
                    </a:cubicBezTo>
                    <a:cubicBezTo>
                      <a:pt x="252" y="28"/>
                      <a:pt x="249" y="28"/>
                      <a:pt x="250" y="28"/>
                    </a:cubicBezTo>
                    <a:cubicBezTo>
                      <a:pt x="252" y="27"/>
                      <a:pt x="252" y="27"/>
                      <a:pt x="252" y="27"/>
                    </a:cubicBezTo>
                    <a:cubicBezTo>
                      <a:pt x="253" y="27"/>
                      <a:pt x="252" y="28"/>
                      <a:pt x="252" y="28"/>
                    </a:cubicBezTo>
                    <a:cubicBezTo>
                      <a:pt x="254" y="28"/>
                      <a:pt x="252" y="27"/>
                      <a:pt x="255" y="26"/>
                    </a:cubicBezTo>
                    <a:cubicBezTo>
                      <a:pt x="256" y="25"/>
                      <a:pt x="261" y="28"/>
                      <a:pt x="265" y="27"/>
                    </a:cubicBezTo>
                    <a:cubicBezTo>
                      <a:pt x="266" y="27"/>
                      <a:pt x="265" y="28"/>
                      <a:pt x="265" y="28"/>
                    </a:cubicBezTo>
                    <a:cubicBezTo>
                      <a:pt x="270" y="27"/>
                      <a:pt x="269" y="27"/>
                      <a:pt x="273" y="26"/>
                    </a:cubicBezTo>
                    <a:cubicBezTo>
                      <a:pt x="277" y="27"/>
                      <a:pt x="277" y="27"/>
                      <a:pt x="277" y="27"/>
                    </a:cubicBezTo>
                    <a:cubicBezTo>
                      <a:pt x="274" y="26"/>
                      <a:pt x="278" y="25"/>
                      <a:pt x="281" y="24"/>
                    </a:cubicBezTo>
                    <a:cubicBezTo>
                      <a:pt x="280" y="23"/>
                      <a:pt x="279" y="23"/>
                      <a:pt x="278" y="23"/>
                    </a:cubicBezTo>
                    <a:cubicBezTo>
                      <a:pt x="283" y="22"/>
                      <a:pt x="283" y="22"/>
                      <a:pt x="283" y="22"/>
                    </a:cubicBezTo>
                    <a:cubicBezTo>
                      <a:pt x="283" y="22"/>
                      <a:pt x="283" y="23"/>
                      <a:pt x="282" y="23"/>
                    </a:cubicBezTo>
                    <a:cubicBezTo>
                      <a:pt x="283" y="23"/>
                      <a:pt x="283" y="23"/>
                      <a:pt x="283" y="23"/>
                    </a:cubicBezTo>
                    <a:cubicBezTo>
                      <a:pt x="285" y="24"/>
                      <a:pt x="284" y="24"/>
                      <a:pt x="283" y="25"/>
                    </a:cubicBezTo>
                    <a:cubicBezTo>
                      <a:pt x="282" y="25"/>
                      <a:pt x="282" y="24"/>
                      <a:pt x="281" y="24"/>
                    </a:cubicBezTo>
                    <a:cubicBezTo>
                      <a:pt x="280" y="25"/>
                      <a:pt x="279" y="26"/>
                      <a:pt x="279" y="27"/>
                    </a:cubicBezTo>
                    <a:cubicBezTo>
                      <a:pt x="279" y="26"/>
                      <a:pt x="280" y="26"/>
                      <a:pt x="281" y="26"/>
                    </a:cubicBezTo>
                    <a:cubicBezTo>
                      <a:pt x="280" y="26"/>
                      <a:pt x="280" y="27"/>
                      <a:pt x="280" y="27"/>
                    </a:cubicBezTo>
                    <a:cubicBezTo>
                      <a:pt x="280" y="27"/>
                      <a:pt x="281" y="27"/>
                      <a:pt x="282" y="26"/>
                    </a:cubicBezTo>
                    <a:cubicBezTo>
                      <a:pt x="283" y="28"/>
                      <a:pt x="283" y="28"/>
                      <a:pt x="283" y="28"/>
                    </a:cubicBezTo>
                    <a:cubicBezTo>
                      <a:pt x="283" y="27"/>
                      <a:pt x="283" y="27"/>
                      <a:pt x="283" y="27"/>
                    </a:cubicBezTo>
                    <a:cubicBezTo>
                      <a:pt x="289" y="28"/>
                      <a:pt x="289" y="28"/>
                      <a:pt x="289" y="28"/>
                    </a:cubicBezTo>
                    <a:cubicBezTo>
                      <a:pt x="293" y="27"/>
                      <a:pt x="297" y="25"/>
                      <a:pt x="304" y="24"/>
                    </a:cubicBezTo>
                    <a:cubicBezTo>
                      <a:pt x="302" y="25"/>
                      <a:pt x="303" y="26"/>
                      <a:pt x="303" y="27"/>
                    </a:cubicBezTo>
                    <a:cubicBezTo>
                      <a:pt x="302" y="26"/>
                      <a:pt x="298" y="28"/>
                      <a:pt x="295" y="27"/>
                    </a:cubicBezTo>
                    <a:cubicBezTo>
                      <a:pt x="296" y="27"/>
                      <a:pt x="296" y="28"/>
                      <a:pt x="295" y="28"/>
                    </a:cubicBezTo>
                    <a:cubicBezTo>
                      <a:pt x="302" y="27"/>
                      <a:pt x="302" y="27"/>
                      <a:pt x="302" y="27"/>
                    </a:cubicBezTo>
                    <a:cubicBezTo>
                      <a:pt x="302" y="28"/>
                      <a:pt x="303" y="28"/>
                      <a:pt x="305" y="28"/>
                    </a:cubicBezTo>
                    <a:cubicBezTo>
                      <a:pt x="304" y="26"/>
                      <a:pt x="310" y="27"/>
                      <a:pt x="312" y="26"/>
                    </a:cubicBezTo>
                    <a:cubicBezTo>
                      <a:pt x="312" y="27"/>
                      <a:pt x="312" y="28"/>
                      <a:pt x="308" y="28"/>
                    </a:cubicBezTo>
                    <a:cubicBezTo>
                      <a:pt x="312" y="29"/>
                      <a:pt x="313" y="25"/>
                      <a:pt x="316" y="27"/>
                    </a:cubicBezTo>
                    <a:cubicBezTo>
                      <a:pt x="316" y="27"/>
                      <a:pt x="315" y="26"/>
                      <a:pt x="315" y="27"/>
                    </a:cubicBezTo>
                    <a:cubicBezTo>
                      <a:pt x="317" y="26"/>
                      <a:pt x="321" y="27"/>
                      <a:pt x="320" y="27"/>
                    </a:cubicBezTo>
                    <a:cubicBezTo>
                      <a:pt x="319" y="27"/>
                      <a:pt x="319" y="27"/>
                      <a:pt x="319" y="27"/>
                    </a:cubicBezTo>
                    <a:cubicBezTo>
                      <a:pt x="324" y="28"/>
                      <a:pt x="335" y="28"/>
                      <a:pt x="336" y="26"/>
                    </a:cubicBezTo>
                    <a:cubicBezTo>
                      <a:pt x="336" y="26"/>
                      <a:pt x="335" y="28"/>
                      <a:pt x="335" y="28"/>
                    </a:cubicBezTo>
                    <a:cubicBezTo>
                      <a:pt x="344" y="23"/>
                      <a:pt x="344" y="23"/>
                      <a:pt x="344" y="23"/>
                    </a:cubicBezTo>
                    <a:cubicBezTo>
                      <a:pt x="343" y="24"/>
                      <a:pt x="346" y="28"/>
                      <a:pt x="342" y="28"/>
                    </a:cubicBezTo>
                    <a:cubicBezTo>
                      <a:pt x="343" y="29"/>
                      <a:pt x="344" y="29"/>
                      <a:pt x="347" y="28"/>
                    </a:cubicBezTo>
                    <a:cubicBezTo>
                      <a:pt x="346" y="28"/>
                      <a:pt x="345" y="26"/>
                      <a:pt x="346" y="26"/>
                    </a:cubicBezTo>
                    <a:cubicBezTo>
                      <a:pt x="349" y="28"/>
                      <a:pt x="348" y="27"/>
                      <a:pt x="352" y="28"/>
                    </a:cubicBezTo>
                    <a:cubicBezTo>
                      <a:pt x="351" y="28"/>
                      <a:pt x="352" y="26"/>
                      <a:pt x="354" y="26"/>
                    </a:cubicBezTo>
                    <a:cubicBezTo>
                      <a:pt x="354" y="26"/>
                      <a:pt x="354" y="28"/>
                      <a:pt x="353" y="28"/>
                    </a:cubicBezTo>
                    <a:cubicBezTo>
                      <a:pt x="358" y="26"/>
                      <a:pt x="358" y="26"/>
                      <a:pt x="358" y="26"/>
                    </a:cubicBezTo>
                    <a:cubicBezTo>
                      <a:pt x="357" y="27"/>
                      <a:pt x="358" y="28"/>
                      <a:pt x="359" y="29"/>
                    </a:cubicBezTo>
                    <a:cubicBezTo>
                      <a:pt x="359" y="28"/>
                      <a:pt x="363" y="29"/>
                      <a:pt x="365" y="29"/>
                    </a:cubicBezTo>
                    <a:cubicBezTo>
                      <a:pt x="363" y="28"/>
                      <a:pt x="363" y="28"/>
                      <a:pt x="363" y="28"/>
                    </a:cubicBezTo>
                    <a:cubicBezTo>
                      <a:pt x="368" y="29"/>
                      <a:pt x="368" y="25"/>
                      <a:pt x="374" y="25"/>
                    </a:cubicBezTo>
                    <a:cubicBezTo>
                      <a:pt x="373" y="26"/>
                      <a:pt x="372" y="28"/>
                      <a:pt x="375" y="28"/>
                    </a:cubicBezTo>
                    <a:cubicBezTo>
                      <a:pt x="376" y="27"/>
                      <a:pt x="380" y="23"/>
                      <a:pt x="385" y="22"/>
                    </a:cubicBezTo>
                    <a:cubicBezTo>
                      <a:pt x="386" y="23"/>
                      <a:pt x="386" y="23"/>
                      <a:pt x="386" y="23"/>
                    </a:cubicBezTo>
                    <a:cubicBezTo>
                      <a:pt x="390" y="22"/>
                      <a:pt x="390" y="22"/>
                      <a:pt x="390" y="22"/>
                    </a:cubicBezTo>
                    <a:cubicBezTo>
                      <a:pt x="388" y="24"/>
                      <a:pt x="381" y="27"/>
                      <a:pt x="377" y="29"/>
                    </a:cubicBezTo>
                    <a:cubicBezTo>
                      <a:pt x="380" y="29"/>
                      <a:pt x="378" y="30"/>
                      <a:pt x="381" y="29"/>
                    </a:cubicBezTo>
                    <a:cubicBezTo>
                      <a:pt x="382" y="30"/>
                      <a:pt x="379" y="30"/>
                      <a:pt x="379" y="30"/>
                    </a:cubicBezTo>
                    <a:cubicBezTo>
                      <a:pt x="386" y="31"/>
                      <a:pt x="386" y="31"/>
                      <a:pt x="386" y="31"/>
                    </a:cubicBezTo>
                    <a:cubicBezTo>
                      <a:pt x="385" y="30"/>
                      <a:pt x="391" y="30"/>
                      <a:pt x="391" y="29"/>
                    </a:cubicBezTo>
                    <a:cubicBezTo>
                      <a:pt x="383" y="30"/>
                      <a:pt x="383" y="30"/>
                      <a:pt x="383" y="30"/>
                    </a:cubicBezTo>
                    <a:cubicBezTo>
                      <a:pt x="383" y="28"/>
                      <a:pt x="388" y="26"/>
                      <a:pt x="393" y="26"/>
                    </a:cubicBezTo>
                    <a:cubicBezTo>
                      <a:pt x="394" y="27"/>
                      <a:pt x="392" y="29"/>
                      <a:pt x="392" y="29"/>
                    </a:cubicBezTo>
                    <a:cubicBezTo>
                      <a:pt x="393" y="29"/>
                      <a:pt x="397" y="28"/>
                      <a:pt x="397" y="29"/>
                    </a:cubicBezTo>
                    <a:cubicBezTo>
                      <a:pt x="395" y="29"/>
                      <a:pt x="395" y="29"/>
                      <a:pt x="395" y="29"/>
                    </a:cubicBezTo>
                    <a:cubicBezTo>
                      <a:pt x="398" y="30"/>
                      <a:pt x="400" y="28"/>
                      <a:pt x="403" y="29"/>
                    </a:cubicBezTo>
                    <a:cubicBezTo>
                      <a:pt x="404" y="29"/>
                      <a:pt x="407" y="31"/>
                      <a:pt x="407" y="30"/>
                    </a:cubicBezTo>
                    <a:cubicBezTo>
                      <a:pt x="405" y="28"/>
                      <a:pt x="405" y="24"/>
                      <a:pt x="406" y="23"/>
                    </a:cubicBezTo>
                    <a:cubicBezTo>
                      <a:pt x="406" y="23"/>
                      <a:pt x="412" y="24"/>
                      <a:pt x="413" y="25"/>
                    </a:cubicBezTo>
                    <a:cubicBezTo>
                      <a:pt x="415" y="26"/>
                      <a:pt x="410" y="28"/>
                      <a:pt x="412" y="29"/>
                    </a:cubicBezTo>
                    <a:cubicBezTo>
                      <a:pt x="412" y="28"/>
                      <a:pt x="413" y="28"/>
                      <a:pt x="414" y="28"/>
                    </a:cubicBezTo>
                    <a:cubicBezTo>
                      <a:pt x="415" y="28"/>
                      <a:pt x="413" y="29"/>
                      <a:pt x="416" y="29"/>
                    </a:cubicBezTo>
                    <a:cubicBezTo>
                      <a:pt x="416" y="27"/>
                      <a:pt x="421" y="29"/>
                      <a:pt x="417" y="28"/>
                    </a:cubicBezTo>
                    <a:cubicBezTo>
                      <a:pt x="420" y="27"/>
                      <a:pt x="420" y="28"/>
                      <a:pt x="423" y="28"/>
                    </a:cubicBezTo>
                    <a:cubicBezTo>
                      <a:pt x="422" y="27"/>
                      <a:pt x="426" y="25"/>
                      <a:pt x="428" y="25"/>
                    </a:cubicBezTo>
                    <a:cubicBezTo>
                      <a:pt x="428" y="25"/>
                      <a:pt x="429" y="25"/>
                      <a:pt x="429" y="26"/>
                    </a:cubicBezTo>
                    <a:cubicBezTo>
                      <a:pt x="434" y="26"/>
                      <a:pt x="437" y="26"/>
                      <a:pt x="442" y="26"/>
                    </a:cubicBezTo>
                    <a:cubicBezTo>
                      <a:pt x="443" y="27"/>
                      <a:pt x="445" y="27"/>
                      <a:pt x="444" y="28"/>
                    </a:cubicBezTo>
                    <a:cubicBezTo>
                      <a:pt x="445" y="27"/>
                      <a:pt x="446" y="27"/>
                      <a:pt x="447" y="27"/>
                    </a:cubicBezTo>
                    <a:cubicBezTo>
                      <a:pt x="450" y="28"/>
                      <a:pt x="444" y="27"/>
                      <a:pt x="446" y="29"/>
                    </a:cubicBezTo>
                    <a:cubicBezTo>
                      <a:pt x="446" y="28"/>
                      <a:pt x="450" y="28"/>
                      <a:pt x="452" y="27"/>
                    </a:cubicBezTo>
                    <a:cubicBezTo>
                      <a:pt x="451" y="26"/>
                      <a:pt x="447" y="27"/>
                      <a:pt x="445" y="27"/>
                    </a:cubicBezTo>
                    <a:cubicBezTo>
                      <a:pt x="445" y="26"/>
                      <a:pt x="449" y="24"/>
                      <a:pt x="454" y="23"/>
                    </a:cubicBezTo>
                    <a:cubicBezTo>
                      <a:pt x="458" y="23"/>
                      <a:pt x="456" y="24"/>
                      <a:pt x="456" y="24"/>
                    </a:cubicBezTo>
                    <a:cubicBezTo>
                      <a:pt x="464" y="24"/>
                      <a:pt x="463" y="21"/>
                      <a:pt x="470" y="22"/>
                    </a:cubicBezTo>
                    <a:cubicBezTo>
                      <a:pt x="472" y="23"/>
                      <a:pt x="470" y="24"/>
                      <a:pt x="470" y="25"/>
                    </a:cubicBezTo>
                    <a:cubicBezTo>
                      <a:pt x="467" y="26"/>
                      <a:pt x="465" y="24"/>
                      <a:pt x="463" y="24"/>
                    </a:cubicBezTo>
                    <a:cubicBezTo>
                      <a:pt x="466" y="25"/>
                      <a:pt x="466" y="25"/>
                      <a:pt x="466" y="25"/>
                    </a:cubicBezTo>
                    <a:cubicBezTo>
                      <a:pt x="465" y="25"/>
                      <a:pt x="462" y="26"/>
                      <a:pt x="461" y="25"/>
                    </a:cubicBezTo>
                    <a:cubicBezTo>
                      <a:pt x="463" y="26"/>
                      <a:pt x="474" y="26"/>
                      <a:pt x="480" y="26"/>
                    </a:cubicBezTo>
                    <a:cubicBezTo>
                      <a:pt x="481" y="26"/>
                      <a:pt x="483" y="26"/>
                      <a:pt x="482" y="25"/>
                    </a:cubicBezTo>
                    <a:cubicBezTo>
                      <a:pt x="480" y="25"/>
                      <a:pt x="480" y="25"/>
                      <a:pt x="480" y="25"/>
                    </a:cubicBezTo>
                    <a:cubicBezTo>
                      <a:pt x="479" y="25"/>
                      <a:pt x="484" y="24"/>
                      <a:pt x="482" y="24"/>
                    </a:cubicBezTo>
                    <a:cubicBezTo>
                      <a:pt x="484" y="23"/>
                      <a:pt x="487" y="22"/>
                      <a:pt x="491" y="23"/>
                    </a:cubicBezTo>
                    <a:cubicBezTo>
                      <a:pt x="491" y="24"/>
                      <a:pt x="491" y="24"/>
                      <a:pt x="491" y="24"/>
                    </a:cubicBezTo>
                    <a:cubicBezTo>
                      <a:pt x="491" y="24"/>
                      <a:pt x="489" y="23"/>
                      <a:pt x="488" y="24"/>
                    </a:cubicBezTo>
                    <a:cubicBezTo>
                      <a:pt x="489" y="23"/>
                      <a:pt x="493" y="25"/>
                      <a:pt x="495" y="24"/>
                    </a:cubicBezTo>
                    <a:cubicBezTo>
                      <a:pt x="493" y="23"/>
                      <a:pt x="493" y="23"/>
                      <a:pt x="493" y="23"/>
                    </a:cubicBezTo>
                    <a:cubicBezTo>
                      <a:pt x="495" y="22"/>
                      <a:pt x="498" y="21"/>
                      <a:pt x="501" y="21"/>
                    </a:cubicBezTo>
                    <a:close/>
                    <a:moveTo>
                      <a:pt x="26" y="11"/>
                    </a:moveTo>
                    <a:cubicBezTo>
                      <a:pt x="26" y="11"/>
                      <a:pt x="26" y="11"/>
                      <a:pt x="26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2"/>
                      <a:pt x="26" y="11"/>
                    </a:cubicBezTo>
                    <a:close/>
                    <a:moveTo>
                      <a:pt x="83" y="8"/>
                    </a:moveTo>
                    <a:cubicBezTo>
                      <a:pt x="84" y="9"/>
                      <a:pt x="84" y="9"/>
                      <a:pt x="84" y="9"/>
                    </a:cubicBezTo>
                    <a:cubicBezTo>
                      <a:pt x="82" y="9"/>
                      <a:pt x="83" y="8"/>
                      <a:pt x="83" y="8"/>
                    </a:cubicBezTo>
                    <a:close/>
                    <a:moveTo>
                      <a:pt x="107" y="15"/>
                    </a:moveTo>
                    <a:cubicBezTo>
                      <a:pt x="106" y="14"/>
                      <a:pt x="106" y="13"/>
                      <a:pt x="106" y="12"/>
                    </a:cubicBezTo>
                    <a:cubicBezTo>
                      <a:pt x="107" y="12"/>
                      <a:pt x="107" y="12"/>
                      <a:pt x="108" y="12"/>
                    </a:cubicBezTo>
                    <a:cubicBezTo>
                      <a:pt x="109" y="19"/>
                      <a:pt x="107" y="12"/>
                      <a:pt x="107" y="15"/>
                    </a:cubicBezTo>
                    <a:close/>
                    <a:moveTo>
                      <a:pt x="108" y="12"/>
                    </a:moveTo>
                    <a:cubicBezTo>
                      <a:pt x="107" y="12"/>
                      <a:pt x="106" y="12"/>
                      <a:pt x="106" y="11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7" y="11"/>
                      <a:pt x="107" y="11"/>
                      <a:pt x="108" y="11"/>
                    </a:cubicBezTo>
                    <a:cubicBezTo>
                      <a:pt x="108" y="11"/>
                      <a:pt x="108" y="12"/>
                      <a:pt x="108" y="12"/>
                    </a:cubicBezTo>
                    <a:close/>
                    <a:moveTo>
                      <a:pt x="218" y="27"/>
                    </a:moveTo>
                    <a:cubicBezTo>
                      <a:pt x="219" y="26"/>
                      <a:pt x="219" y="27"/>
                      <a:pt x="221" y="27"/>
                    </a:cubicBezTo>
                    <a:cubicBezTo>
                      <a:pt x="220" y="27"/>
                      <a:pt x="218" y="28"/>
                      <a:pt x="218" y="27"/>
                    </a:cubicBezTo>
                    <a:close/>
                    <a:moveTo>
                      <a:pt x="284" y="26"/>
                    </a:moveTo>
                    <a:cubicBezTo>
                      <a:pt x="285" y="26"/>
                      <a:pt x="286" y="26"/>
                      <a:pt x="287" y="26"/>
                    </a:cubicBezTo>
                    <a:cubicBezTo>
                      <a:pt x="286" y="26"/>
                      <a:pt x="285" y="26"/>
                      <a:pt x="284" y="26"/>
                    </a:cubicBezTo>
                    <a:close/>
                    <a:moveTo>
                      <a:pt x="470" y="21"/>
                    </a:moveTo>
                    <a:cubicBezTo>
                      <a:pt x="468" y="21"/>
                      <a:pt x="468" y="21"/>
                      <a:pt x="470" y="2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91"/>
              <p:cNvSpPr>
                <a:spLocks/>
              </p:cNvSpPr>
              <p:nvPr/>
            </p:nvSpPr>
            <p:spPr bwMode="auto">
              <a:xfrm>
                <a:off x="4068" y="34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92"/>
              <p:cNvSpPr>
                <a:spLocks/>
              </p:cNvSpPr>
              <p:nvPr/>
            </p:nvSpPr>
            <p:spPr bwMode="auto">
              <a:xfrm>
                <a:off x="4298" y="34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93"/>
              <p:cNvSpPr>
                <a:spLocks/>
              </p:cNvSpPr>
              <p:nvPr/>
            </p:nvSpPr>
            <p:spPr bwMode="auto">
              <a:xfrm>
                <a:off x="4018" y="34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94"/>
              <p:cNvSpPr>
                <a:spLocks/>
              </p:cNvSpPr>
              <p:nvPr/>
            </p:nvSpPr>
            <p:spPr bwMode="auto">
              <a:xfrm>
                <a:off x="4614" y="3442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95"/>
              <p:cNvSpPr>
                <a:spLocks/>
              </p:cNvSpPr>
              <p:nvPr/>
            </p:nvSpPr>
            <p:spPr bwMode="auto">
              <a:xfrm>
                <a:off x="4804" y="3419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96"/>
              <p:cNvSpPr>
                <a:spLocks/>
              </p:cNvSpPr>
              <p:nvPr/>
            </p:nvSpPr>
            <p:spPr bwMode="auto">
              <a:xfrm>
                <a:off x="4856" y="3432"/>
                <a:ext cx="8" cy="3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1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7"/>
              <p:cNvSpPr>
                <a:spLocks/>
              </p:cNvSpPr>
              <p:nvPr/>
            </p:nvSpPr>
            <p:spPr bwMode="auto">
              <a:xfrm>
                <a:off x="4814" y="3424"/>
                <a:ext cx="9" cy="5"/>
              </a:xfrm>
              <a:custGeom>
                <a:avLst/>
                <a:gdLst>
                  <a:gd name="T0" fmla="*/ 0 w 4"/>
                  <a:gd name="T1" fmla="*/ 1 h 2"/>
                  <a:gd name="T2" fmla="*/ 4 w 4"/>
                  <a:gd name="T3" fmla="*/ 1 h 2"/>
                  <a:gd name="T4" fmla="*/ 4 w 4"/>
                  <a:gd name="T5" fmla="*/ 1 h 2"/>
                  <a:gd name="T6" fmla="*/ 0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1" y="2"/>
                      <a:pt x="2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98"/>
              <p:cNvSpPr>
                <a:spLocks/>
              </p:cNvSpPr>
              <p:nvPr/>
            </p:nvSpPr>
            <p:spPr bwMode="auto">
              <a:xfrm>
                <a:off x="4823" y="3427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99"/>
              <p:cNvSpPr>
                <a:spLocks/>
              </p:cNvSpPr>
              <p:nvPr/>
            </p:nvSpPr>
            <p:spPr bwMode="auto">
              <a:xfrm>
                <a:off x="4761" y="3417"/>
                <a:ext cx="15" cy="5"/>
              </a:xfrm>
              <a:custGeom>
                <a:avLst/>
                <a:gdLst>
                  <a:gd name="T0" fmla="*/ 5 w 6"/>
                  <a:gd name="T1" fmla="*/ 2 h 2"/>
                  <a:gd name="T2" fmla="*/ 6 w 6"/>
                  <a:gd name="T3" fmla="*/ 1 h 2"/>
                  <a:gd name="T4" fmla="*/ 5 w 6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2"/>
                    </a:moveTo>
                    <a:cubicBezTo>
                      <a:pt x="5" y="2"/>
                      <a:pt x="5" y="1"/>
                      <a:pt x="6" y="1"/>
                    </a:cubicBezTo>
                    <a:cubicBezTo>
                      <a:pt x="6" y="0"/>
                      <a:pt x="0" y="2"/>
                      <a:pt x="5" y="2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00"/>
              <p:cNvSpPr>
                <a:spLocks/>
              </p:cNvSpPr>
              <p:nvPr/>
            </p:nvSpPr>
            <p:spPr bwMode="auto">
              <a:xfrm>
                <a:off x="4814" y="3432"/>
                <a:ext cx="4" cy="3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2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lnTo>
                      <a:pt x="4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01"/>
              <p:cNvSpPr>
                <a:spLocks/>
              </p:cNvSpPr>
              <p:nvPr/>
            </p:nvSpPr>
            <p:spPr bwMode="auto">
              <a:xfrm>
                <a:off x="4785" y="3432"/>
                <a:ext cx="10" cy="0"/>
              </a:xfrm>
              <a:custGeom>
                <a:avLst/>
                <a:gdLst>
                  <a:gd name="T0" fmla="*/ 0 w 4"/>
                  <a:gd name="T1" fmla="*/ 3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02"/>
              <p:cNvSpPr>
                <a:spLocks/>
              </p:cNvSpPr>
              <p:nvPr/>
            </p:nvSpPr>
            <p:spPr bwMode="auto">
              <a:xfrm>
                <a:off x="4795" y="3432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03"/>
              <p:cNvSpPr>
                <a:spLocks/>
              </p:cNvSpPr>
              <p:nvPr/>
            </p:nvSpPr>
            <p:spPr bwMode="auto">
              <a:xfrm>
                <a:off x="4802" y="343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5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04"/>
              <p:cNvSpPr>
                <a:spLocks/>
              </p:cNvSpPr>
              <p:nvPr/>
            </p:nvSpPr>
            <p:spPr bwMode="auto">
              <a:xfrm>
                <a:off x="4707" y="3432"/>
                <a:ext cx="9" cy="0"/>
              </a:xfrm>
              <a:custGeom>
                <a:avLst/>
                <a:gdLst>
                  <a:gd name="T0" fmla="*/ 3 w 4"/>
                  <a:gd name="T1" fmla="*/ 0 w 4"/>
                  <a:gd name="T2" fmla="*/ 2 w 4"/>
                  <a:gd name="T3" fmla="*/ 3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05"/>
              <p:cNvSpPr>
                <a:spLocks/>
              </p:cNvSpPr>
              <p:nvPr/>
            </p:nvSpPr>
            <p:spPr bwMode="auto">
              <a:xfrm>
                <a:off x="4733" y="3437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06"/>
              <p:cNvSpPr>
                <a:spLocks/>
              </p:cNvSpPr>
              <p:nvPr/>
            </p:nvSpPr>
            <p:spPr bwMode="auto">
              <a:xfrm>
                <a:off x="4704" y="3440"/>
                <a:ext cx="17" cy="2"/>
              </a:xfrm>
              <a:custGeom>
                <a:avLst/>
                <a:gdLst>
                  <a:gd name="T0" fmla="*/ 4 w 7"/>
                  <a:gd name="T1" fmla="*/ 1 h 1"/>
                  <a:gd name="T2" fmla="*/ 5 w 7"/>
                  <a:gd name="T3" fmla="*/ 0 h 1"/>
                  <a:gd name="T4" fmla="*/ 4 w 7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">
                    <a:moveTo>
                      <a:pt x="4" y="1"/>
                    </a:moveTo>
                    <a:cubicBezTo>
                      <a:pt x="4" y="0"/>
                      <a:pt x="7" y="0"/>
                      <a:pt x="5" y="0"/>
                    </a:cubicBezTo>
                    <a:cubicBezTo>
                      <a:pt x="4" y="0"/>
                      <a:pt x="0" y="1"/>
                      <a:pt x="4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7"/>
              <p:cNvSpPr>
                <a:spLocks/>
              </p:cNvSpPr>
              <p:nvPr/>
            </p:nvSpPr>
            <p:spPr bwMode="auto">
              <a:xfrm>
                <a:off x="4607" y="3429"/>
                <a:ext cx="2" cy="6"/>
              </a:xfrm>
              <a:custGeom>
                <a:avLst/>
                <a:gdLst>
                  <a:gd name="T0" fmla="*/ 0 w 2"/>
                  <a:gd name="T1" fmla="*/ 6 h 6"/>
                  <a:gd name="T2" fmla="*/ 2 w 2"/>
                  <a:gd name="T3" fmla="*/ 6 h 6"/>
                  <a:gd name="T4" fmla="*/ 2 w 2"/>
                  <a:gd name="T5" fmla="*/ 0 h 6"/>
                  <a:gd name="T6" fmla="*/ 0 w 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0" y="6"/>
                    </a:moveTo>
                    <a:lnTo>
                      <a:pt x="2" y="6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08"/>
              <p:cNvSpPr>
                <a:spLocks/>
              </p:cNvSpPr>
              <p:nvPr/>
            </p:nvSpPr>
            <p:spPr bwMode="auto">
              <a:xfrm>
                <a:off x="4510" y="3442"/>
                <a:ext cx="14" cy="5"/>
              </a:xfrm>
              <a:custGeom>
                <a:avLst/>
                <a:gdLst>
                  <a:gd name="T0" fmla="*/ 3 w 6"/>
                  <a:gd name="T1" fmla="*/ 0 h 2"/>
                  <a:gd name="T2" fmla="*/ 1 w 6"/>
                  <a:gd name="T3" fmla="*/ 1 h 2"/>
                  <a:gd name="T4" fmla="*/ 5 w 6"/>
                  <a:gd name="T5" fmla="*/ 1 h 2"/>
                  <a:gd name="T6" fmla="*/ 3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3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4" y="2"/>
                      <a:pt x="1" y="0"/>
                      <a:pt x="5" y="1"/>
                    </a:cubicBezTo>
                    <a:cubicBezTo>
                      <a:pt x="6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09"/>
              <p:cNvSpPr>
                <a:spLocks/>
              </p:cNvSpPr>
              <p:nvPr/>
            </p:nvSpPr>
            <p:spPr bwMode="auto">
              <a:xfrm>
                <a:off x="4517" y="344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10"/>
              <p:cNvSpPr>
                <a:spLocks/>
              </p:cNvSpPr>
              <p:nvPr/>
            </p:nvSpPr>
            <p:spPr bwMode="auto">
              <a:xfrm>
                <a:off x="3643" y="3391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2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1"/>
              <p:cNvSpPr>
                <a:spLocks/>
              </p:cNvSpPr>
              <p:nvPr/>
            </p:nvSpPr>
            <p:spPr bwMode="auto">
              <a:xfrm>
                <a:off x="3634" y="3391"/>
                <a:ext cx="4" cy="2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2"/>
              <p:cNvSpPr>
                <a:spLocks/>
              </p:cNvSpPr>
              <p:nvPr/>
            </p:nvSpPr>
            <p:spPr bwMode="auto">
              <a:xfrm>
                <a:off x="4173" y="3442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13"/>
              <p:cNvSpPr>
                <a:spLocks/>
              </p:cNvSpPr>
              <p:nvPr/>
            </p:nvSpPr>
            <p:spPr bwMode="auto">
              <a:xfrm>
                <a:off x="4099" y="3419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0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14"/>
              <p:cNvSpPr>
                <a:spLocks/>
              </p:cNvSpPr>
              <p:nvPr/>
            </p:nvSpPr>
            <p:spPr bwMode="auto">
              <a:xfrm>
                <a:off x="4070" y="3411"/>
                <a:ext cx="3" cy="11"/>
              </a:xfrm>
              <a:custGeom>
                <a:avLst/>
                <a:gdLst>
                  <a:gd name="T0" fmla="*/ 1 w 1"/>
                  <a:gd name="T1" fmla="*/ 0 h 4"/>
                  <a:gd name="T2" fmla="*/ 0 w 1"/>
                  <a:gd name="T3" fmla="*/ 2 h 4"/>
                  <a:gd name="T4" fmla="*/ 1 w 1"/>
                  <a:gd name="T5" fmla="*/ 4 h 4"/>
                  <a:gd name="T6" fmla="*/ 1 w 1"/>
                  <a:gd name="T7" fmla="*/ 0 h 4"/>
                  <a:gd name="T8" fmla="*/ 1 w 1"/>
                  <a:gd name="T9" fmla="*/ 0 h 4"/>
                  <a:gd name="T10" fmla="*/ 1 w 1"/>
                  <a:gd name="T11" fmla="*/ 0 h 4"/>
                  <a:gd name="T12" fmla="*/ 1 w 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15"/>
              <p:cNvSpPr>
                <a:spLocks/>
              </p:cNvSpPr>
              <p:nvPr/>
            </p:nvSpPr>
            <p:spPr bwMode="auto">
              <a:xfrm>
                <a:off x="4073" y="34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6" name="圆角矩形 135"/>
          <p:cNvSpPr/>
          <p:nvPr/>
        </p:nvSpPr>
        <p:spPr>
          <a:xfrm>
            <a:off x="1846783" y="612875"/>
            <a:ext cx="2524799" cy="331326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订单状态修改时序图</a:t>
            </a:r>
          </a:p>
        </p:txBody>
      </p:sp>
    </p:spTree>
    <p:extLst>
      <p:ext uri="{BB962C8B-B14F-4D97-AF65-F5344CB8AC3E}">
        <p14:creationId xmlns:p14="http://schemas.microsoft.com/office/powerpoint/2010/main" val="360103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" presetClass="entr" presetSubtype="2" accel="42000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" presetClass="entr" presetSubtype="2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6" grpId="0" animBg="1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" y="1217889"/>
            <a:ext cx="6120765" cy="339598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795665" y="1031007"/>
            <a:ext cx="3348335" cy="3943008"/>
            <a:chOff x="799375" y="842174"/>
            <a:chExt cx="3774282" cy="4444604"/>
          </a:xfrm>
        </p:grpSpPr>
        <p:pic>
          <p:nvPicPr>
            <p:cNvPr id="12" name="图片 2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66" y="3771112"/>
              <a:ext cx="102393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2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757" y="2740031"/>
              <a:ext cx="1023938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7"/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5" y="1655372"/>
              <a:ext cx="1023938" cy="79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32" y="842174"/>
              <a:ext cx="3552825" cy="4444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6360146" y="2106415"/>
            <a:ext cx="2294784" cy="1695969"/>
            <a:chOff x="6932106" y="3145713"/>
            <a:chExt cx="3887233" cy="2872878"/>
          </a:xfrm>
        </p:grpSpPr>
        <p:sp>
          <p:nvSpPr>
            <p:cNvPr id="17" name="Rectangle 5"/>
            <p:cNvSpPr>
              <a:spLocks/>
            </p:cNvSpPr>
            <p:nvPr/>
          </p:nvSpPr>
          <p:spPr bwMode="auto">
            <a:xfrm>
              <a:off x="6932106" y="3827009"/>
              <a:ext cx="3887233" cy="2191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lvl="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已经登录的用户在系统首页菜单栏上可点击“消息”对本人收到的消息进行查看，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系统获取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用户的登录 </a:t>
              </a:r>
              <a:r>
                <a:rPr lang="en-US" altLang="zh-CN" sz="1000" kern="0" dirty="0" err="1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Uid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，向服务器发送消息查看请求，验证成功返回所有的消息信息。同时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，用户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对自己接收到的消息可进行修改，主要是指对消息状态的修改，包括“未读”和</a:t>
              </a:r>
              <a:r>
                <a:rPr lang="zh-CN" altLang="en-US" sz="1000" kern="0" dirty="0" smtClean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“已读”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  <a:sym typeface="Gill Sans" charset="0"/>
                </a:rPr>
                <a:t>。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Gill Sans" charset="0"/>
              </a:endParaRPr>
            </a:p>
          </p:txBody>
        </p:sp>
        <p:sp>
          <p:nvSpPr>
            <p:cNvPr id="18" name="KSO_Shape"/>
            <p:cNvSpPr/>
            <p:nvPr/>
          </p:nvSpPr>
          <p:spPr>
            <a:xfrm flipH="1">
              <a:off x="6954367" y="3216995"/>
              <a:ext cx="386363" cy="273673"/>
            </a:xfrm>
            <a:custGeom>
              <a:avLst/>
              <a:gdLst>
                <a:gd name="connsiteX0" fmla="*/ 7782622 w 7782622"/>
                <a:gd name="connsiteY0" fmla="*/ 1956116 h 5514836"/>
                <a:gd name="connsiteX1" fmla="*/ 1120218 w 7782622"/>
                <a:gd name="connsiteY1" fmla="*/ 1956116 h 5514836"/>
                <a:gd name="connsiteX2" fmla="*/ 4 w 7782622"/>
                <a:gd name="connsiteY2" fmla="*/ 5514836 h 5514836"/>
                <a:gd name="connsiteX3" fmla="*/ 6662408 w 7782622"/>
                <a:gd name="connsiteY3" fmla="*/ 5514836 h 5514836"/>
                <a:gd name="connsiteX4" fmla="*/ 2210075 w 7782622"/>
                <a:gd name="connsiteY4" fmla="*/ 0 h 5514836"/>
                <a:gd name="connsiteX5" fmla="*/ 0 w 7782622"/>
                <a:gd name="connsiteY5" fmla="*/ 0 h 5514836"/>
                <a:gd name="connsiteX6" fmla="*/ 0 w 7782622"/>
                <a:gd name="connsiteY6" fmla="*/ 1356040 h 5514836"/>
                <a:gd name="connsiteX7" fmla="*/ 2 w 7782622"/>
                <a:gd name="connsiteY7" fmla="*/ 1356040 h 5514836"/>
                <a:gd name="connsiteX8" fmla="*/ 2 w 7782622"/>
                <a:gd name="connsiteY8" fmla="*/ 4425111 h 5514836"/>
                <a:gd name="connsiteX9" fmla="*/ 872566 w 7782622"/>
                <a:gd name="connsiteY9" fmla="*/ 1653131 h 5514836"/>
                <a:gd name="connsiteX10" fmla="*/ 6705945 w 7782622"/>
                <a:gd name="connsiteY10" fmla="*/ 1653131 h 5514836"/>
                <a:gd name="connsiteX11" fmla="*/ 6705945 w 7782622"/>
                <a:gd name="connsiteY11" fmla="*/ 984566 h 5514836"/>
                <a:gd name="connsiteX12" fmla="*/ 2611236 w 7782622"/>
                <a:gd name="connsiteY12" fmla="*/ 984566 h 551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82622" h="5514836">
                  <a:moveTo>
                    <a:pt x="7782622" y="1956116"/>
                  </a:moveTo>
                  <a:lnTo>
                    <a:pt x="1120218" y="1956116"/>
                  </a:lnTo>
                  <a:lnTo>
                    <a:pt x="4" y="5514836"/>
                  </a:lnTo>
                  <a:lnTo>
                    <a:pt x="6662408" y="5514836"/>
                  </a:lnTo>
                  <a:close/>
                  <a:moveTo>
                    <a:pt x="2210075" y="0"/>
                  </a:moveTo>
                  <a:lnTo>
                    <a:pt x="0" y="0"/>
                  </a:lnTo>
                  <a:lnTo>
                    <a:pt x="0" y="1356040"/>
                  </a:lnTo>
                  <a:lnTo>
                    <a:pt x="2" y="1356040"/>
                  </a:lnTo>
                  <a:lnTo>
                    <a:pt x="2" y="4425111"/>
                  </a:lnTo>
                  <a:lnTo>
                    <a:pt x="872566" y="1653131"/>
                  </a:lnTo>
                  <a:lnTo>
                    <a:pt x="6705945" y="1653131"/>
                  </a:lnTo>
                  <a:lnTo>
                    <a:pt x="6705945" y="984566"/>
                  </a:lnTo>
                  <a:lnTo>
                    <a:pt x="2611236" y="984566"/>
                  </a:lnTo>
                  <a:close/>
                </a:path>
              </a:pathLst>
            </a:custGeom>
            <a:solidFill>
              <a:srgbClr val="02B3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造字工房悦黑（非商用）常规体"/>
                <a:ea typeface="造字工房悦黑（非商用）常规体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37013" y="3145713"/>
              <a:ext cx="1570317" cy="469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kern="0" dirty="0">
                  <a:solidFill>
                    <a:srgbClr val="02B3C1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2B3C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977363" y="3663117"/>
              <a:ext cx="3841976" cy="24330"/>
              <a:chOff x="3060700" y="4724400"/>
              <a:chExt cx="5955507" cy="464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060700" y="472904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4" name="组合 23"/>
          <p:cNvGrpSpPr/>
          <p:nvPr/>
        </p:nvGrpSpPr>
        <p:grpSpPr>
          <a:xfrm flipH="1">
            <a:off x="7350014" y="1634026"/>
            <a:ext cx="859136" cy="686936"/>
            <a:chOff x="2914654" y="1360490"/>
            <a:chExt cx="5132384" cy="4103685"/>
          </a:xfrm>
        </p:grpSpPr>
        <p:grpSp>
          <p:nvGrpSpPr>
            <p:cNvPr id="25" name="组合 24"/>
            <p:cNvGrpSpPr/>
            <p:nvPr/>
          </p:nvGrpSpPr>
          <p:grpSpPr>
            <a:xfrm>
              <a:off x="2914654" y="1360490"/>
              <a:ext cx="3387729" cy="4038605"/>
              <a:chOff x="2914654" y="1360490"/>
              <a:chExt cx="3387729" cy="4038605"/>
            </a:xfrm>
            <a:effectLst>
              <a:reflection blurRad="6350" stA="36000" endPos="25000" dir="5400000" sy="-100000" algn="bl" rotWithShape="0"/>
            </a:effectLst>
          </p:grpSpPr>
          <p:sp>
            <p:nvSpPr>
              <p:cNvPr id="106" name="Freeform 12"/>
              <p:cNvSpPr>
                <a:spLocks/>
              </p:cNvSpPr>
              <p:nvPr/>
            </p:nvSpPr>
            <p:spPr bwMode="auto">
              <a:xfrm>
                <a:off x="5762691" y="4868869"/>
                <a:ext cx="175602" cy="524888"/>
              </a:xfrm>
              <a:custGeom>
                <a:avLst/>
                <a:gdLst>
                  <a:gd name="T0" fmla="*/ 8 w 44"/>
                  <a:gd name="T1" fmla="*/ 23 h 139"/>
                  <a:gd name="T2" fmla="*/ 0 w 44"/>
                  <a:gd name="T3" fmla="*/ 138 h 139"/>
                  <a:gd name="T4" fmla="*/ 1 w 44"/>
                  <a:gd name="T5" fmla="*/ 139 h 139"/>
                  <a:gd name="T6" fmla="*/ 44 w 44"/>
                  <a:gd name="T7" fmla="*/ 0 h 139"/>
                  <a:gd name="T8" fmla="*/ 44 w 44"/>
                  <a:gd name="T9" fmla="*/ 0 h 139"/>
                  <a:gd name="T10" fmla="*/ 8 w 44"/>
                  <a:gd name="T11" fmla="*/ 23 h 139"/>
                  <a:gd name="connsiteX0" fmla="*/ 1818 w 10000"/>
                  <a:gd name="connsiteY0" fmla="*/ 1655 h 9928"/>
                  <a:gd name="connsiteX1" fmla="*/ 0 w 10000"/>
                  <a:gd name="connsiteY1" fmla="*/ 9928 h 9928"/>
                  <a:gd name="connsiteX2" fmla="*/ 10000 w 10000"/>
                  <a:gd name="connsiteY2" fmla="*/ 0 h 9928"/>
                  <a:gd name="connsiteX3" fmla="*/ 10000 w 10000"/>
                  <a:gd name="connsiteY3" fmla="*/ 0 h 9928"/>
                  <a:gd name="connsiteX4" fmla="*/ 1818 w 10000"/>
                  <a:gd name="connsiteY4" fmla="*/ 1655 h 9928"/>
                  <a:gd name="connsiteX0" fmla="*/ 1818 w 10000"/>
                  <a:gd name="connsiteY0" fmla="*/ 1667 h 10046"/>
                  <a:gd name="connsiteX1" fmla="*/ 0 w 10000"/>
                  <a:gd name="connsiteY1" fmla="*/ 10046 h 10046"/>
                  <a:gd name="connsiteX2" fmla="*/ 10000 w 10000"/>
                  <a:gd name="connsiteY2" fmla="*/ 0 h 10046"/>
                  <a:gd name="connsiteX3" fmla="*/ 10000 w 10000"/>
                  <a:gd name="connsiteY3" fmla="*/ 0 h 10046"/>
                  <a:gd name="connsiteX4" fmla="*/ 1818 w 10000"/>
                  <a:gd name="connsiteY4" fmla="*/ 1667 h 10046"/>
                  <a:gd name="connsiteX0" fmla="*/ 1544 w 9726"/>
                  <a:gd name="connsiteY0" fmla="*/ 1667 h 10092"/>
                  <a:gd name="connsiteX1" fmla="*/ 0 w 9726"/>
                  <a:gd name="connsiteY1" fmla="*/ 10092 h 10092"/>
                  <a:gd name="connsiteX2" fmla="*/ 9726 w 9726"/>
                  <a:gd name="connsiteY2" fmla="*/ 0 h 10092"/>
                  <a:gd name="connsiteX3" fmla="*/ 9726 w 9726"/>
                  <a:gd name="connsiteY3" fmla="*/ 0 h 10092"/>
                  <a:gd name="connsiteX4" fmla="*/ 1544 w 9726"/>
                  <a:gd name="connsiteY4" fmla="*/ 1667 h 10092"/>
                  <a:gd name="connsiteX0" fmla="*/ 1200 w 10601"/>
                  <a:gd name="connsiteY0" fmla="*/ 2015 h 10014"/>
                  <a:gd name="connsiteX1" fmla="*/ 601 w 10601"/>
                  <a:gd name="connsiteY1" fmla="*/ 10000 h 10014"/>
                  <a:gd name="connsiteX2" fmla="*/ 10601 w 10601"/>
                  <a:gd name="connsiteY2" fmla="*/ 0 h 10014"/>
                  <a:gd name="connsiteX3" fmla="*/ 10601 w 10601"/>
                  <a:gd name="connsiteY3" fmla="*/ 0 h 10014"/>
                  <a:gd name="connsiteX4" fmla="*/ 1200 w 10601"/>
                  <a:gd name="connsiteY4" fmla="*/ 2015 h 10014"/>
                  <a:gd name="connsiteX0" fmla="*/ 1251 w 10652"/>
                  <a:gd name="connsiteY0" fmla="*/ 2015 h 10015"/>
                  <a:gd name="connsiteX1" fmla="*/ 652 w 10652"/>
                  <a:gd name="connsiteY1" fmla="*/ 10000 h 10015"/>
                  <a:gd name="connsiteX2" fmla="*/ 10652 w 10652"/>
                  <a:gd name="connsiteY2" fmla="*/ 0 h 10015"/>
                  <a:gd name="connsiteX3" fmla="*/ 10652 w 10652"/>
                  <a:gd name="connsiteY3" fmla="*/ 0 h 10015"/>
                  <a:gd name="connsiteX4" fmla="*/ 1251 w 10652"/>
                  <a:gd name="connsiteY4" fmla="*/ 2015 h 10015"/>
                  <a:gd name="connsiteX0" fmla="*/ 1004 w 10405"/>
                  <a:gd name="connsiteY0" fmla="*/ 2015 h 10000"/>
                  <a:gd name="connsiteX1" fmla="*/ 405 w 10405"/>
                  <a:gd name="connsiteY1" fmla="*/ 10000 h 10000"/>
                  <a:gd name="connsiteX2" fmla="*/ 10405 w 10405"/>
                  <a:gd name="connsiteY2" fmla="*/ 0 h 10000"/>
                  <a:gd name="connsiteX3" fmla="*/ 10405 w 10405"/>
                  <a:gd name="connsiteY3" fmla="*/ 0 h 10000"/>
                  <a:gd name="connsiteX4" fmla="*/ 1004 w 10405"/>
                  <a:gd name="connsiteY4" fmla="*/ 2015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5" h="10000">
                    <a:moveTo>
                      <a:pt x="1004" y="2015"/>
                    </a:moveTo>
                    <a:cubicBezTo>
                      <a:pt x="522" y="4949"/>
                      <a:pt x="-598" y="9202"/>
                      <a:pt x="405" y="10000"/>
                    </a:cubicBezTo>
                    <a:cubicBezTo>
                      <a:pt x="1972" y="9664"/>
                      <a:pt x="7072" y="3333"/>
                      <a:pt x="10405" y="0"/>
                    </a:cubicBezTo>
                    <a:lnTo>
                      <a:pt x="10405" y="0"/>
                    </a:lnTo>
                    <a:lnTo>
                      <a:pt x="1004" y="2015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5"/>
              <p:cNvSpPr>
                <a:spLocks/>
              </p:cNvSpPr>
              <p:nvPr/>
            </p:nvSpPr>
            <p:spPr bwMode="auto">
              <a:xfrm>
                <a:off x="3159129" y="1600203"/>
                <a:ext cx="1644652" cy="2200278"/>
              </a:xfrm>
              <a:custGeom>
                <a:avLst/>
                <a:gdLst>
                  <a:gd name="T0" fmla="*/ 0 w 1036"/>
                  <a:gd name="T1" fmla="*/ 223 h 1386"/>
                  <a:gd name="T2" fmla="*/ 650 w 1036"/>
                  <a:gd name="T3" fmla="*/ 1386 h 1386"/>
                  <a:gd name="T4" fmla="*/ 1036 w 1036"/>
                  <a:gd name="T5" fmla="*/ 1170 h 1386"/>
                  <a:gd name="T6" fmla="*/ 384 w 1036"/>
                  <a:gd name="T7" fmla="*/ 0 h 1386"/>
                  <a:gd name="T8" fmla="*/ 0 w 1036"/>
                  <a:gd name="T9" fmla="*/ 223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6" h="1386">
                    <a:moveTo>
                      <a:pt x="0" y="223"/>
                    </a:moveTo>
                    <a:lnTo>
                      <a:pt x="650" y="1386"/>
                    </a:lnTo>
                    <a:lnTo>
                      <a:pt x="1036" y="1170"/>
                    </a:lnTo>
                    <a:lnTo>
                      <a:pt x="384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6"/>
              <p:cNvSpPr>
                <a:spLocks/>
              </p:cNvSpPr>
              <p:nvPr/>
            </p:nvSpPr>
            <p:spPr bwMode="auto">
              <a:xfrm>
                <a:off x="3768730" y="1360490"/>
                <a:ext cx="1452564" cy="2097090"/>
              </a:xfrm>
              <a:custGeom>
                <a:avLst/>
                <a:gdLst>
                  <a:gd name="T0" fmla="*/ 259 w 915"/>
                  <a:gd name="T1" fmla="*/ 0 h 1321"/>
                  <a:gd name="T2" fmla="*/ 0 w 915"/>
                  <a:gd name="T3" fmla="*/ 151 h 1321"/>
                  <a:gd name="T4" fmla="*/ 652 w 915"/>
                  <a:gd name="T5" fmla="*/ 1321 h 1321"/>
                  <a:gd name="T6" fmla="*/ 915 w 915"/>
                  <a:gd name="T7" fmla="*/ 1177 h 1321"/>
                  <a:gd name="T8" fmla="*/ 259 w 915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5" h="1321">
                    <a:moveTo>
                      <a:pt x="259" y="0"/>
                    </a:moveTo>
                    <a:lnTo>
                      <a:pt x="0" y="151"/>
                    </a:lnTo>
                    <a:lnTo>
                      <a:pt x="652" y="1321"/>
                    </a:lnTo>
                    <a:lnTo>
                      <a:pt x="915" y="1177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"/>
              <p:cNvSpPr>
                <a:spLocks/>
              </p:cNvSpPr>
              <p:nvPr/>
            </p:nvSpPr>
            <p:spPr bwMode="auto">
              <a:xfrm>
                <a:off x="4533906" y="3702055"/>
                <a:ext cx="1350964" cy="1452564"/>
              </a:xfrm>
              <a:custGeom>
                <a:avLst/>
                <a:gdLst>
                  <a:gd name="T0" fmla="*/ 282 w 359"/>
                  <a:gd name="T1" fmla="*/ 368 h 386"/>
                  <a:gd name="T2" fmla="*/ 337 w 359"/>
                  <a:gd name="T3" fmla="*/ 335 h 386"/>
                  <a:gd name="T4" fmla="*/ 359 w 359"/>
                  <a:gd name="T5" fmla="*/ 0 h 386"/>
                  <a:gd name="T6" fmla="*/ 142 w 359"/>
                  <a:gd name="T7" fmla="*/ 118 h 386"/>
                  <a:gd name="T8" fmla="*/ 0 w 359"/>
                  <a:gd name="T9" fmla="*/ 195 h 386"/>
                  <a:gd name="T10" fmla="*/ 246 w 359"/>
                  <a:gd name="T11" fmla="*/ 386 h 386"/>
                  <a:gd name="T12" fmla="*/ 282 w 359"/>
                  <a:gd name="T13" fmla="*/ 368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386">
                    <a:moveTo>
                      <a:pt x="282" y="368"/>
                    </a:moveTo>
                    <a:cubicBezTo>
                      <a:pt x="300" y="358"/>
                      <a:pt x="319" y="347"/>
                      <a:pt x="337" y="335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142" y="118"/>
                      <a:pt x="142" y="118"/>
                      <a:pt x="142" y="118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246" y="386"/>
                      <a:pt x="246" y="386"/>
                      <a:pt x="246" y="386"/>
                    </a:cubicBezTo>
                    <a:cubicBezTo>
                      <a:pt x="258" y="380"/>
                      <a:pt x="270" y="374"/>
                      <a:pt x="282" y="368"/>
                    </a:cubicBezTo>
                    <a:close/>
                  </a:path>
                </a:pathLst>
              </a:custGeom>
              <a:solidFill>
                <a:srgbClr val="FAB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4011618" y="4437069"/>
                <a:ext cx="1452564" cy="812801"/>
              </a:xfrm>
              <a:custGeom>
                <a:avLst/>
                <a:gdLst>
                  <a:gd name="T0" fmla="*/ 140 w 386"/>
                  <a:gd name="T1" fmla="*/ 0 h 216"/>
                  <a:gd name="T2" fmla="*/ 0 w 386"/>
                  <a:gd name="T3" fmla="*/ 76 h 216"/>
                  <a:gd name="T4" fmla="*/ 14 w 386"/>
                  <a:gd name="T5" fmla="*/ 100 h 216"/>
                  <a:gd name="T6" fmla="*/ 46 w 386"/>
                  <a:gd name="T7" fmla="*/ 130 h 216"/>
                  <a:gd name="T8" fmla="*/ 332 w 386"/>
                  <a:gd name="T9" fmla="*/ 216 h 216"/>
                  <a:gd name="T10" fmla="*/ 386 w 386"/>
                  <a:gd name="T11" fmla="*/ 191 h 216"/>
                  <a:gd name="T12" fmla="*/ 140 w 386"/>
                  <a:gd name="T1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216">
                    <a:moveTo>
                      <a:pt x="14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2" y="112"/>
                      <a:pt x="33" y="125"/>
                      <a:pt x="46" y="130"/>
                    </a:cubicBezTo>
                    <a:cubicBezTo>
                      <a:pt x="59" y="136"/>
                      <a:pt x="213" y="181"/>
                      <a:pt x="332" y="216"/>
                    </a:cubicBezTo>
                    <a:cubicBezTo>
                      <a:pt x="350" y="208"/>
                      <a:pt x="368" y="200"/>
                      <a:pt x="386" y="191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"/>
              <p:cNvSpPr>
                <a:spLocks/>
              </p:cNvSpPr>
              <p:nvPr/>
            </p:nvSpPr>
            <p:spPr bwMode="auto">
              <a:xfrm>
                <a:off x="5792795" y="3517905"/>
                <a:ext cx="509588" cy="1444627"/>
              </a:xfrm>
              <a:custGeom>
                <a:avLst/>
                <a:gdLst>
                  <a:gd name="T0" fmla="*/ 22 w 135"/>
                  <a:gd name="T1" fmla="*/ 49 h 384"/>
                  <a:gd name="T2" fmla="*/ 0 w 135"/>
                  <a:gd name="T3" fmla="*/ 384 h 384"/>
                  <a:gd name="T4" fmla="*/ 36 w 135"/>
                  <a:gd name="T5" fmla="*/ 361 h 384"/>
                  <a:gd name="T6" fmla="*/ 36 w 135"/>
                  <a:gd name="T7" fmla="*/ 361 h 384"/>
                  <a:gd name="T8" fmla="*/ 124 w 135"/>
                  <a:gd name="T9" fmla="*/ 77 h 384"/>
                  <a:gd name="T10" fmla="*/ 122 w 135"/>
                  <a:gd name="T11" fmla="*/ 19 h 384"/>
                  <a:gd name="T12" fmla="*/ 111 w 135"/>
                  <a:gd name="T13" fmla="*/ 0 h 384"/>
                  <a:gd name="T14" fmla="*/ 22 w 135"/>
                  <a:gd name="T15" fmla="*/ 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384">
                    <a:moveTo>
                      <a:pt x="22" y="49"/>
                    </a:moveTo>
                    <a:cubicBezTo>
                      <a:pt x="0" y="384"/>
                      <a:pt x="0" y="384"/>
                      <a:pt x="0" y="384"/>
                    </a:cubicBezTo>
                    <a:cubicBezTo>
                      <a:pt x="12" y="377"/>
                      <a:pt x="24" y="369"/>
                      <a:pt x="36" y="361"/>
                    </a:cubicBezTo>
                    <a:cubicBezTo>
                      <a:pt x="36" y="361"/>
                      <a:pt x="36" y="361"/>
                      <a:pt x="36" y="361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4" y="77"/>
                      <a:pt x="135" y="50"/>
                      <a:pt x="122" y="19"/>
                    </a:cubicBezTo>
                    <a:cubicBezTo>
                      <a:pt x="111" y="0"/>
                      <a:pt x="111" y="0"/>
                      <a:pt x="111" y="0"/>
                    </a:cubicBezTo>
                    <a:lnTo>
                      <a:pt x="22" y="49"/>
                    </a:lnTo>
                    <a:close/>
                  </a:path>
                </a:pathLst>
              </a:custGeom>
              <a:solidFill>
                <a:srgbClr val="FFD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0"/>
              <p:cNvSpPr>
                <a:spLocks/>
              </p:cNvSpPr>
              <p:nvPr/>
            </p:nvSpPr>
            <p:spPr bwMode="auto">
              <a:xfrm>
                <a:off x="5259394" y="5154620"/>
                <a:ext cx="515938" cy="244475"/>
              </a:xfrm>
              <a:custGeom>
                <a:avLst/>
                <a:gdLst>
                  <a:gd name="T0" fmla="*/ 54 w 137"/>
                  <a:gd name="T1" fmla="*/ 0 h 65"/>
                  <a:gd name="T2" fmla="*/ 0 w 137"/>
                  <a:gd name="T3" fmla="*/ 25 h 65"/>
                  <a:gd name="T4" fmla="*/ 136 w 137"/>
                  <a:gd name="T5" fmla="*/ 65 h 65"/>
                  <a:gd name="T6" fmla="*/ 137 w 137"/>
                  <a:gd name="T7" fmla="*/ 65 h 65"/>
                  <a:gd name="T8" fmla="*/ 137 w 137"/>
                  <a:gd name="T9" fmla="*/ 64 h 65"/>
                  <a:gd name="T10" fmla="*/ 54 w 137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" h="65">
                    <a:moveTo>
                      <a:pt x="54" y="0"/>
                    </a:moveTo>
                    <a:cubicBezTo>
                      <a:pt x="36" y="9"/>
                      <a:pt x="18" y="17"/>
                      <a:pt x="0" y="25"/>
                    </a:cubicBezTo>
                    <a:cubicBezTo>
                      <a:pt x="68" y="45"/>
                      <a:pt x="124" y="61"/>
                      <a:pt x="136" y="65"/>
                    </a:cubicBezTo>
                    <a:cubicBezTo>
                      <a:pt x="136" y="65"/>
                      <a:pt x="137" y="65"/>
                      <a:pt x="137" y="65"/>
                    </a:cubicBezTo>
                    <a:cubicBezTo>
                      <a:pt x="137" y="64"/>
                      <a:pt x="137" y="64"/>
                      <a:pt x="137" y="64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1"/>
              <p:cNvSpPr>
                <a:spLocks/>
              </p:cNvSpPr>
              <p:nvPr/>
            </p:nvSpPr>
            <p:spPr bwMode="auto">
              <a:xfrm>
                <a:off x="5459419" y="4962532"/>
                <a:ext cx="341313" cy="431801"/>
              </a:xfrm>
              <a:custGeom>
                <a:avLst/>
                <a:gdLst>
                  <a:gd name="T0" fmla="*/ 36 w 91"/>
                  <a:gd name="T1" fmla="*/ 33 h 115"/>
                  <a:gd name="T2" fmla="*/ 0 w 91"/>
                  <a:gd name="T3" fmla="*/ 51 h 115"/>
                  <a:gd name="T4" fmla="*/ 83 w 91"/>
                  <a:gd name="T5" fmla="*/ 115 h 115"/>
                  <a:gd name="T6" fmla="*/ 91 w 91"/>
                  <a:gd name="T7" fmla="*/ 0 h 115"/>
                  <a:gd name="T8" fmla="*/ 36 w 91"/>
                  <a:gd name="T9" fmla="*/ 3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15">
                    <a:moveTo>
                      <a:pt x="36" y="33"/>
                    </a:moveTo>
                    <a:cubicBezTo>
                      <a:pt x="24" y="39"/>
                      <a:pt x="12" y="45"/>
                      <a:pt x="0" y="51"/>
                    </a:cubicBezTo>
                    <a:cubicBezTo>
                      <a:pt x="83" y="115"/>
                      <a:pt x="83" y="115"/>
                      <a:pt x="83" y="115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3" y="12"/>
                      <a:pt x="54" y="23"/>
                      <a:pt x="36" y="33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5772157" y="5394332"/>
                <a:ext cx="3175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4"/>
              <p:cNvSpPr>
                <a:spLocks/>
              </p:cNvSpPr>
              <p:nvPr/>
            </p:nvSpPr>
            <p:spPr bwMode="auto">
              <a:xfrm>
                <a:off x="4006855" y="4721232"/>
                <a:ext cx="52388" cy="90488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0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cubicBezTo>
                      <a:pt x="0" y="0"/>
                      <a:pt x="5" y="11"/>
                      <a:pt x="14" y="2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5"/>
              <p:cNvSpPr>
                <a:spLocks/>
              </p:cNvSpPr>
              <p:nvPr/>
            </p:nvSpPr>
            <p:spPr bwMode="auto">
              <a:xfrm>
                <a:off x="6219833" y="3517905"/>
                <a:ext cx="41275" cy="71438"/>
              </a:xfrm>
              <a:custGeom>
                <a:avLst/>
                <a:gdLst>
                  <a:gd name="T0" fmla="*/ 0 w 11"/>
                  <a:gd name="T1" fmla="*/ 0 h 19"/>
                  <a:gd name="T2" fmla="*/ 0 w 11"/>
                  <a:gd name="T3" fmla="*/ 0 h 19"/>
                  <a:gd name="T4" fmla="*/ 11 w 11"/>
                  <a:gd name="T5" fmla="*/ 19 h 19"/>
                  <a:gd name="T6" fmla="*/ 0 w 1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8" y="13"/>
                      <a:pt x="5" y="7"/>
                      <a:pt x="0" y="0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6"/>
              <p:cNvSpPr>
                <a:spLocks/>
              </p:cNvSpPr>
              <p:nvPr/>
            </p:nvSpPr>
            <p:spPr bwMode="auto">
              <a:xfrm>
                <a:off x="3540130" y="1627190"/>
                <a:ext cx="1065214" cy="1673227"/>
              </a:xfrm>
              <a:custGeom>
                <a:avLst/>
                <a:gdLst>
                  <a:gd name="T0" fmla="*/ 0 w 671"/>
                  <a:gd name="T1" fmla="*/ 80 h 1054"/>
                  <a:gd name="T2" fmla="*/ 543 w 671"/>
                  <a:gd name="T3" fmla="*/ 1054 h 1054"/>
                  <a:gd name="T4" fmla="*/ 671 w 671"/>
                  <a:gd name="T5" fmla="*/ 980 h 1054"/>
                  <a:gd name="T6" fmla="*/ 123 w 671"/>
                  <a:gd name="T7" fmla="*/ 0 h 1054"/>
                  <a:gd name="T8" fmla="*/ 0 w 671"/>
                  <a:gd name="T9" fmla="*/ 8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1" h="1054">
                    <a:moveTo>
                      <a:pt x="0" y="80"/>
                    </a:moveTo>
                    <a:lnTo>
                      <a:pt x="543" y="1054"/>
                    </a:lnTo>
                    <a:lnTo>
                      <a:pt x="671" y="980"/>
                    </a:lnTo>
                    <a:lnTo>
                      <a:pt x="123" y="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7"/>
              <p:cNvSpPr>
                <a:spLocks/>
              </p:cNvSpPr>
              <p:nvPr/>
            </p:nvSpPr>
            <p:spPr bwMode="auto">
              <a:xfrm>
                <a:off x="3735392" y="1522415"/>
                <a:ext cx="1031876" cy="1660527"/>
              </a:xfrm>
              <a:custGeom>
                <a:avLst/>
                <a:gdLst>
                  <a:gd name="T0" fmla="*/ 97 w 650"/>
                  <a:gd name="T1" fmla="*/ 0 h 1046"/>
                  <a:gd name="T2" fmla="*/ 0 w 650"/>
                  <a:gd name="T3" fmla="*/ 66 h 1046"/>
                  <a:gd name="T4" fmla="*/ 548 w 650"/>
                  <a:gd name="T5" fmla="*/ 1046 h 1046"/>
                  <a:gd name="T6" fmla="*/ 650 w 650"/>
                  <a:gd name="T7" fmla="*/ 990 h 1046"/>
                  <a:gd name="T8" fmla="*/ 97 w 650"/>
                  <a:gd name="T9" fmla="*/ 0 h 1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1046">
                    <a:moveTo>
                      <a:pt x="97" y="0"/>
                    </a:moveTo>
                    <a:lnTo>
                      <a:pt x="0" y="66"/>
                    </a:lnTo>
                    <a:lnTo>
                      <a:pt x="548" y="1046"/>
                    </a:lnTo>
                    <a:lnTo>
                      <a:pt x="650" y="99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8"/>
              <p:cNvSpPr>
                <a:spLocks/>
              </p:cNvSpPr>
              <p:nvPr/>
            </p:nvSpPr>
            <p:spPr bwMode="auto">
              <a:xfrm>
                <a:off x="3159129" y="1360490"/>
                <a:ext cx="1023939" cy="593726"/>
              </a:xfrm>
              <a:custGeom>
                <a:avLst/>
                <a:gdLst>
                  <a:gd name="T0" fmla="*/ 147 w 272"/>
                  <a:gd name="T1" fmla="*/ 59 h 158"/>
                  <a:gd name="T2" fmla="*/ 63 w 272"/>
                  <a:gd name="T3" fmla="*/ 110 h 158"/>
                  <a:gd name="T4" fmla="*/ 0 w 272"/>
                  <a:gd name="T5" fmla="*/ 158 h 158"/>
                  <a:gd name="T6" fmla="*/ 196 w 272"/>
                  <a:gd name="T7" fmla="*/ 147 h 158"/>
                  <a:gd name="T8" fmla="*/ 196 w 272"/>
                  <a:gd name="T9" fmla="*/ 147 h 158"/>
                  <a:gd name="T10" fmla="*/ 272 w 272"/>
                  <a:gd name="T11" fmla="*/ 0 h 158"/>
                  <a:gd name="T12" fmla="*/ 147 w 272"/>
                  <a:gd name="T13" fmla="*/ 5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158">
                    <a:moveTo>
                      <a:pt x="147" y="59"/>
                    </a:moveTo>
                    <a:cubicBezTo>
                      <a:pt x="118" y="74"/>
                      <a:pt x="90" y="92"/>
                      <a:pt x="63" y="110"/>
                    </a:cubicBezTo>
                    <a:cubicBezTo>
                      <a:pt x="40" y="126"/>
                      <a:pt x="19" y="142"/>
                      <a:pt x="0" y="158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31" y="16"/>
                      <a:pt x="189" y="35"/>
                      <a:pt x="147" y="59"/>
                    </a:cubicBez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3633792" y="1717678"/>
                <a:ext cx="365125" cy="209550"/>
              </a:xfrm>
              <a:custGeom>
                <a:avLst/>
                <a:gdLst>
                  <a:gd name="T0" fmla="*/ 52 w 97"/>
                  <a:gd name="T1" fmla="*/ 21 h 56"/>
                  <a:gd name="T2" fmla="*/ 22 w 97"/>
                  <a:gd name="T3" fmla="*/ 39 h 56"/>
                  <a:gd name="T4" fmla="*/ 0 w 97"/>
                  <a:gd name="T5" fmla="*/ 56 h 56"/>
                  <a:gd name="T6" fmla="*/ 70 w 97"/>
                  <a:gd name="T7" fmla="*/ 52 h 56"/>
                  <a:gd name="T8" fmla="*/ 70 w 97"/>
                  <a:gd name="T9" fmla="*/ 52 h 56"/>
                  <a:gd name="T10" fmla="*/ 97 w 97"/>
                  <a:gd name="T11" fmla="*/ 0 h 56"/>
                  <a:gd name="T12" fmla="*/ 52 w 97"/>
                  <a:gd name="T13" fmla="*/ 2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56">
                    <a:moveTo>
                      <a:pt x="52" y="21"/>
                    </a:moveTo>
                    <a:cubicBezTo>
                      <a:pt x="42" y="26"/>
                      <a:pt x="32" y="33"/>
                      <a:pt x="22" y="39"/>
                    </a:cubicBezTo>
                    <a:cubicBezTo>
                      <a:pt x="14" y="45"/>
                      <a:pt x="7" y="51"/>
                      <a:pt x="0" y="56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82" y="6"/>
                      <a:pt x="67" y="13"/>
                      <a:pt x="52" y="21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3671892" y="2325691"/>
                <a:ext cx="876301" cy="1241427"/>
              </a:xfrm>
              <a:custGeom>
                <a:avLst/>
                <a:gdLst>
                  <a:gd name="T0" fmla="*/ 0 w 552"/>
                  <a:gd name="T1" fmla="*/ 93 h 782"/>
                  <a:gd name="T2" fmla="*/ 386 w 552"/>
                  <a:gd name="T3" fmla="*/ 782 h 782"/>
                  <a:gd name="T4" fmla="*/ 552 w 552"/>
                  <a:gd name="T5" fmla="*/ 690 h 782"/>
                  <a:gd name="T6" fmla="*/ 166 w 552"/>
                  <a:gd name="T7" fmla="*/ 0 h 782"/>
                  <a:gd name="T8" fmla="*/ 0 w 552"/>
                  <a:gd name="T9" fmla="*/ 93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782">
                    <a:moveTo>
                      <a:pt x="0" y="93"/>
                    </a:moveTo>
                    <a:lnTo>
                      <a:pt x="386" y="782"/>
                    </a:lnTo>
                    <a:lnTo>
                      <a:pt x="552" y="690"/>
                    </a:lnTo>
                    <a:lnTo>
                      <a:pt x="166" y="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21"/>
              <p:cNvSpPr>
                <a:spLocks/>
              </p:cNvSpPr>
              <p:nvPr/>
            </p:nvSpPr>
            <p:spPr bwMode="auto">
              <a:xfrm>
                <a:off x="3931616" y="2246316"/>
                <a:ext cx="768017" cy="1177926"/>
              </a:xfrm>
              <a:custGeom>
                <a:avLst/>
                <a:gdLst>
                  <a:gd name="T0" fmla="*/ 92 w 479"/>
                  <a:gd name="T1" fmla="*/ 0 h 742"/>
                  <a:gd name="T2" fmla="*/ 0 w 479"/>
                  <a:gd name="T3" fmla="*/ 52 h 742"/>
                  <a:gd name="T4" fmla="*/ 386 w 479"/>
                  <a:gd name="T5" fmla="*/ 742 h 742"/>
                  <a:gd name="T6" fmla="*/ 479 w 479"/>
                  <a:gd name="T7" fmla="*/ 692 h 742"/>
                  <a:gd name="T8" fmla="*/ 92 w 479"/>
                  <a:gd name="T9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" h="742">
                    <a:moveTo>
                      <a:pt x="92" y="0"/>
                    </a:moveTo>
                    <a:lnTo>
                      <a:pt x="0" y="52"/>
                    </a:lnTo>
                    <a:lnTo>
                      <a:pt x="386" y="742"/>
                    </a:lnTo>
                    <a:lnTo>
                      <a:pt x="479" y="69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914654" y="2243141"/>
                <a:ext cx="1166814" cy="760413"/>
              </a:xfrm>
              <a:custGeom>
                <a:avLst/>
                <a:gdLst>
                  <a:gd name="T0" fmla="*/ 114 w 310"/>
                  <a:gd name="T1" fmla="*/ 10 h 202"/>
                  <a:gd name="T2" fmla="*/ 14 w 310"/>
                  <a:gd name="T3" fmla="*/ 165 h 202"/>
                  <a:gd name="T4" fmla="*/ 42 w 310"/>
                  <a:gd name="T5" fmla="*/ 188 h 202"/>
                  <a:gd name="T6" fmla="*/ 250 w 310"/>
                  <a:gd name="T7" fmla="*/ 151 h 202"/>
                  <a:gd name="T8" fmla="*/ 309 w 310"/>
                  <a:gd name="T9" fmla="*/ 1 h 202"/>
                  <a:gd name="T10" fmla="*/ 310 w 310"/>
                  <a:gd name="T11" fmla="*/ 0 h 202"/>
                  <a:gd name="T12" fmla="*/ 310 w 310"/>
                  <a:gd name="T13" fmla="*/ 0 h 202"/>
                  <a:gd name="T14" fmla="*/ 114 w 310"/>
                  <a:gd name="T15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0" h="202">
                    <a:moveTo>
                      <a:pt x="114" y="10"/>
                    </a:moveTo>
                    <a:cubicBezTo>
                      <a:pt x="38" y="74"/>
                      <a:pt x="0" y="132"/>
                      <a:pt x="14" y="165"/>
                    </a:cubicBezTo>
                    <a:cubicBezTo>
                      <a:pt x="18" y="175"/>
                      <a:pt x="27" y="183"/>
                      <a:pt x="42" y="188"/>
                    </a:cubicBezTo>
                    <a:cubicBezTo>
                      <a:pt x="85" y="202"/>
                      <a:pt x="161" y="187"/>
                      <a:pt x="250" y="151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10" y="0"/>
                      <a:pt x="310" y="0"/>
                      <a:pt x="310" y="0"/>
                    </a:cubicBezTo>
                    <a:lnTo>
                      <a:pt x="114" y="10"/>
                    </a:ln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3"/>
              <p:cNvSpPr>
                <a:spLocks/>
              </p:cNvSpPr>
              <p:nvPr/>
            </p:nvSpPr>
            <p:spPr bwMode="auto">
              <a:xfrm>
                <a:off x="3667130" y="2243141"/>
                <a:ext cx="414338" cy="271463"/>
              </a:xfrm>
              <a:custGeom>
                <a:avLst/>
                <a:gdLst>
                  <a:gd name="T0" fmla="*/ 40 w 110"/>
                  <a:gd name="T1" fmla="*/ 3 h 72"/>
                  <a:gd name="T2" fmla="*/ 4 w 110"/>
                  <a:gd name="T3" fmla="*/ 58 h 72"/>
                  <a:gd name="T4" fmla="*/ 14 w 110"/>
                  <a:gd name="T5" fmla="*/ 67 h 72"/>
                  <a:gd name="T6" fmla="*/ 90 w 110"/>
                  <a:gd name="T7" fmla="*/ 53 h 72"/>
                  <a:gd name="T8" fmla="*/ 109 w 110"/>
                  <a:gd name="T9" fmla="*/ 0 h 72"/>
                  <a:gd name="T10" fmla="*/ 110 w 110"/>
                  <a:gd name="T11" fmla="*/ 0 h 72"/>
                  <a:gd name="T12" fmla="*/ 110 w 110"/>
                  <a:gd name="T13" fmla="*/ 0 h 72"/>
                  <a:gd name="T14" fmla="*/ 40 w 110"/>
                  <a:gd name="T15" fmla="*/ 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72">
                    <a:moveTo>
                      <a:pt x="40" y="3"/>
                    </a:moveTo>
                    <a:cubicBezTo>
                      <a:pt x="13" y="26"/>
                      <a:pt x="0" y="47"/>
                      <a:pt x="4" y="58"/>
                    </a:cubicBezTo>
                    <a:cubicBezTo>
                      <a:pt x="6" y="62"/>
                      <a:pt x="9" y="65"/>
                      <a:pt x="14" y="67"/>
                    </a:cubicBezTo>
                    <a:cubicBezTo>
                      <a:pt x="30" y="72"/>
                      <a:pt x="58" y="66"/>
                      <a:pt x="90" y="5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24"/>
              <p:cNvSpPr>
                <a:spLocks/>
              </p:cNvSpPr>
              <p:nvPr/>
            </p:nvSpPr>
            <p:spPr bwMode="auto">
              <a:xfrm>
                <a:off x="4259268" y="2462216"/>
                <a:ext cx="692151" cy="1014414"/>
              </a:xfrm>
              <a:custGeom>
                <a:avLst/>
                <a:gdLst>
                  <a:gd name="T0" fmla="*/ 0 w 436"/>
                  <a:gd name="T1" fmla="*/ 64 h 639"/>
                  <a:gd name="T2" fmla="*/ 322 w 436"/>
                  <a:gd name="T3" fmla="*/ 639 h 639"/>
                  <a:gd name="T4" fmla="*/ 436 w 436"/>
                  <a:gd name="T5" fmla="*/ 578 h 639"/>
                  <a:gd name="T6" fmla="*/ 116 w 436"/>
                  <a:gd name="T7" fmla="*/ 0 h 639"/>
                  <a:gd name="T8" fmla="*/ 0 w 436"/>
                  <a:gd name="T9" fmla="*/ 64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639">
                    <a:moveTo>
                      <a:pt x="0" y="64"/>
                    </a:moveTo>
                    <a:lnTo>
                      <a:pt x="322" y="639"/>
                    </a:lnTo>
                    <a:lnTo>
                      <a:pt x="436" y="578"/>
                    </a:lnTo>
                    <a:lnTo>
                      <a:pt x="116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25"/>
              <p:cNvSpPr>
                <a:spLocks/>
              </p:cNvSpPr>
              <p:nvPr/>
            </p:nvSpPr>
            <p:spPr bwMode="auto">
              <a:xfrm>
                <a:off x="4551368" y="2105028"/>
                <a:ext cx="1042989" cy="1209676"/>
              </a:xfrm>
              <a:custGeom>
                <a:avLst/>
                <a:gdLst>
                  <a:gd name="T0" fmla="*/ 337 w 657"/>
                  <a:gd name="T1" fmla="*/ 0 h 762"/>
                  <a:gd name="T2" fmla="*/ 0 w 657"/>
                  <a:gd name="T3" fmla="*/ 187 h 762"/>
                  <a:gd name="T4" fmla="*/ 323 w 657"/>
                  <a:gd name="T5" fmla="*/ 762 h 762"/>
                  <a:gd name="T6" fmla="*/ 657 w 657"/>
                  <a:gd name="T7" fmla="*/ 575 h 762"/>
                  <a:gd name="T8" fmla="*/ 337 w 657"/>
                  <a:gd name="T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762">
                    <a:moveTo>
                      <a:pt x="337" y="0"/>
                    </a:moveTo>
                    <a:lnTo>
                      <a:pt x="0" y="187"/>
                    </a:lnTo>
                    <a:lnTo>
                      <a:pt x="323" y="762"/>
                    </a:lnTo>
                    <a:lnTo>
                      <a:pt x="657" y="57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DD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6"/>
              <p:cNvSpPr>
                <a:spLocks/>
              </p:cNvSpPr>
              <p:nvPr/>
            </p:nvSpPr>
            <p:spPr bwMode="auto">
              <a:xfrm>
                <a:off x="2971804" y="2803529"/>
                <a:ext cx="1963740" cy="2136778"/>
              </a:xfrm>
              <a:custGeom>
                <a:avLst/>
                <a:gdLst>
                  <a:gd name="T0" fmla="*/ 27 w 522"/>
                  <a:gd name="T1" fmla="*/ 40 h 568"/>
                  <a:gd name="T2" fmla="*/ 0 w 522"/>
                  <a:gd name="T3" fmla="*/ 18 h 568"/>
                  <a:gd name="T4" fmla="*/ 288 w 522"/>
                  <a:gd name="T5" fmla="*/ 535 h 568"/>
                  <a:gd name="T6" fmla="*/ 314 w 522"/>
                  <a:gd name="T7" fmla="*/ 554 h 568"/>
                  <a:gd name="T8" fmla="*/ 522 w 522"/>
                  <a:gd name="T9" fmla="*/ 517 h 568"/>
                  <a:gd name="T10" fmla="*/ 234 w 522"/>
                  <a:gd name="T11" fmla="*/ 0 h 568"/>
                  <a:gd name="T12" fmla="*/ 27 w 522"/>
                  <a:gd name="T13" fmla="*/ 4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568">
                    <a:moveTo>
                      <a:pt x="27" y="40"/>
                    </a:moveTo>
                    <a:cubicBezTo>
                      <a:pt x="14" y="36"/>
                      <a:pt x="4" y="27"/>
                      <a:pt x="0" y="18"/>
                    </a:cubicBezTo>
                    <a:cubicBezTo>
                      <a:pt x="288" y="535"/>
                      <a:pt x="288" y="535"/>
                      <a:pt x="288" y="535"/>
                    </a:cubicBezTo>
                    <a:cubicBezTo>
                      <a:pt x="292" y="543"/>
                      <a:pt x="301" y="550"/>
                      <a:pt x="314" y="554"/>
                    </a:cubicBezTo>
                    <a:cubicBezTo>
                      <a:pt x="356" y="568"/>
                      <a:pt x="435" y="552"/>
                      <a:pt x="522" y="517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147" y="36"/>
                      <a:pt x="70" y="54"/>
                      <a:pt x="27" y="40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7"/>
              <p:cNvSpPr>
                <a:spLocks/>
              </p:cNvSpPr>
              <p:nvPr/>
            </p:nvSpPr>
            <p:spPr bwMode="auto">
              <a:xfrm>
                <a:off x="4205293" y="2909892"/>
                <a:ext cx="1644652" cy="1838327"/>
              </a:xfrm>
              <a:custGeom>
                <a:avLst/>
                <a:gdLst>
                  <a:gd name="T0" fmla="*/ 190 w 437"/>
                  <a:gd name="T1" fmla="*/ 39 h 489"/>
                  <a:gd name="T2" fmla="*/ 0 w 437"/>
                  <a:gd name="T3" fmla="*/ 141 h 489"/>
                  <a:gd name="T4" fmla="*/ 194 w 437"/>
                  <a:gd name="T5" fmla="*/ 489 h 489"/>
                  <a:gd name="T6" fmla="*/ 384 w 437"/>
                  <a:gd name="T7" fmla="*/ 386 h 489"/>
                  <a:gd name="T8" fmla="*/ 437 w 437"/>
                  <a:gd name="T9" fmla="*/ 347 h 489"/>
                  <a:gd name="T10" fmla="*/ 243 w 437"/>
                  <a:gd name="T11" fmla="*/ 0 h 489"/>
                  <a:gd name="T12" fmla="*/ 190 w 437"/>
                  <a:gd name="T13" fmla="*/ 3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" h="489">
                    <a:moveTo>
                      <a:pt x="190" y="39"/>
                    </a:moveTo>
                    <a:cubicBezTo>
                      <a:pt x="129" y="81"/>
                      <a:pt x="62" y="116"/>
                      <a:pt x="0" y="141"/>
                    </a:cubicBezTo>
                    <a:cubicBezTo>
                      <a:pt x="194" y="489"/>
                      <a:pt x="194" y="489"/>
                      <a:pt x="194" y="489"/>
                    </a:cubicBezTo>
                    <a:cubicBezTo>
                      <a:pt x="256" y="463"/>
                      <a:pt x="323" y="428"/>
                      <a:pt x="384" y="386"/>
                    </a:cubicBezTo>
                    <a:cubicBezTo>
                      <a:pt x="403" y="373"/>
                      <a:pt x="420" y="360"/>
                      <a:pt x="437" y="347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27" y="13"/>
                      <a:pt x="209" y="26"/>
                      <a:pt x="190" y="39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8"/>
              <p:cNvSpPr>
                <a:spLocks/>
              </p:cNvSpPr>
              <p:nvPr/>
            </p:nvSpPr>
            <p:spPr bwMode="auto">
              <a:xfrm>
                <a:off x="4940306" y="1973266"/>
                <a:ext cx="1358902" cy="2239965"/>
              </a:xfrm>
              <a:custGeom>
                <a:avLst/>
                <a:gdLst>
                  <a:gd name="T0" fmla="*/ 109 w 361"/>
                  <a:gd name="T1" fmla="*/ 0 h 596"/>
                  <a:gd name="T2" fmla="*/ 69 w 361"/>
                  <a:gd name="T3" fmla="*/ 103 h 596"/>
                  <a:gd name="T4" fmla="*/ 69 w 361"/>
                  <a:gd name="T5" fmla="*/ 103 h 596"/>
                  <a:gd name="T6" fmla="*/ 0 w 361"/>
                  <a:gd name="T7" fmla="*/ 167 h 596"/>
                  <a:gd name="T8" fmla="*/ 240 w 361"/>
                  <a:gd name="T9" fmla="*/ 596 h 596"/>
                  <a:gd name="T10" fmla="*/ 308 w 361"/>
                  <a:gd name="T11" fmla="*/ 532 h 596"/>
                  <a:gd name="T12" fmla="*/ 348 w 361"/>
                  <a:gd name="T13" fmla="*/ 429 h 596"/>
                  <a:gd name="T14" fmla="*/ 109 w 361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596">
                    <a:moveTo>
                      <a:pt x="109" y="0"/>
                    </a:moveTo>
                    <a:cubicBezTo>
                      <a:pt x="122" y="23"/>
                      <a:pt x="107" y="60"/>
                      <a:pt x="69" y="103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51" y="123"/>
                      <a:pt x="28" y="145"/>
                      <a:pt x="0" y="167"/>
                    </a:cubicBezTo>
                    <a:cubicBezTo>
                      <a:pt x="240" y="596"/>
                      <a:pt x="240" y="596"/>
                      <a:pt x="240" y="596"/>
                    </a:cubicBezTo>
                    <a:cubicBezTo>
                      <a:pt x="267" y="574"/>
                      <a:pt x="290" y="552"/>
                      <a:pt x="308" y="532"/>
                    </a:cubicBezTo>
                    <a:cubicBezTo>
                      <a:pt x="346" y="489"/>
                      <a:pt x="361" y="452"/>
                      <a:pt x="348" y="429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29"/>
              <p:cNvSpPr>
                <a:spLocks/>
              </p:cNvSpPr>
              <p:nvPr/>
            </p:nvSpPr>
            <p:spPr bwMode="auto">
              <a:xfrm>
                <a:off x="4262443" y="1855791"/>
                <a:ext cx="1150939" cy="755651"/>
              </a:xfrm>
              <a:custGeom>
                <a:avLst/>
                <a:gdLst>
                  <a:gd name="T0" fmla="*/ 290 w 306"/>
                  <a:gd name="T1" fmla="*/ 29 h 201"/>
                  <a:gd name="T2" fmla="*/ 266 w 306"/>
                  <a:gd name="T3" fmla="*/ 13 h 201"/>
                  <a:gd name="T4" fmla="*/ 76 w 306"/>
                  <a:gd name="T5" fmla="*/ 43 h 201"/>
                  <a:gd name="T6" fmla="*/ 0 w 306"/>
                  <a:gd name="T7" fmla="*/ 189 h 201"/>
                  <a:gd name="T8" fmla="*/ 13 w 306"/>
                  <a:gd name="T9" fmla="*/ 186 h 201"/>
                  <a:gd name="T10" fmla="*/ 91 w 306"/>
                  <a:gd name="T11" fmla="*/ 169 h 201"/>
                  <a:gd name="T12" fmla="*/ 65 w 306"/>
                  <a:gd name="T13" fmla="*/ 193 h 201"/>
                  <a:gd name="T14" fmla="*/ 179 w 306"/>
                  <a:gd name="T15" fmla="*/ 201 h 201"/>
                  <a:gd name="T16" fmla="*/ 251 w 306"/>
                  <a:gd name="T17" fmla="*/ 134 h 201"/>
                  <a:gd name="T18" fmla="*/ 248 w 306"/>
                  <a:gd name="T19" fmla="*/ 134 h 201"/>
                  <a:gd name="T20" fmla="*/ 253 w 306"/>
                  <a:gd name="T21" fmla="*/ 133 h 201"/>
                  <a:gd name="T22" fmla="*/ 290 w 306"/>
                  <a:gd name="T23" fmla="*/ 2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6" h="201">
                    <a:moveTo>
                      <a:pt x="290" y="29"/>
                    </a:moveTo>
                    <a:cubicBezTo>
                      <a:pt x="284" y="22"/>
                      <a:pt x="277" y="17"/>
                      <a:pt x="266" y="13"/>
                    </a:cubicBezTo>
                    <a:cubicBezTo>
                      <a:pt x="226" y="0"/>
                      <a:pt x="156" y="13"/>
                      <a:pt x="76" y="43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13" y="186"/>
                      <a:pt x="13" y="186"/>
                      <a:pt x="13" y="186"/>
                    </a:cubicBezTo>
                    <a:cubicBezTo>
                      <a:pt x="91" y="169"/>
                      <a:pt x="91" y="169"/>
                      <a:pt x="91" y="169"/>
                    </a:cubicBezTo>
                    <a:cubicBezTo>
                      <a:pt x="84" y="177"/>
                      <a:pt x="76" y="185"/>
                      <a:pt x="65" y="193"/>
                    </a:cubicBezTo>
                    <a:cubicBezTo>
                      <a:pt x="179" y="201"/>
                      <a:pt x="179" y="201"/>
                      <a:pt x="179" y="201"/>
                    </a:cubicBezTo>
                    <a:cubicBezTo>
                      <a:pt x="208" y="178"/>
                      <a:pt x="233" y="155"/>
                      <a:pt x="251" y="134"/>
                    </a:cubicBezTo>
                    <a:cubicBezTo>
                      <a:pt x="248" y="134"/>
                      <a:pt x="248" y="134"/>
                      <a:pt x="248" y="134"/>
                    </a:cubicBezTo>
                    <a:cubicBezTo>
                      <a:pt x="253" y="133"/>
                      <a:pt x="253" y="133"/>
                      <a:pt x="253" y="133"/>
                    </a:cubicBezTo>
                    <a:cubicBezTo>
                      <a:pt x="292" y="89"/>
                      <a:pt x="306" y="51"/>
                      <a:pt x="290" y="29"/>
                    </a:cubicBezTo>
                    <a:close/>
                  </a:path>
                </a:pathLst>
              </a:custGeom>
              <a:solidFill>
                <a:srgbClr val="FCD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30"/>
              <p:cNvSpPr>
                <a:spLocks noChangeArrowheads="1"/>
              </p:cNvSpPr>
              <p:nvPr/>
            </p:nvSpPr>
            <p:spPr bwMode="auto">
              <a:xfrm>
                <a:off x="4341818" y="2701929"/>
                <a:ext cx="1588" cy="4763"/>
              </a:xfrm>
              <a:prstGeom prst="rect">
                <a:avLst/>
              </a:prstGeom>
              <a:solidFill>
                <a:srgbClr val="427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31"/>
              <p:cNvSpPr>
                <a:spLocks noChangeArrowheads="1"/>
              </p:cNvSpPr>
              <p:nvPr/>
            </p:nvSpPr>
            <p:spPr bwMode="auto">
              <a:xfrm>
                <a:off x="4337056" y="2706692"/>
                <a:ext cx="4763" cy="1588"/>
              </a:xfrm>
              <a:prstGeom prst="rect">
                <a:avLst/>
              </a:prstGeom>
              <a:solidFill>
                <a:srgbClr val="427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4210056" y="2871792"/>
                <a:ext cx="898526" cy="568326"/>
              </a:xfrm>
              <a:custGeom>
                <a:avLst/>
                <a:gdLst>
                  <a:gd name="T0" fmla="*/ 106 w 239"/>
                  <a:gd name="T1" fmla="*/ 19 h 151"/>
                  <a:gd name="T2" fmla="*/ 79 w 239"/>
                  <a:gd name="T3" fmla="*/ 36 h 151"/>
                  <a:gd name="T4" fmla="*/ 39 w 239"/>
                  <a:gd name="T5" fmla="*/ 53 h 151"/>
                  <a:gd name="T6" fmla="*/ 59 w 239"/>
                  <a:gd name="T7" fmla="*/ 0 h 151"/>
                  <a:gd name="T8" fmla="*/ 59 w 239"/>
                  <a:gd name="T9" fmla="*/ 0 h 151"/>
                  <a:gd name="T10" fmla="*/ 0 w 239"/>
                  <a:gd name="T11" fmla="*/ 151 h 151"/>
                  <a:gd name="T12" fmla="*/ 111 w 239"/>
                  <a:gd name="T13" fmla="*/ 98 h 151"/>
                  <a:gd name="T14" fmla="*/ 187 w 239"/>
                  <a:gd name="T15" fmla="*/ 51 h 151"/>
                  <a:gd name="T16" fmla="*/ 239 w 239"/>
                  <a:gd name="T17" fmla="*/ 13 h 151"/>
                  <a:gd name="T18" fmla="*/ 125 w 239"/>
                  <a:gd name="T19" fmla="*/ 5 h 151"/>
                  <a:gd name="T20" fmla="*/ 106 w 239"/>
                  <a:gd name="T21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9" h="151">
                    <a:moveTo>
                      <a:pt x="106" y="19"/>
                    </a:moveTo>
                    <a:cubicBezTo>
                      <a:pt x="97" y="25"/>
                      <a:pt x="88" y="30"/>
                      <a:pt x="79" y="36"/>
                    </a:cubicBezTo>
                    <a:cubicBezTo>
                      <a:pt x="66" y="43"/>
                      <a:pt x="51" y="48"/>
                      <a:pt x="39" y="53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36" y="136"/>
                      <a:pt x="74" y="118"/>
                      <a:pt x="111" y="98"/>
                    </a:cubicBezTo>
                    <a:cubicBezTo>
                      <a:pt x="137" y="83"/>
                      <a:pt x="162" y="68"/>
                      <a:pt x="187" y="51"/>
                    </a:cubicBezTo>
                    <a:cubicBezTo>
                      <a:pt x="206" y="38"/>
                      <a:pt x="223" y="25"/>
                      <a:pt x="239" y="13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19" y="9"/>
                      <a:pt x="113" y="14"/>
                      <a:pt x="106" y="19"/>
                    </a:cubicBezTo>
                    <a:close/>
                  </a:path>
                </a:pathLst>
              </a:custGeom>
              <a:solidFill>
                <a:srgbClr val="FFD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4356106" y="2878142"/>
                <a:ext cx="323850" cy="198438"/>
              </a:xfrm>
              <a:custGeom>
                <a:avLst/>
                <a:gdLst>
                  <a:gd name="T0" fmla="*/ 40 w 86"/>
                  <a:gd name="T1" fmla="*/ 36 h 53"/>
                  <a:gd name="T2" fmla="*/ 67 w 86"/>
                  <a:gd name="T3" fmla="*/ 19 h 53"/>
                  <a:gd name="T4" fmla="*/ 86 w 86"/>
                  <a:gd name="T5" fmla="*/ 5 h 53"/>
                  <a:gd name="T6" fmla="*/ 21 w 86"/>
                  <a:gd name="T7" fmla="*/ 0 h 53"/>
                  <a:gd name="T8" fmla="*/ 20 w 86"/>
                  <a:gd name="T9" fmla="*/ 0 h 53"/>
                  <a:gd name="T10" fmla="*/ 0 w 86"/>
                  <a:gd name="T11" fmla="*/ 53 h 53"/>
                  <a:gd name="T12" fmla="*/ 40 w 86"/>
                  <a:gd name="T13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3">
                    <a:moveTo>
                      <a:pt x="40" y="36"/>
                    </a:moveTo>
                    <a:cubicBezTo>
                      <a:pt x="49" y="30"/>
                      <a:pt x="58" y="25"/>
                      <a:pt x="67" y="19"/>
                    </a:cubicBezTo>
                    <a:cubicBezTo>
                      <a:pt x="74" y="14"/>
                      <a:pt x="80" y="9"/>
                      <a:pt x="86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2" y="48"/>
                      <a:pt x="27" y="43"/>
                      <a:pt x="40" y="36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34"/>
              <p:cNvSpPr>
                <a:spLocks/>
              </p:cNvSpPr>
              <p:nvPr/>
            </p:nvSpPr>
            <p:spPr bwMode="auto">
              <a:xfrm>
                <a:off x="4262443" y="2314579"/>
                <a:ext cx="420688" cy="266700"/>
              </a:xfrm>
              <a:custGeom>
                <a:avLst/>
                <a:gdLst>
                  <a:gd name="T0" fmla="*/ 95 w 112"/>
                  <a:gd name="T1" fmla="*/ 4 h 71"/>
                  <a:gd name="T2" fmla="*/ 27 w 112"/>
                  <a:gd name="T3" fmla="*/ 15 h 71"/>
                  <a:gd name="T4" fmla="*/ 0 w 112"/>
                  <a:gd name="T5" fmla="*/ 66 h 71"/>
                  <a:gd name="T6" fmla="*/ 0 w 112"/>
                  <a:gd name="T7" fmla="*/ 66 h 71"/>
                  <a:gd name="T8" fmla="*/ 65 w 112"/>
                  <a:gd name="T9" fmla="*/ 71 h 71"/>
                  <a:gd name="T10" fmla="*/ 91 w 112"/>
                  <a:gd name="T11" fmla="*/ 47 h 71"/>
                  <a:gd name="T12" fmla="*/ 104 w 112"/>
                  <a:gd name="T13" fmla="*/ 10 h 71"/>
                  <a:gd name="T14" fmla="*/ 95 w 112"/>
                  <a:gd name="T15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71">
                    <a:moveTo>
                      <a:pt x="95" y="4"/>
                    </a:moveTo>
                    <a:cubicBezTo>
                      <a:pt x="81" y="0"/>
                      <a:pt x="56" y="4"/>
                      <a:pt x="27" y="1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76" y="63"/>
                      <a:pt x="84" y="55"/>
                      <a:pt x="91" y="47"/>
                    </a:cubicBezTo>
                    <a:cubicBezTo>
                      <a:pt x="91" y="47"/>
                      <a:pt x="112" y="19"/>
                      <a:pt x="104" y="10"/>
                    </a:cubicBezTo>
                    <a:cubicBezTo>
                      <a:pt x="102" y="8"/>
                      <a:pt x="99" y="6"/>
                      <a:pt x="95" y="4"/>
                    </a:cubicBezTo>
                    <a:close/>
                  </a:path>
                </a:pathLst>
              </a:custGeom>
              <a:solidFill>
                <a:srgbClr val="553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7"/>
            <p:cNvGrpSpPr>
              <a:grpSpLocks noChangeAspect="1"/>
            </p:cNvGrpSpPr>
            <p:nvPr/>
          </p:nvGrpSpPr>
          <p:grpSpPr bwMode="auto">
            <a:xfrm>
              <a:off x="5756275" y="5329238"/>
              <a:ext cx="2290763" cy="134937"/>
              <a:chOff x="3634" y="3365"/>
              <a:chExt cx="1443" cy="85"/>
            </a:xfrm>
          </p:grpSpPr>
          <p:sp>
            <p:nvSpPr>
              <p:cNvPr id="27" name="AutoShape 36"/>
              <p:cNvSpPr>
                <a:spLocks noChangeAspect="1" noChangeArrowheads="1" noTextEdit="1"/>
              </p:cNvSpPr>
              <p:nvPr/>
            </p:nvSpPr>
            <p:spPr bwMode="auto">
              <a:xfrm>
                <a:off x="3636" y="3365"/>
                <a:ext cx="1439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5072" y="3414"/>
                <a:ext cx="5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5030" y="3422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5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4997" y="3422"/>
                <a:ext cx="26" cy="5"/>
              </a:xfrm>
              <a:custGeom>
                <a:avLst/>
                <a:gdLst>
                  <a:gd name="T0" fmla="*/ 0 w 11"/>
                  <a:gd name="T1" fmla="*/ 1 h 2"/>
                  <a:gd name="T2" fmla="*/ 9 w 11"/>
                  <a:gd name="T3" fmla="*/ 1 h 2"/>
                  <a:gd name="T4" fmla="*/ 9 w 11"/>
                  <a:gd name="T5" fmla="*/ 1 h 2"/>
                  <a:gd name="T6" fmla="*/ 11 w 11"/>
                  <a:gd name="T7" fmla="*/ 0 h 2"/>
                  <a:gd name="T8" fmla="*/ 0 w 1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">
                    <a:moveTo>
                      <a:pt x="0" y="1"/>
                    </a:move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4973" y="3417"/>
                <a:ext cx="9" cy="0"/>
              </a:xfrm>
              <a:custGeom>
                <a:avLst/>
                <a:gdLst>
                  <a:gd name="T0" fmla="*/ 4 w 4"/>
                  <a:gd name="T1" fmla="*/ 3 w 4"/>
                  <a:gd name="T2" fmla="*/ 2 w 4"/>
                  <a:gd name="T3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4978" y="3414"/>
                <a:ext cx="7" cy="3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3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4959" y="3414"/>
                <a:ext cx="9" cy="3"/>
              </a:xfrm>
              <a:custGeom>
                <a:avLst/>
                <a:gdLst>
                  <a:gd name="T0" fmla="*/ 2 w 4"/>
                  <a:gd name="T1" fmla="*/ 0 h 1"/>
                  <a:gd name="T2" fmla="*/ 2 w 4"/>
                  <a:gd name="T3" fmla="*/ 1 h 1"/>
                  <a:gd name="T4" fmla="*/ 4 w 4"/>
                  <a:gd name="T5" fmla="*/ 1 h 1"/>
                  <a:gd name="T6" fmla="*/ 2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0" y="0"/>
                      <a:pt x="0" y="1"/>
                      <a:pt x="2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4959" y="34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4961" y="3419"/>
                <a:ext cx="5" cy="3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4970" y="3419"/>
                <a:ext cx="10" cy="3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1 h 1"/>
                  <a:gd name="T4" fmla="*/ 0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0"/>
                      <a:pt x="2" y="0"/>
                      <a:pt x="0" y="1"/>
                    </a:cubicBezTo>
                    <a:cubicBezTo>
                      <a:pt x="4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4994" y="3427"/>
                <a:ext cx="10" cy="2"/>
              </a:xfrm>
              <a:custGeom>
                <a:avLst/>
                <a:gdLst>
                  <a:gd name="T0" fmla="*/ 1 w 4"/>
                  <a:gd name="T1" fmla="*/ 0 h 1"/>
                  <a:gd name="T2" fmla="*/ 2 w 4"/>
                  <a:gd name="T3" fmla="*/ 1 h 1"/>
                  <a:gd name="T4" fmla="*/ 4 w 4"/>
                  <a:gd name="T5" fmla="*/ 0 h 1"/>
                  <a:gd name="T6" fmla="*/ 1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4930" y="3417"/>
                <a:ext cx="7" cy="2"/>
              </a:xfrm>
              <a:custGeom>
                <a:avLst/>
                <a:gdLst>
                  <a:gd name="T0" fmla="*/ 0 w 3"/>
                  <a:gd name="T1" fmla="*/ 0 h 1"/>
                  <a:gd name="T2" fmla="*/ 1 w 3"/>
                  <a:gd name="T3" fmla="*/ 1 h 1"/>
                  <a:gd name="T4" fmla="*/ 3 w 3"/>
                  <a:gd name="T5" fmla="*/ 1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4928" y="3419"/>
                <a:ext cx="4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4956" y="3422"/>
                <a:ext cx="10" cy="2"/>
              </a:xfrm>
              <a:custGeom>
                <a:avLst/>
                <a:gdLst>
                  <a:gd name="T0" fmla="*/ 0 w 10"/>
                  <a:gd name="T1" fmla="*/ 2 h 2"/>
                  <a:gd name="T2" fmla="*/ 10 w 10"/>
                  <a:gd name="T3" fmla="*/ 0 h 2"/>
                  <a:gd name="T4" fmla="*/ 0 w 10"/>
                  <a:gd name="T5" fmla="*/ 2 h 2"/>
                  <a:gd name="T6" fmla="*/ 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0" y="2"/>
                    </a:moveTo>
                    <a:lnTo>
                      <a:pt x="1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51"/>
              <p:cNvSpPr>
                <a:spLocks/>
              </p:cNvSpPr>
              <p:nvPr/>
            </p:nvSpPr>
            <p:spPr bwMode="auto">
              <a:xfrm>
                <a:off x="4906" y="3414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3 w 5"/>
                  <a:gd name="T3" fmla="*/ 3 h 3"/>
                  <a:gd name="T4" fmla="*/ 5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3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52"/>
              <p:cNvSpPr>
                <a:spLocks/>
              </p:cNvSpPr>
              <p:nvPr/>
            </p:nvSpPr>
            <p:spPr bwMode="auto">
              <a:xfrm>
                <a:off x="4883" y="3414"/>
                <a:ext cx="14" cy="3"/>
              </a:xfrm>
              <a:custGeom>
                <a:avLst/>
                <a:gdLst>
                  <a:gd name="T0" fmla="*/ 5 w 6"/>
                  <a:gd name="T1" fmla="*/ 1 h 1"/>
                  <a:gd name="T2" fmla="*/ 4 w 6"/>
                  <a:gd name="T3" fmla="*/ 0 h 1"/>
                  <a:gd name="T4" fmla="*/ 0 w 6"/>
                  <a:gd name="T5" fmla="*/ 1 h 1"/>
                  <a:gd name="T6" fmla="*/ 5 w 6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">
                    <a:moveTo>
                      <a:pt x="5" y="1"/>
                    </a:moveTo>
                    <a:cubicBezTo>
                      <a:pt x="6" y="1"/>
                      <a:pt x="3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1" y="1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53"/>
              <p:cNvSpPr>
                <a:spLocks/>
              </p:cNvSpPr>
              <p:nvPr/>
            </p:nvSpPr>
            <p:spPr bwMode="auto">
              <a:xfrm>
                <a:off x="4911" y="3419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54"/>
              <p:cNvSpPr>
                <a:spLocks/>
              </p:cNvSpPr>
              <p:nvPr/>
            </p:nvSpPr>
            <p:spPr bwMode="auto">
              <a:xfrm>
                <a:off x="4909" y="3422"/>
                <a:ext cx="4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55"/>
              <p:cNvSpPr>
                <a:spLocks/>
              </p:cNvSpPr>
              <p:nvPr/>
            </p:nvSpPr>
            <p:spPr bwMode="auto">
              <a:xfrm>
                <a:off x="4932" y="3422"/>
                <a:ext cx="10" cy="5"/>
              </a:xfrm>
              <a:custGeom>
                <a:avLst/>
                <a:gdLst>
                  <a:gd name="T0" fmla="*/ 2 w 4"/>
                  <a:gd name="T1" fmla="*/ 2 h 2"/>
                  <a:gd name="T2" fmla="*/ 4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3" y="2"/>
                      <a:pt x="2" y="1"/>
                      <a:pt x="4" y="0"/>
                    </a:cubicBezTo>
                    <a:cubicBezTo>
                      <a:pt x="3" y="1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6"/>
              <p:cNvSpPr>
                <a:spLocks/>
              </p:cNvSpPr>
              <p:nvPr/>
            </p:nvSpPr>
            <p:spPr bwMode="auto">
              <a:xfrm>
                <a:off x="4921" y="3422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57"/>
              <p:cNvSpPr>
                <a:spLocks/>
              </p:cNvSpPr>
              <p:nvPr/>
            </p:nvSpPr>
            <p:spPr bwMode="auto">
              <a:xfrm>
                <a:off x="4918" y="3424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8"/>
              <p:cNvSpPr>
                <a:spLocks/>
              </p:cNvSpPr>
              <p:nvPr/>
            </p:nvSpPr>
            <p:spPr bwMode="auto">
              <a:xfrm>
                <a:off x="4878" y="3422"/>
                <a:ext cx="14" cy="0"/>
              </a:xfrm>
              <a:custGeom>
                <a:avLst/>
                <a:gdLst>
                  <a:gd name="T0" fmla="*/ 4 w 6"/>
                  <a:gd name="T1" fmla="*/ 0 w 6"/>
                  <a:gd name="T2" fmla="*/ 5 w 6"/>
                  <a:gd name="T3" fmla="*/ 4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6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5" y="0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59"/>
              <p:cNvSpPr>
                <a:spLocks noChangeArrowheads="1"/>
              </p:cNvSpPr>
              <p:nvPr/>
            </p:nvSpPr>
            <p:spPr bwMode="auto">
              <a:xfrm>
                <a:off x="4847" y="3422"/>
                <a:ext cx="1" cy="1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60"/>
              <p:cNvSpPr>
                <a:spLocks/>
              </p:cNvSpPr>
              <p:nvPr/>
            </p:nvSpPr>
            <p:spPr bwMode="auto">
              <a:xfrm>
                <a:off x="4890" y="3422"/>
                <a:ext cx="7" cy="2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0 h 1"/>
                  <a:gd name="T4" fmla="*/ 0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1"/>
              <p:cNvSpPr>
                <a:spLocks/>
              </p:cNvSpPr>
              <p:nvPr/>
            </p:nvSpPr>
            <p:spPr bwMode="auto">
              <a:xfrm>
                <a:off x="4868" y="3419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2"/>
              <p:cNvSpPr>
                <a:spLocks/>
              </p:cNvSpPr>
              <p:nvPr/>
            </p:nvSpPr>
            <p:spPr bwMode="auto">
              <a:xfrm>
                <a:off x="4899" y="3419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3"/>
              <p:cNvSpPr>
                <a:spLocks/>
              </p:cNvSpPr>
              <p:nvPr/>
            </p:nvSpPr>
            <p:spPr bwMode="auto">
              <a:xfrm>
                <a:off x="4897" y="342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4"/>
              <p:cNvSpPr>
                <a:spLocks/>
              </p:cNvSpPr>
              <p:nvPr/>
            </p:nvSpPr>
            <p:spPr bwMode="auto">
              <a:xfrm>
                <a:off x="4828" y="3422"/>
                <a:ext cx="28" cy="15"/>
              </a:xfrm>
              <a:custGeom>
                <a:avLst/>
                <a:gdLst>
                  <a:gd name="T0" fmla="*/ 5 w 12"/>
                  <a:gd name="T1" fmla="*/ 1 h 6"/>
                  <a:gd name="T2" fmla="*/ 9 w 12"/>
                  <a:gd name="T3" fmla="*/ 3 h 6"/>
                  <a:gd name="T4" fmla="*/ 5 w 12"/>
                  <a:gd name="T5" fmla="*/ 2 h 6"/>
                  <a:gd name="T6" fmla="*/ 1 w 12"/>
                  <a:gd name="T7" fmla="*/ 5 h 6"/>
                  <a:gd name="T8" fmla="*/ 4 w 12"/>
                  <a:gd name="T9" fmla="*/ 5 h 6"/>
                  <a:gd name="T10" fmla="*/ 4 w 12"/>
                  <a:gd name="T11" fmla="*/ 6 h 6"/>
                  <a:gd name="T12" fmla="*/ 9 w 12"/>
                  <a:gd name="T13" fmla="*/ 5 h 6"/>
                  <a:gd name="T14" fmla="*/ 8 w 12"/>
                  <a:gd name="T15" fmla="*/ 0 h 6"/>
                  <a:gd name="T16" fmla="*/ 5 w 12"/>
                  <a:gd name="T1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5" y="1"/>
                    </a:moveTo>
                    <a:cubicBezTo>
                      <a:pt x="6" y="2"/>
                      <a:pt x="11" y="2"/>
                      <a:pt x="9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6" y="3"/>
                      <a:pt x="0" y="4"/>
                      <a:pt x="1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4" y="6"/>
                    </a:cubicBezTo>
                    <a:cubicBezTo>
                      <a:pt x="4" y="5"/>
                      <a:pt x="7" y="4"/>
                      <a:pt x="9" y="5"/>
                    </a:cubicBezTo>
                    <a:cubicBezTo>
                      <a:pt x="12" y="4"/>
                      <a:pt x="10" y="2"/>
                      <a:pt x="8" y="0"/>
                    </a:cubicBezTo>
                    <a:cubicBezTo>
                      <a:pt x="8" y="1"/>
                      <a:pt x="8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5"/>
              <p:cNvSpPr>
                <a:spLocks/>
              </p:cNvSpPr>
              <p:nvPr/>
            </p:nvSpPr>
            <p:spPr bwMode="auto">
              <a:xfrm>
                <a:off x="4847" y="3419"/>
                <a:ext cx="14" cy="3"/>
              </a:xfrm>
              <a:custGeom>
                <a:avLst/>
                <a:gdLst>
                  <a:gd name="T0" fmla="*/ 0 w 6"/>
                  <a:gd name="T1" fmla="*/ 1 h 1"/>
                  <a:gd name="T2" fmla="*/ 5 w 6"/>
                  <a:gd name="T3" fmla="*/ 1 h 1"/>
                  <a:gd name="T4" fmla="*/ 5 w 6"/>
                  <a:gd name="T5" fmla="*/ 1 h 1"/>
                  <a:gd name="T6" fmla="*/ 6 w 6"/>
                  <a:gd name="T7" fmla="*/ 1 h 1"/>
                  <a:gd name="T8" fmla="*/ 2 w 6"/>
                  <a:gd name="T9" fmla="*/ 0 h 1"/>
                  <a:gd name="T10" fmla="*/ 0 w 6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">
                    <a:moveTo>
                      <a:pt x="0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6"/>
              <p:cNvSpPr>
                <a:spLocks/>
              </p:cNvSpPr>
              <p:nvPr/>
            </p:nvSpPr>
            <p:spPr bwMode="auto">
              <a:xfrm>
                <a:off x="4861" y="3422"/>
                <a:ext cx="19" cy="5"/>
              </a:xfrm>
              <a:custGeom>
                <a:avLst/>
                <a:gdLst>
                  <a:gd name="T0" fmla="*/ 5 w 8"/>
                  <a:gd name="T1" fmla="*/ 0 h 2"/>
                  <a:gd name="T2" fmla="*/ 5 w 8"/>
                  <a:gd name="T3" fmla="*/ 0 h 2"/>
                  <a:gd name="T4" fmla="*/ 5 w 8"/>
                  <a:gd name="T5" fmla="*/ 0 h 2"/>
                  <a:gd name="T6" fmla="*/ 5 w 8"/>
                  <a:gd name="T7" fmla="*/ 0 h 2"/>
                  <a:gd name="T8" fmla="*/ 5 w 8"/>
                  <a:gd name="T9" fmla="*/ 0 h 2"/>
                  <a:gd name="T10" fmla="*/ 5 w 8"/>
                  <a:gd name="T11" fmla="*/ 0 h 2"/>
                  <a:gd name="T12" fmla="*/ 5 w 8"/>
                  <a:gd name="T13" fmla="*/ 0 h 2"/>
                  <a:gd name="T14" fmla="*/ 5 w 8"/>
                  <a:gd name="T15" fmla="*/ 0 h 2"/>
                  <a:gd name="T16" fmla="*/ 5 w 8"/>
                  <a:gd name="T17" fmla="*/ 0 h 2"/>
                  <a:gd name="T18" fmla="*/ 0 w 8"/>
                  <a:gd name="T19" fmla="*/ 0 h 2"/>
                  <a:gd name="T20" fmla="*/ 5 w 8"/>
                  <a:gd name="T21" fmla="*/ 0 h 2"/>
                  <a:gd name="T22" fmla="*/ 3 w 8"/>
                  <a:gd name="T23" fmla="*/ 2 h 2"/>
                  <a:gd name="T24" fmla="*/ 7 w 8"/>
                  <a:gd name="T25" fmla="*/ 1 h 2"/>
                  <a:gd name="T26" fmla="*/ 5 w 8"/>
                  <a:gd name="T27" fmla="*/ 0 h 2"/>
                  <a:gd name="T28" fmla="*/ 7 w 8"/>
                  <a:gd name="T29" fmla="*/ 0 h 2"/>
                  <a:gd name="T30" fmla="*/ 5 w 8"/>
                  <a:gd name="T3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2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5" y="0"/>
                    </a:cubicBezTo>
                    <a:cubicBezTo>
                      <a:pt x="4" y="1"/>
                      <a:pt x="1" y="1"/>
                      <a:pt x="3" y="2"/>
                    </a:cubicBezTo>
                    <a:cubicBezTo>
                      <a:pt x="6" y="2"/>
                      <a:pt x="5" y="2"/>
                      <a:pt x="7" y="1"/>
                    </a:cubicBezTo>
                    <a:cubicBezTo>
                      <a:pt x="2" y="1"/>
                      <a:pt x="8" y="1"/>
                      <a:pt x="5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7"/>
              <p:cNvSpPr>
                <a:spLocks/>
              </p:cNvSpPr>
              <p:nvPr/>
            </p:nvSpPr>
            <p:spPr bwMode="auto">
              <a:xfrm>
                <a:off x="4930" y="34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8"/>
              <p:cNvSpPr>
                <a:spLocks/>
              </p:cNvSpPr>
              <p:nvPr/>
            </p:nvSpPr>
            <p:spPr bwMode="auto">
              <a:xfrm>
                <a:off x="4921" y="3427"/>
                <a:ext cx="16" cy="5"/>
              </a:xfrm>
              <a:custGeom>
                <a:avLst/>
                <a:gdLst>
                  <a:gd name="T0" fmla="*/ 5 w 7"/>
                  <a:gd name="T1" fmla="*/ 1 h 2"/>
                  <a:gd name="T2" fmla="*/ 0 w 7"/>
                  <a:gd name="T3" fmla="*/ 0 h 2"/>
                  <a:gd name="T4" fmla="*/ 3 w 7"/>
                  <a:gd name="T5" fmla="*/ 2 h 2"/>
                  <a:gd name="T6" fmla="*/ 5 w 7"/>
                  <a:gd name="T7" fmla="*/ 1 h 2"/>
                  <a:gd name="T8" fmla="*/ 5 w 7"/>
                  <a:gd name="T9" fmla="*/ 2 h 2"/>
                  <a:gd name="T10" fmla="*/ 5 w 7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">
                    <a:moveTo>
                      <a:pt x="5" y="1"/>
                    </a:moveTo>
                    <a:cubicBezTo>
                      <a:pt x="3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3" y="2"/>
                    </a:cubicBezTo>
                    <a:cubicBezTo>
                      <a:pt x="3" y="1"/>
                      <a:pt x="3" y="1"/>
                      <a:pt x="5" y="1"/>
                    </a:cubicBezTo>
                    <a:cubicBezTo>
                      <a:pt x="6" y="1"/>
                      <a:pt x="5" y="2"/>
                      <a:pt x="5" y="2"/>
                    </a:cubicBezTo>
                    <a:cubicBezTo>
                      <a:pt x="5" y="2"/>
                      <a:pt x="7" y="1"/>
                      <a:pt x="5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9"/>
              <p:cNvSpPr>
                <a:spLocks/>
              </p:cNvSpPr>
              <p:nvPr/>
            </p:nvSpPr>
            <p:spPr bwMode="auto">
              <a:xfrm>
                <a:off x="4890" y="3427"/>
                <a:ext cx="9" cy="2"/>
              </a:xfrm>
              <a:custGeom>
                <a:avLst/>
                <a:gdLst>
                  <a:gd name="T0" fmla="*/ 2 w 4"/>
                  <a:gd name="T1" fmla="*/ 1 h 1"/>
                  <a:gd name="T2" fmla="*/ 2 w 4"/>
                  <a:gd name="T3" fmla="*/ 1 h 1"/>
                  <a:gd name="T4" fmla="*/ 4 w 4"/>
                  <a:gd name="T5" fmla="*/ 0 h 1"/>
                  <a:gd name="T6" fmla="*/ 0 w 4"/>
                  <a:gd name="T7" fmla="*/ 1 h 1"/>
                  <a:gd name="T8" fmla="*/ 2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/>
              <p:cNvSpPr>
                <a:spLocks/>
              </p:cNvSpPr>
              <p:nvPr/>
            </p:nvSpPr>
            <p:spPr bwMode="auto">
              <a:xfrm>
                <a:off x="4842" y="3419"/>
                <a:ext cx="5" cy="3"/>
              </a:xfrm>
              <a:custGeom>
                <a:avLst/>
                <a:gdLst>
                  <a:gd name="T0" fmla="*/ 5 w 5"/>
                  <a:gd name="T1" fmla="*/ 0 h 3"/>
                  <a:gd name="T2" fmla="*/ 0 w 5"/>
                  <a:gd name="T3" fmla="*/ 3 h 3"/>
                  <a:gd name="T4" fmla="*/ 3 w 5"/>
                  <a:gd name="T5" fmla="*/ 3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71"/>
              <p:cNvSpPr>
                <a:spLocks/>
              </p:cNvSpPr>
              <p:nvPr/>
            </p:nvSpPr>
            <p:spPr bwMode="auto">
              <a:xfrm>
                <a:off x="4830" y="3419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72"/>
              <p:cNvSpPr>
                <a:spLocks/>
              </p:cNvSpPr>
              <p:nvPr/>
            </p:nvSpPr>
            <p:spPr bwMode="auto">
              <a:xfrm>
                <a:off x="4127" y="34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3"/>
              <p:cNvSpPr>
                <a:spLocks/>
              </p:cNvSpPr>
              <p:nvPr/>
            </p:nvSpPr>
            <p:spPr bwMode="auto">
              <a:xfrm>
                <a:off x="4510" y="3414"/>
                <a:ext cx="7" cy="5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3" y="2"/>
                      <a:pt x="3" y="2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74"/>
              <p:cNvSpPr>
                <a:spLocks/>
              </p:cNvSpPr>
              <p:nvPr/>
            </p:nvSpPr>
            <p:spPr bwMode="auto">
              <a:xfrm>
                <a:off x="4303" y="3427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75"/>
              <p:cNvSpPr>
                <a:spLocks/>
              </p:cNvSpPr>
              <p:nvPr/>
            </p:nvSpPr>
            <p:spPr bwMode="auto">
              <a:xfrm>
                <a:off x="4294" y="3437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76"/>
              <p:cNvSpPr>
                <a:spLocks/>
              </p:cNvSpPr>
              <p:nvPr/>
            </p:nvSpPr>
            <p:spPr bwMode="auto">
              <a:xfrm>
                <a:off x="4014" y="3432"/>
                <a:ext cx="4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7"/>
              <p:cNvSpPr>
                <a:spLocks/>
              </p:cNvSpPr>
              <p:nvPr/>
            </p:nvSpPr>
            <p:spPr bwMode="auto">
              <a:xfrm>
                <a:off x="4693" y="3419"/>
                <a:ext cx="9" cy="5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2" y="1"/>
                      <a:pt x="3" y="2"/>
                      <a:pt x="4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78"/>
              <p:cNvSpPr>
                <a:spLocks/>
              </p:cNvSpPr>
              <p:nvPr/>
            </p:nvSpPr>
            <p:spPr bwMode="auto">
              <a:xfrm>
                <a:off x="4120" y="3404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9"/>
              <p:cNvSpPr>
                <a:spLocks/>
              </p:cNvSpPr>
              <p:nvPr/>
            </p:nvSpPr>
            <p:spPr bwMode="auto">
              <a:xfrm>
                <a:off x="4681" y="3419"/>
                <a:ext cx="12" cy="0"/>
              </a:xfrm>
              <a:custGeom>
                <a:avLst/>
                <a:gdLst>
                  <a:gd name="T0" fmla="*/ 0 w 5"/>
                  <a:gd name="T1" fmla="*/ 1 w 5"/>
                  <a:gd name="T2" fmla="*/ 5 w 5"/>
                  <a:gd name="T3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80"/>
              <p:cNvSpPr>
                <a:spLocks/>
              </p:cNvSpPr>
              <p:nvPr/>
            </p:nvSpPr>
            <p:spPr bwMode="auto">
              <a:xfrm>
                <a:off x="3664" y="3406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81"/>
              <p:cNvSpPr>
                <a:spLocks/>
              </p:cNvSpPr>
              <p:nvPr/>
            </p:nvSpPr>
            <p:spPr bwMode="auto">
              <a:xfrm>
                <a:off x="4780" y="3419"/>
                <a:ext cx="3" cy="0"/>
              </a:xfrm>
              <a:custGeom>
                <a:avLst/>
                <a:gdLst>
                  <a:gd name="T0" fmla="*/ 0 w 1"/>
                  <a:gd name="T1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82"/>
              <p:cNvSpPr>
                <a:spLocks/>
              </p:cNvSpPr>
              <p:nvPr/>
            </p:nvSpPr>
            <p:spPr bwMode="auto">
              <a:xfrm>
                <a:off x="4655" y="34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3"/>
              <p:cNvSpPr>
                <a:spLocks/>
              </p:cNvSpPr>
              <p:nvPr/>
            </p:nvSpPr>
            <p:spPr bwMode="auto">
              <a:xfrm>
                <a:off x="4783" y="3419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84"/>
              <p:cNvSpPr>
                <a:spLocks/>
              </p:cNvSpPr>
              <p:nvPr/>
            </p:nvSpPr>
            <p:spPr bwMode="auto">
              <a:xfrm>
                <a:off x="4785" y="341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85"/>
              <p:cNvSpPr>
                <a:spLocks/>
              </p:cNvSpPr>
              <p:nvPr/>
            </p:nvSpPr>
            <p:spPr bwMode="auto">
              <a:xfrm>
                <a:off x="4778" y="3419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86"/>
              <p:cNvSpPr>
                <a:spLocks/>
              </p:cNvSpPr>
              <p:nvPr/>
            </p:nvSpPr>
            <p:spPr bwMode="auto">
              <a:xfrm>
                <a:off x="3854" y="3414"/>
                <a:ext cx="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87"/>
              <p:cNvSpPr>
                <a:spLocks/>
              </p:cNvSpPr>
              <p:nvPr/>
            </p:nvSpPr>
            <p:spPr bwMode="auto">
              <a:xfrm>
                <a:off x="4446" y="3440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88"/>
              <p:cNvSpPr>
                <a:spLocks/>
              </p:cNvSpPr>
              <p:nvPr/>
            </p:nvSpPr>
            <p:spPr bwMode="auto">
              <a:xfrm>
                <a:off x="4436" y="3435"/>
                <a:ext cx="10" cy="7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2 h 3"/>
                  <a:gd name="T4" fmla="*/ 3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2" y="2"/>
                      <a:pt x="3" y="2"/>
                      <a:pt x="4" y="2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89"/>
              <p:cNvSpPr>
                <a:spLocks/>
              </p:cNvSpPr>
              <p:nvPr/>
            </p:nvSpPr>
            <p:spPr bwMode="auto">
              <a:xfrm>
                <a:off x="4068" y="3409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90"/>
              <p:cNvSpPr>
                <a:spLocks noEditPoints="1"/>
              </p:cNvSpPr>
              <p:nvPr/>
            </p:nvSpPr>
            <p:spPr bwMode="auto">
              <a:xfrm>
                <a:off x="3636" y="3367"/>
                <a:ext cx="1190" cy="80"/>
              </a:xfrm>
              <a:custGeom>
                <a:avLst/>
                <a:gdLst>
                  <a:gd name="T0" fmla="*/ 484 w 501"/>
                  <a:gd name="T1" fmla="*/ 21 h 31"/>
                  <a:gd name="T2" fmla="*/ 476 w 501"/>
                  <a:gd name="T3" fmla="*/ 20 h 31"/>
                  <a:gd name="T4" fmla="*/ 435 w 501"/>
                  <a:gd name="T5" fmla="*/ 21 h 31"/>
                  <a:gd name="T6" fmla="*/ 391 w 501"/>
                  <a:gd name="T7" fmla="*/ 21 h 31"/>
                  <a:gd name="T8" fmla="*/ 373 w 501"/>
                  <a:gd name="T9" fmla="*/ 20 h 31"/>
                  <a:gd name="T10" fmla="*/ 353 w 501"/>
                  <a:gd name="T11" fmla="*/ 22 h 31"/>
                  <a:gd name="T12" fmla="*/ 335 w 501"/>
                  <a:gd name="T13" fmla="*/ 21 h 31"/>
                  <a:gd name="T14" fmla="*/ 288 w 501"/>
                  <a:gd name="T15" fmla="*/ 19 h 31"/>
                  <a:gd name="T16" fmla="*/ 259 w 501"/>
                  <a:gd name="T17" fmla="*/ 21 h 31"/>
                  <a:gd name="T18" fmla="*/ 237 w 501"/>
                  <a:gd name="T19" fmla="*/ 22 h 31"/>
                  <a:gd name="T20" fmla="*/ 204 w 501"/>
                  <a:gd name="T21" fmla="*/ 15 h 31"/>
                  <a:gd name="T22" fmla="*/ 174 w 501"/>
                  <a:gd name="T23" fmla="*/ 12 h 31"/>
                  <a:gd name="T24" fmla="*/ 170 w 501"/>
                  <a:gd name="T25" fmla="*/ 17 h 31"/>
                  <a:gd name="T26" fmla="*/ 127 w 501"/>
                  <a:gd name="T27" fmla="*/ 7 h 31"/>
                  <a:gd name="T28" fmla="*/ 99 w 501"/>
                  <a:gd name="T29" fmla="*/ 2 h 31"/>
                  <a:gd name="T30" fmla="*/ 97 w 501"/>
                  <a:gd name="T31" fmla="*/ 13 h 31"/>
                  <a:gd name="T32" fmla="*/ 91 w 501"/>
                  <a:gd name="T33" fmla="*/ 10 h 31"/>
                  <a:gd name="T34" fmla="*/ 57 w 501"/>
                  <a:gd name="T35" fmla="*/ 3 h 31"/>
                  <a:gd name="T36" fmla="*/ 43 w 501"/>
                  <a:gd name="T37" fmla="*/ 9 h 31"/>
                  <a:gd name="T38" fmla="*/ 18 w 501"/>
                  <a:gd name="T39" fmla="*/ 6 h 31"/>
                  <a:gd name="T40" fmla="*/ 14 w 501"/>
                  <a:gd name="T41" fmla="*/ 16 h 31"/>
                  <a:gd name="T42" fmla="*/ 18 w 501"/>
                  <a:gd name="T43" fmla="*/ 23 h 31"/>
                  <a:gd name="T44" fmla="*/ 28 w 501"/>
                  <a:gd name="T45" fmla="*/ 13 h 31"/>
                  <a:gd name="T46" fmla="*/ 38 w 501"/>
                  <a:gd name="T47" fmla="*/ 16 h 31"/>
                  <a:gd name="T48" fmla="*/ 76 w 501"/>
                  <a:gd name="T49" fmla="*/ 25 h 31"/>
                  <a:gd name="T50" fmla="*/ 60 w 501"/>
                  <a:gd name="T51" fmla="*/ 10 h 31"/>
                  <a:gd name="T52" fmla="*/ 91 w 501"/>
                  <a:gd name="T53" fmla="*/ 17 h 31"/>
                  <a:gd name="T54" fmla="*/ 92 w 501"/>
                  <a:gd name="T55" fmla="*/ 20 h 31"/>
                  <a:gd name="T56" fmla="*/ 108 w 501"/>
                  <a:gd name="T57" fmla="*/ 23 h 31"/>
                  <a:gd name="T58" fmla="*/ 112 w 501"/>
                  <a:gd name="T59" fmla="*/ 11 h 31"/>
                  <a:gd name="T60" fmla="*/ 130 w 501"/>
                  <a:gd name="T61" fmla="*/ 16 h 31"/>
                  <a:gd name="T62" fmla="*/ 142 w 501"/>
                  <a:gd name="T63" fmla="*/ 18 h 31"/>
                  <a:gd name="T64" fmla="*/ 163 w 501"/>
                  <a:gd name="T65" fmla="*/ 24 h 31"/>
                  <a:gd name="T66" fmla="*/ 182 w 501"/>
                  <a:gd name="T67" fmla="*/ 25 h 31"/>
                  <a:gd name="T68" fmla="*/ 182 w 501"/>
                  <a:gd name="T69" fmla="*/ 17 h 31"/>
                  <a:gd name="T70" fmla="*/ 189 w 501"/>
                  <a:gd name="T71" fmla="*/ 17 h 31"/>
                  <a:gd name="T72" fmla="*/ 207 w 501"/>
                  <a:gd name="T73" fmla="*/ 25 h 31"/>
                  <a:gd name="T74" fmla="*/ 216 w 501"/>
                  <a:gd name="T75" fmla="*/ 28 h 31"/>
                  <a:gd name="T76" fmla="*/ 237 w 501"/>
                  <a:gd name="T77" fmla="*/ 30 h 31"/>
                  <a:gd name="T78" fmla="*/ 265 w 501"/>
                  <a:gd name="T79" fmla="*/ 27 h 31"/>
                  <a:gd name="T80" fmla="*/ 282 w 501"/>
                  <a:gd name="T81" fmla="*/ 23 h 31"/>
                  <a:gd name="T82" fmla="*/ 282 w 501"/>
                  <a:gd name="T83" fmla="*/ 26 h 31"/>
                  <a:gd name="T84" fmla="*/ 295 w 501"/>
                  <a:gd name="T85" fmla="*/ 28 h 31"/>
                  <a:gd name="T86" fmla="*/ 320 w 501"/>
                  <a:gd name="T87" fmla="*/ 27 h 31"/>
                  <a:gd name="T88" fmla="*/ 346 w 501"/>
                  <a:gd name="T89" fmla="*/ 26 h 31"/>
                  <a:gd name="T90" fmla="*/ 363 w 501"/>
                  <a:gd name="T91" fmla="*/ 28 h 31"/>
                  <a:gd name="T92" fmla="*/ 381 w 501"/>
                  <a:gd name="T93" fmla="*/ 29 h 31"/>
                  <a:gd name="T94" fmla="*/ 397 w 501"/>
                  <a:gd name="T95" fmla="*/ 29 h 31"/>
                  <a:gd name="T96" fmla="*/ 414 w 501"/>
                  <a:gd name="T97" fmla="*/ 28 h 31"/>
                  <a:gd name="T98" fmla="*/ 444 w 501"/>
                  <a:gd name="T99" fmla="*/ 28 h 31"/>
                  <a:gd name="T100" fmla="*/ 470 w 501"/>
                  <a:gd name="T101" fmla="*/ 22 h 31"/>
                  <a:gd name="T102" fmla="*/ 480 w 501"/>
                  <a:gd name="T103" fmla="*/ 25 h 31"/>
                  <a:gd name="T104" fmla="*/ 501 w 501"/>
                  <a:gd name="T105" fmla="*/ 21 h 31"/>
                  <a:gd name="T106" fmla="*/ 83 w 501"/>
                  <a:gd name="T107" fmla="*/ 8 h 31"/>
                  <a:gd name="T108" fmla="*/ 106 w 501"/>
                  <a:gd name="T109" fmla="*/ 11 h 31"/>
                  <a:gd name="T110" fmla="*/ 284 w 501"/>
                  <a:gd name="T11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1" h="31">
                    <a:moveTo>
                      <a:pt x="501" y="21"/>
                    </a:moveTo>
                    <a:cubicBezTo>
                      <a:pt x="500" y="20"/>
                      <a:pt x="501" y="22"/>
                      <a:pt x="498" y="20"/>
                    </a:cubicBezTo>
                    <a:cubicBezTo>
                      <a:pt x="500" y="22"/>
                      <a:pt x="490" y="20"/>
                      <a:pt x="493" y="22"/>
                    </a:cubicBezTo>
                    <a:cubicBezTo>
                      <a:pt x="491" y="20"/>
                      <a:pt x="489" y="21"/>
                      <a:pt x="486" y="20"/>
                    </a:cubicBezTo>
                    <a:cubicBezTo>
                      <a:pt x="486" y="20"/>
                      <a:pt x="487" y="21"/>
                      <a:pt x="485" y="20"/>
                    </a:cubicBezTo>
                    <a:cubicBezTo>
                      <a:pt x="485" y="20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4" y="21"/>
                      <a:pt x="484" y="21"/>
                      <a:pt x="484" y="21"/>
                    </a:cubicBezTo>
                    <a:cubicBezTo>
                      <a:pt x="485" y="21"/>
                      <a:pt x="485" y="21"/>
                      <a:pt x="486" y="21"/>
                    </a:cubicBezTo>
                    <a:cubicBezTo>
                      <a:pt x="484" y="22"/>
                      <a:pt x="480" y="22"/>
                      <a:pt x="479" y="23"/>
                    </a:cubicBezTo>
                    <a:cubicBezTo>
                      <a:pt x="477" y="22"/>
                      <a:pt x="479" y="22"/>
                      <a:pt x="478" y="22"/>
                    </a:cubicBezTo>
                    <a:cubicBezTo>
                      <a:pt x="476" y="22"/>
                      <a:pt x="476" y="22"/>
                      <a:pt x="476" y="22"/>
                    </a:cubicBezTo>
                    <a:cubicBezTo>
                      <a:pt x="476" y="22"/>
                      <a:pt x="472" y="21"/>
                      <a:pt x="476" y="20"/>
                    </a:cubicBezTo>
                    <a:cubicBezTo>
                      <a:pt x="472" y="20"/>
                      <a:pt x="472" y="20"/>
                      <a:pt x="472" y="20"/>
                    </a:cubicBezTo>
                    <a:cubicBezTo>
                      <a:pt x="470" y="20"/>
                      <a:pt x="468" y="20"/>
                      <a:pt x="466" y="20"/>
                    </a:cubicBezTo>
                    <a:cubicBezTo>
                      <a:pt x="464" y="20"/>
                      <a:pt x="462" y="21"/>
                      <a:pt x="463" y="20"/>
                    </a:cubicBezTo>
                    <a:cubicBezTo>
                      <a:pt x="458" y="21"/>
                      <a:pt x="458" y="21"/>
                      <a:pt x="458" y="21"/>
                    </a:cubicBezTo>
                    <a:cubicBezTo>
                      <a:pt x="458" y="21"/>
                      <a:pt x="458" y="21"/>
                      <a:pt x="458" y="21"/>
                    </a:cubicBezTo>
                    <a:cubicBezTo>
                      <a:pt x="453" y="21"/>
                      <a:pt x="447" y="22"/>
                      <a:pt x="441" y="20"/>
                    </a:cubicBezTo>
                    <a:cubicBezTo>
                      <a:pt x="440" y="21"/>
                      <a:pt x="438" y="21"/>
                      <a:pt x="435" y="21"/>
                    </a:cubicBezTo>
                    <a:cubicBezTo>
                      <a:pt x="434" y="20"/>
                      <a:pt x="434" y="20"/>
                      <a:pt x="434" y="20"/>
                    </a:cubicBezTo>
                    <a:cubicBezTo>
                      <a:pt x="432" y="20"/>
                      <a:pt x="427" y="19"/>
                      <a:pt x="426" y="20"/>
                    </a:cubicBezTo>
                    <a:cubicBezTo>
                      <a:pt x="424" y="18"/>
                      <a:pt x="416" y="19"/>
                      <a:pt x="412" y="19"/>
                    </a:cubicBezTo>
                    <a:cubicBezTo>
                      <a:pt x="411" y="20"/>
                      <a:pt x="411" y="20"/>
                      <a:pt x="411" y="20"/>
                    </a:cubicBezTo>
                    <a:cubicBezTo>
                      <a:pt x="409" y="20"/>
                      <a:pt x="406" y="20"/>
                      <a:pt x="403" y="20"/>
                    </a:cubicBezTo>
                    <a:cubicBezTo>
                      <a:pt x="403" y="21"/>
                      <a:pt x="403" y="21"/>
                      <a:pt x="403" y="21"/>
                    </a:cubicBezTo>
                    <a:cubicBezTo>
                      <a:pt x="400" y="22"/>
                      <a:pt x="395" y="21"/>
                      <a:pt x="391" y="21"/>
                    </a:cubicBezTo>
                    <a:cubicBezTo>
                      <a:pt x="391" y="20"/>
                      <a:pt x="392" y="20"/>
                      <a:pt x="393" y="21"/>
                    </a:cubicBezTo>
                    <a:cubicBezTo>
                      <a:pt x="388" y="19"/>
                      <a:pt x="381" y="22"/>
                      <a:pt x="376" y="20"/>
                    </a:cubicBezTo>
                    <a:cubicBezTo>
                      <a:pt x="375" y="21"/>
                      <a:pt x="374" y="21"/>
                      <a:pt x="373" y="20"/>
                    </a:cubicBezTo>
                    <a:cubicBezTo>
                      <a:pt x="373" y="20"/>
                      <a:pt x="374" y="20"/>
                      <a:pt x="374" y="20"/>
                    </a:cubicBezTo>
                    <a:cubicBezTo>
                      <a:pt x="374" y="20"/>
                      <a:pt x="373" y="20"/>
                      <a:pt x="373" y="20"/>
                    </a:cubicBezTo>
                    <a:cubicBezTo>
                      <a:pt x="373" y="20"/>
                      <a:pt x="372" y="20"/>
                      <a:pt x="371" y="20"/>
                    </a:cubicBezTo>
                    <a:cubicBezTo>
                      <a:pt x="372" y="20"/>
                      <a:pt x="372" y="20"/>
                      <a:pt x="373" y="20"/>
                    </a:cubicBezTo>
                    <a:cubicBezTo>
                      <a:pt x="372" y="20"/>
                      <a:pt x="370" y="20"/>
                      <a:pt x="369" y="21"/>
                    </a:cubicBezTo>
                    <a:cubicBezTo>
                      <a:pt x="368" y="20"/>
                      <a:pt x="368" y="20"/>
                      <a:pt x="368" y="20"/>
                    </a:cubicBezTo>
                    <a:cubicBezTo>
                      <a:pt x="368" y="20"/>
                      <a:pt x="368" y="20"/>
                      <a:pt x="368" y="20"/>
                    </a:cubicBezTo>
                    <a:cubicBezTo>
                      <a:pt x="367" y="19"/>
                      <a:pt x="367" y="20"/>
                      <a:pt x="368" y="21"/>
                    </a:cubicBezTo>
                    <a:cubicBezTo>
                      <a:pt x="367" y="21"/>
                      <a:pt x="366" y="21"/>
                      <a:pt x="366" y="21"/>
                    </a:cubicBezTo>
                    <a:cubicBezTo>
                      <a:pt x="365" y="20"/>
                      <a:pt x="362" y="22"/>
                      <a:pt x="361" y="20"/>
                    </a:cubicBezTo>
                    <a:cubicBezTo>
                      <a:pt x="360" y="21"/>
                      <a:pt x="353" y="21"/>
                      <a:pt x="353" y="22"/>
                    </a:cubicBezTo>
                    <a:cubicBezTo>
                      <a:pt x="352" y="22"/>
                      <a:pt x="352" y="22"/>
                      <a:pt x="353" y="22"/>
                    </a:cubicBezTo>
                    <a:cubicBezTo>
                      <a:pt x="351" y="22"/>
                      <a:pt x="350" y="22"/>
                      <a:pt x="348" y="22"/>
                    </a:cubicBezTo>
                    <a:cubicBezTo>
                      <a:pt x="348" y="21"/>
                      <a:pt x="348" y="21"/>
                      <a:pt x="348" y="21"/>
                    </a:cubicBezTo>
                    <a:cubicBezTo>
                      <a:pt x="344" y="22"/>
                      <a:pt x="344" y="22"/>
                      <a:pt x="344" y="22"/>
                    </a:cubicBezTo>
                    <a:cubicBezTo>
                      <a:pt x="342" y="22"/>
                      <a:pt x="341" y="21"/>
                      <a:pt x="343" y="20"/>
                    </a:cubicBezTo>
                    <a:cubicBezTo>
                      <a:pt x="338" y="22"/>
                      <a:pt x="339" y="21"/>
                      <a:pt x="335" y="22"/>
                    </a:cubicBezTo>
                    <a:cubicBezTo>
                      <a:pt x="335" y="21"/>
                      <a:pt x="335" y="21"/>
                      <a:pt x="335" y="21"/>
                    </a:cubicBezTo>
                    <a:cubicBezTo>
                      <a:pt x="333" y="21"/>
                      <a:pt x="331" y="22"/>
                      <a:pt x="330" y="22"/>
                    </a:cubicBezTo>
                    <a:cubicBezTo>
                      <a:pt x="327" y="20"/>
                      <a:pt x="313" y="21"/>
                      <a:pt x="304" y="20"/>
                    </a:cubicBezTo>
                    <a:cubicBezTo>
                      <a:pt x="306" y="22"/>
                      <a:pt x="300" y="19"/>
                      <a:pt x="300" y="21"/>
                    </a:cubicBezTo>
                    <a:cubicBezTo>
                      <a:pt x="299" y="20"/>
                      <a:pt x="298" y="20"/>
                      <a:pt x="299" y="19"/>
                    </a:cubicBezTo>
                    <a:cubicBezTo>
                      <a:pt x="295" y="20"/>
                      <a:pt x="292" y="18"/>
                      <a:pt x="289" y="20"/>
                    </a:cubicBezTo>
                    <a:cubicBezTo>
                      <a:pt x="289" y="19"/>
                      <a:pt x="290" y="19"/>
                      <a:pt x="290" y="19"/>
                    </a:cubicBezTo>
                    <a:cubicBezTo>
                      <a:pt x="290" y="19"/>
                      <a:pt x="288" y="19"/>
                      <a:pt x="288" y="19"/>
                    </a:cubicBezTo>
                    <a:cubicBezTo>
                      <a:pt x="288" y="18"/>
                      <a:pt x="289" y="18"/>
                      <a:pt x="289" y="18"/>
                    </a:cubicBezTo>
                    <a:cubicBezTo>
                      <a:pt x="285" y="18"/>
                      <a:pt x="284" y="20"/>
                      <a:pt x="284" y="21"/>
                    </a:cubicBezTo>
                    <a:cubicBezTo>
                      <a:pt x="282" y="21"/>
                      <a:pt x="280" y="21"/>
                      <a:pt x="279" y="22"/>
                    </a:cubicBezTo>
                    <a:cubicBezTo>
                      <a:pt x="278" y="21"/>
                      <a:pt x="277" y="21"/>
                      <a:pt x="279" y="21"/>
                    </a:cubicBezTo>
                    <a:cubicBezTo>
                      <a:pt x="278" y="20"/>
                      <a:pt x="270" y="20"/>
                      <a:pt x="269" y="21"/>
                    </a:cubicBezTo>
                    <a:cubicBezTo>
                      <a:pt x="269" y="21"/>
                      <a:pt x="267" y="21"/>
                      <a:pt x="267" y="21"/>
                    </a:cubicBezTo>
                    <a:cubicBezTo>
                      <a:pt x="263" y="21"/>
                      <a:pt x="263" y="21"/>
                      <a:pt x="259" y="21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59" y="23"/>
                      <a:pt x="257" y="21"/>
                      <a:pt x="254" y="22"/>
                    </a:cubicBezTo>
                    <a:cubicBezTo>
                      <a:pt x="254" y="21"/>
                      <a:pt x="254" y="21"/>
                      <a:pt x="254" y="21"/>
                    </a:cubicBezTo>
                    <a:cubicBezTo>
                      <a:pt x="248" y="20"/>
                      <a:pt x="252" y="22"/>
                      <a:pt x="245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5" y="24"/>
                      <a:pt x="240" y="20"/>
                      <a:pt x="236" y="21"/>
                    </a:cubicBezTo>
                    <a:cubicBezTo>
                      <a:pt x="237" y="22"/>
                      <a:pt x="237" y="22"/>
                      <a:pt x="237" y="22"/>
                    </a:cubicBezTo>
                    <a:cubicBezTo>
                      <a:pt x="235" y="22"/>
                      <a:pt x="232" y="19"/>
                      <a:pt x="230" y="18"/>
                    </a:cubicBezTo>
                    <a:cubicBezTo>
                      <a:pt x="229" y="18"/>
                      <a:pt x="230" y="18"/>
                      <a:pt x="231" y="18"/>
                    </a:cubicBezTo>
                    <a:cubicBezTo>
                      <a:pt x="226" y="17"/>
                      <a:pt x="230" y="19"/>
                      <a:pt x="226" y="19"/>
                    </a:cubicBezTo>
                    <a:cubicBezTo>
                      <a:pt x="226" y="19"/>
                      <a:pt x="227" y="18"/>
                      <a:pt x="225" y="18"/>
                    </a:cubicBezTo>
                    <a:cubicBezTo>
                      <a:pt x="223" y="17"/>
                      <a:pt x="217" y="19"/>
                      <a:pt x="214" y="17"/>
                    </a:cubicBezTo>
                    <a:cubicBezTo>
                      <a:pt x="214" y="18"/>
                      <a:pt x="215" y="19"/>
                      <a:pt x="213" y="18"/>
                    </a:cubicBezTo>
                    <a:cubicBezTo>
                      <a:pt x="211" y="18"/>
                      <a:pt x="207" y="15"/>
                      <a:pt x="204" y="1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2" y="14"/>
                      <a:pt x="198" y="12"/>
                      <a:pt x="196" y="12"/>
                    </a:cubicBezTo>
                    <a:cubicBezTo>
                      <a:pt x="196" y="10"/>
                      <a:pt x="193" y="9"/>
                      <a:pt x="189" y="8"/>
                    </a:cubicBezTo>
                    <a:cubicBezTo>
                      <a:pt x="185" y="7"/>
                      <a:pt x="182" y="8"/>
                      <a:pt x="182" y="6"/>
                    </a:cubicBezTo>
                    <a:cubicBezTo>
                      <a:pt x="182" y="6"/>
                      <a:pt x="179" y="7"/>
                      <a:pt x="177" y="8"/>
                    </a:cubicBezTo>
                    <a:cubicBezTo>
                      <a:pt x="176" y="9"/>
                      <a:pt x="175" y="10"/>
                      <a:pt x="174" y="11"/>
                    </a:cubicBezTo>
                    <a:cubicBezTo>
                      <a:pt x="174" y="12"/>
                      <a:pt x="174" y="12"/>
                      <a:pt x="174" y="12"/>
                    </a:cubicBezTo>
                    <a:cubicBezTo>
                      <a:pt x="173" y="12"/>
                      <a:pt x="173" y="12"/>
                      <a:pt x="173" y="12"/>
                    </a:cubicBezTo>
                    <a:cubicBezTo>
                      <a:pt x="173" y="14"/>
                      <a:pt x="173" y="14"/>
                      <a:pt x="173" y="14"/>
                    </a:cubicBezTo>
                    <a:cubicBezTo>
                      <a:pt x="173" y="15"/>
                      <a:pt x="173" y="15"/>
                      <a:pt x="173" y="15"/>
                    </a:cubicBezTo>
                    <a:cubicBezTo>
                      <a:pt x="173" y="16"/>
                      <a:pt x="173" y="17"/>
                      <a:pt x="174" y="17"/>
                    </a:cubicBezTo>
                    <a:cubicBezTo>
                      <a:pt x="174" y="18"/>
                      <a:pt x="174" y="18"/>
                      <a:pt x="174" y="18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1" y="17"/>
                      <a:pt x="170" y="17"/>
                      <a:pt x="170" y="17"/>
                    </a:cubicBezTo>
                    <a:cubicBezTo>
                      <a:pt x="169" y="17"/>
                      <a:pt x="169" y="17"/>
                      <a:pt x="168" y="17"/>
                    </a:cubicBezTo>
                    <a:cubicBezTo>
                      <a:pt x="167" y="17"/>
                      <a:pt x="166" y="17"/>
                      <a:pt x="165" y="17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3" y="17"/>
                      <a:pt x="156" y="13"/>
                      <a:pt x="150" y="12"/>
                    </a:cubicBezTo>
                    <a:cubicBezTo>
                      <a:pt x="150" y="12"/>
                      <a:pt x="150" y="12"/>
                      <a:pt x="151" y="12"/>
                    </a:cubicBezTo>
                    <a:cubicBezTo>
                      <a:pt x="144" y="11"/>
                      <a:pt x="135" y="5"/>
                      <a:pt x="132" y="8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33" y="9"/>
                      <a:pt x="126" y="9"/>
                      <a:pt x="128" y="10"/>
                    </a:cubicBezTo>
                    <a:cubicBezTo>
                      <a:pt x="126" y="10"/>
                      <a:pt x="123" y="7"/>
                      <a:pt x="126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7" y="7"/>
                      <a:pt x="119" y="6"/>
                      <a:pt x="119" y="5"/>
                    </a:cubicBezTo>
                    <a:cubicBezTo>
                      <a:pt x="116" y="4"/>
                      <a:pt x="114" y="4"/>
                      <a:pt x="111" y="3"/>
                    </a:cubicBezTo>
                    <a:cubicBezTo>
                      <a:pt x="108" y="3"/>
                      <a:pt x="105" y="3"/>
                      <a:pt x="102" y="3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10"/>
                      <a:pt x="99" y="11"/>
                      <a:pt x="99" y="11"/>
                    </a:cubicBezTo>
                    <a:cubicBezTo>
                      <a:pt x="99" y="12"/>
                      <a:pt x="98" y="12"/>
                      <a:pt x="98" y="12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97" y="11"/>
                      <a:pt x="96" y="11"/>
                      <a:pt x="95" y="11"/>
                    </a:cubicBezTo>
                    <a:cubicBezTo>
                      <a:pt x="95" y="11"/>
                      <a:pt x="96" y="13"/>
                      <a:pt x="97" y="13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3" y="12"/>
                      <a:pt x="93" y="11"/>
                      <a:pt x="95" y="11"/>
                    </a:cubicBezTo>
                    <a:cubicBezTo>
                      <a:pt x="94" y="11"/>
                      <a:pt x="94" y="11"/>
                      <a:pt x="93" y="11"/>
                    </a:cubicBezTo>
                    <a:cubicBezTo>
                      <a:pt x="92" y="11"/>
                      <a:pt x="91" y="11"/>
                      <a:pt x="91" y="11"/>
                    </a:cubicBezTo>
                    <a:cubicBezTo>
                      <a:pt x="86" y="10"/>
                      <a:pt x="94" y="10"/>
                      <a:pt x="92" y="1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10"/>
                      <a:pt x="88" y="10"/>
                      <a:pt x="85" y="9"/>
                    </a:cubicBezTo>
                    <a:cubicBezTo>
                      <a:pt x="83" y="9"/>
                      <a:pt x="85" y="8"/>
                      <a:pt x="84" y="8"/>
                    </a:cubicBezTo>
                    <a:cubicBezTo>
                      <a:pt x="84" y="8"/>
                      <a:pt x="84" y="8"/>
                      <a:pt x="83" y="8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7" y="8"/>
                      <a:pt x="75" y="7"/>
                      <a:pt x="77" y="8"/>
                    </a:cubicBezTo>
                    <a:cubicBezTo>
                      <a:pt x="74" y="5"/>
                      <a:pt x="59" y="3"/>
                      <a:pt x="57" y="3"/>
                    </a:cubicBezTo>
                    <a:cubicBezTo>
                      <a:pt x="56" y="3"/>
                      <a:pt x="55" y="3"/>
                      <a:pt x="53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9"/>
                      <a:pt x="53" y="11"/>
                      <a:pt x="55" y="13"/>
                    </a:cubicBezTo>
                    <a:cubicBezTo>
                      <a:pt x="54" y="12"/>
                      <a:pt x="55" y="11"/>
                      <a:pt x="57" y="13"/>
                    </a:cubicBezTo>
                    <a:cubicBezTo>
                      <a:pt x="57" y="14"/>
                      <a:pt x="56" y="14"/>
                      <a:pt x="56" y="14"/>
                    </a:cubicBezTo>
                    <a:cubicBezTo>
                      <a:pt x="52" y="13"/>
                      <a:pt x="48" y="10"/>
                      <a:pt x="43" y="9"/>
                    </a:cubicBezTo>
                    <a:cubicBezTo>
                      <a:pt x="42" y="9"/>
                      <a:pt x="43" y="10"/>
                      <a:pt x="42" y="10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6"/>
                      <a:pt x="36" y="8"/>
                      <a:pt x="34" y="6"/>
                    </a:cubicBezTo>
                    <a:cubicBezTo>
                      <a:pt x="35" y="6"/>
                      <a:pt x="35" y="7"/>
                      <a:pt x="34" y="7"/>
                    </a:cubicBezTo>
                    <a:cubicBezTo>
                      <a:pt x="30" y="5"/>
                      <a:pt x="26" y="3"/>
                      <a:pt x="22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9"/>
                      <a:pt x="22" y="18"/>
                      <a:pt x="21" y="18"/>
                    </a:cubicBezTo>
                    <a:cubicBezTo>
                      <a:pt x="20" y="18"/>
                      <a:pt x="19" y="18"/>
                      <a:pt x="19" y="17"/>
                    </a:cubicBezTo>
                    <a:cubicBezTo>
                      <a:pt x="17" y="17"/>
                      <a:pt x="15" y="16"/>
                      <a:pt x="15" y="15"/>
                    </a:cubicBezTo>
                    <a:cubicBezTo>
                      <a:pt x="15" y="16"/>
                      <a:pt x="15" y="16"/>
                      <a:pt x="14" y="16"/>
                    </a:cubicBezTo>
                    <a:cubicBezTo>
                      <a:pt x="14" y="16"/>
                      <a:pt x="14" y="16"/>
                      <a:pt x="14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4"/>
                      <a:pt x="2" y="11"/>
                      <a:pt x="1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5" y="17"/>
                      <a:pt x="4" y="18"/>
                    </a:cubicBezTo>
                    <a:cubicBezTo>
                      <a:pt x="6" y="18"/>
                      <a:pt x="7" y="19"/>
                      <a:pt x="9" y="21"/>
                    </a:cubicBezTo>
                    <a:cubicBezTo>
                      <a:pt x="11" y="22"/>
                      <a:pt x="15" y="24"/>
                      <a:pt x="18" y="23"/>
                    </a:cubicBezTo>
                    <a:cubicBezTo>
                      <a:pt x="19" y="24"/>
                      <a:pt x="17" y="24"/>
                      <a:pt x="17" y="24"/>
                    </a:cubicBezTo>
                    <a:cubicBezTo>
                      <a:pt x="19" y="24"/>
                      <a:pt x="21" y="24"/>
                      <a:pt x="25" y="25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6" y="26"/>
                      <a:pt x="28" y="26"/>
                      <a:pt x="30" y="27"/>
                    </a:cubicBezTo>
                    <a:cubicBezTo>
                      <a:pt x="32" y="27"/>
                      <a:pt x="34" y="27"/>
                      <a:pt x="34" y="27"/>
                    </a:cubicBezTo>
                    <a:cubicBezTo>
                      <a:pt x="32" y="23"/>
                      <a:pt x="31" y="19"/>
                      <a:pt x="28" y="12"/>
                    </a:cubicBezTo>
                    <a:cubicBezTo>
                      <a:pt x="28" y="12"/>
                      <a:pt x="28" y="12"/>
                      <a:pt x="28" y="13"/>
                    </a:cubicBezTo>
                    <a:cubicBezTo>
                      <a:pt x="31" y="13"/>
                      <a:pt x="28" y="11"/>
                      <a:pt x="31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4" y="13"/>
                      <a:pt x="35" y="14"/>
                      <a:pt x="34" y="15"/>
                    </a:cubicBezTo>
                    <a:cubicBezTo>
                      <a:pt x="34" y="15"/>
                      <a:pt x="33" y="15"/>
                      <a:pt x="33" y="14"/>
                    </a:cubicBezTo>
                    <a:cubicBezTo>
                      <a:pt x="35" y="16"/>
                      <a:pt x="39" y="17"/>
                      <a:pt x="40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45" y="18"/>
                      <a:pt x="55" y="23"/>
                      <a:pt x="63" y="23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3" y="23"/>
                      <a:pt x="63" y="23"/>
                      <a:pt x="64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6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6" y="16"/>
                      <a:pt x="66" y="16"/>
                      <a:pt x="62" y="12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1" y="12"/>
                      <a:pt x="60" y="11"/>
                      <a:pt x="59" y="10"/>
                    </a:cubicBezTo>
                    <a:cubicBezTo>
                      <a:pt x="60" y="10"/>
                      <a:pt x="59" y="9"/>
                      <a:pt x="59" y="8"/>
                    </a:cubicBezTo>
                    <a:cubicBezTo>
                      <a:pt x="60" y="8"/>
                      <a:pt x="60" y="8"/>
                      <a:pt x="61" y="8"/>
                    </a:cubicBezTo>
                    <a:cubicBezTo>
                      <a:pt x="58" y="9"/>
                      <a:pt x="63" y="10"/>
                      <a:pt x="60" y="10"/>
                    </a:cubicBezTo>
                    <a:cubicBezTo>
                      <a:pt x="66" y="13"/>
                      <a:pt x="70" y="11"/>
                      <a:pt x="72" y="14"/>
                    </a:cubicBezTo>
                    <a:cubicBezTo>
                      <a:pt x="76" y="12"/>
                      <a:pt x="67" y="11"/>
                      <a:pt x="69" y="11"/>
                    </a:cubicBezTo>
                    <a:cubicBezTo>
                      <a:pt x="68" y="10"/>
                      <a:pt x="72" y="10"/>
                      <a:pt x="74" y="11"/>
                    </a:cubicBezTo>
                    <a:cubicBezTo>
                      <a:pt x="76" y="12"/>
                      <a:pt x="76" y="14"/>
                      <a:pt x="82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7"/>
                      <a:pt x="85" y="16"/>
                      <a:pt x="87" y="18"/>
                    </a:cubicBezTo>
                    <a:cubicBezTo>
                      <a:pt x="89" y="17"/>
                      <a:pt x="90" y="19"/>
                      <a:pt x="91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9" y="17"/>
                      <a:pt x="92" y="15"/>
                      <a:pt x="97" y="17"/>
                    </a:cubicBezTo>
                    <a:cubicBezTo>
                      <a:pt x="97" y="18"/>
                      <a:pt x="95" y="18"/>
                      <a:pt x="94" y="18"/>
                    </a:cubicBezTo>
                    <a:cubicBezTo>
                      <a:pt x="96" y="19"/>
                      <a:pt x="97" y="18"/>
                      <a:pt x="99" y="19"/>
                    </a:cubicBezTo>
                    <a:cubicBezTo>
                      <a:pt x="99" y="21"/>
                      <a:pt x="90" y="18"/>
                      <a:pt x="88" y="18"/>
                    </a:cubicBezTo>
                    <a:cubicBezTo>
                      <a:pt x="89" y="19"/>
                      <a:pt x="90" y="19"/>
                      <a:pt x="91" y="19"/>
                    </a:cubicBezTo>
                    <a:cubicBezTo>
                      <a:pt x="93" y="19"/>
                      <a:pt x="94" y="19"/>
                      <a:pt x="92" y="20"/>
                    </a:cubicBezTo>
                    <a:cubicBezTo>
                      <a:pt x="94" y="19"/>
                      <a:pt x="96" y="19"/>
                      <a:pt x="98" y="20"/>
                    </a:cubicBezTo>
                    <a:cubicBezTo>
                      <a:pt x="100" y="21"/>
                      <a:pt x="103" y="21"/>
                      <a:pt x="105" y="21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108" y="22"/>
                      <a:pt x="108" y="21"/>
                    </a:cubicBezTo>
                    <a:cubicBezTo>
                      <a:pt x="108" y="21"/>
                      <a:pt x="108" y="20"/>
                      <a:pt x="108" y="20"/>
                    </a:cubicBezTo>
                    <a:cubicBezTo>
                      <a:pt x="108" y="20"/>
                      <a:pt x="108" y="21"/>
                      <a:pt x="108" y="21"/>
                    </a:cubicBezTo>
                    <a:cubicBezTo>
                      <a:pt x="108" y="22"/>
                      <a:pt x="108" y="22"/>
                      <a:pt x="108" y="23"/>
                    </a:cubicBezTo>
                    <a:cubicBezTo>
                      <a:pt x="108" y="23"/>
                      <a:pt x="109" y="22"/>
                      <a:pt x="109" y="22"/>
                    </a:cubicBezTo>
                    <a:cubicBezTo>
                      <a:pt x="108" y="19"/>
                      <a:pt x="108" y="16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1"/>
                      <a:pt x="108" y="11"/>
                    </a:cubicBezTo>
                    <a:cubicBezTo>
                      <a:pt x="109" y="11"/>
                      <a:pt x="110" y="12"/>
                      <a:pt x="110" y="12"/>
                    </a:cubicBezTo>
                    <a:cubicBezTo>
                      <a:pt x="115" y="13"/>
                      <a:pt x="109" y="11"/>
                      <a:pt x="112" y="11"/>
                    </a:cubicBezTo>
                    <a:cubicBezTo>
                      <a:pt x="113" y="12"/>
                      <a:pt x="114" y="11"/>
                      <a:pt x="117" y="11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4"/>
                      <a:pt x="119" y="10"/>
                      <a:pt x="124" y="12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7" y="14"/>
                      <a:pt x="127" y="14"/>
                      <a:pt x="130" y="16"/>
                    </a:cubicBezTo>
                    <a:cubicBezTo>
                      <a:pt x="130" y="15"/>
                      <a:pt x="131" y="14"/>
                      <a:pt x="134" y="15"/>
                    </a:cubicBezTo>
                    <a:cubicBezTo>
                      <a:pt x="136" y="16"/>
                      <a:pt x="133" y="15"/>
                      <a:pt x="136" y="16"/>
                    </a:cubicBezTo>
                    <a:cubicBezTo>
                      <a:pt x="135" y="17"/>
                      <a:pt x="134" y="17"/>
                      <a:pt x="133" y="16"/>
                    </a:cubicBezTo>
                    <a:cubicBezTo>
                      <a:pt x="133" y="16"/>
                      <a:pt x="132" y="16"/>
                      <a:pt x="132" y="16"/>
                    </a:cubicBezTo>
                    <a:cubicBezTo>
                      <a:pt x="133" y="18"/>
                      <a:pt x="137" y="18"/>
                      <a:pt x="138" y="18"/>
                    </a:cubicBezTo>
                    <a:cubicBezTo>
                      <a:pt x="137" y="18"/>
                      <a:pt x="137" y="18"/>
                      <a:pt x="136" y="18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3" y="19"/>
                      <a:pt x="142" y="19"/>
                      <a:pt x="142" y="19"/>
                    </a:cubicBezTo>
                    <a:cubicBezTo>
                      <a:pt x="143" y="19"/>
                      <a:pt x="144" y="19"/>
                      <a:pt x="145" y="19"/>
                    </a:cubicBezTo>
                    <a:cubicBezTo>
                      <a:pt x="145" y="20"/>
                      <a:pt x="145" y="21"/>
                      <a:pt x="142" y="20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50" y="23"/>
                      <a:pt x="149" y="23"/>
                    </a:cubicBezTo>
                    <a:cubicBezTo>
                      <a:pt x="152" y="24"/>
                      <a:pt x="157" y="23"/>
                      <a:pt x="161" y="25"/>
                    </a:cubicBezTo>
                    <a:cubicBezTo>
                      <a:pt x="161" y="24"/>
                      <a:pt x="162" y="24"/>
                      <a:pt x="163" y="24"/>
                    </a:cubicBezTo>
                    <a:cubicBezTo>
                      <a:pt x="163" y="25"/>
                      <a:pt x="164" y="25"/>
                      <a:pt x="165" y="25"/>
                    </a:cubicBezTo>
                    <a:cubicBezTo>
                      <a:pt x="167" y="26"/>
                      <a:pt x="167" y="26"/>
                      <a:pt x="167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72" y="27"/>
                      <a:pt x="176" y="27"/>
                      <a:pt x="179" y="26"/>
                    </a:cubicBezTo>
                    <a:cubicBezTo>
                      <a:pt x="180" y="27"/>
                      <a:pt x="182" y="27"/>
                      <a:pt x="183" y="27"/>
                    </a:cubicBezTo>
                    <a:cubicBezTo>
                      <a:pt x="184" y="27"/>
                      <a:pt x="184" y="27"/>
                      <a:pt x="184" y="27"/>
                    </a:cubicBezTo>
                    <a:cubicBezTo>
                      <a:pt x="183" y="24"/>
                      <a:pt x="183" y="25"/>
                      <a:pt x="182" y="25"/>
                    </a:cubicBezTo>
                    <a:cubicBezTo>
                      <a:pt x="182" y="26"/>
                      <a:pt x="181" y="26"/>
                      <a:pt x="181" y="21"/>
                    </a:cubicBezTo>
                    <a:cubicBezTo>
                      <a:pt x="180" y="14"/>
                      <a:pt x="182" y="19"/>
                      <a:pt x="182" y="16"/>
                    </a:cubicBezTo>
                    <a:cubicBezTo>
                      <a:pt x="182" y="16"/>
                      <a:pt x="182" y="15"/>
                      <a:pt x="182" y="15"/>
                    </a:cubicBezTo>
                    <a:cubicBezTo>
                      <a:pt x="181" y="15"/>
                      <a:pt x="182" y="14"/>
                      <a:pt x="184" y="15"/>
                    </a:cubicBezTo>
                    <a:cubicBezTo>
                      <a:pt x="183" y="15"/>
                      <a:pt x="182" y="15"/>
                      <a:pt x="182" y="15"/>
                    </a:cubicBezTo>
                    <a:cubicBezTo>
                      <a:pt x="183" y="16"/>
                      <a:pt x="183" y="16"/>
                      <a:pt x="183" y="16"/>
                    </a:cubicBezTo>
                    <a:cubicBezTo>
                      <a:pt x="183" y="16"/>
                      <a:pt x="182" y="17"/>
                      <a:pt x="182" y="17"/>
                    </a:cubicBezTo>
                    <a:cubicBezTo>
                      <a:pt x="182" y="17"/>
                      <a:pt x="183" y="17"/>
                      <a:pt x="183" y="17"/>
                    </a:cubicBezTo>
                    <a:cubicBezTo>
                      <a:pt x="183" y="17"/>
                      <a:pt x="182" y="17"/>
                      <a:pt x="183" y="17"/>
                    </a:cubicBezTo>
                    <a:cubicBezTo>
                      <a:pt x="183" y="17"/>
                      <a:pt x="183" y="17"/>
                      <a:pt x="183" y="17"/>
                    </a:cubicBezTo>
                    <a:cubicBezTo>
                      <a:pt x="183" y="17"/>
                      <a:pt x="184" y="17"/>
                      <a:pt x="184" y="17"/>
                    </a:cubicBezTo>
                    <a:cubicBezTo>
                      <a:pt x="184" y="17"/>
                      <a:pt x="183" y="17"/>
                      <a:pt x="183" y="17"/>
                    </a:cubicBezTo>
                    <a:cubicBezTo>
                      <a:pt x="184" y="16"/>
                      <a:pt x="184" y="16"/>
                      <a:pt x="185" y="17"/>
                    </a:cubicBezTo>
                    <a:cubicBezTo>
                      <a:pt x="186" y="17"/>
                      <a:pt x="189" y="18"/>
                      <a:pt x="189" y="17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0" y="18"/>
                      <a:pt x="190" y="18"/>
                      <a:pt x="190" y="18"/>
                    </a:cubicBezTo>
                    <a:cubicBezTo>
                      <a:pt x="192" y="20"/>
                      <a:pt x="193" y="17"/>
                      <a:pt x="197" y="20"/>
                    </a:cubicBezTo>
                    <a:cubicBezTo>
                      <a:pt x="198" y="21"/>
                      <a:pt x="199" y="22"/>
                      <a:pt x="198" y="21"/>
                    </a:cubicBezTo>
                    <a:cubicBezTo>
                      <a:pt x="202" y="22"/>
                      <a:pt x="202" y="22"/>
                      <a:pt x="202" y="22"/>
                    </a:cubicBezTo>
                    <a:cubicBezTo>
                      <a:pt x="203" y="23"/>
                      <a:pt x="203" y="23"/>
                      <a:pt x="202" y="23"/>
                    </a:cubicBezTo>
                    <a:cubicBezTo>
                      <a:pt x="201" y="23"/>
                      <a:pt x="207" y="25"/>
                      <a:pt x="207" y="25"/>
                    </a:cubicBezTo>
                    <a:cubicBezTo>
                      <a:pt x="207" y="25"/>
                      <a:pt x="207" y="25"/>
                      <a:pt x="207" y="25"/>
                    </a:cubicBezTo>
                    <a:cubicBezTo>
                      <a:pt x="208" y="24"/>
                      <a:pt x="210" y="24"/>
                      <a:pt x="211" y="24"/>
                    </a:cubicBezTo>
                    <a:cubicBezTo>
                      <a:pt x="213" y="25"/>
                      <a:pt x="210" y="24"/>
                      <a:pt x="211" y="25"/>
                    </a:cubicBezTo>
                    <a:cubicBezTo>
                      <a:pt x="214" y="25"/>
                      <a:pt x="214" y="25"/>
                      <a:pt x="214" y="25"/>
                    </a:cubicBezTo>
                    <a:cubicBezTo>
                      <a:pt x="215" y="26"/>
                      <a:pt x="212" y="26"/>
                      <a:pt x="210" y="25"/>
                    </a:cubicBezTo>
                    <a:cubicBezTo>
                      <a:pt x="213" y="29"/>
                      <a:pt x="213" y="26"/>
                      <a:pt x="219" y="28"/>
                    </a:cubicBezTo>
                    <a:cubicBezTo>
                      <a:pt x="216" y="28"/>
                      <a:pt x="216" y="28"/>
                      <a:pt x="216" y="28"/>
                    </a:cubicBezTo>
                    <a:cubicBezTo>
                      <a:pt x="218" y="30"/>
                      <a:pt x="221" y="29"/>
                      <a:pt x="224" y="31"/>
                    </a:cubicBezTo>
                    <a:cubicBezTo>
                      <a:pt x="223" y="30"/>
                      <a:pt x="217" y="27"/>
                      <a:pt x="221" y="27"/>
                    </a:cubicBezTo>
                    <a:cubicBezTo>
                      <a:pt x="222" y="27"/>
                      <a:pt x="223" y="28"/>
                      <a:pt x="225" y="27"/>
                    </a:cubicBezTo>
                    <a:cubicBezTo>
                      <a:pt x="225" y="28"/>
                      <a:pt x="227" y="28"/>
                      <a:pt x="229" y="28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32" y="29"/>
                      <a:pt x="231" y="28"/>
                      <a:pt x="233" y="28"/>
                    </a:cubicBezTo>
                    <a:cubicBezTo>
                      <a:pt x="236" y="28"/>
                      <a:pt x="236" y="29"/>
                      <a:pt x="237" y="30"/>
                    </a:cubicBezTo>
                    <a:cubicBezTo>
                      <a:pt x="241" y="30"/>
                      <a:pt x="234" y="28"/>
                      <a:pt x="239" y="28"/>
                    </a:cubicBezTo>
                    <a:cubicBezTo>
                      <a:pt x="243" y="28"/>
                      <a:pt x="245" y="28"/>
                      <a:pt x="249" y="27"/>
                    </a:cubicBezTo>
                    <a:cubicBezTo>
                      <a:pt x="252" y="28"/>
                      <a:pt x="249" y="28"/>
                      <a:pt x="250" y="28"/>
                    </a:cubicBezTo>
                    <a:cubicBezTo>
                      <a:pt x="252" y="27"/>
                      <a:pt x="252" y="27"/>
                      <a:pt x="252" y="27"/>
                    </a:cubicBezTo>
                    <a:cubicBezTo>
                      <a:pt x="253" y="27"/>
                      <a:pt x="252" y="28"/>
                      <a:pt x="252" y="28"/>
                    </a:cubicBezTo>
                    <a:cubicBezTo>
                      <a:pt x="254" y="28"/>
                      <a:pt x="252" y="27"/>
                      <a:pt x="255" y="26"/>
                    </a:cubicBezTo>
                    <a:cubicBezTo>
                      <a:pt x="256" y="25"/>
                      <a:pt x="261" y="28"/>
                      <a:pt x="265" y="27"/>
                    </a:cubicBezTo>
                    <a:cubicBezTo>
                      <a:pt x="266" y="27"/>
                      <a:pt x="265" y="28"/>
                      <a:pt x="265" y="28"/>
                    </a:cubicBezTo>
                    <a:cubicBezTo>
                      <a:pt x="270" y="27"/>
                      <a:pt x="269" y="27"/>
                      <a:pt x="273" y="26"/>
                    </a:cubicBezTo>
                    <a:cubicBezTo>
                      <a:pt x="277" y="27"/>
                      <a:pt x="277" y="27"/>
                      <a:pt x="277" y="27"/>
                    </a:cubicBezTo>
                    <a:cubicBezTo>
                      <a:pt x="274" y="26"/>
                      <a:pt x="278" y="25"/>
                      <a:pt x="281" y="24"/>
                    </a:cubicBezTo>
                    <a:cubicBezTo>
                      <a:pt x="280" y="23"/>
                      <a:pt x="279" y="23"/>
                      <a:pt x="278" y="23"/>
                    </a:cubicBezTo>
                    <a:cubicBezTo>
                      <a:pt x="283" y="22"/>
                      <a:pt x="283" y="22"/>
                      <a:pt x="283" y="22"/>
                    </a:cubicBezTo>
                    <a:cubicBezTo>
                      <a:pt x="283" y="22"/>
                      <a:pt x="283" y="23"/>
                      <a:pt x="282" y="23"/>
                    </a:cubicBezTo>
                    <a:cubicBezTo>
                      <a:pt x="283" y="23"/>
                      <a:pt x="283" y="23"/>
                      <a:pt x="283" y="23"/>
                    </a:cubicBezTo>
                    <a:cubicBezTo>
                      <a:pt x="285" y="24"/>
                      <a:pt x="284" y="24"/>
                      <a:pt x="283" y="25"/>
                    </a:cubicBezTo>
                    <a:cubicBezTo>
                      <a:pt x="282" y="25"/>
                      <a:pt x="282" y="24"/>
                      <a:pt x="281" y="24"/>
                    </a:cubicBezTo>
                    <a:cubicBezTo>
                      <a:pt x="280" y="25"/>
                      <a:pt x="279" y="26"/>
                      <a:pt x="279" y="27"/>
                    </a:cubicBezTo>
                    <a:cubicBezTo>
                      <a:pt x="279" y="26"/>
                      <a:pt x="280" y="26"/>
                      <a:pt x="281" y="26"/>
                    </a:cubicBezTo>
                    <a:cubicBezTo>
                      <a:pt x="280" y="26"/>
                      <a:pt x="280" y="27"/>
                      <a:pt x="280" y="27"/>
                    </a:cubicBezTo>
                    <a:cubicBezTo>
                      <a:pt x="280" y="27"/>
                      <a:pt x="281" y="27"/>
                      <a:pt x="282" y="26"/>
                    </a:cubicBezTo>
                    <a:cubicBezTo>
                      <a:pt x="283" y="28"/>
                      <a:pt x="283" y="28"/>
                      <a:pt x="283" y="28"/>
                    </a:cubicBezTo>
                    <a:cubicBezTo>
                      <a:pt x="283" y="27"/>
                      <a:pt x="283" y="27"/>
                      <a:pt x="283" y="27"/>
                    </a:cubicBezTo>
                    <a:cubicBezTo>
                      <a:pt x="289" y="28"/>
                      <a:pt x="289" y="28"/>
                      <a:pt x="289" y="28"/>
                    </a:cubicBezTo>
                    <a:cubicBezTo>
                      <a:pt x="293" y="27"/>
                      <a:pt x="297" y="25"/>
                      <a:pt x="304" y="24"/>
                    </a:cubicBezTo>
                    <a:cubicBezTo>
                      <a:pt x="302" y="25"/>
                      <a:pt x="303" y="26"/>
                      <a:pt x="303" y="27"/>
                    </a:cubicBezTo>
                    <a:cubicBezTo>
                      <a:pt x="302" y="26"/>
                      <a:pt x="298" y="28"/>
                      <a:pt x="295" y="27"/>
                    </a:cubicBezTo>
                    <a:cubicBezTo>
                      <a:pt x="296" y="27"/>
                      <a:pt x="296" y="28"/>
                      <a:pt x="295" y="28"/>
                    </a:cubicBezTo>
                    <a:cubicBezTo>
                      <a:pt x="302" y="27"/>
                      <a:pt x="302" y="27"/>
                      <a:pt x="302" y="27"/>
                    </a:cubicBezTo>
                    <a:cubicBezTo>
                      <a:pt x="302" y="28"/>
                      <a:pt x="303" y="28"/>
                      <a:pt x="305" y="28"/>
                    </a:cubicBezTo>
                    <a:cubicBezTo>
                      <a:pt x="304" y="26"/>
                      <a:pt x="310" y="27"/>
                      <a:pt x="312" y="26"/>
                    </a:cubicBezTo>
                    <a:cubicBezTo>
                      <a:pt x="312" y="27"/>
                      <a:pt x="312" y="28"/>
                      <a:pt x="308" y="28"/>
                    </a:cubicBezTo>
                    <a:cubicBezTo>
                      <a:pt x="312" y="29"/>
                      <a:pt x="313" y="25"/>
                      <a:pt x="316" y="27"/>
                    </a:cubicBezTo>
                    <a:cubicBezTo>
                      <a:pt x="316" y="27"/>
                      <a:pt x="315" y="26"/>
                      <a:pt x="315" y="27"/>
                    </a:cubicBezTo>
                    <a:cubicBezTo>
                      <a:pt x="317" y="26"/>
                      <a:pt x="321" y="27"/>
                      <a:pt x="320" y="27"/>
                    </a:cubicBezTo>
                    <a:cubicBezTo>
                      <a:pt x="319" y="27"/>
                      <a:pt x="319" y="27"/>
                      <a:pt x="319" y="27"/>
                    </a:cubicBezTo>
                    <a:cubicBezTo>
                      <a:pt x="324" y="28"/>
                      <a:pt x="335" y="28"/>
                      <a:pt x="336" y="26"/>
                    </a:cubicBezTo>
                    <a:cubicBezTo>
                      <a:pt x="336" y="26"/>
                      <a:pt x="335" y="28"/>
                      <a:pt x="335" y="28"/>
                    </a:cubicBezTo>
                    <a:cubicBezTo>
                      <a:pt x="344" y="23"/>
                      <a:pt x="344" y="23"/>
                      <a:pt x="344" y="23"/>
                    </a:cubicBezTo>
                    <a:cubicBezTo>
                      <a:pt x="343" y="24"/>
                      <a:pt x="346" y="28"/>
                      <a:pt x="342" y="28"/>
                    </a:cubicBezTo>
                    <a:cubicBezTo>
                      <a:pt x="343" y="29"/>
                      <a:pt x="344" y="29"/>
                      <a:pt x="347" y="28"/>
                    </a:cubicBezTo>
                    <a:cubicBezTo>
                      <a:pt x="346" y="28"/>
                      <a:pt x="345" y="26"/>
                      <a:pt x="346" y="26"/>
                    </a:cubicBezTo>
                    <a:cubicBezTo>
                      <a:pt x="349" y="28"/>
                      <a:pt x="348" y="27"/>
                      <a:pt x="352" y="28"/>
                    </a:cubicBezTo>
                    <a:cubicBezTo>
                      <a:pt x="351" y="28"/>
                      <a:pt x="352" y="26"/>
                      <a:pt x="354" y="26"/>
                    </a:cubicBezTo>
                    <a:cubicBezTo>
                      <a:pt x="354" y="26"/>
                      <a:pt x="354" y="28"/>
                      <a:pt x="353" y="28"/>
                    </a:cubicBezTo>
                    <a:cubicBezTo>
                      <a:pt x="358" y="26"/>
                      <a:pt x="358" y="26"/>
                      <a:pt x="358" y="26"/>
                    </a:cubicBezTo>
                    <a:cubicBezTo>
                      <a:pt x="357" y="27"/>
                      <a:pt x="358" y="28"/>
                      <a:pt x="359" y="29"/>
                    </a:cubicBezTo>
                    <a:cubicBezTo>
                      <a:pt x="359" y="28"/>
                      <a:pt x="363" y="29"/>
                      <a:pt x="365" y="29"/>
                    </a:cubicBezTo>
                    <a:cubicBezTo>
                      <a:pt x="363" y="28"/>
                      <a:pt x="363" y="28"/>
                      <a:pt x="363" y="28"/>
                    </a:cubicBezTo>
                    <a:cubicBezTo>
                      <a:pt x="368" y="29"/>
                      <a:pt x="368" y="25"/>
                      <a:pt x="374" y="25"/>
                    </a:cubicBezTo>
                    <a:cubicBezTo>
                      <a:pt x="373" y="26"/>
                      <a:pt x="372" y="28"/>
                      <a:pt x="375" y="28"/>
                    </a:cubicBezTo>
                    <a:cubicBezTo>
                      <a:pt x="376" y="27"/>
                      <a:pt x="380" y="23"/>
                      <a:pt x="385" y="22"/>
                    </a:cubicBezTo>
                    <a:cubicBezTo>
                      <a:pt x="386" y="23"/>
                      <a:pt x="386" y="23"/>
                      <a:pt x="386" y="23"/>
                    </a:cubicBezTo>
                    <a:cubicBezTo>
                      <a:pt x="390" y="22"/>
                      <a:pt x="390" y="22"/>
                      <a:pt x="390" y="22"/>
                    </a:cubicBezTo>
                    <a:cubicBezTo>
                      <a:pt x="388" y="24"/>
                      <a:pt x="381" y="27"/>
                      <a:pt x="377" y="29"/>
                    </a:cubicBezTo>
                    <a:cubicBezTo>
                      <a:pt x="380" y="29"/>
                      <a:pt x="378" y="30"/>
                      <a:pt x="381" y="29"/>
                    </a:cubicBezTo>
                    <a:cubicBezTo>
                      <a:pt x="382" y="30"/>
                      <a:pt x="379" y="30"/>
                      <a:pt x="379" y="30"/>
                    </a:cubicBezTo>
                    <a:cubicBezTo>
                      <a:pt x="386" y="31"/>
                      <a:pt x="386" y="31"/>
                      <a:pt x="386" y="31"/>
                    </a:cubicBezTo>
                    <a:cubicBezTo>
                      <a:pt x="385" y="30"/>
                      <a:pt x="391" y="30"/>
                      <a:pt x="391" y="29"/>
                    </a:cubicBezTo>
                    <a:cubicBezTo>
                      <a:pt x="383" y="30"/>
                      <a:pt x="383" y="30"/>
                      <a:pt x="383" y="30"/>
                    </a:cubicBezTo>
                    <a:cubicBezTo>
                      <a:pt x="383" y="28"/>
                      <a:pt x="388" y="26"/>
                      <a:pt x="393" y="26"/>
                    </a:cubicBezTo>
                    <a:cubicBezTo>
                      <a:pt x="394" y="27"/>
                      <a:pt x="392" y="29"/>
                      <a:pt x="392" y="29"/>
                    </a:cubicBezTo>
                    <a:cubicBezTo>
                      <a:pt x="393" y="29"/>
                      <a:pt x="397" y="28"/>
                      <a:pt x="397" y="29"/>
                    </a:cubicBezTo>
                    <a:cubicBezTo>
                      <a:pt x="395" y="29"/>
                      <a:pt x="395" y="29"/>
                      <a:pt x="395" y="29"/>
                    </a:cubicBezTo>
                    <a:cubicBezTo>
                      <a:pt x="398" y="30"/>
                      <a:pt x="400" y="28"/>
                      <a:pt x="403" y="29"/>
                    </a:cubicBezTo>
                    <a:cubicBezTo>
                      <a:pt x="404" y="29"/>
                      <a:pt x="407" y="31"/>
                      <a:pt x="407" y="30"/>
                    </a:cubicBezTo>
                    <a:cubicBezTo>
                      <a:pt x="405" y="28"/>
                      <a:pt x="405" y="24"/>
                      <a:pt x="406" y="23"/>
                    </a:cubicBezTo>
                    <a:cubicBezTo>
                      <a:pt x="406" y="23"/>
                      <a:pt x="412" y="24"/>
                      <a:pt x="413" y="25"/>
                    </a:cubicBezTo>
                    <a:cubicBezTo>
                      <a:pt x="415" y="26"/>
                      <a:pt x="410" y="28"/>
                      <a:pt x="412" y="29"/>
                    </a:cubicBezTo>
                    <a:cubicBezTo>
                      <a:pt x="412" y="28"/>
                      <a:pt x="413" y="28"/>
                      <a:pt x="414" y="28"/>
                    </a:cubicBezTo>
                    <a:cubicBezTo>
                      <a:pt x="415" y="28"/>
                      <a:pt x="413" y="29"/>
                      <a:pt x="416" y="29"/>
                    </a:cubicBezTo>
                    <a:cubicBezTo>
                      <a:pt x="416" y="27"/>
                      <a:pt x="421" y="29"/>
                      <a:pt x="417" y="28"/>
                    </a:cubicBezTo>
                    <a:cubicBezTo>
                      <a:pt x="420" y="27"/>
                      <a:pt x="420" y="28"/>
                      <a:pt x="423" y="28"/>
                    </a:cubicBezTo>
                    <a:cubicBezTo>
                      <a:pt x="422" y="27"/>
                      <a:pt x="426" y="25"/>
                      <a:pt x="428" y="25"/>
                    </a:cubicBezTo>
                    <a:cubicBezTo>
                      <a:pt x="428" y="25"/>
                      <a:pt x="429" y="25"/>
                      <a:pt x="429" y="26"/>
                    </a:cubicBezTo>
                    <a:cubicBezTo>
                      <a:pt x="434" y="26"/>
                      <a:pt x="437" y="26"/>
                      <a:pt x="442" y="26"/>
                    </a:cubicBezTo>
                    <a:cubicBezTo>
                      <a:pt x="443" y="27"/>
                      <a:pt x="445" y="27"/>
                      <a:pt x="444" y="28"/>
                    </a:cubicBezTo>
                    <a:cubicBezTo>
                      <a:pt x="445" y="27"/>
                      <a:pt x="446" y="27"/>
                      <a:pt x="447" y="27"/>
                    </a:cubicBezTo>
                    <a:cubicBezTo>
                      <a:pt x="450" y="28"/>
                      <a:pt x="444" y="27"/>
                      <a:pt x="446" y="29"/>
                    </a:cubicBezTo>
                    <a:cubicBezTo>
                      <a:pt x="446" y="28"/>
                      <a:pt x="450" y="28"/>
                      <a:pt x="452" y="27"/>
                    </a:cubicBezTo>
                    <a:cubicBezTo>
                      <a:pt x="451" y="26"/>
                      <a:pt x="447" y="27"/>
                      <a:pt x="445" y="27"/>
                    </a:cubicBezTo>
                    <a:cubicBezTo>
                      <a:pt x="445" y="26"/>
                      <a:pt x="449" y="24"/>
                      <a:pt x="454" y="23"/>
                    </a:cubicBezTo>
                    <a:cubicBezTo>
                      <a:pt x="458" y="23"/>
                      <a:pt x="456" y="24"/>
                      <a:pt x="456" y="24"/>
                    </a:cubicBezTo>
                    <a:cubicBezTo>
                      <a:pt x="464" y="24"/>
                      <a:pt x="463" y="21"/>
                      <a:pt x="470" y="22"/>
                    </a:cubicBezTo>
                    <a:cubicBezTo>
                      <a:pt x="472" y="23"/>
                      <a:pt x="470" y="24"/>
                      <a:pt x="470" y="25"/>
                    </a:cubicBezTo>
                    <a:cubicBezTo>
                      <a:pt x="467" y="26"/>
                      <a:pt x="465" y="24"/>
                      <a:pt x="463" y="24"/>
                    </a:cubicBezTo>
                    <a:cubicBezTo>
                      <a:pt x="466" y="25"/>
                      <a:pt x="466" y="25"/>
                      <a:pt x="466" y="25"/>
                    </a:cubicBezTo>
                    <a:cubicBezTo>
                      <a:pt x="465" y="25"/>
                      <a:pt x="462" y="26"/>
                      <a:pt x="461" y="25"/>
                    </a:cubicBezTo>
                    <a:cubicBezTo>
                      <a:pt x="463" y="26"/>
                      <a:pt x="474" y="26"/>
                      <a:pt x="480" y="26"/>
                    </a:cubicBezTo>
                    <a:cubicBezTo>
                      <a:pt x="481" y="26"/>
                      <a:pt x="483" y="26"/>
                      <a:pt x="482" y="25"/>
                    </a:cubicBezTo>
                    <a:cubicBezTo>
                      <a:pt x="480" y="25"/>
                      <a:pt x="480" y="25"/>
                      <a:pt x="480" y="25"/>
                    </a:cubicBezTo>
                    <a:cubicBezTo>
                      <a:pt x="479" y="25"/>
                      <a:pt x="484" y="24"/>
                      <a:pt x="482" y="24"/>
                    </a:cubicBezTo>
                    <a:cubicBezTo>
                      <a:pt x="484" y="23"/>
                      <a:pt x="487" y="22"/>
                      <a:pt x="491" y="23"/>
                    </a:cubicBezTo>
                    <a:cubicBezTo>
                      <a:pt x="491" y="24"/>
                      <a:pt x="491" y="24"/>
                      <a:pt x="491" y="24"/>
                    </a:cubicBezTo>
                    <a:cubicBezTo>
                      <a:pt x="491" y="24"/>
                      <a:pt x="489" y="23"/>
                      <a:pt x="488" y="24"/>
                    </a:cubicBezTo>
                    <a:cubicBezTo>
                      <a:pt x="489" y="23"/>
                      <a:pt x="493" y="25"/>
                      <a:pt x="495" y="24"/>
                    </a:cubicBezTo>
                    <a:cubicBezTo>
                      <a:pt x="493" y="23"/>
                      <a:pt x="493" y="23"/>
                      <a:pt x="493" y="23"/>
                    </a:cubicBezTo>
                    <a:cubicBezTo>
                      <a:pt x="495" y="22"/>
                      <a:pt x="498" y="21"/>
                      <a:pt x="501" y="21"/>
                    </a:cubicBezTo>
                    <a:close/>
                    <a:moveTo>
                      <a:pt x="26" y="11"/>
                    </a:moveTo>
                    <a:cubicBezTo>
                      <a:pt x="26" y="11"/>
                      <a:pt x="26" y="11"/>
                      <a:pt x="26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2"/>
                      <a:pt x="26" y="11"/>
                    </a:cubicBezTo>
                    <a:close/>
                    <a:moveTo>
                      <a:pt x="83" y="8"/>
                    </a:moveTo>
                    <a:cubicBezTo>
                      <a:pt x="84" y="9"/>
                      <a:pt x="84" y="9"/>
                      <a:pt x="84" y="9"/>
                    </a:cubicBezTo>
                    <a:cubicBezTo>
                      <a:pt x="82" y="9"/>
                      <a:pt x="83" y="8"/>
                      <a:pt x="83" y="8"/>
                    </a:cubicBezTo>
                    <a:close/>
                    <a:moveTo>
                      <a:pt x="107" y="15"/>
                    </a:moveTo>
                    <a:cubicBezTo>
                      <a:pt x="106" y="14"/>
                      <a:pt x="106" y="13"/>
                      <a:pt x="106" y="12"/>
                    </a:cubicBezTo>
                    <a:cubicBezTo>
                      <a:pt x="107" y="12"/>
                      <a:pt x="107" y="12"/>
                      <a:pt x="108" y="12"/>
                    </a:cubicBezTo>
                    <a:cubicBezTo>
                      <a:pt x="109" y="19"/>
                      <a:pt x="107" y="12"/>
                      <a:pt x="107" y="15"/>
                    </a:cubicBezTo>
                    <a:close/>
                    <a:moveTo>
                      <a:pt x="108" y="12"/>
                    </a:moveTo>
                    <a:cubicBezTo>
                      <a:pt x="107" y="12"/>
                      <a:pt x="106" y="12"/>
                      <a:pt x="106" y="11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7" y="11"/>
                      <a:pt x="107" y="11"/>
                      <a:pt x="108" y="11"/>
                    </a:cubicBezTo>
                    <a:cubicBezTo>
                      <a:pt x="108" y="11"/>
                      <a:pt x="108" y="12"/>
                      <a:pt x="108" y="12"/>
                    </a:cubicBezTo>
                    <a:close/>
                    <a:moveTo>
                      <a:pt x="218" y="27"/>
                    </a:moveTo>
                    <a:cubicBezTo>
                      <a:pt x="219" y="26"/>
                      <a:pt x="219" y="27"/>
                      <a:pt x="221" y="27"/>
                    </a:cubicBezTo>
                    <a:cubicBezTo>
                      <a:pt x="220" y="27"/>
                      <a:pt x="218" y="28"/>
                      <a:pt x="218" y="27"/>
                    </a:cubicBezTo>
                    <a:close/>
                    <a:moveTo>
                      <a:pt x="284" y="26"/>
                    </a:moveTo>
                    <a:cubicBezTo>
                      <a:pt x="285" y="26"/>
                      <a:pt x="286" y="26"/>
                      <a:pt x="287" y="26"/>
                    </a:cubicBezTo>
                    <a:cubicBezTo>
                      <a:pt x="286" y="26"/>
                      <a:pt x="285" y="26"/>
                      <a:pt x="284" y="26"/>
                    </a:cubicBezTo>
                    <a:close/>
                    <a:moveTo>
                      <a:pt x="470" y="21"/>
                    </a:moveTo>
                    <a:cubicBezTo>
                      <a:pt x="468" y="21"/>
                      <a:pt x="468" y="21"/>
                      <a:pt x="470" y="2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91"/>
              <p:cNvSpPr>
                <a:spLocks/>
              </p:cNvSpPr>
              <p:nvPr/>
            </p:nvSpPr>
            <p:spPr bwMode="auto">
              <a:xfrm>
                <a:off x="4068" y="34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92"/>
              <p:cNvSpPr>
                <a:spLocks/>
              </p:cNvSpPr>
              <p:nvPr/>
            </p:nvSpPr>
            <p:spPr bwMode="auto">
              <a:xfrm>
                <a:off x="4298" y="34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93"/>
              <p:cNvSpPr>
                <a:spLocks/>
              </p:cNvSpPr>
              <p:nvPr/>
            </p:nvSpPr>
            <p:spPr bwMode="auto">
              <a:xfrm>
                <a:off x="4018" y="34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94"/>
              <p:cNvSpPr>
                <a:spLocks/>
              </p:cNvSpPr>
              <p:nvPr/>
            </p:nvSpPr>
            <p:spPr bwMode="auto">
              <a:xfrm>
                <a:off x="4614" y="3442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95"/>
              <p:cNvSpPr>
                <a:spLocks/>
              </p:cNvSpPr>
              <p:nvPr/>
            </p:nvSpPr>
            <p:spPr bwMode="auto">
              <a:xfrm>
                <a:off x="4804" y="3419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96"/>
              <p:cNvSpPr>
                <a:spLocks/>
              </p:cNvSpPr>
              <p:nvPr/>
            </p:nvSpPr>
            <p:spPr bwMode="auto">
              <a:xfrm>
                <a:off x="4856" y="3432"/>
                <a:ext cx="8" cy="3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1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7"/>
              <p:cNvSpPr>
                <a:spLocks/>
              </p:cNvSpPr>
              <p:nvPr/>
            </p:nvSpPr>
            <p:spPr bwMode="auto">
              <a:xfrm>
                <a:off x="4814" y="3424"/>
                <a:ext cx="9" cy="5"/>
              </a:xfrm>
              <a:custGeom>
                <a:avLst/>
                <a:gdLst>
                  <a:gd name="T0" fmla="*/ 0 w 4"/>
                  <a:gd name="T1" fmla="*/ 1 h 2"/>
                  <a:gd name="T2" fmla="*/ 4 w 4"/>
                  <a:gd name="T3" fmla="*/ 1 h 2"/>
                  <a:gd name="T4" fmla="*/ 4 w 4"/>
                  <a:gd name="T5" fmla="*/ 1 h 2"/>
                  <a:gd name="T6" fmla="*/ 0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1" y="2"/>
                      <a:pt x="2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98"/>
              <p:cNvSpPr>
                <a:spLocks/>
              </p:cNvSpPr>
              <p:nvPr/>
            </p:nvSpPr>
            <p:spPr bwMode="auto">
              <a:xfrm>
                <a:off x="4823" y="3427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99"/>
              <p:cNvSpPr>
                <a:spLocks/>
              </p:cNvSpPr>
              <p:nvPr/>
            </p:nvSpPr>
            <p:spPr bwMode="auto">
              <a:xfrm>
                <a:off x="4761" y="3417"/>
                <a:ext cx="15" cy="5"/>
              </a:xfrm>
              <a:custGeom>
                <a:avLst/>
                <a:gdLst>
                  <a:gd name="T0" fmla="*/ 5 w 6"/>
                  <a:gd name="T1" fmla="*/ 2 h 2"/>
                  <a:gd name="T2" fmla="*/ 6 w 6"/>
                  <a:gd name="T3" fmla="*/ 1 h 2"/>
                  <a:gd name="T4" fmla="*/ 5 w 6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2"/>
                    </a:moveTo>
                    <a:cubicBezTo>
                      <a:pt x="5" y="2"/>
                      <a:pt x="5" y="1"/>
                      <a:pt x="6" y="1"/>
                    </a:cubicBezTo>
                    <a:cubicBezTo>
                      <a:pt x="6" y="0"/>
                      <a:pt x="0" y="2"/>
                      <a:pt x="5" y="2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00"/>
              <p:cNvSpPr>
                <a:spLocks/>
              </p:cNvSpPr>
              <p:nvPr/>
            </p:nvSpPr>
            <p:spPr bwMode="auto">
              <a:xfrm>
                <a:off x="4814" y="3432"/>
                <a:ext cx="4" cy="3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2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lnTo>
                      <a:pt x="4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01"/>
              <p:cNvSpPr>
                <a:spLocks/>
              </p:cNvSpPr>
              <p:nvPr/>
            </p:nvSpPr>
            <p:spPr bwMode="auto">
              <a:xfrm>
                <a:off x="4785" y="3432"/>
                <a:ext cx="10" cy="0"/>
              </a:xfrm>
              <a:custGeom>
                <a:avLst/>
                <a:gdLst>
                  <a:gd name="T0" fmla="*/ 0 w 4"/>
                  <a:gd name="T1" fmla="*/ 3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02"/>
              <p:cNvSpPr>
                <a:spLocks/>
              </p:cNvSpPr>
              <p:nvPr/>
            </p:nvSpPr>
            <p:spPr bwMode="auto">
              <a:xfrm>
                <a:off x="4795" y="3432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03"/>
              <p:cNvSpPr>
                <a:spLocks/>
              </p:cNvSpPr>
              <p:nvPr/>
            </p:nvSpPr>
            <p:spPr bwMode="auto">
              <a:xfrm>
                <a:off x="4802" y="343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5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04"/>
              <p:cNvSpPr>
                <a:spLocks/>
              </p:cNvSpPr>
              <p:nvPr/>
            </p:nvSpPr>
            <p:spPr bwMode="auto">
              <a:xfrm>
                <a:off x="4707" y="3432"/>
                <a:ext cx="9" cy="0"/>
              </a:xfrm>
              <a:custGeom>
                <a:avLst/>
                <a:gdLst>
                  <a:gd name="T0" fmla="*/ 3 w 4"/>
                  <a:gd name="T1" fmla="*/ 0 w 4"/>
                  <a:gd name="T2" fmla="*/ 2 w 4"/>
                  <a:gd name="T3" fmla="*/ 3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05"/>
              <p:cNvSpPr>
                <a:spLocks/>
              </p:cNvSpPr>
              <p:nvPr/>
            </p:nvSpPr>
            <p:spPr bwMode="auto">
              <a:xfrm>
                <a:off x="4733" y="3437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06"/>
              <p:cNvSpPr>
                <a:spLocks/>
              </p:cNvSpPr>
              <p:nvPr/>
            </p:nvSpPr>
            <p:spPr bwMode="auto">
              <a:xfrm>
                <a:off x="4704" y="3440"/>
                <a:ext cx="17" cy="2"/>
              </a:xfrm>
              <a:custGeom>
                <a:avLst/>
                <a:gdLst>
                  <a:gd name="T0" fmla="*/ 4 w 7"/>
                  <a:gd name="T1" fmla="*/ 1 h 1"/>
                  <a:gd name="T2" fmla="*/ 5 w 7"/>
                  <a:gd name="T3" fmla="*/ 0 h 1"/>
                  <a:gd name="T4" fmla="*/ 4 w 7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">
                    <a:moveTo>
                      <a:pt x="4" y="1"/>
                    </a:moveTo>
                    <a:cubicBezTo>
                      <a:pt x="4" y="0"/>
                      <a:pt x="7" y="0"/>
                      <a:pt x="5" y="0"/>
                    </a:cubicBezTo>
                    <a:cubicBezTo>
                      <a:pt x="4" y="0"/>
                      <a:pt x="0" y="1"/>
                      <a:pt x="4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7"/>
              <p:cNvSpPr>
                <a:spLocks/>
              </p:cNvSpPr>
              <p:nvPr/>
            </p:nvSpPr>
            <p:spPr bwMode="auto">
              <a:xfrm>
                <a:off x="4607" y="3429"/>
                <a:ext cx="2" cy="6"/>
              </a:xfrm>
              <a:custGeom>
                <a:avLst/>
                <a:gdLst>
                  <a:gd name="T0" fmla="*/ 0 w 2"/>
                  <a:gd name="T1" fmla="*/ 6 h 6"/>
                  <a:gd name="T2" fmla="*/ 2 w 2"/>
                  <a:gd name="T3" fmla="*/ 6 h 6"/>
                  <a:gd name="T4" fmla="*/ 2 w 2"/>
                  <a:gd name="T5" fmla="*/ 0 h 6"/>
                  <a:gd name="T6" fmla="*/ 0 w 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0" y="6"/>
                    </a:moveTo>
                    <a:lnTo>
                      <a:pt x="2" y="6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08"/>
              <p:cNvSpPr>
                <a:spLocks/>
              </p:cNvSpPr>
              <p:nvPr/>
            </p:nvSpPr>
            <p:spPr bwMode="auto">
              <a:xfrm>
                <a:off x="4510" y="3442"/>
                <a:ext cx="14" cy="5"/>
              </a:xfrm>
              <a:custGeom>
                <a:avLst/>
                <a:gdLst>
                  <a:gd name="T0" fmla="*/ 3 w 6"/>
                  <a:gd name="T1" fmla="*/ 0 h 2"/>
                  <a:gd name="T2" fmla="*/ 1 w 6"/>
                  <a:gd name="T3" fmla="*/ 1 h 2"/>
                  <a:gd name="T4" fmla="*/ 5 w 6"/>
                  <a:gd name="T5" fmla="*/ 1 h 2"/>
                  <a:gd name="T6" fmla="*/ 3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3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4" y="2"/>
                      <a:pt x="1" y="0"/>
                      <a:pt x="5" y="1"/>
                    </a:cubicBezTo>
                    <a:cubicBezTo>
                      <a:pt x="6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09"/>
              <p:cNvSpPr>
                <a:spLocks/>
              </p:cNvSpPr>
              <p:nvPr/>
            </p:nvSpPr>
            <p:spPr bwMode="auto">
              <a:xfrm>
                <a:off x="4517" y="344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10"/>
              <p:cNvSpPr>
                <a:spLocks/>
              </p:cNvSpPr>
              <p:nvPr/>
            </p:nvSpPr>
            <p:spPr bwMode="auto">
              <a:xfrm>
                <a:off x="3643" y="3391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2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1"/>
              <p:cNvSpPr>
                <a:spLocks/>
              </p:cNvSpPr>
              <p:nvPr/>
            </p:nvSpPr>
            <p:spPr bwMode="auto">
              <a:xfrm>
                <a:off x="3634" y="3391"/>
                <a:ext cx="4" cy="2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2"/>
              <p:cNvSpPr>
                <a:spLocks/>
              </p:cNvSpPr>
              <p:nvPr/>
            </p:nvSpPr>
            <p:spPr bwMode="auto">
              <a:xfrm>
                <a:off x="4173" y="3442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13"/>
              <p:cNvSpPr>
                <a:spLocks/>
              </p:cNvSpPr>
              <p:nvPr/>
            </p:nvSpPr>
            <p:spPr bwMode="auto">
              <a:xfrm>
                <a:off x="4099" y="3419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0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14"/>
              <p:cNvSpPr>
                <a:spLocks/>
              </p:cNvSpPr>
              <p:nvPr/>
            </p:nvSpPr>
            <p:spPr bwMode="auto">
              <a:xfrm>
                <a:off x="4070" y="3411"/>
                <a:ext cx="3" cy="11"/>
              </a:xfrm>
              <a:custGeom>
                <a:avLst/>
                <a:gdLst>
                  <a:gd name="T0" fmla="*/ 1 w 1"/>
                  <a:gd name="T1" fmla="*/ 0 h 4"/>
                  <a:gd name="T2" fmla="*/ 0 w 1"/>
                  <a:gd name="T3" fmla="*/ 2 h 4"/>
                  <a:gd name="T4" fmla="*/ 1 w 1"/>
                  <a:gd name="T5" fmla="*/ 4 h 4"/>
                  <a:gd name="T6" fmla="*/ 1 w 1"/>
                  <a:gd name="T7" fmla="*/ 0 h 4"/>
                  <a:gd name="T8" fmla="*/ 1 w 1"/>
                  <a:gd name="T9" fmla="*/ 0 h 4"/>
                  <a:gd name="T10" fmla="*/ 1 w 1"/>
                  <a:gd name="T11" fmla="*/ 0 h 4"/>
                  <a:gd name="T12" fmla="*/ 1 w 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15"/>
              <p:cNvSpPr>
                <a:spLocks/>
              </p:cNvSpPr>
              <p:nvPr/>
            </p:nvSpPr>
            <p:spPr bwMode="auto">
              <a:xfrm>
                <a:off x="4073" y="34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6" name="圆角矩形 135"/>
          <p:cNvSpPr/>
          <p:nvPr/>
        </p:nvSpPr>
        <p:spPr>
          <a:xfrm>
            <a:off x="1846783" y="569021"/>
            <a:ext cx="2843204" cy="331326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消息查看和状态修改时序图</a:t>
            </a:r>
          </a:p>
        </p:txBody>
      </p:sp>
    </p:spTree>
    <p:extLst>
      <p:ext uri="{BB962C8B-B14F-4D97-AF65-F5344CB8AC3E}">
        <p14:creationId xmlns:p14="http://schemas.microsoft.com/office/powerpoint/2010/main" val="21606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2" accel="42000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2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6" grpId="0" animBg="1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70458" y="355998"/>
            <a:ext cx="2414201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订单业务分析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07876" y="1910791"/>
            <a:ext cx="1764482" cy="1742343"/>
            <a:chOff x="4943191" y="2548311"/>
            <a:chExt cx="2352336" cy="2323662"/>
          </a:xfrm>
        </p:grpSpPr>
        <p:sp>
          <p:nvSpPr>
            <p:cNvPr id="4" name="任意多边形 3"/>
            <p:cNvSpPr/>
            <p:nvPr/>
          </p:nvSpPr>
          <p:spPr>
            <a:xfrm>
              <a:off x="4943191" y="2548311"/>
              <a:ext cx="2352336" cy="2323662"/>
            </a:xfrm>
            <a:custGeom>
              <a:avLst/>
              <a:gdLst>
                <a:gd name="connsiteX0" fmla="*/ 2374973 w 4757647"/>
                <a:gd name="connsiteY0" fmla="*/ 0 h 4743226"/>
                <a:gd name="connsiteX1" fmla="*/ 4173714 w 4757647"/>
                <a:gd name="connsiteY1" fmla="*/ 822061 h 4743226"/>
                <a:gd name="connsiteX2" fmla="*/ 4277739 w 4757647"/>
                <a:gd name="connsiteY2" fmla="*/ 952822 h 4743226"/>
                <a:gd name="connsiteX3" fmla="*/ 4282358 w 4757647"/>
                <a:gd name="connsiteY3" fmla="*/ 951360 h 4743226"/>
                <a:gd name="connsiteX4" fmla="*/ 4300850 w 4757647"/>
                <a:gd name="connsiteY4" fmla="*/ 974606 h 4743226"/>
                <a:gd name="connsiteX5" fmla="*/ 4708119 w 4757647"/>
                <a:gd name="connsiteY5" fmla="*/ 1895475 h 4743226"/>
                <a:gd name="connsiteX6" fmla="*/ 4717082 w 4757647"/>
                <a:gd name="connsiteY6" fmla="*/ 1954202 h 4743226"/>
                <a:gd name="connsiteX7" fmla="*/ 4719203 w 4757647"/>
                <a:gd name="connsiteY7" fmla="*/ 1952935 h 4743226"/>
                <a:gd name="connsiteX8" fmla="*/ 4745365 w 4757647"/>
                <a:gd name="connsiteY8" fmla="*/ 2124356 h 4743226"/>
                <a:gd name="connsiteX9" fmla="*/ 4757647 w 4757647"/>
                <a:gd name="connsiteY9" fmla="*/ 2367577 h 4743226"/>
                <a:gd name="connsiteX10" fmla="*/ 4650700 w 4757647"/>
                <a:gd name="connsiteY10" fmla="*/ 3074967 h 4743226"/>
                <a:gd name="connsiteX11" fmla="*/ 4604608 w 4757647"/>
                <a:gd name="connsiteY11" fmla="*/ 3200901 h 4743226"/>
                <a:gd name="connsiteX12" fmla="*/ 4609798 w 4757647"/>
                <a:gd name="connsiteY12" fmla="*/ 3198442 h 4743226"/>
                <a:gd name="connsiteX13" fmla="*/ 4576160 w 4757647"/>
                <a:gd name="connsiteY13" fmla="*/ 3290347 h 4743226"/>
                <a:gd name="connsiteX14" fmla="*/ 2384276 w 4757647"/>
                <a:gd name="connsiteY14" fmla="*/ 4743226 h 4743226"/>
                <a:gd name="connsiteX15" fmla="*/ 192392 w 4757647"/>
                <a:gd name="connsiteY15" fmla="*/ 3290347 h 4743226"/>
                <a:gd name="connsiteX16" fmla="*/ 161303 w 4757647"/>
                <a:gd name="connsiteY16" fmla="*/ 3205408 h 4743226"/>
                <a:gd name="connsiteX17" fmla="*/ 153302 w 4757647"/>
                <a:gd name="connsiteY17" fmla="*/ 3201618 h 4743226"/>
                <a:gd name="connsiteX18" fmla="*/ 106947 w 4757647"/>
                <a:gd name="connsiteY18" fmla="*/ 3074967 h 4743226"/>
                <a:gd name="connsiteX19" fmla="*/ 0 w 4757647"/>
                <a:gd name="connsiteY19" fmla="*/ 2367577 h 4743226"/>
                <a:gd name="connsiteX20" fmla="*/ 12281 w 4757647"/>
                <a:gd name="connsiteY20" fmla="*/ 2124356 h 4743226"/>
                <a:gd name="connsiteX21" fmla="*/ 37193 w 4757647"/>
                <a:gd name="connsiteY21" fmla="*/ 1961128 h 4743226"/>
                <a:gd name="connsiteX22" fmla="*/ 37116 w 4757647"/>
                <a:gd name="connsiteY22" fmla="*/ 1961090 h 4743226"/>
                <a:gd name="connsiteX23" fmla="*/ 47129 w 4757647"/>
                <a:gd name="connsiteY23" fmla="*/ 1895475 h 4743226"/>
                <a:gd name="connsiteX24" fmla="*/ 454400 w 4757647"/>
                <a:gd name="connsiteY24" fmla="*/ 974606 h 4743226"/>
                <a:gd name="connsiteX25" fmla="*/ 472892 w 4757647"/>
                <a:gd name="connsiteY25" fmla="*/ 951360 h 4743226"/>
                <a:gd name="connsiteX26" fmla="*/ 473274 w 4757647"/>
                <a:gd name="connsiteY26" fmla="*/ 951481 h 4743226"/>
                <a:gd name="connsiteX27" fmla="*/ 576232 w 4757647"/>
                <a:gd name="connsiteY27" fmla="*/ 822061 h 4743226"/>
                <a:gd name="connsiteX28" fmla="*/ 2374973 w 4757647"/>
                <a:gd name="connsiteY28" fmla="*/ 0 h 474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57647" h="4743226">
                  <a:moveTo>
                    <a:pt x="2374973" y="0"/>
                  </a:moveTo>
                  <a:cubicBezTo>
                    <a:pt x="3093451" y="0"/>
                    <a:pt x="3737534" y="318523"/>
                    <a:pt x="4173714" y="822061"/>
                  </a:cubicBezTo>
                  <a:lnTo>
                    <a:pt x="4277739" y="952822"/>
                  </a:lnTo>
                  <a:lnTo>
                    <a:pt x="4282358" y="951360"/>
                  </a:lnTo>
                  <a:lnTo>
                    <a:pt x="4300850" y="974606"/>
                  </a:lnTo>
                  <a:cubicBezTo>
                    <a:pt x="4497482" y="1244209"/>
                    <a:pt x="4638802" y="1556728"/>
                    <a:pt x="4708119" y="1895475"/>
                  </a:cubicBezTo>
                  <a:lnTo>
                    <a:pt x="4717082" y="1954202"/>
                  </a:lnTo>
                  <a:lnTo>
                    <a:pt x="4719203" y="1952935"/>
                  </a:lnTo>
                  <a:lnTo>
                    <a:pt x="4745365" y="2124356"/>
                  </a:lnTo>
                  <a:cubicBezTo>
                    <a:pt x="4753487" y="2204325"/>
                    <a:pt x="4757647" y="2285465"/>
                    <a:pt x="4757647" y="2367577"/>
                  </a:cubicBezTo>
                  <a:cubicBezTo>
                    <a:pt x="4757647" y="2613912"/>
                    <a:pt x="4720205" y="2851503"/>
                    <a:pt x="4650700" y="3074967"/>
                  </a:cubicBezTo>
                  <a:lnTo>
                    <a:pt x="4604608" y="3200901"/>
                  </a:lnTo>
                  <a:lnTo>
                    <a:pt x="4609798" y="3198442"/>
                  </a:lnTo>
                  <a:lnTo>
                    <a:pt x="4576160" y="3290347"/>
                  </a:lnTo>
                  <a:cubicBezTo>
                    <a:pt x="4215035" y="4144143"/>
                    <a:pt x="3369617" y="4743226"/>
                    <a:pt x="2384276" y="4743226"/>
                  </a:cubicBezTo>
                  <a:cubicBezTo>
                    <a:pt x="1398935" y="4743226"/>
                    <a:pt x="553518" y="4144143"/>
                    <a:pt x="192392" y="3290347"/>
                  </a:cubicBezTo>
                  <a:lnTo>
                    <a:pt x="161303" y="3205408"/>
                  </a:lnTo>
                  <a:lnTo>
                    <a:pt x="153302" y="3201618"/>
                  </a:lnTo>
                  <a:lnTo>
                    <a:pt x="106947" y="3074967"/>
                  </a:lnTo>
                  <a:cubicBezTo>
                    <a:pt x="37443" y="2851503"/>
                    <a:pt x="0" y="2613912"/>
                    <a:pt x="0" y="2367577"/>
                  </a:cubicBezTo>
                  <a:cubicBezTo>
                    <a:pt x="0" y="2285465"/>
                    <a:pt x="4160" y="2204325"/>
                    <a:pt x="12281" y="2124356"/>
                  </a:cubicBezTo>
                  <a:lnTo>
                    <a:pt x="37193" y="1961128"/>
                  </a:lnTo>
                  <a:lnTo>
                    <a:pt x="37116" y="1961090"/>
                  </a:lnTo>
                  <a:lnTo>
                    <a:pt x="47129" y="1895475"/>
                  </a:lnTo>
                  <a:cubicBezTo>
                    <a:pt x="116447" y="1556728"/>
                    <a:pt x="257767" y="1244209"/>
                    <a:pt x="454400" y="974606"/>
                  </a:cubicBezTo>
                  <a:lnTo>
                    <a:pt x="472892" y="951360"/>
                  </a:lnTo>
                  <a:lnTo>
                    <a:pt x="473274" y="951481"/>
                  </a:lnTo>
                  <a:lnTo>
                    <a:pt x="576232" y="822061"/>
                  </a:lnTo>
                  <a:cubicBezTo>
                    <a:pt x="1012412" y="318523"/>
                    <a:pt x="1656495" y="0"/>
                    <a:pt x="2374973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5" name="Group 35"/>
            <p:cNvGrpSpPr>
              <a:grpSpLocks noChangeAspect="1"/>
            </p:cNvGrpSpPr>
            <p:nvPr/>
          </p:nvGrpSpPr>
          <p:grpSpPr bwMode="auto">
            <a:xfrm>
              <a:off x="5065569" y="2571531"/>
              <a:ext cx="2173536" cy="2107672"/>
              <a:chOff x="3477" y="1809"/>
              <a:chExt cx="726" cy="704"/>
            </a:xfrm>
            <a:noFill/>
          </p:grpSpPr>
          <p:sp>
            <p:nvSpPr>
              <p:cNvPr id="6" name="Freeform 36"/>
              <p:cNvSpPr>
                <a:spLocks/>
              </p:cNvSpPr>
              <p:nvPr/>
            </p:nvSpPr>
            <p:spPr bwMode="auto">
              <a:xfrm>
                <a:off x="3928" y="1833"/>
                <a:ext cx="15" cy="12"/>
              </a:xfrm>
              <a:custGeom>
                <a:avLst/>
                <a:gdLst>
                  <a:gd name="T0" fmla="*/ 5 w 6"/>
                  <a:gd name="T1" fmla="*/ 0 h 5"/>
                  <a:gd name="T2" fmla="*/ 0 w 6"/>
                  <a:gd name="T3" fmla="*/ 0 h 5"/>
                  <a:gd name="T4" fmla="*/ 0 w 6"/>
                  <a:gd name="T5" fmla="*/ 3 h 5"/>
                  <a:gd name="T6" fmla="*/ 0 w 6"/>
                  <a:gd name="T7" fmla="*/ 4 h 5"/>
                  <a:gd name="T8" fmla="*/ 0 w 6"/>
                  <a:gd name="T9" fmla="*/ 5 h 5"/>
                  <a:gd name="T10" fmla="*/ 1 w 6"/>
                  <a:gd name="T11" fmla="*/ 5 h 5"/>
                  <a:gd name="T12" fmla="*/ 5 w 6"/>
                  <a:gd name="T13" fmla="*/ 5 h 5"/>
                  <a:gd name="T14" fmla="*/ 6 w 6"/>
                  <a:gd name="T15" fmla="*/ 5 h 5"/>
                  <a:gd name="T16" fmla="*/ 6 w 6"/>
                  <a:gd name="T17" fmla="*/ 5 h 5"/>
                  <a:gd name="T18" fmla="*/ 6 w 6"/>
                  <a:gd name="T19" fmla="*/ 5 h 5"/>
                  <a:gd name="T20" fmla="*/ 6 w 6"/>
                  <a:gd name="T21" fmla="*/ 4 h 5"/>
                  <a:gd name="T22" fmla="*/ 6 w 6"/>
                  <a:gd name="T23" fmla="*/ 3 h 5"/>
                  <a:gd name="T24" fmla="*/ 6 w 6"/>
                  <a:gd name="T25" fmla="*/ 3 h 5"/>
                  <a:gd name="T26" fmla="*/ 5 w 6"/>
                  <a:gd name="T27" fmla="*/ 2 h 5"/>
                  <a:gd name="T28" fmla="*/ 5 w 6"/>
                  <a:gd name="T29" fmla="*/ 2 h 5"/>
                  <a:gd name="T30" fmla="*/ 5 w 6"/>
                  <a:gd name="T31" fmla="*/ 1 h 5"/>
                  <a:gd name="T32" fmla="*/ 5 w 6"/>
                  <a:gd name="T3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5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 w="1587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37"/>
              <p:cNvSpPr>
                <a:spLocks/>
              </p:cNvSpPr>
              <p:nvPr/>
            </p:nvSpPr>
            <p:spPr bwMode="auto">
              <a:xfrm>
                <a:off x="3928" y="1840"/>
                <a:ext cx="34" cy="33"/>
              </a:xfrm>
              <a:custGeom>
                <a:avLst/>
                <a:gdLst>
                  <a:gd name="T0" fmla="*/ 7 w 14"/>
                  <a:gd name="T1" fmla="*/ 0 h 14"/>
                  <a:gd name="T2" fmla="*/ 6 w 14"/>
                  <a:gd name="T3" fmla="*/ 0 h 14"/>
                  <a:gd name="T4" fmla="*/ 6 w 14"/>
                  <a:gd name="T5" fmla="*/ 1 h 14"/>
                  <a:gd name="T6" fmla="*/ 6 w 14"/>
                  <a:gd name="T7" fmla="*/ 2 h 14"/>
                  <a:gd name="T8" fmla="*/ 6 w 14"/>
                  <a:gd name="T9" fmla="*/ 2 h 14"/>
                  <a:gd name="T10" fmla="*/ 6 w 14"/>
                  <a:gd name="T11" fmla="*/ 2 h 14"/>
                  <a:gd name="T12" fmla="*/ 5 w 14"/>
                  <a:gd name="T13" fmla="*/ 3 h 14"/>
                  <a:gd name="T14" fmla="*/ 5 w 14"/>
                  <a:gd name="T15" fmla="*/ 3 h 14"/>
                  <a:gd name="T16" fmla="*/ 4 w 14"/>
                  <a:gd name="T17" fmla="*/ 3 h 14"/>
                  <a:gd name="T18" fmla="*/ 4 w 14"/>
                  <a:gd name="T19" fmla="*/ 3 h 14"/>
                  <a:gd name="T20" fmla="*/ 3 w 14"/>
                  <a:gd name="T21" fmla="*/ 3 h 14"/>
                  <a:gd name="T22" fmla="*/ 3 w 14"/>
                  <a:gd name="T23" fmla="*/ 4 h 14"/>
                  <a:gd name="T24" fmla="*/ 3 w 14"/>
                  <a:gd name="T25" fmla="*/ 4 h 14"/>
                  <a:gd name="T26" fmla="*/ 3 w 14"/>
                  <a:gd name="T27" fmla="*/ 4 h 14"/>
                  <a:gd name="T28" fmla="*/ 3 w 14"/>
                  <a:gd name="T29" fmla="*/ 4 h 14"/>
                  <a:gd name="T30" fmla="*/ 2 w 14"/>
                  <a:gd name="T31" fmla="*/ 4 h 14"/>
                  <a:gd name="T32" fmla="*/ 1 w 14"/>
                  <a:gd name="T33" fmla="*/ 4 h 14"/>
                  <a:gd name="T34" fmla="*/ 0 w 14"/>
                  <a:gd name="T35" fmla="*/ 5 h 14"/>
                  <a:gd name="T36" fmla="*/ 0 w 14"/>
                  <a:gd name="T37" fmla="*/ 6 h 14"/>
                  <a:gd name="T38" fmla="*/ 0 w 14"/>
                  <a:gd name="T39" fmla="*/ 6 h 14"/>
                  <a:gd name="T40" fmla="*/ 0 w 14"/>
                  <a:gd name="T41" fmla="*/ 9 h 14"/>
                  <a:gd name="T42" fmla="*/ 1 w 14"/>
                  <a:gd name="T43" fmla="*/ 9 h 14"/>
                  <a:gd name="T44" fmla="*/ 1 w 14"/>
                  <a:gd name="T45" fmla="*/ 9 h 14"/>
                  <a:gd name="T46" fmla="*/ 1 w 14"/>
                  <a:gd name="T47" fmla="*/ 9 h 14"/>
                  <a:gd name="T48" fmla="*/ 1 w 14"/>
                  <a:gd name="T49" fmla="*/ 9 h 14"/>
                  <a:gd name="T50" fmla="*/ 1 w 14"/>
                  <a:gd name="T51" fmla="*/ 11 h 14"/>
                  <a:gd name="T52" fmla="*/ 2 w 14"/>
                  <a:gd name="T53" fmla="*/ 11 h 14"/>
                  <a:gd name="T54" fmla="*/ 3 w 14"/>
                  <a:gd name="T55" fmla="*/ 11 h 14"/>
                  <a:gd name="T56" fmla="*/ 3 w 14"/>
                  <a:gd name="T57" fmla="*/ 11 h 14"/>
                  <a:gd name="T58" fmla="*/ 3 w 14"/>
                  <a:gd name="T59" fmla="*/ 11 h 14"/>
                  <a:gd name="T60" fmla="*/ 3 w 14"/>
                  <a:gd name="T61" fmla="*/ 13 h 14"/>
                  <a:gd name="T62" fmla="*/ 5 w 14"/>
                  <a:gd name="T63" fmla="*/ 13 h 14"/>
                  <a:gd name="T64" fmla="*/ 6 w 14"/>
                  <a:gd name="T65" fmla="*/ 14 h 14"/>
                  <a:gd name="T66" fmla="*/ 7 w 14"/>
                  <a:gd name="T67" fmla="*/ 14 h 14"/>
                  <a:gd name="T68" fmla="*/ 9 w 14"/>
                  <a:gd name="T69" fmla="*/ 13 h 14"/>
                  <a:gd name="T70" fmla="*/ 10 w 14"/>
                  <a:gd name="T71" fmla="*/ 13 h 14"/>
                  <a:gd name="T72" fmla="*/ 10 w 14"/>
                  <a:gd name="T73" fmla="*/ 12 h 14"/>
                  <a:gd name="T74" fmla="*/ 11 w 14"/>
                  <a:gd name="T75" fmla="*/ 12 h 14"/>
                  <a:gd name="T76" fmla="*/ 12 w 14"/>
                  <a:gd name="T77" fmla="*/ 12 h 14"/>
                  <a:gd name="T78" fmla="*/ 13 w 14"/>
                  <a:gd name="T79" fmla="*/ 8 h 14"/>
                  <a:gd name="T80" fmla="*/ 13 w 14"/>
                  <a:gd name="T81" fmla="*/ 7 h 14"/>
                  <a:gd name="T82" fmla="*/ 12 w 14"/>
                  <a:gd name="T83" fmla="*/ 5 h 14"/>
                  <a:gd name="T84" fmla="*/ 12 w 14"/>
                  <a:gd name="T85" fmla="*/ 5 h 14"/>
                  <a:gd name="T86" fmla="*/ 12 w 14"/>
                  <a:gd name="T87" fmla="*/ 5 h 14"/>
                  <a:gd name="T88" fmla="*/ 13 w 14"/>
                  <a:gd name="T89" fmla="*/ 4 h 14"/>
                  <a:gd name="T90" fmla="*/ 13 w 14"/>
                  <a:gd name="T91" fmla="*/ 2 h 14"/>
                  <a:gd name="T92" fmla="*/ 13 w 14"/>
                  <a:gd name="T93" fmla="*/ 2 h 14"/>
                  <a:gd name="T94" fmla="*/ 12 w 14"/>
                  <a:gd name="T95" fmla="*/ 2 h 14"/>
                  <a:gd name="T96" fmla="*/ 12 w 14"/>
                  <a:gd name="T97" fmla="*/ 1 h 14"/>
                  <a:gd name="T98" fmla="*/ 11 w 14"/>
                  <a:gd name="T99" fmla="*/ 1 h 14"/>
                  <a:gd name="T100" fmla="*/ 8 w 14"/>
                  <a:gd name="T101" fmla="*/ 0 h 14"/>
                  <a:gd name="T102" fmla="*/ 8 w 14"/>
                  <a:gd name="T103" fmla="*/ 0 h 14"/>
                  <a:gd name="T104" fmla="*/ 7 w 14"/>
                  <a:gd name="T105" fmla="*/ 0 h 14"/>
                  <a:gd name="T106" fmla="*/ 7 w 14"/>
                  <a:gd name="T107" fmla="*/ 0 h 14"/>
                  <a:gd name="T108" fmla="*/ 7 w 14"/>
                  <a:gd name="T10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9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 w="1587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38"/>
              <p:cNvSpPr>
                <a:spLocks/>
              </p:cNvSpPr>
              <p:nvPr/>
            </p:nvSpPr>
            <p:spPr bwMode="auto">
              <a:xfrm>
                <a:off x="3959" y="1847"/>
                <a:ext cx="22" cy="19"/>
              </a:xfrm>
              <a:custGeom>
                <a:avLst/>
                <a:gdLst>
                  <a:gd name="T0" fmla="*/ 4 w 9"/>
                  <a:gd name="T1" fmla="*/ 0 h 8"/>
                  <a:gd name="T2" fmla="*/ 0 w 9"/>
                  <a:gd name="T3" fmla="*/ 1 h 8"/>
                  <a:gd name="T4" fmla="*/ 0 w 9"/>
                  <a:gd name="T5" fmla="*/ 2 h 8"/>
                  <a:gd name="T6" fmla="*/ 1 w 9"/>
                  <a:gd name="T7" fmla="*/ 3 h 8"/>
                  <a:gd name="T8" fmla="*/ 2 w 9"/>
                  <a:gd name="T9" fmla="*/ 4 h 8"/>
                  <a:gd name="T10" fmla="*/ 3 w 9"/>
                  <a:gd name="T11" fmla="*/ 5 h 8"/>
                  <a:gd name="T12" fmla="*/ 3 w 9"/>
                  <a:gd name="T13" fmla="*/ 6 h 8"/>
                  <a:gd name="T14" fmla="*/ 4 w 9"/>
                  <a:gd name="T15" fmla="*/ 6 h 8"/>
                  <a:gd name="T16" fmla="*/ 4 w 9"/>
                  <a:gd name="T17" fmla="*/ 6 h 8"/>
                  <a:gd name="T18" fmla="*/ 4 w 9"/>
                  <a:gd name="T19" fmla="*/ 7 h 8"/>
                  <a:gd name="T20" fmla="*/ 4 w 9"/>
                  <a:gd name="T21" fmla="*/ 7 h 8"/>
                  <a:gd name="T22" fmla="*/ 6 w 9"/>
                  <a:gd name="T23" fmla="*/ 7 h 8"/>
                  <a:gd name="T24" fmla="*/ 6 w 9"/>
                  <a:gd name="T25" fmla="*/ 8 h 8"/>
                  <a:gd name="T26" fmla="*/ 9 w 9"/>
                  <a:gd name="T27" fmla="*/ 6 h 8"/>
                  <a:gd name="T28" fmla="*/ 9 w 9"/>
                  <a:gd name="T29" fmla="*/ 3 h 8"/>
                  <a:gd name="T30" fmla="*/ 9 w 9"/>
                  <a:gd name="T31" fmla="*/ 2 h 8"/>
                  <a:gd name="T32" fmla="*/ 9 w 9"/>
                  <a:gd name="T33" fmla="*/ 1 h 8"/>
                  <a:gd name="T34" fmla="*/ 8 w 9"/>
                  <a:gd name="T35" fmla="*/ 1 h 8"/>
                  <a:gd name="T36" fmla="*/ 7 w 9"/>
                  <a:gd name="T37" fmla="*/ 1 h 8"/>
                  <a:gd name="T38" fmla="*/ 7 w 9"/>
                  <a:gd name="T39" fmla="*/ 1 h 8"/>
                  <a:gd name="T40" fmla="*/ 7 w 9"/>
                  <a:gd name="T41" fmla="*/ 1 h 8"/>
                  <a:gd name="T42" fmla="*/ 8 w 9"/>
                  <a:gd name="T43" fmla="*/ 0 h 8"/>
                  <a:gd name="T44" fmla="*/ 7 w 9"/>
                  <a:gd name="T45" fmla="*/ 0 h 8"/>
                  <a:gd name="T46" fmla="*/ 5 w 9"/>
                  <a:gd name="T47" fmla="*/ 0 h 8"/>
                  <a:gd name="T48" fmla="*/ 4 w 9"/>
                  <a:gd name="T4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8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grpFill/>
              <a:ln w="1587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39"/>
              <p:cNvSpPr>
                <a:spLocks/>
              </p:cNvSpPr>
              <p:nvPr/>
            </p:nvSpPr>
            <p:spPr bwMode="auto">
              <a:xfrm>
                <a:off x="3959" y="1864"/>
                <a:ext cx="22" cy="14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0 h 6"/>
                  <a:gd name="T4" fmla="*/ 1 w 9"/>
                  <a:gd name="T5" fmla="*/ 0 h 6"/>
                  <a:gd name="T6" fmla="*/ 0 w 9"/>
                  <a:gd name="T7" fmla="*/ 1 h 6"/>
                  <a:gd name="T8" fmla="*/ 0 w 9"/>
                  <a:gd name="T9" fmla="*/ 2 h 6"/>
                  <a:gd name="T10" fmla="*/ 0 w 9"/>
                  <a:gd name="T11" fmla="*/ 2 h 6"/>
                  <a:gd name="T12" fmla="*/ 0 w 9"/>
                  <a:gd name="T13" fmla="*/ 5 h 6"/>
                  <a:gd name="T14" fmla="*/ 3 w 9"/>
                  <a:gd name="T15" fmla="*/ 5 h 6"/>
                  <a:gd name="T16" fmla="*/ 3 w 9"/>
                  <a:gd name="T17" fmla="*/ 6 h 6"/>
                  <a:gd name="T18" fmla="*/ 8 w 9"/>
                  <a:gd name="T19" fmla="*/ 6 h 6"/>
                  <a:gd name="T20" fmla="*/ 8 w 9"/>
                  <a:gd name="T21" fmla="*/ 6 h 6"/>
                  <a:gd name="T22" fmla="*/ 9 w 9"/>
                  <a:gd name="T23" fmla="*/ 6 h 6"/>
                  <a:gd name="T24" fmla="*/ 9 w 9"/>
                  <a:gd name="T25" fmla="*/ 5 h 6"/>
                  <a:gd name="T26" fmla="*/ 9 w 9"/>
                  <a:gd name="T27" fmla="*/ 5 h 6"/>
                  <a:gd name="T28" fmla="*/ 9 w 9"/>
                  <a:gd name="T29" fmla="*/ 3 h 6"/>
                  <a:gd name="T30" fmla="*/ 7 w 9"/>
                  <a:gd name="T31" fmla="*/ 2 h 6"/>
                  <a:gd name="T32" fmla="*/ 7 w 9"/>
                  <a:gd name="T33" fmla="*/ 2 h 6"/>
                  <a:gd name="T34" fmla="*/ 7 w 9"/>
                  <a:gd name="T35" fmla="*/ 2 h 6"/>
                  <a:gd name="T36" fmla="*/ 6 w 9"/>
                  <a:gd name="T37" fmla="*/ 2 h 6"/>
                  <a:gd name="T38" fmla="*/ 6 w 9"/>
                  <a:gd name="T39" fmla="*/ 1 h 6"/>
                  <a:gd name="T40" fmla="*/ 6 w 9"/>
                  <a:gd name="T41" fmla="*/ 1 h 6"/>
                  <a:gd name="T42" fmla="*/ 6 w 9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 w="1587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40"/>
              <p:cNvSpPr>
                <a:spLocks/>
              </p:cNvSpPr>
              <p:nvPr/>
            </p:nvSpPr>
            <p:spPr bwMode="auto">
              <a:xfrm>
                <a:off x="3764" y="1809"/>
                <a:ext cx="81" cy="57"/>
              </a:xfrm>
              <a:custGeom>
                <a:avLst/>
                <a:gdLst>
                  <a:gd name="T0" fmla="*/ 14 w 34"/>
                  <a:gd name="T1" fmla="*/ 1 h 24"/>
                  <a:gd name="T2" fmla="*/ 2 w 34"/>
                  <a:gd name="T3" fmla="*/ 2 h 24"/>
                  <a:gd name="T4" fmla="*/ 2 w 34"/>
                  <a:gd name="T5" fmla="*/ 5 h 24"/>
                  <a:gd name="T6" fmla="*/ 4 w 34"/>
                  <a:gd name="T7" fmla="*/ 6 h 24"/>
                  <a:gd name="T8" fmla="*/ 4 w 34"/>
                  <a:gd name="T9" fmla="*/ 9 h 24"/>
                  <a:gd name="T10" fmla="*/ 4 w 34"/>
                  <a:gd name="T11" fmla="*/ 12 h 24"/>
                  <a:gd name="T12" fmla="*/ 3 w 34"/>
                  <a:gd name="T13" fmla="*/ 13 h 24"/>
                  <a:gd name="T14" fmla="*/ 0 w 34"/>
                  <a:gd name="T15" fmla="*/ 15 h 24"/>
                  <a:gd name="T16" fmla="*/ 0 w 34"/>
                  <a:gd name="T17" fmla="*/ 18 h 24"/>
                  <a:gd name="T18" fmla="*/ 2 w 34"/>
                  <a:gd name="T19" fmla="*/ 20 h 24"/>
                  <a:gd name="T20" fmla="*/ 5 w 34"/>
                  <a:gd name="T21" fmla="*/ 24 h 24"/>
                  <a:gd name="T22" fmla="*/ 11 w 34"/>
                  <a:gd name="T23" fmla="*/ 24 h 24"/>
                  <a:gd name="T24" fmla="*/ 13 w 34"/>
                  <a:gd name="T25" fmla="*/ 22 h 24"/>
                  <a:gd name="T26" fmla="*/ 14 w 34"/>
                  <a:gd name="T27" fmla="*/ 19 h 24"/>
                  <a:gd name="T28" fmla="*/ 15 w 34"/>
                  <a:gd name="T29" fmla="*/ 18 h 24"/>
                  <a:gd name="T30" fmla="*/ 16 w 34"/>
                  <a:gd name="T31" fmla="*/ 18 h 24"/>
                  <a:gd name="T32" fmla="*/ 17 w 34"/>
                  <a:gd name="T33" fmla="*/ 18 h 24"/>
                  <a:gd name="T34" fmla="*/ 21 w 34"/>
                  <a:gd name="T35" fmla="*/ 17 h 24"/>
                  <a:gd name="T36" fmla="*/ 21 w 34"/>
                  <a:gd name="T37" fmla="*/ 16 h 24"/>
                  <a:gd name="T38" fmla="*/ 22 w 34"/>
                  <a:gd name="T39" fmla="*/ 16 h 24"/>
                  <a:gd name="T40" fmla="*/ 25 w 34"/>
                  <a:gd name="T41" fmla="*/ 14 h 24"/>
                  <a:gd name="T42" fmla="*/ 28 w 34"/>
                  <a:gd name="T43" fmla="*/ 14 h 24"/>
                  <a:gd name="T44" fmla="*/ 29 w 34"/>
                  <a:gd name="T45" fmla="*/ 12 h 24"/>
                  <a:gd name="T46" fmla="*/ 29 w 34"/>
                  <a:gd name="T47" fmla="*/ 12 h 24"/>
                  <a:gd name="T48" fmla="*/ 31 w 34"/>
                  <a:gd name="T49" fmla="*/ 11 h 24"/>
                  <a:gd name="T50" fmla="*/ 31 w 34"/>
                  <a:gd name="T51" fmla="*/ 9 h 24"/>
                  <a:gd name="T52" fmla="*/ 31 w 34"/>
                  <a:gd name="T53" fmla="*/ 7 h 24"/>
                  <a:gd name="T54" fmla="*/ 33 w 34"/>
                  <a:gd name="T55" fmla="*/ 5 h 24"/>
                  <a:gd name="T56" fmla="*/ 34 w 34"/>
                  <a:gd name="T57" fmla="*/ 3 h 24"/>
                  <a:gd name="T58" fmla="*/ 34 w 34"/>
                  <a:gd name="T59" fmla="*/ 2 h 24"/>
                  <a:gd name="T60" fmla="*/ 32 w 34"/>
                  <a:gd name="T61" fmla="*/ 0 h 24"/>
                  <a:gd name="T62" fmla="*/ 27 w 34"/>
                  <a:gd name="T6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" h="24">
                    <a:moveTo>
                      <a:pt x="27" y="0"/>
                    </a:moveTo>
                    <a:cubicBezTo>
                      <a:pt x="23" y="0"/>
                      <a:pt x="18" y="0"/>
                      <a:pt x="14" y="1"/>
                    </a:cubicBezTo>
                    <a:cubicBezTo>
                      <a:pt x="10" y="1"/>
                      <a:pt x="6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4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1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3" y="24"/>
                      <a:pt x="13" y="23"/>
                      <a:pt x="13" y="22"/>
                    </a:cubicBezTo>
                    <a:cubicBezTo>
                      <a:pt x="13" y="22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1" y="18"/>
                      <a:pt x="21" y="17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4" y="15"/>
                    </a:cubicBezTo>
                    <a:cubicBezTo>
                      <a:pt x="24" y="15"/>
                      <a:pt x="25" y="14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9" y="14"/>
                      <a:pt x="29" y="13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1" y="12"/>
                      <a:pt x="31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2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4" y="5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4" y="1"/>
                      <a:pt x="33" y="1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29" y="0"/>
                      <a:pt x="28" y="0"/>
                      <a:pt x="27" y="0"/>
                    </a:cubicBezTo>
                  </a:path>
                </a:pathLst>
              </a:custGeom>
              <a:grpFill/>
              <a:ln w="1587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41"/>
              <p:cNvSpPr>
                <a:spLocks noEditPoints="1"/>
              </p:cNvSpPr>
              <p:nvPr/>
            </p:nvSpPr>
            <p:spPr bwMode="auto">
              <a:xfrm>
                <a:off x="3902" y="1838"/>
                <a:ext cx="301" cy="585"/>
              </a:xfrm>
              <a:custGeom>
                <a:avLst/>
                <a:gdLst>
                  <a:gd name="T0" fmla="*/ 51 w 126"/>
                  <a:gd name="T1" fmla="*/ 38 h 245"/>
                  <a:gd name="T2" fmla="*/ 34 w 126"/>
                  <a:gd name="T3" fmla="*/ 3 h 245"/>
                  <a:gd name="T4" fmla="*/ 35 w 126"/>
                  <a:gd name="T5" fmla="*/ 9 h 245"/>
                  <a:gd name="T6" fmla="*/ 34 w 126"/>
                  <a:gd name="T7" fmla="*/ 18 h 245"/>
                  <a:gd name="T8" fmla="*/ 22 w 126"/>
                  <a:gd name="T9" fmla="*/ 26 h 245"/>
                  <a:gd name="T10" fmla="*/ 39 w 126"/>
                  <a:gd name="T11" fmla="*/ 42 h 245"/>
                  <a:gd name="T12" fmla="*/ 48 w 126"/>
                  <a:gd name="T13" fmla="*/ 45 h 245"/>
                  <a:gd name="T14" fmla="*/ 59 w 126"/>
                  <a:gd name="T15" fmla="*/ 54 h 245"/>
                  <a:gd name="T16" fmla="*/ 58 w 126"/>
                  <a:gd name="T17" fmla="*/ 43 h 245"/>
                  <a:gd name="T18" fmla="*/ 65 w 126"/>
                  <a:gd name="T19" fmla="*/ 49 h 245"/>
                  <a:gd name="T20" fmla="*/ 67 w 126"/>
                  <a:gd name="T21" fmla="*/ 34 h 245"/>
                  <a:gd name="T22" fmla="*/ 74 w 126"/>
                  <a:gd name="T23" fmla="*/ 44 h 245"/>
                  <a:gd name="T24" fmla="*/ 78 w 126"/>
                  <a:gd name="T25" fmla="*/ 55 h 245"/>
                  <a:gd name="T26" fmla="*/ 85 w 126"/>
                  <a:gd name="T27" fmla="*/ 56 h 245"/>
                  <a:gd name="T28" fmla="*/ 90 w 126"/>
                  <a:gd name="T29" fmla="*/ 63 h 245"/>
                  <a:gd name="T30" fmla="*/ 80 w 126"/>
                  <a:gd name="T31" fmla="*/ 65 h 245"/>
                  <a:gd name="T32" fmla="*/ 71 w 126"/>
                  <a:gd name="T33" fmla="*/ 66 h 245"/>
                  <a:gd name="T34" fmla="*/ 64 w 126"/>
                  <a:gd name="T35" fmla="*/ 63 h 245"/>
                  <a:gd name="T36" fmla="*/ 56 w 126"/>
                  <a:gd name="T37" fmla="*/ 58 h 245"/>
                  <a:gd name="T38" fmla="*/ 48 w 126"/>
                  <a:gd name="T39" fmla="*/ 53 h 245"/>
                  <a:gd name="T40" fmla="*/ 32 w 126"/>
                  <a:gd name="T41" fmla="*/ 54 h 245"/>
                  <a:gd name="T42" fmla="*/ 24 w 126"/>
                  <a:gd name="T43" fmla="*/ 58 h 245"/>
                  <a:gd name="T44" fmla="*/ 14 w 126"/>
                  <a:gd name="T45" fmla="*/ 72 h 245"/>
                  <a:gd name="T46" fmla="*/ 6 w 126"/>
                  <a:gd name="T47" fmla="*/ 80 h 245"/>
                  <a:gd name="T48" fmla="*/ 1 w 126"/>
                  <a:gd name="T49" fmla="*/ 96 h 245"/>
                  <a:gd name="T50" fmla="*/ 1 w 126"/>
                  <a:gd name="T51" fmla="*/ 109 h 245"/>
                  <a:gd name="T52" fmla="*/ 9 w 126"/>
                  <a:gd name="T53" fmla="*/ 120 h 245"/>
                  <a:gd name="T54" fmla="*/ 21 w 126"/>
                  <a:gd name="T55" fmla="*/ 132 h 245"/>
                  <a:gd name="T56" fmla="*/ 33 w 126"/>
                  <a:gd name="T57" fmla="*/ 138 h 245"/>
                  <a:gd name="T58" fmla="*/ 43 w 126"/>
                  <a:gd name="T59" fmla="*/ 139 h 245"/>
                  <a:gd name="T60" fmla="*/ 57 w 126"/>
                  <a:gd name="T61" fmla="*/ 135 h 245"/>
                  <a:gd name="T62" fmla="*/ 67 w 126"/>
                  <a:gd name="T63" fmla="*/ 140 h 245"/>
                  <a:gd name="T64" fmla="*/ 68 w 126"/>
                  <a:gd name="T65" fmla="*/ 153 h 245"/>
                  <a:gd name="T66" fmla="*/ 76 w 126"/>
                  <a:gd name="T67" fmla="*/ 168 h 245"/>
                  <a:gd name="T68" fmla="*/ 77 w 126"/>
                  <a:gd name="T69" fmla="*/ 181 h 245"/>
                  <a:gd name="T70" fmla="*/ 71 w 126"/>
                  <a:gd name="T71" fmla="*/ 194 h 245"/>
                  <a:gd name="T72" fmla="*/ 71 w 126"/>
                  <a:gd name="T73" fmla="*/ 214 h 245"/>
                  <a:gd name="T74" fmla="*/ 72 w 126"/>
                  <a:gd name="T75" fmla="*/ 234 h 245"/>
                  <a:gd name="T76" fmla="*/ 81 w 126"/>
                  <a:gd name="T77" fmla="*/ 242 h 245"/>
                  <a:gd name="T78" fmla="*/ 97 w 126"/>
                  <a:gd name="T79" fmla="*/ 232 h 245"/>
                  <a:gd name="T80" fmla="*/ 100 w 126"/>
                  <a:gd name="T81" fmla="*/ 221 h 245"/>
                  <a:gd name="T82" fmla="*/ 108 w 126"/>
                  <a:gd name="T83" fmla="*/ 206 h 245"/>
                  <a:gd name="T84" fmla="*/ 119 w 126"/>
                  <a:gd name="T85" fmla="*/ 181 h 245"/>
                  <a:gd name="T86" fmla="*/ 122 w 126"/>
                  <a:gd name="T87" fmla="*/ 158 h 245"/>
                  <a:gd name="T88" fmla="*/ 124 w 126"/>
                  <a:gd name="T89" fmla="*/ 142 h 245"/>
                  <a:gd name="T90" fmla="*/ 122 w 126"/>
                  <a:gd name="T91" fmla="*/ 116 h 245"/>
                  <a:gd name="T92" fmla="*/ 116 w 126"/>
                  <a:gd name="T93" fmla="*/ 107 h 245"/>
                  <a:gd name="T94" fmla="*/ 106 w 126"/>
                  <a:gd name="T95" fmla="*/ 90 h 245"/>
                  <a:gd name="T96" fmla="*/ 99 w 126"/>
                  <a:gd name="T97" fmla="*/ 76 h 245"/>
                  <a:gd name="T98" fmla="*/ 103 w 126"/>
                  <a:gd name="T99" fmla="*/ 82 h 245"/>
                  <a:gd name="T100" fmla="*/ 111 w 126"/>
                  <a:gd name="T101" fmla="*/ 95 h 245"/>
                  <a:gd name="T102" fmla="*/ 116 w 126"/>
                  <a:gd name="T103" fmla="*/ 105 h 245"/>
                  <a:gd name="T104" fmla="*/ 118 w 126"/>
                  <a:gd name="T105" fmla="*/ 84 h 245"/>
                  <a:gd name="T106" fmla="*/ 115 w 126"/>
                  <a:gd name="T107" fmla="*/ 77 h 245"/>
                  <a:gd name="T108" fmla="*/ 110 w 126"/>
                  <a:gd name="T109" fmla="*/ 69 h 245"/>
                  <a:gd name="T110" fmla="*/ 106 w 126"/>
                  <a:gd name="T111" fmla="*/ 62 h 245"/>
                  <a:gd name="T112" fmla="*/ 99 w 126"/>
                  <a:gd name="T113" fmla="*/ 52 h 245"/>
                  <a:gd name="T114" fmla="*/ 80 w 126"/>
                  <a:gd name="T115" fmla="*/ 31 h 245"/>
                  <a:gd name="T116" fmla="*/ 62 w 126"/>
                  <a:gd name="T117" fmla="*/ 1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6" h="245">
                    <a:moveTo>
                      <a:pt x="49" y="38"/>
                    </a:moveTo>
                    <a:cubicBezTo>
                      <a:pt x="49" y="38"/>
                      <a:pt x="49" y="38"/>
                      <a:pt x="49" y="38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6" y="36"/>
                      <a:pt x="46" y="35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7" y="34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7"/>
                      <a:pt x="50" y="37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38"/>
                      <a:pt x="52" y="38"/>
                      <a:pt x="52" y="38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9" y="38"/>
                      <a:pt x="49" y="38"/>
                      <a:pt x="49" y="38"/>
                    </a:cubicBezTo>
                    <a:moveTo>
                      <a:pt x="34" y="0"/>
                    </a:moveTo>
                    <a:cubicBezTo>
                      <a:pt x="34" y="3"/>
                      <a:pt x="34" y="3"/>
                      <a:pt x="34" y="3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3"/>
                      <a:pt x="35" y="14"/>
                      <a:pt x="36" y="14"/>
                    </a:cubicBezTo>
                    <a:cubicBezTo>
                      <a:pt x="37" y="15"/>
                      <a:pt x="37" y="15"/>
                      <a:pt x="38" y="1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7"/>
                      <a:pt x="39" y="17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3" y="18"/>
                      <a:pt x="33" y="19"/>
                      <a:pt x="32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8" y="20"/>
                      <a:pt x="28" y="20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6" y="21"/>
                      <a:pt x="25" y="21"/>
                      <a:pt x="24" y="22"/>
                    </a:cubicBezTo>
                    <a:cubicBezTo>
                      <a:pt x="24" y="23"/>
                      <a:pt x="23" y="23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31"/>
                      <a:pt x="23" y="33"/>
                      <a:pt x="25" y="34"/>
                    </a:cubicBezTo>
                    <a:cubicBezTo>
                      <a:pt x="25" y="35"/>
                      <a:pt x="26" y="36"/>
                      <a:pt x="27" y="36"/>
                    </a:cubicBezTo>
                    <a:cubicBezTo>
                      <a:pt x="29" y="39"/>
                      <a:pt x="31" y="42"/>
                      <a:pt x="31" y="45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4" y="44"/>
                      <a:pt x="34" y="43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40" y="42"/>
                      <a:pt x="40" y="41"/>
                    </a:cubicBezTo>
                    <a:cubicBezTo>
                      <a:pt x="40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2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1"/>
                      <a:pt x="43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5" y="42"/>
                      <a:pt x="46" y="42"/>
                    </a:cubicBezTo>
                    <a:cubicBezTo>
                      <a:pt x="46" y="42"/>
                      <a:pt x="46" y="43"/>
                      <a:pt x="46" y="43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5"/>
                      <a:pt x="48" y="45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4" y="47"/>
                      <a:pt x="54" y="48"/>
                      <a:pt x="54" y="48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60" y="52"/>
                      <a:pt x="60" y="52"/>
                      <a:pt x="60" y="51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8" y="43"/>
                      <a:pt x="57" y="43"/>
                      <a:pt x="56" y="42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5"/>
                      <a:pt x="62" y="46"/>
                      <a:pt x="62" y="46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5" y="48"/>
                      <a:pt x="65" y="48"/>
                      <a:pt x="65" y="49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6" y="50"/>
                      <a:pt x="66" y="50"/>
                      <a:pt x="67" y="50"/>
                    </a:cubicBezTo>
                    <a:cubicBezTo>
                      <a:pt x="67" y="50"/>
                      <a:pt x="67" y="50"/>
                      <a:pt x="67" y="50"/>
                    </a:cubicBezTo>
                    <a:cubicBezTo>
                      <a:pt x="67" y="50"/>
                      <a:pt x="68" y="50"/>
                      <a:pt x="69" y="49"/>
                    </a:cubicBezTo>
                    <a:cubicBezTo>
                      <a:pt x="69" y="49"/>
                      <a:pt x="69" y="49"/>
                      <a:pt x="69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0" y="47"/>
                      <a:pt x="70" y="46"/>
                      <a:pt x="70" y="44"/>
                    </a:cubicBezTo>
                    <a:cubicBezTo>
                      <a:pt x="70" y="42"/>
                      <a:pt x="69" y="40"/>
                      <a:pt x="67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37"/>
                      <a:pt x="66" y="37"/>
                      <a:pt x="66" y="36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8" y="34"/>
                      <a:pt x="69" y="35"/>
                      <a:pt x="70" y="35"/>
                    </a:cubicBezTo>
                    <a:cubicBezTo>
                      <a:pt x="71" y="36"/>
                      <a:pt x="71" y="36"/>
                      <a:pt x="72" y="36"/>
                    </a:cubicBezTo>
                    <a:cubicBezTo>
                      <a:pt x="73" y="37"/>
                      <a:pt x="73" y="37"/>
                      <a:pt x="73" y="37"/>
                    </a:cubicBezTo>
                    <a:cubicBezTo>
                      <a:pt x="73" y="37"/>
                      <a:pt x="74" y="37"/>
                      <a:pt x="74" y="37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8"/>
                      <a:pt x="74" y="39"/>
                      <a:pt x="75" y="39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6" y="40"/>
                      <a:pt x="77" y="40"/>
                      <a:pt x="78" y="41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42"/>
                      <a:pt x="78" y="42"/>
                      <a:pt x="79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5" y="43"/>
                      <a:pt x="74" y="43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3" y="46"/>
                      <a:pt x="73" y="48"/>
                      <a:pt x="74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50"/>
                      <a:pt x="74" y="50"/>
                      <a:pt x="75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3"/>
                      <a:pt x="77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5"/>
                      <a:pt x="78" y="55"/>
                      <a:pt x="78" y="55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80" y="55"/>
                      <a:pt x="80" y="55"/>
                      <a:pt x="81" y="55"/>
                    </a:cubicBezTo>
                    <a:cubicBezTo>
                      <a:pt x="81" y="56"/>
                      <a:pt x="82" y="56"/>
                      <a:pt x="8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6" y="55"/>
                      <a:pt x="86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6"/>
                      <a:pt x="86" y="56"/>
                      <a:pt x="86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7" y="57"/>
                    </a:cubicBezTo>
                    <a:cubicBezTo>
                      <a:pt x="87" y="59"/>
                      <a:pt x="87" y="59"/>
                      <a:pt x="87" y="59"/>
                    </a:cubicBezTo>
                    <a:cubicBezTo>
                      <a:pt x="87" y="59"/>
                      <a:pt x="87" y="59"/>
                      <a:pt x="87" y="59"/>
                    </a:cubicBezTo>
                    <a:cubicBezTo>
                      <a:pt x="87" y="59"/>
                      <a:pt x="87" y="60"/>
                      <a:pt x="88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3"/>
                      <a:pt x="88" y="63"/>
                      <a:pt x="88" y="63"/>
                    </a:cubicBezTo>
                    <a:cubicBezTo>
                      <a:pt x="89" y="63"/>
                      <a:pt x="89" y="63"/>
                      <a:pt x="89" y="63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6"/>
                      <a:pt x="89" y="66"/>
                      <a:pt x="89" y="66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6" y="67"/>
                      <a:pt x="86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4" y="66"/>
                      <a:pt x="83" y="66"/>
                      <a:pt x="83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79" y="64"/>
                      <a:pt x="79" y="64"/>
                      <a:pt x="78" y="64"/>
                    </a:cubicBezTo>
                    <a:cubicBezTo>
                      <a:pt x="78" y="63"/>
                      <a:pt x="77" y="63"/>
                      <a:pt x="77" y="63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6" y="65"/>
                      <a:pt x="76" y="66"/>
                      <a:pt x="75" y="67"/>
                    </a:cubicBezTo>
                    <a:cubicBezTo>
                      <a:pt x="75" y="67"/>
                      <a:pt x="75" y="67"/>
                      <a:pt x="74" y="67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1" y="66"/>
                      <a:pt x="71" y="66"/>
                      <a:pt x="71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8" y="64"/>
                      <a:pt x="67" y="64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5" y="63"/>
                      <a:pt x="65" y="63"/>
                      <a:pt x="64" y="6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1"/>
                      <a:pt x="60" y="61"/>
                      <a:pt x="60" y="61"/>
                    </a:cubicBezTo>
                    <a:cubicBezTo>
                      <a:pt x="59" y="61"/>
                      <a:pt x="59" y="61"/>
                      <a:pt x="58" y="61"/>
                    </a:cubicBezTo>
                    <a:cubicBezTo>
                      <a:pt x="58" y="61"/>
                      <a:pt x="58" y="61"/>
                      <a:pt x="58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1"/>
                      <a:pt x="57" y="60"/>
                      <a:pt x="57" y="60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5" y="55"/>
                      <a:pt x="55" y="54"/>
                      <a:pt x="54" y="54"/>
                    </a:cubicBezTo>
                    <a:cubicBezTo>
                      <a:pt x="54" y="53"/>
                      <a:pt x="53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49" y="51"/>
                      <a:pt x="48" y="52"/>
                      <a:pt x="48" y="53"/>
                    </a:cubicBezTo>
                    <a:cubicBezTo>
                      <a:pt x="47" y="54"/>
                      <a:pt x="47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5" y="54"/>
                      <a:pt x="44" y="54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41" y="53"/>
                      <a:pt x="40" y="53"/>
                      <a:pt x="39" y="53"/>
                    </a:cubicBezTo>
                    <a:cubicBezTo>
                      <a:pt x="39" y="53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1" y="56"/>
                    </a:cubicBezTo>
                    <a:cubicBezTo>
                      <a:pt x="31" y="56"/>
                      <a:pt x="30" y="56"/>
                      <a:pt x="30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5"/>
                      <a:pt x="28" y="55"/>
                      <a:pt x="27" y="55"/>
                    </a:cubicBezTo>
                    <a:cubicBezTo>
                      <a:pt x="27" y="55"/>
                      <a:pt x="27" y="55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5" y="56"/>
                      <a:pt x="24" y="57"/>
                    </a:cubicBezTo>
                    <a:cubicBezTo>
                      <a:pt x="24" y="57"/>
                      <a:pt x="24" y="57"/>
                      <a:pt x="24" y="58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20" y="60"/>
                      <a:pt x="20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7" y="62"/>
                      <a:pt x="17" y="64"/>
                      <a:pt x="17" y="6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6"/>
                      <a:pt x="16" y="67"/>
                      <a:pt x="16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70"/>
                      <a:pt x="16" y="71"/>
                      <a:pt x="15" y="71"/>
                    </a:cubicBezTo>
                    <a:cubicBezTo>
                      <a:pt x="15" y="72"/>
                      <a:pt x="14" y="72"/>
                      <a:pt x="14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1" y="71"/>
                      <a:pt x="11" y="72"/>
                      <a:pt x="11" y="72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9" y="73"/>
                      <a:pt x="9" y="73"/>
                      <a:pt x="9" y="73"/>
                    </a:cubicBezTo>
                    <a:cubicBezTo>
                      <a:pt x="9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7" y="75"/>
                      <a:pt x="7" y="77"/>
                      <a:pt x="7" y="78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6" y="79"/>
                      <a:pt x="6" y="80"/>
                      <a:pt x="6" y="80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4"/>
                      <a:pt x="5" y="85"/>
                      <a:pt x="4" y="85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8"/>
                      <a:pt x="2" y="88"/>
                    </a:cubicBezTo>
                    <a:cubicBezTo>
                      <a:pt x="2" y="89"/>
                      <a:pt x="2" y="89"/>
                      <a:pt x="1" y="90"/>
                    </a:cubicBezTo>
                    <a:cubicBezTo>
                      <a:pt x="1" y="90"/>
                      <a:pt x="1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5"/>
                      <a:pt x="0" y="96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8"/>
                      <a:pt x="2" y="98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" y="100"/>
                      <a:pt x="3" y="100"/>
                      <a:pt x="4" y="101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4" y="101"/>
                      <a:pt x="4" y="102"/>
                      <a:pt x="4" y="102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4" y="104"/>
                      <a:pt x="4" y="105"/>
                      <a:pt x="3" y="106"/>
                    </a:cubicBezTo>
                    <a:cubicBezTo>
                      <a:pt x="3" y="106"/>
                      <a:pt x="3" y="107"/>
                      <a:pt x="2" y="107"/>
                    </a:cubicBezTo>
                    <a:cubicBezTo>
                      <a:pt x="2" y="108"/>
                      <a:pt x="1" y="108"/>
                      <a:pt x="1" y="10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12"/>
                      <a:pt x="2" y="112"/>
                      <a:pt x="2" y="112"/>
                    </a:cubicBezTo>
                    <a:cubicBezTo>
                      <a:pt x="2" y="112"/>
                      <a:pt x="2" y="112"/>
                      <a:pt x="2" y="112"/>
                    </a:cubicBezTo>
                    <a:cubicBezTo>
                      <a:pt x="2" y="112"/>
                      <a:pt x="2" y="113"/>
                      <a:pt x="3" y="113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4" y="114"/>
                      <a:pt x="4" y="115"/>
                      <a:pt x="5" y="116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5" y="117"/>
                      <a:pt x="5" y="117"/>
                      <a:pt x="6" y="118"/>
                    </a:cubicBezTo>
                    <a:cubicBezTo>
                      <a:pt x="6" y="118"/>
                      <a:pt x="7" y="118"/>
                      <a:pt x="7" y="118"/>
                    </a:cubicBezTo>
                    <a:cubicBezTo>
                      <a:pt x="7" y="119"/>
                      <a:pt x="7" y="119"/>
                      <a:pt x="7" y="119"/>
                    </a:cubicBezTo>
                    <a:cubicBezTo>
                      <a:pt x="8" y="119"/>
                      <a:pt x="9" y="120"/>
                      <a:pt x="9" y="120"/>
                    </a:cubicBezTo>
                    <a:cubicBezTo>
                      <a:pt x="11" y="121"/>
                      <a:pt x="11" y="123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6"/>
                      <a:pt x="11" y="129"/>
                      <a:pt x="13" y="129"/>
                    </a:cubicBezTo>
                    <a:cubicBezTo>
                      <a:pt x="13" y="129"/>
                      <a:pt x="13" y="129"/>
                      <a:pt x="13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1"/>
                      <a:pt x="14" y="131"/>
                      <a:pt x="14" y="131"/>
                    </a:cubicBezTo>
                    <a:cubicBezTo>
                      <a:pt x="15" y="131"/>
                      <a:pt x="15" y="131"/>
                      <a:pt x="15" y="131"/>
                    </a:cubicBezTo>
                    <a:cubicBezTo>
                      <a:pt x="16" y="131"/>
                      <a:pt x="16" y="131"/>
                      <a:pt x="16" y="131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18" y="131"/>
                      <a:pt x="18" y="132"/>
                      <a:pt x="20" y="132"/>
                    </a:cubicBezTo>
                    <a:cubicBezTo>
                      <a:pt x="20" y="132"/>
                      <a:pt x="20" y="132"/>
                      <a:pt x="20" y="132"/>
                    </a:cubicBezTo>
                    <a:cubicBezTo>
                      <a:pt x="20" y="132"/>
                      <a:pt x="20" y="132"/>
                      <a:pt x="20" y="13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21" y="133"/>
                      <a:pt x="21" y="134"/>
                      <a:pt x="22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2" y="135"/>
                      <a:pt x="23" y="136"/>
                      <a:pt x="24" y="136"/>
                    </a:cubicBezTo>
                    <a:cubicBezTo>
                      <a:pt x="25" y="136"/>
                      <a:pt x="26" y="137"/>
                      <a:pt x="26" y="137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9"/>
                      <a:pt x="28" y="139"/>
                      <a:pt x="28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1" y="138"/>
                      <a:pt x="31" y="138"/>
                      <a:pt x="32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4" y="136"/>
                      <a:pt x="34" y="136"/>
                    </a:cubicBezTo>
                    <a:cubicBezTo>
                      <a:pt x="34" y="136"/>
                      <a:pt x="35" y="137"/>
                      <a:pt x="35" y="137"/>
                    </a:cubicBezTo>
                    <a:cubicBezTo>
                      <a:pt x="35" y="137"/>
                      <a:pt x="35" y="137"/>
                      <a:pt x="35" y="137"/>
                    </a:cubicBezTo>
                    <a:cubicBezTo>
                      <a:pt x="35" y="137"/>
                      <a:pt x="36" y="138"/>
                      <a:pt x="37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39" y="138"/>
                      <a:pt x="39" y="138"/>
                      <a:pt x="39" y="139"/>
                    </a:cubicBezTo>
                    <a:cubicBezTo>
                      <a:pt x="40" y="139"/>
                      <a:pt x="41" y="139"/>
                      <a:pt x="42" y="139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4" y="139"/>
                      <a:pt x="44" y="139"/>
                      <a:pt x="44" y="139"/>
                    </a:cubicBezTo>
                    <a:cubicBezTo>
                      <a:pt x="46" y="139"/>
                      <a:pt x="46" y="139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7" y="138"/>
                      <a:pt x="47" y="138"/>
                      <a:pt x="47" y="138"/>
                    </a:cubicBezTo>
                    <a:cubicBezTo>
                      <a:pt x="47" y="137"/>
                      <a:pt x="47" y="137"/>
                      <a:pt x="47" y="137"/>
                    </a:cubicBezTo>
                    <a:cubicBezTo>
                      <a:pt x="47" y="136"/>
                      <a:pt x="47" y="136"/>
                      <a:pt x="48" y="135"/>
                    </a:cubicBezTo>
                    <a:cubicBezTo>
                      <a:pt x="48" y="134"/>
                      <a:pt x="48" y="134"/>
                      <a:pt x="49" y="134"/>
                    </a:cubicBezTo>
                    <a:cubicBezTo>
                      <a:pt x="49" y="134"/>
                      <a:pt x="49" y="133"/>
                      <a:pt x="50" y="133"/>
                    </a:cubicBezTo>
                    <a:cubicBezTo>
                      <a:pt x="50" y="133"/>
                      <a:pt x="50" y="133"/>
                      <a:pt x="50" y="133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54" y="133"/>
                      <a:pt x="54" y="133"/>
                      <a:pt x="54" y="133"/>
                    </a:cubicBezTo>
                    <a:cubicBezTo>
                      <a:pt x="55" y="133"/>
                      <a:pt x="56" y="134"/>
                      <a:pt x="57" y="135"/>
                    </a:cubicBezTo>
                    <a:cubicBezTo>
                      <a:pt x="57" y="136"/>
                      <a:pt x="57" y="136"/>
                      <a:pt x="58" y="136"/>
                    </a:cubicBezTo>
                    <a:cubicBezTo>
                      <a:pt x="59" y="136"/>
                      <a:pt x="59" y="136"/>
                      <a:pt x="59" y="136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60" y="138"/>
                      <a:pt x="60" y="138"/>
                      <a:pt x="60" y="138"/>
                    </a:cubicBezTo>
                    <a:cubicBezTo>
                      <a:pt x="61" y="138"/>
                      <a:pt x="61" y="138"/>
                      <a:pt x="61" y="138"/>
                    </a:cubicBezTo>
                    <a:cubicBezTo>
                      <a:pt x="61" y="138"/>
                      <a:pt x="61" y="138"/>
                      <a:pt x="61" y="138"/>
                    </a:cubicBezTo>
                    <a:cubicBezTo>
                      <a:pt x="62" y="138"/>
                      <a:pt x="62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5" y="139"/>
                      <a:pt x="65" y="139"/>
                    </a:cubicBezTo>
                    <a:cubicBezTo>
                      <a:pt x="66" y="139"/>
                      <a:pt x="66" y="139"/>
                      <a:pt x="67" y="140"/>
                    </a:cubicBezTo>
                    <a:cubicBezTo>
                      <a:pt x="67" y="140"/>
                      <a:pt x="68" y="140"/>
                      <a:pt x="68" y="141"/>
                    </a:cubicBezTo>
                    <a:cubicBezTo>
                      <a:pt x="69" y="141"/>
                      <a:pt x="70" y="143"/>
                      <a:pt x="70" y="144"/>
                    </a:cubicBezTo>
                    <a:cubicBezTo>
                      <a:pt x="70" y="145"/>
                      <a:pt x="70" y="145"/>
                      <a:pt x="69" y="146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8"/>
                      <a:pt x="68" y="148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7" y="151"/>
                      <a:pt x="67" y="151"/>
                      <a:pt x="67" y="151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68" y="152"/>
                      <a:pt x="68" y="152"/>
                      <a:pt x="68" y="152"/>
                    </a:cubicBezTo>
                    <a:cubicBezTo>
                      <a:pt x="68" y="152"/>
                      <a:pt x="68" y="152"/>
                      <a:pt x="68" y="152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68" y="154"/>
                      <a:pt x="69" y="155"/>
                      <a:pt x="70" y="155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70" y="156"/>
                      <a:pt x="71" y="156"/>
                      <a:pt x="71" y="157"/>
                    </a:cubicBezTo>
                    <a:cubicBezTo>
                      <a:pt x="71" y="157"/>
                      <a:pt x="71" y="157"/>
                      <a:pt x="72" y="158"/>
                    </a:cubicBezTo>
                    <a:cubicBezTo>
                      <a:pt x="72" y="159"/>
                      <a:pt x="72" y="159"/>
                      <a:pt x="73" y="160"/>
                    </a:cubicBezTo>
                    <a:cubicBezTo>
                      <a:pt x="73" y="161"/>
                      <a:pt x="73" y="161"/>
                      <a:pt x="73" y="161"/>
                    </a:cubicBezTo>
                    <a:cubicBezTo>
                      <a:pt x="73" y="161"/>
                      <a:pt x="73" y="162"/>
                      <a:pt x="73" y="162"/>
                    </a:cubicBezTo>
                    <a:cubicBezTo>
                      <a:pt x="73" y="163"/>
                      <a:pt x="73" y="163"/>
                      <a:pt x="74" y="164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5" y="165"/>
                      <a:pt x="75" y="165"/>
                      <a:pt x="76" y="165"/>
                    </a:cubicBezTo>
                    <a:cubicBezTo>
                      <a:pt x="76" y="165"/>
                      <a:pt x="76" y="166"/>
                      <a:pt x="76" y="166"/>
                    </a:cubicBezTo>
                    <a:cubicBezTo>
                      <a:pt x="76" y="166"/>
                      <a:pt x="76" y="166"/>
                      <a:pt x="76" y="166"/>
                    </a:cubicBezTo>
                    <a:cubicBezTo>
                      <a:pt x="76" y="167"/>
                      <a:pt x="76" y="167"/>
                      <a:pt x="76" y="168"/>
                    </a:cubicBezTo>
                    <a:cubicBezTo>
                      <a:pt x="76" y="169"/>
                      <a:pt x="76" y="169"/>
                      <a:pt x="76" y="169"/>
                    </a:cubicBezTo>
                    <a:cubicBezTo>
                      <a:pt x="76" y="169"/>
                      <a:pt x="76" y="169"/>
                      <a:pt x="76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70"/>
                      <a:pt x="77" y="170"/>
                      <a:pt x="77" y="170"/>
                    </a:cubicBezTo>
                    <a:cubicBezTo>
                      <a:pt x="77" y="170"/>
                      <a:pt x="77" y="170"/>
                      <a:pt x="77" y="170"/>
                    </a:cubicBezTo>
                    <a:cubicBezTo>
                      <a:pt x="77" y="173"/>
                      <a:pt x="77" y="173"/>
                      <a:pt x="77" y="173"/>
                    </a:cubicBezTo>
                    <a:cubicBezTo>
                      <a:pt x="77" y="174"/>
                      <a:pt x="77" y="174"/>
                      <a:pt x="77" y="174"/>
                    </a:cubicBezTo>
                    <a:cubicBezTo>
                      <a:pt x="77" y="174"/>
                      <a:pt x="77" y="176"/>
                      <a:pt x="77" y="176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76" y="176"/>
                      <a:pt x="76" y="176"/>
                      <a:pt x="76" y="176"/>
                    </a:cubicBezTo>
                    <a:cubicBezTo>
                      <a:pt x="76" y="181"/>
                      <a:pt x="76" y="181"/>
                      <a:pt x="76" y="181"/>
                    </a:cubicBezTo>
                    <a:cubicBezTo>
                      <a:pt x="76" y="181"/>
                      <a:pt x="76" y="181"/>
                      <a:pt x="76" y="181"/>
                    </a:cubicBezTo>
                    <a:cubicBezTo>
                      <a:pt x="77" y="181"/>
                      <a:pt x="77" y="181"/>
                      <a:pt x="77" y="181"/>
                    </a:cubicBezTo>
                    <a:cubicBezTo>
                      <a:pt x="78" y="182"/>
                      <a:pt x="78" y="182"/>
                      <a:pt x="78" y="182"/>
                    </a:cubicBezTo>
                    <a:cubicBezTo>
                      <a:pt x="77" y="182"/>
                      <a:pt x="77" y="182"/>
                      <a:pt x="77" y="183"/>
                    </a:cubicBezTo>
                    <a:cubicBezTo>
                      <a:pt x="77" y="183"/>
                      <a:pt x="77" y="183"/>
                      <a:pt x="77" y="183"/>
                    </a:cubicBezTo>
                    <a:cubicBezTo>
                      <a:pt x="77" y="183"/>
                      <a:pt x="76" y="184"/>
                      <a:pt x="76" y="184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4" y="186"/>
                      <a:pt x="74" y="186"/>
                      <a:pt x="74" y="187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1" y="193"/>
                      <a:pt x="71" y="193"/>
                      <a:pt x="71" y="193"/>
                    </a:cubicBezTo>
                    <a:cubicBezTo>
                      <a:pt x="71" y="194"/>
                      <a:pt x="71" y="194"/>
                      <a:pt x="71" y="194"/>
                    </a:cubicBezTo>
                    <a:cubicBezTo>
                      <a:pt x="71" y="195"/>
                      <a:pt x="71" y="195"/>
                      <a:pt x="71" y="195"/>
                    </a:cubicBezTo>
                    <a:cubicBezTo>
                      <a:pt x="70" y="196"/>
                      <a:pt x="70" y="196"/>
                      <a:pt x="70" y="196"/>
                    </a:cubicBezTo>
                    <a:cubicBezTo>
                      <a:pt x="70" y="197"/>
                      <a:pt x="70" y="197"/>
                      <a:pt x="70" y="197"/>
                    </a:cubicBezTo>
                    <a:cubicBezTo>
                      <a:pt x="70" y="198"/>
                      <a:pt x="70" y="198"/>
                      <a:pt x="70" y="198"/>
                    </a:cubicBezTo>
                    <a:cubicBezTo>
                      <a:pt x="69" y="198"/>
                      <a:pt x="69" y="198"/>
                      <a:pt x="69" y="198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8" y="211"/>
                      <a:pt x="68" y="211"/>
                      <a:pt x="68" y="211"/>
                    </a:cubicBezTo>
                    <a:cubicBezTo>
                      <a:pt x="69" y="211"/>
                      <a:pt x="69" y="211"/>
                      <a:pt x="69" y="211"/>
                    </a:cubicBezTo>
                    <a:cubicBezTo>
                      <a:pt x="70" y="211"/>
                      <a:pt x="70" y="211"/>
                      <a:pt x="70" y="211"/>
                    </a:cubicBezTo>
                    <a:cubicBezTo>
                      <a:pt x="70" y="211"/>
                      <a:pt x="70" y="211"/>
                      <a:pt x="70" y="211"/>
                    </a:cubicBezTo>
                    <a:cubicBezTo>
                      <a:pt x="70" y="211"/>
                      <a:pt x="70" y="211"/>
                      <a:pt x="70" y="211"/>
                    </a:cubicBezTo>
                    <a:cubicBezTo>
                      <a:pt x="70" y="212"/>
                      <a:pt x="70" y="212"/>
                      <a:pt x="70" y="212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0" y="213"/>
                      <a:pt x="70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5"/>
                      <a:pt x="71" y="215"/>
                      <a:pt x="71" y="215"/>
                    </a:cubicBezTo>
                    <a:cubicBezTo>
                      <a:pt x="71" y="217"/>
                      <a:pt x="71" y="217"/>
                      <a:pt x="71" y="218"/>
                    </a:cubicBezTo>
                    <a:cubicBezTo>
                      <a:pt x="71" y="218"/>
                      <a:pt x="71" y="218"/>
                      <a:pt x="71" y="218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70" y="231"/>
                      <a:pt x="70" y="231"/>
                      <a:pt x="70" y="231"/>
                    </a:cubicBezTo>
                    <a:cubicBezTo>
                      <a:pt x="70" y="231"/>
                      <a:pt x="70" y="231"/>
                      <a:pt x="70" y="231"/>
                    </a:cubicBezTo>
                    <a:cubicBezTo>
                      <a:pt x="71" y="232"/>
                      <a:pt x="71" y="232"/>
                      <a:pt x="71" y="232"/>
                    </a:cubicBezTo>
                    <a:cubicBezTo>
                      <a:pt x="72" y="232"/>
                      <a:pt x="72" y="233"/>
                      <a:pt x="72" y="234"/>
                    </a:cubicBezTo>
                    <a:cubicBezTo>
                      <a:pt x="73" y="235"/>
                      <a:pt x="73" y="236"/>
                      <a:pt x="72" y="236"/>
                    </a:cubicBezTo>
                    <a:cubicBezTo>
                      <a:pt x="72" y="237"/>
                      <a:pt x="72" y="237"/>
                      <a:pt x="71" y="238"/>
                    </a:cubicBezTo>
                    <a:cubicBezTo>
                      <a:pt x="71" y="238"/>
                      <a:pt x="70" y="238"/>
                      <a:pt x="70" y="238"/>
                    </a:cubicBezTo>
                    <a:cubicBezTo>
                      <a:pt x="69" y="239"/>
                      <a:pt x="69" y="239"/>
                      <a:pt x="69" y="239"/>
                    </a:cubicBezTo>
                    <a:cubicBezTo>
                      <a:pt x="68" y="239"/>
                      <a:pt x="68" y="239"/>
                      <a:pt x="67" y="239"/>
                    </a:cubicBezTo>
                    <a:cubicBezTo>
                      <a:pt x="67" y="240"/>
                      <a:pt x="67" y="241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ubicBezTo>
                      <a:pt x="67" y="243"/>
                      <a:pt x="67" y="244"/>
                      <a:pt x="68" y="245"/>
                    </a:cubicBezTo>
                    <a:cubicBezTo>
                      <a:pt x="68" y="245"/>
                      <a:pt x="69" y="245"/>
                      <a:pt x="69" y="245"/>
                    </a:cubicBezTo>
                    <a:cubicBezTo>
                      <a:pt x="70" y="245"/>
                      <a:pt x="70" y="245"/>
                      <a:pt x="71" y="245"/>
                    </a:cubicBezTo>
                    <a:cubicBezTo>
                      <a:pt x="71" y="244"/>
                      <a:pt x="71" y="244"/>
                      <a:pt x="71" y="244"/>
                    </a:cubicBezTo>
                    <a:cubicBezTo>
                      <a:pt x="72" y="244"/>
                      <a:pt x="74" y="244"/>
                      <a:pt x="75" y="244"/>
                    </a:cubicBezTo>
                    <a:cubicBezTo>
                      <a:pt x="76" y="244"/>
                      <a:pt x="76" y="244"/>
                      <a:pt x="76" y="244"/>
                    </a:cubicBezTo>
                    <a:cubicBezTo>
                      <a:pt x="78" y="244"/>
                      <a:pt x="80" y="243"/>
                      <a:pt x="81" y="242"/>
                    </a:cubicBezTo>
                    <a:cubicBezTo>
                      <a:pt x="83" y="242"/>
                      <a:pt x="83" y="242"/>
                      <a:pt x="83" y="242"/>
                    </a:cubicBezTo>
                    <a:cubicBezTo>
                      <a:pt x="83" y="242"/>
                      <a:pt x="83" y="242"/>
                      <a:pt x="83" y="242"/>
                    </a:cubicBezTo>
                    <a:cubicBezTo>
                      <a:pt x="83" y="243"/>
                      <a:pt x="83" y="243"/>
                      <a:pt x="83" y="243"/>
                    </a:cubicBezTo>
                    <a:cubicBezTo>
                      <a:pt x="84" y="243"/>
                      <a:pt x="84" y="242"/>
                      <a:pt x="85" y="242"/>
                    </a:cubicBezTo>
                    <a:cubicBezTo>
                      <a:pt x="85" y="241"/>
                      <a:pt x="85" y="241"/>
                      <a:pt x="85" y="241"/>
                    </a:cubicBezTo>
                    <a:cubicBezTo>
                      <a:pt x="85" y="240"/>
                      <a:pt x="86" y="240"/>
                      <a:pt x="87" y="240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7" y="236"/>
                      <a:pt x="88" y="234"/>
                      <a:pt x="90" y="233"/>
                    </a:cubicBezTo>
                    <a:cubicBezTo>
                      <a:pt x="90" y="233"/>
                      <a:pt x="91" y="232"/>
                      <a:pt x="93" y="232"/>
                    </a:cubicBezTo>
                    <a:cubicBezTo>
                      <a:pt x="93" y="232"/>
                      <a:pt x="93" y="232"/>
                      <a:pt x="93" y="232"/>
                    </a:cubicBezTo>
                    <a:cubicBezTo>
                      <a:pt x="94" y="232"/>
                      <a:pt x="94" y="232"/>
                      <a:pt x="95" y="232"/>
                    </a:cubicBezTo>
                    <a:cubicBezTo>
                      <a:pt x="95" y="232"/>
                      <a:pt x="95" y="232"/>
                      <a:pt x="96" y="232"/>
                    </a:cubicBezTo>
                    <a:cubicBezTo>
                      <a:pt x="96" y="232"/>
                      <a:pt x="97" y="232"/>
                      <a:pt x="97" y="232"/>
                    </a:cubicBezTo>
                    <a:cubicBezTo>
                      <a:pt x="99" y="232"/>
                      <a:pt x="99" y="231"/>
                      <a:pt x="99" y="231"/>
                    </a:cubicBezTo>
                    <a:cubicBezTo>
                      <a:pt x="99" y="230"/>
                      <a:pt x="99" y="229"/>
                      <a:pt x="99" y="229"/>
                    </a:cubicBezTo>
                    <a:cubicBezTo>
                      <a:pt x="99" y="228"/>
                      <a:pt x="99" y="228"/>
                      <a:pt x="99" y="228"/>
                    </a:cubicBezTo>
                    <a:cubicBezTo>
                      <a:pt x="99" y="226"/>
                      <a:pt x="99" y="226"/>
                      <a:pt x="99" y="226"/>
                    </a:cubicBezTo>
                    <a:cubicBezTo>
                      <a:pt x="99" y="225"/>
                      <a:pt x="99" y="225"/>
                      <a:pt x="98" y="225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7" y="224"/>
                      <a:pt x="98" y="223"/>
                      <a:pt x="98" y="223"/>
                    </a:cubicBezTo>
                    <a:cubicBezTo>
                      <a:pt x="98" y="222"/>
                      <a:pt x="98" y="222"/>
                      <a:pt x="98" y="222"/>
                    </a:cubicBezTo>
                    <a:cubicBezTo>
                      <a:pt x="99" y="222"/>
                      <a:pt x="99" y="222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100" y="221"/>
                      <a:pt x="100" y="221"/>
                      <a:pt x="100" y="221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19"/>
                      <a:pt x="100" y="219"/>
                      <a:pt x="100" y="219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101" y="219"/>
                      <a:pt x="102" y="219"/>
                      <a:pt x="102" y="219"/>
                    </a:cubicBezTo>
                    <a:cubicBezTo>
                      <a:pt x="103" y="219"/>
                      <a:pt x="104" y="218"/>
                      <a:pt x="105" y="216"/>
                    </a:cubicBezTo>
                    <a:cubicBezTo>
                      <a:pt x="105" y="215"/>
                      <a:pt x="105" y="213"/>
                      <a:pt x="105" y="212"/>
                    </a:cubicBezTo>
                    <a:cubicBezTo>
                      <a:pt x="105" y="211"/>
                      <a:pt x="105" y="211"/>
                      <a:pt x="105" y="211"/>
                    </a:cubicBezTo>
                    <a:cubicBezTo>
                      <a:pt x="105" y="211"/>
                      <a:pt x="105" y="210"/>
                      <a:pt x="105" y="209"/>
                    </a:cubicBezTo>
                    <a:cubicBezTo>
                      <a:pt x="105" y="209"/>
                      <a:pt x="105" y="209"/>
                      <a:pt x="105" y="209"/>
                    </a:cubicBezTo>
                    <a:cubicBezTo>
                      <a:pt x="106" y="210"/>
                      <a:pt x="106" y="210"/>
                      <a:pt x="106" y="210"/>
                    </a:cubicBezTo>
                    <a:cubicBezTo>
                      <a:pt x="106" y="208"/>
                      <a:pt x="106" y="208"/>
                      <a:pt x="106" y="208"/>
                    </a:cubicBezTo>
                    <a:cubicBezTo>
                      <a:pt x="106" y="208"/>
                      <a:pt x="106" y="207"/>
                      <a:pt x="106" y="207"/>
                    </a:cubicBezTo>
                    <a:cubicBezTo>
                      <a:pt x="107" y="206"/>
                      <a:pt x="107" y="206"/>
                      <a:pt x="108" y="206"/>
                    </a:cubicBezTo>
                    <a:cubicBezTo>
                      <a:pt x="108" y="205"/>
                      <a:pt x="108" y="205"/>
                      <a:pt x="108" y="205"/>
                    </a:cubicBezTo>
                    <a:cubicBezTo>
                      <a:pt x="109" y="205"/>
                      <a:pt x="109" y="205"/>
                      <a:pt x="110" y="204"/>
                    </a:cubicBezTo>
                    <a:cubicBezTo>
                      <a:pt x="110" y="204"/>
                      <a:pt x="110" y="203"/>
                      <a:pt x="110" y="202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1" y="199"/>
                      <a:pt x="111" y="199"/>
                      <a:pt x="112" y="198"/>
                    </a:cubicBezTo>
                    <a:cubicBezTo>
                      <a:pt x="113" y="197"/>
                      <a:pt x="114" y="196"/>
                      <a:pt x="116" y="195"/>
                    </a:cubicBezTo>
                    <a:cubicBezTo>
                      <a:pt x="116" y="194"/>
                      <a:pt x="116" y="194"/>
                      <a:pt x="117" y="194"/>
                    </a:cubicBezTo>
                    <a:cubicBezTo>
                      <a:pt x="117" y="193"/>
                      <a:pt x="118" y="193"/>
                      <a:pt x="118" y="192"/>
                    </a:cubicBezTo>
                    <a:cubicBezTo>
                      <a:pt x="118" y="191"/>
                      <a:pt x="118" y="191"/>
                      <a:pt x="118" y="190"/>
                    </a:cubicBezTo>
                    <a:cubicBezTo>
                      <a:pt x="118" y="189"/>
                      <a:pt x="118" y="189"/>
                      <a:pt x="118" y="188"/>
                    </a:cubicBezTo>
                    <a:cubicBezTo>
                      <a:pt x="117" y="187"/>
                      <a:pt x="117" y="186"/>
                      <a:pt x="118" y="185"/>
                    </a:cubicBezTo>
                    <a:cubicBezTo>
                      <a:pt x="118" y="184"/>
                      <a:pt x="118" y="182"/>
                      <a:pt x="118" y="181"/>
                    </a:cubicBezTo>
                    <a:cubicBezTo>
                      <a:pt x="119" y="181"/>
                      <a:pt x="119" y="181"/>
                      <a:pt x="119" y="181"/>
                    </a:cubicBezTo>
                    <a:cubicBezTo>
                      <a:pt x="119" y="180"/>
                      <a:pt x="119" y="180"/>
                      <a:pt x="119" y="180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0" y="180"/>
                      <a:pt x="120" y="180"/>
                      <a:pt x="120" y="180"/>
                    </a:cubicBezTo>
                    <a:cubicBezTo>
                      <a:pt x="120" y="179"/>
                      <a:pt x="120" y="179"/>
                      <a:pt x="120" y="179"/>
                    </a:cubicBezTo>
                    <a:cubicBezTo>
                      <a:pt x="121" y="176"/>
                      <a:pt x="121" y="173"/>
                      <a:pt x="120" y="171"/>
                    </a:cubicBezTo>
                    <a:cubicBezTo>
                      <a:pt x="120" y="169"/>
                      <a:pt x="120" y="168"/>
                      <a:pt x="120" y="166"/>
                    </a:cubicBezTo>
                    <a:cubicBezTo>
                      <a:pt x="120" y="164"/>
                      <a:pt x="120" y="162"/>
                      <a:pt x="121" y="161"/>
                    </a:cubicBezTo>
                    <a:cubicBezTo>
                      <a:pt x="121" y="160"/>
                      <a:pt x="121" y="159"/>
                      <a:pt x="122" y="159"/>
                    </a:cubicBezTo>
                    <a:cubicBezTo>
                      <a:pt x="122" y="159"/>
                      <a:pt x="122" y="159"/>
                      <a:pt x="122" y="159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3" y="158"/>
                      <a:pt x="123" y="158"/>
                      <a:pt x="123" y="158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3" y="156"/>
                      <a:pt x="123" y="155"/>
                      <a:pt x="123" y="155"/>
                    </a:cubicBezTo>
                    <a:cubicBezTo>
                      <a:pt x="124" y="155"/>
                      <a:pt x="124" y="155"/>
                      <a:pt x="124" y="155"/>
                    </a:cubicBezTo>
                    <a:cubicBezTo>
                      <a:pt x="125" y="155"/>
                      <a:pt x="125" y="155"/>
                      <a:pt x="125" y="155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5" y="149"/>
                      <a:pt x="124" y="149"/>
                      <a:pt x="124" y="149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3" y="148"/>
                      <a:pt x="123" y="148"/>
                      <a:pt x="123" y="147"/>
                    </a:cubicBezTo>
                    <a:cubicBezTo>
                      <a:pt x="123" y="146"/>
                      <a:pt x="123" y="146"/>
                      <a:pt x="123" y="146"/>
                    </a:cubicBezTo>
                    <a:cubicBezTo>
                      <a:pt x="123" y="145"/>
                      <a:pt x="123" y="145"/>
                      <a:pt x="123" y="145"/>
                    </a:cubicBezTo>
                    <a:cubicBezTo>
                      <a:pt x="123" y="144"/>
                      <a:pt x="123" y="143"/>
                      <a:pt x="124" y="142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4" y="142"/>
                      <a:pt x="125" y="142"/>
                      <a:pt x="125" y="141"/>
                    </a:cubicBezTo>
                    <a:cubicBezTo>
                      <a:pt x="125" y="140"/>
                      <a:pt x="125" y="140"/>
                      <a:pt x="125" y="140"/>
                    </a:cubicBezTo>
                    <a:cubicBezTo>
                      <a:pt x="125" y="139"/>
                      <a:pt x="125" y="139"/>
                      <a:pt x="125" y="138"/>
                    </a:cubicBezTo>
                    <a:cubicBezTo>
                      <a:pt x="125" y="138"/>
                      <a:pt x="125" y="137"/>
                      <a:pt x="125" y="137"/>
                    </a:cubicBezTo>
                    <a:cubicBezTo>
                      <a:pt x="125" y="136"/>
                      <a:pt x="125" y="136"/>
                      <a:pt x="125" y="135"/>
                    </a:cubicBezTo>
                    <a:cubicBezTo>
                      <a:pt x="125" y="135"/>
                      <a:pt x="125" y="135"/>
                      <a:pt x="125" y="135"/>
                    </a:cubicBezTo>
                    <a:cubicBezTo>
                      <a:pt x="126" y="135"/>
                      <a:pt x="126" y="135"/>
                      <a:pt x="126" y="135"/>
                    </a:cubicBezTo>
                    <a:cubicBezTo>
                      <a:pt x="126" y="128"/>
                      <a:pt x="126" y="128"/>
                      <a:pt x="126" y="128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5"/>
                      <a:pt x="126" y="124"/>
                    </a:cubicBezTo>
                    <a:cubicBezTo>
                      <a:pt x="125" y="123"/>
                      <a:pt x="124" y="122"/>
                      <a:pt x="122" y="121"/>
                    </a:cubicBezTo>
                    <a:cubicBezTo>
                      <a:pt x="122" y="121"/>
                      <a:pt x="122" y="120"/>
                      <a:pt x="122" y="120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0" y="115"/>
                      <a:pt x="120" y="115"/>
                      <a:pt x="120" y="115"/>
                    </a:cubicBezTo>
                    <a:cubicBezTo>
                      <a:pt x="120" y="115"/>
                      <a:pt x="120" y="115"/>
                      <a:pt x="120" y="115"/>
                    </a:cubicBezTo>
                    <a:cubicBezTo>
                      <a:pt x="120" y="114"/>
                      <a:pt x="120" y="114"/>
                      <a:pt x="120" y="113"/>
                    </a:cubicBezTo>
                    <a:cubicBezTo>
                      <a:pt x="119" y="113"/>
                      <a:pt x="119" y="113"/>
                      <a:pt x="119" y="113"/>
                    </a:cubicBezTo>
                    <a:cubicBezTo>
                      <a:pt x="119" y="112"/>
                      <a:pt x="119" y="112"/>
                      <a:pt x="118" y="112"/>
                    </a:cubicBezTo>
                    <a:cubicBezTo>
                      <a:pt x="118" y="111"/>
                      <a:pt x="118" y="111"/>
                      <a:pt x="118" y="111"/>
                    </a:cubicBezTo>
                    <a:cubicBezTo>
                      <a:pt x="118" y="111"/>
                      <a:pt x="118" y="111"/>
                      <a:pt x="118" y="111"/>
                    </a:cubicBezTo>
                    <a:cubicBezTo>
                      <a:pt x="118" y="110"/>
                      <a:pt x="118" y="109"/>
                      <a:pt x="117" y="109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16" y="108"/>
                      <a:pt x="116" y="108"/>
                      <a:pt x="116" y="108"/>
                    </a:cubicBezTo>
                    <a:cubicBezTo>
                      <a:pt x="116" y="107"/>
                      <a:pt x="116" y="107"/>
                      <a:pt x="116" y="107"/>
                    </a:cubicBezTo>
                    <a:cubicBezTo>
                      <a:pt x="115" y="106"/>
                      <a:pt x="115" y="106"/>
                      <a:pt x="115" y="106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3" y="104"/>
                      <a:pt x="113" y="104"/>
                      <a:pt x="113" y="104"/>
                    </a:cubicBezTo>
                    <a:cubicBezTo>
                      <a:pt x="112" y="102"/>
                      <a:pt x="111" y="101"/>
                      <a:pt x="112" y="98"/>
                    </a:cubicBezTo>
                    <a:cubicBezTo>
                      <a:pt x="112" y="97"/>
                      <a:pt x="112" y="97"/>
                      <a:pt x="112" y="97"/>
                    </a:cubicBezTo>
                    <a:cubicBezTo>
                      <a:pt x="111" y="97"/>
                      <a:pt x="111" y="97"/>
                      <a:pt x="111" y="97"/>
                    </a:cubicBezTo>
                    <a:cubicBezTo>
                      <a:pt x="110" y="97"/>
                      <a:pt x="110" y="97"/>
                      <a:pt x="110" y="97"/>
                    </a:cubicBezTo>
                    <a:cubicBezTo>
                      <a:pt x="110" y="96"/>
                      <a:pt x="110" y="95"/>
                      <a:pt x="109" y="94"/>
                    </a:cubicBezTo>
                    <a:cubicBezTo>
                      <a:pt x="109" y="94"/>
                      <a:pt x="109" y="94"/>
                      <a:pt x="109" y="94"/>
                    </a:cubicBezTo>
                    <a:cubicBezTo>
                      <a:pt x="108" y="93"/>
                      <a:pt x="108" y="93"/>
                      <a:pt x="108" y="92"/>
                    </a:cubicBezTo>
                    <a:cubicBezTo>
                      <a:pt x="107" y="92"/>
                      <a:pt x="107" y="91"/>
                      <a:pt x="106" y="91"/>
                    </a:cubicBezTo>
                    <a:cubicBezTo>
                      <a:pt x="106" y="91"/>
                      <a:pt x="106" y="91"/>
                      <a:pt x="106" y="91"/>
                    </a:cubicBezTo>
                    <a:cubicBezTo>
                      <a:pt x="106" y="91"/>
                      <a:pt x="106" y="90"/>
                      <a:pt x="106" y="90"/>
                    </a:cubicBezTo>
                    <a:cubicBezTo>
                      <a:pt x="106" y="90"/>
                      <a:pt x="106" y="90"/>
                      <a:pt x="106" y="90"/>
                    </a:cubicBezTo>
                    <a:cubicBezTo>
                      <a:pt x="106" y="89"/>
                      <a:pt x="106" y="89"/>
                      <a:pt x="106" y="89"/>
                    </a:cubicBezTo>
                    <a:cubicBezTo>
                      <a:pt x="105" y="89"/>
                      <a:pt x="105" y="89"/>
                      <a:pt x="105" y="89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4" y="87"/>
                      <a:pt x="104" y="87"/>
                      <a:pt x="103" y="86"/>
                    </a:cubicBezTo>
                    <a:cubicBezTo>
                      <a:pt x="102" y="84"/>
                      <a:pt x="101" y="83"/>
                      <a:pt x="100" y="81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98" y="78"/>
                      <a:pt x="97" y="76"/>
                      <a:pt x="95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8" y="74"/>
                      <a:pt x="98" y="75"/>
                      <a:pt x="98" y="75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9"/>
                      <a:pt x="101" y="79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03" y="83"/>
                      <a:pt x="103" y="83"/>
                      <a:pt x="103" y="83"/>
                    </a:cubicBezTo>
                    <a:cubicBezTo>
                      <a:pt x="103" y="85"/>
                      <a:pt x="104" y="85"/>
                      <a:pt x="105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6" y="85"/>
                      <a:pt x="106" y="86"/>
                      <a:pt x="107" y="86"/>
                    </a:cubicBezTo>
                    <a:cubicBezTo>
                      <a:pt x="107" y="87"/>
                      <a:pt x="107" y="87"/>
                      <a:pt x="107" y="88"/>
                    </a:cubicBezTo>
                    <a:cubicBezTo>
                      <a:pt x="107" y="88"/>
                      <a:pt x="107" y="89"/>
                      <a:pt x="108" y="89"/>
                    </a:cubicBezTo>
                    <a:cubicBezTo>
                      <a:pt x="108" y="89"/>
                      <a:pt x="108" y="89"/>
                      <a:pt x="108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2"/>
                      <a:pt x="110" y="92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4"/>
                      <a:pt x="110" y="95"/>
                      <a:pt x="111" y="95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2" y="97"/>
                      <a:pt x="112" y="97"/>
                      <a:pt x="112" y="98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13" y="99"/>
                      <a:pt x="114" y="99"/>
                      <a:pt x="114" y="99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14" y="101"/>
                      <a:pt x="114" y="102"/>
                      <a:pt x="115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3"/>
                      <a:pt x="116" y="103"/>
                      <a:pt x="116" y="103"/>
                    </a:cubicBezTo>
                    <a:cubicBezTo>
                      <a:pt x="116" y="105"/>
                      <a:pt x="116" y="105"/>
                      <a:pt x="116" y="105"/>
                    </a:cubicBezTo>
                    <a:cubicBezTo>
                      <a:pt x="116" y="106"/>
                      <a:pt x="116" y="106"/>
                      <a:pt x="117" y="106"/>
                    </a:cubicBezTo>
                    <a:cubicBezTo>
                      <a:pt x="117" y="106"/>
                      <a:pt x="117" y="106"/>
                      <a:pt x="117" y="106"/>
                    </a:cubicBezTo>
                    <a:cubicBezTo>
                      <a:pt x="117" y="107"/>
                      <a:pt x="117" y="108"/>
                      <a:pt x="118" y="108"/>
                    </a:cubicBezTo>
                    <a:cubicBezTo>
                      <a:pt x="118" y="109"/>
                      <a:pt x="119" y="110"/>
                      <a:pt x="120" y="110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22" y="109"/>
                      <a:pt x="122" y="109"/>
                      <a:pt x="122" y="109"/>
                    </a:cubicBezTo>
                    <a:cubicBezTo>
                      <a:pt x="121" y="106"/>
                      <a:pt x="120" y="102"/>
                      <a:pt x="119" y="97"/>
                    </a:cubicBezTo>
                    <a:cubicBezTo>
                      <a:pt x="118" y="95"/>
                      <a:pt x="118" y="93"/>
                      <a:pt x="118" y="91"/>
                    </a:cubicBezTo>
                    <a:cubicBezTo>
                      <a:pt x="118" y="90"/>
                      <a:pt x="118" y="90"/>
                      <a:pt x="118" y="89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19" y="87"/>
                      <a:pt x="119" y="87"/>
                      <a:pt x="119" y="86"/>
                    </a:cubicBezTo>
                    <a:cubicBezTo>
                      <a:pt x="119" y="86"/>
                      <a:pt x="119" y="86"/>
                      <a:pt x="119" y="86"/>
                    </a:cubicBezTo>
                    <a:cubicBezTo>
                      <a:pt x="119" y="86"/>
                      <a:pt x="119" y="85"/>
                      <a:pt x="119" y="85"/>
                    </a:cubicBezTo>
                    <a:cubicBezTo>
                      <a:pt x="119" y="85"/>
                      <a:pt x="118" y="84"/>
                      <a:pt x="118" y="84"/>
                    </a:cubicBezTo>
                    <a:cubicBezTo>
                      <a:pt x="118" y="84"/>
                      <a:pt x="118" y="84"/>
                      <a:pt x="118" y="84"/>
                    </a:cubicBezTo>
                    <a:cubicBezTo>
                      <a:pt x="118" y="84"/>
                      <a:pt x="118" y="84"/>
                      <a:pt x="118" y="84"/>
                    </a:cubicBezTo>
                    <a:cubicBezTo>
                      <a:pt x="117" y="84"/>
                      <a:pt x="118" y="84"/>
                      <a:pt x="118" y="83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5" y="78"/>
                      <a:pt x="115" y="78"/>
                      <a:pt x="115" y="78"/>
                    </a:cubicBezTo>
                    <a:cubicBezTo>
                      <a:pt x="115" y="77"/>
                      <a:pt x="115" y="77"/>
                      <a:pt x="115" y="77"/>
                    </a:cubicBezTo>
                    <a:cubicBezTo>
                      <a:pt x="115" y="77"/>
                      <a:pt x="115" y="77"/>
                      <a:pt x="115" y="77"/>
                    </a:cubicBezTo>
                    <a:cubicBezTo>
                      <a:pt x="115" y="76"/>
                      <a:pt x="115" y="76"/>
                      <a:pt x="115" y="76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3" y="75"/>
                      <a:pt x="113" y="75"/>
                      <a:pt x="113" y="75"/>
                    </a:cubicBezTo>
                    <a:cubicBezTo>
                      <a:pt x="113" y="75"/>
                      <a:pt x="113" y="75"/>
                      <a:pt x="113" y="75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3"/>
                      <a:pt x="113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1"/>
                    </a:cubicBezTo>
                    <a:cubicBezTo>
                      <a:pt x="111" y="71"/>
                      <a:pt x="111" y="70"/>
                      <a:pt x="111" y="70"/>
                    </a:cubicBezTo>
                    <a:cubicBezTo>
                      <a:pt x="110" y="69"/>
                      <a:pt x="110" y="69"/>
                      <a:pt x="110" y="69"/>
                    </a:cubicBezTo>
                    <a:cubicBezTo>
                      <a:pt x="110" y="69"/>
                      <a:pt x="110" y="69"/>
                      <a:pt x="110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6"/>
                      <a:pt x="109" y="66"/>
                      <a:pt x="109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7" y="65"/>
                      <a:pt x="107" y="64"/>
                      <a:pt x="107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2"/>
                      <a:pt x="106" y="61"/>
                      <a:pt x="105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60"/>
                      <a:pt x="105" y="60"/>
                      <a:pt x="105" y="60"/>
                    </a:cubicBezTo>
                    <a:cubicBezTo>
                      <a:pt x="104" y="59"/>
                      <a:pt x="104" y="59"/>
                      <a:pt x="104" y="59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7"/>
                      <a:pt x="102" y="57"/>
                      <a:pt x="102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1" y="56"/>
                      <a:pt x="101" y="56"/>
                      <a:pt x="101" y="56"/>
                    </a:cubicBezTo>
                    <a:cubicBezTo>
                      <a:pt x="100" y="56"/>
                      <a:pt x="100" y="55"/>
                      <a:pt x="100" y="55"/>
                    </a:cubicBezTo>
                    <a:cubicBezTo>
                      <a:pt x="100" y="54"/>
                      <a:pt x="100" y="54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2"/>
                      <a:pt x="99" y="51"/>
                      <a:pt x="98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6" y="50"/>
                      <a:pt x="96" y="50"/>
                      <a:pt x="95" y="49"/>
                    </a:cubicBezTo>
                    <a:cubicBezTo>
                      <a:pt x="95" y="49"/>
                      <a:pt x="95" y="48"/>
                      <a:pt x="95" y="48"/>
                    </a:cubicBezTo>
                    <a:cubicBezTo>
                      <a:pt x="95" y="47"/>
                      <a:pt x="94" y="47"/>
                      <a:pt x="94" y="46"/>
                    </a:cubicBezTo>
                    <a:cubicBezTo>
                      <a:pt x="94" y="45"/>
                      <a:pt x="93" y="45"/>
                      <a:pt x="92" y="44"/>
                    </a:cubicBezTo>
                    <a:cubicBezTo>
                      <a:pt x="91" y="44"/>
                      <a:pt x="91" y="43"/>
                      <a:pt x="91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42"/>
                      <a:pt x="90" y="42"/>
                      <a:pt x="90" y="41"/>
                    </a:cubicBezTo>
                    <a:cubicBezTo>
                      <a:pt x="89" y="41"/>
                      <a:pt x="89" y="41"/>
                      <a:pt x="88" y="40"/>
                    </a:cubicBezTo>
                    <a:cubicBezTo>
                      <a:pt x="87" y="39"/>
                      <a:pt x="86" y="38"/>
                      <a:pt x="85" y="38"/>
                    </a:cubicBezTo>
                    <a:cubicBezTo>
                      <a:pt x="83" y="36"/>
                      <a:pt x="82" y="34"/>
                      <a:pt x="80" y="32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78" y="31"/>
                      <a:pt x="77" y="30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6"/>
                      <a:pt x="73" y="26"/>
                    </a:cubicBezTo>
                    <a:cubicBezTo>
                      <a:pt x="73" y="26"/>
                      <a:pt x="73" y="26"/>
                      <a:pt x="72" y="25"/>
                    </a:cubicBezTo>
                    <a:cubicBezTo>
                      <a:pt x="72" y="25"/>
                      <a:pt x="71" y="25"/>
                      <a:pt x="71" y="25"/>
                    </a:cubicBezTo>
                    <a:cubicBezTo>
                      <a:pt x="70" y="24"/>
                      <a:pt x="69" y="23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6" y="21"/>
                      <a:pt x="66" y="21"/>
                      <a:pt x="65" y="21"/>
                    </a:cubicBezTo>
                    <a:cubicBezTo>
                      <a:pt x="65" y="20"/>
                      <a:pt x="64" y="19"/>
                      <a:pt x="64" y="19"/>
                    </a:cubicBezTo>
                    <a:cubicBezTo>
                      <a:pt x="63" y="18"/>
                      <a:pt x="63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1" y="17"/>
                      <a:pt x="61" y="17"/>
                      <a:pt x="60" y="17"/>
                    </a:cubicBezTo>
                    <a:cubicBezTo>
                      <a:pt x="60" y="16"/>
                      <a:pt x="59" y="16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8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6" y="14"/>
                      <a:pt x="56" y="13"/>
                      <a:pt x="56" y="13"/>
                    </a:cubicBezTo>
                    <a:cubicBezTo>
                      <a:pt x="54" y="11"/>
                      <a:pt x="52" y="10"/>
                      <a:pt x="49" y="8"/>
                    </a:cubicBezTo>
                    <a:cubicBezTo>
                      <a:pt x="47" y="7"/>
                      <a:pt x="44" y="6"/>
                      <a:pt x="42" y="4"/>
                    </a:cubicBezTo>
                    <a:cubicBezTo>
                      <a:pt x="40" y="3"/>
                      <a:pt x="38" y="2"/>
                      <a:pt x="36" y="1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grpFill/>
              <a:ln w="1587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42"/>
              <p:cNvSpPr>
                <a:spLocks noEditPoints="1"/>
              </p:cNvSpPr>
              <p:nvPr/>
            </p:nvSpPr>
            <p:spPr bwMode="auto">
              <a:xfrm>
                <a:off x="3477" y="1838"/>
                <a:ext cx="322" cy="675"/>
              </a:xfrm>
              <a:custGeom>
                <a:avLst/>
                <a:gdLst>
                  <a:gd name="T0" fmla="*/ 3 w 135"/>
                  <a:gd name="T1" fmla="*/ 78 h 283"/>
                  <a:gd name="T2" fmla="*/ 0 w 135"/>
                  <a:gd name="T3" fmla="*/ 85 h 283"/>
                  <a:gd name="T4" fmla="*/ 9 w 135"/>
                  <a:gd name="T5" fmla="*/ 113 h 283"/>
                  <a:gd name="T6" fmla="*/ 14 w 135"/>
                  <a:gd name="T7" fmla="*/ 116 h 283"/>
                  <a:gd name="T8" fmla="*/ 18 w 135"/>
                  <a:gd name="T9" fmla="*/ 128 h 283"/>
                  <a:gd name="T10" fmla="*/ 25 w 135"/>
                  <a:gd name="T11" fmla="*/ 137 h 283"/>
                  <a:gd name="T12" fmla="*/ 22 w 135"/>
                  <a:gd name="T13" fmla="*/ 150 h 283"/>
                  <a:gd name="T14" fmla="*/ 20 w 135"/>
                  <a:gd name="T15" fmla="*/ 166 h 283"/>
                  <a:gd name="T16" fmla="*/ 29 w 135"/>
                  <a:gd name="T17" fmla="*/ 180 h 283"/>
                  <a:gd name="T18" fmla="*/ 32 w 135"/>
                  <a:gd name="T19" fmla="*/ 192 h 283"/>
                  <a:gd name="T20" fmla="*/ 42 w 135"/>
                  <a:gd name="T21" fmla="*/ 204 h 283"/>
                  <a:gd name="T22" fmla="*/ 48 w 135"/>
                  <a:gd name="T23" fmla="*/ 208 h 283"/>
                  <a:gd name="T24" fmla="*/ 51 w 135"/>
                  <a:gd name="T25" fmla="*/ 218 h 283"/>
                  <a:gd name="T26" fmla="*/ 54 w 135"/>
                  <a:gd name="T27" fmla="*/ 238 h 283"/>
                  <a:gd name="T28" fmla="*/ 57 w 135"/>
                  <a:gd name="T29" fmla="*/ 253 h 283"/>
                  <a:gd name="T30" fmla="*/ 66 w 135"/>
                  <a:gd name="T31" fmla="*/ 265 h 283"/>
                  <a:gd name="T32" fmla="*/ 74 w 135"/>
                  <a:gd name="T33" fmla="*/ 278 h 283"/>
                  <a:gd name="T34" fmla="*/ 80 w 135"/>
                  <a:gd name="T35" fmla="*/ 283 h 283"/>
                  <a:gd name="T36" fmla="*/ 84 w 135"/>
                  <a:gd name="T37" fmla="*/ 275 h 283"/>
                  <a:gd name="T38" fmla="*/ 79 w 135"/>
                  <a:gd name="T39" fmla="*/ 262 h 283"/>
                  <a:gd name="T40" fmla="*/ 85 w 135"/>
                  <a:gd name="T41" fmla="*/ 255 h 283"/>
                  <a:gd name="T42" fmla="*/ 90 w 135"/>
                  <a:gd name="T43" fmla="*/ 244 h 283"/>
                  <a:gd name="T44" fmla="*/ 98 w 135"/>
                  <a:gd name="T45" fmla="*/ 224 h 283"/>
                  <a:gd name="T46" fmla="*/ 111 w 135"/>
                  <a:gd name="T47" fmla="*/ 217 h 283"/>
                  <a:gd name="T48" fmla="*/ 119 w 135"/>
                  <a:gd name="T49" fmla="*/ 210 h 283"/>
                  <a:gd name="T50" fmla="*/ 124 w 135"/>
                  <a:gd name="T51" fmla="*/ 188 h 283"/>
                  <a:gd name="T52" fmla="*/ 134 w 135"/>
                  <a:gd name="T53" fmla="*/ 178 h 283"/>
                  <a:gd name="T54" fmla="*/ 133 w 135"/>
                  <a:gd name="T55" fmla="*/ 166 h 283"/>
                  <a:gd name="T56" fmla="*/ 120 w 135"/>
                  <a:gd name="T57" fmla="*/ 159 h 283"/>
                  <a:gd name="T58" fmla="*/ 104 w 135"/>
                  <a:gd name="T59" fmla="*/ 156 h 283"/>
                  <a:gd name="T60" fmla="*/ 91 w 135"/>
                  <a:gd name="T61" fmla="*/ 153 h 283"/>
                  <a:gd name="T62" fmla="*/ 95 w 135"/>
                  <a:gd name="T63" fmla="*/ 146 h 283"/>
                  <a:gd name="T64" fmla="*/ 85 w 135"/>
                  <a:gd name="T65" fmla="*/ 136 h 283"/>
                  <a:gd name="T66" fmla="*/ 70 w 135"/>
                  <a:gd name="T67" fmla="*/ 129 h 283"/>
                  <a:gd name="T68" fmla="*/ 60 w 135"/>
                  <a:gd name="T69" fmla="*/ 123 h 283"/>
                  <a:gd name="T70" fmla="*/ 44 w 135"/>
                  <a:gd name="T71" fmla="*/ 117 h 283"/>
                  <a:gd name="T72" fmla="*/ 32 w 135"/>
                  <a:gd name="T73" fmla="*/ 120 h 283"/>
                  <a:gd name="T74" fmla="*/ 29 w 135"/>
                  <a:gd name="T75" fmla="*/ 125 h 283"/>
                  <a:gd name="T76" fmla="*/ 20 w 135"/>
                  <a:gd name="T77" fmla="*/ 120 h 283"/>
                  <a:gd name="T78" fmla="*/ 19 w 135"/>
                  <a:gd name="T79" fmla="*/ 106 h 283"/>
                  <a:gd name="T80" fmla="*/ 18 w 135"/>
                  <a:gd name="T81" fmla="*/ 99 h 283"/>
                  <a:gd name="T82" fmla="*/ 14 w 135"/>
                  <a:gd name="T83" fmla="*/ 94 h 283"/>
                  <a:gd name="T84" fmla="*/ 7 w 135"/>
                  <a:gd name="T85" fmla="*/ 96 h 283"/>
                  <a:gd name="T86" fmla="*/ 10 w 135"/>
                  <a:gd name="T87" fmla="*/ 89 h 283"/>
                  <a:gd name="T88" fmla="*/ 15 w 135"/>
                  <a:gd name="T89" fmla="*/ 79 h 283"/>
                  <a:gd name="T90" fmla="*/ 27 w 135"/>
                  <a:gd name="T91" fmla="*/ 71 h 283"/>
                  <a:gd name="T92" fmla="*/ 32 w 135"/>
                  <a:gd name="T93" fmla="*/ 82 h 283"/>
                  <a:gd name="T94" fmla="*/ 39 w 135"/>
                  <a:gd name="T95" fmla="*/ 69 h 283"/>
                  <a:gd name="T96" fmla="*/ 43 w 135"/>
                  <a:gd name="T97" fmla="*/ 63 h 283"/>
                  <a:gd name="T98" fmla="*/ 56 w 135"/>
                  <a:gd name="T99" fmla="*/ 55 h 283"/>
                  <a:gd name="T100" fmla="*/ 68 w 135"/>
                  <a:gd name="T101" fmla="*/ 45 h 283"/>
                  <a:gd name="T102" fmla="*/ 74 w 135"/>
                  <a:gd name="T103" fmla="*/ 37 h 283"/>
                  <a:gd name="T104" fmla="*/ 83 w 135"/>
                  <a:gd name="T105" fmla="*/ 31 h 283"/>
                  <a:gd name="T106" fmla="*/ 80 w 135"/>
                  <a:gd name="T107" fmla="*/ 29 h 283"/>
                  <a:gd name="T108" fmla="*/ 96 w 135"/>
                  <a:gd name="T109" fmla="*/ 24 h 283"/>
                  <a:gd name="T110" fmla="*/ 102 w 135"/>
                  <a:gd name="T111" fmla="*/ 11 h 283"/>
                  <a:gd name="T112" fmla="*/ 96 w 135"/>
                  <a:gd name="T113" fmla="*/ 8 h 283"/>
                  <a:gd name="T114" fmla="*/ 80 w 135"/>
                  <a:gd name="T115" fmla="*/ 18 h 283"/>
                  <a:gd name="T116" fmla="*/ 72 w 135"/>
                  <a:gd name="T117" fmla="*/ 18 h 283"/>
                  <a:gd name="T118" fmla="*/ 76 w 135"/>
                  <a:gd name="T119" fmla="*/ 9 h 283"/>
                  <a:gd name="T120" fmla="*/ 86 w 135"/>
                  <a:gd name="T121" fmla="*/ 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5" h="283">
                    <a:moveTo>
                      <a:pt x="71" y="39"/>
                    </a:move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39"/>
                      <a:pt x="71" y="39"/>
                      <a:pt x="71" y="39"/>
                    </a:cubicBezTo>
                    <a:moveTo>
                      <a:pt x="96" y="12"/>
                    </a:moveTo>
                    <a:cubicBezTo>
                      <a:pt x="96" y="12"/>
                      <a:pt x="96" y="12"/>
                      <a:pt x="96" y="12"/>
                    </a:cubicBezTo>
                    <a:moveTo>
                      <a:pt x="86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3" y="0"/>
                      <a:pt x="82" y="0"/>
                      <a:pt x="81" y="0"/>
                    </a:cubicBezTo>
                    <a:cubicBezTo>
                      <a:pt x="72" y="5"/>
                      <a:pt x="63" y="10"/>
                      <a:pt x="56" y="16"/>
                    </a:cubicBezTo>
                    <a:cubicBezTo>
                      <a:pt x="39" y="28"/>
                      <a:pt x="25" y="41"/>
                      <a:pt x="14" y="57"/>
                    </a:cubicBezTo>
                    <a:cubicBezTo>
                      <a:pt x="9" y="63"/>
                      <a:pt x="5" y="69"/>
                      <a:pt x="1" y="76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3" y="79"/>
                      <a:pt x="3" y="79"/>
                      <a:pt x="3" y="80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3"/>
                      <a:pt x="2" y="83"/>
                      <a:pt x="2" y="83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5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5"/>
                      <a:pt x="0" y="106"/>
                      <a:pt x="1" y="106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3" y="108"/>
                      <a:pt x="4" y="108"/>
                      <a:pt x="4" y="108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5" y="109"/>
                      <a:pt x="5" y="109"/>
                      <a:pt x="5" y="109"/>
                    </a:cubicBezTo>
                    <a:cubicBezTo>
                      <a:pt x="5" y="110"/>
                      <a:pt x="6" y="110"/>
                      <a:pt x="6" y="111"/>
                    </a:cubicBezTo>
                    <a:cubicBezTo>
                      <a:pt x="7" y="111"/>
                      <a:pt x="7" y="111"/>
                      <a:pt x="7" y="111"/>
                    </a:cubicBezTo>
                    <a:cubicBezTo>
                      <a:pt x="7" y="111"/>
                      <a:pt x="8" y="112"/>
                      <a:pt x="8" y="113"/>
                    </a:cubicBezTo>
                    <a:cubicBezTo>
                      <a:pt x="9" y="113"/>
                      <a:pt x="9" y="113"/>
                      <a:pt x="9" y="113"/>
                    </a:cubicBezTo>
                    <a:cubicBezTo>
                      <a:pt x="9" y="113"/>
                      <a:pt x="9" y="113"/>
                      <a:pt x="9" y="113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1" y="113"/>
                      <a:pt x="11" y="114"/>
                      <a:pt x="11" y="114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3" y="115"/>
                      <a:pt x="13" y="115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3" y="116"/>
                      <a:pt x="13" y="116"/>
                      <a:pt x="13" y="116"/>
                    </a:cubicBezTo>
                    <a:cubicBezTo>
                      <a:pt x="14" y="116"/>
                      <a:pt x="14" y="116"/>
                      <a:pt x="14" y="116"/>
                    </a:cubicBezTo>
                    <a:cubicBezTo>
                      <a:pt x="14" y="117"/>
                      <a:pt x="14" y="117"/>
                      <a:pt x="14" y="117"/>
                    </a:cubicBezTo>
                    <a:cubicBezTo>
                      <a:pt x="14" y="117"/>
                      <a:pt x="14" y="118"/>
                      <a:pt x="15" y="119"/>
                    </a:cubicBezTo>
                    <a:cubicBezTo>
                      <a:pt x="15" y="119"/>
                      <a:pt x="15" y="119"/>
                      <a:pt x="15" y="119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7" y="121"/>
                      <a:pt x="17" y="121"/>
                      <a:pt x="17" y="121"/>
                    </a:cubicBezTo>
                    <a:cubicBezTo>
                      <a:pt x="17" y="122"/>
                      <a:pt x="17" y="123"/>
                      <a:pt x="17" y="124"/>
                    </a:cubicBezTo>
                    <a:cubicBezTo>
                      <a:pt x="17" y="124"/>
                      <a:pt x="17" y="124"/>
                      <a:pt x="17" y="125"/>
                    </a:cubicBezTo>
                    <a:cubicBezTo>
                      <a:pt x="17" y="125"/>
                      <a:pt x="17" y="125"/>
                      <a:pt x="17" y="125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7"/>
                      <a:pt x="17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9"/>
                      <a:pt x="18" y="129"/>
                      <a:pt x="18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4" y="129"/>
                      <a:pt x="24" y="129"/>
                      <a:pt x="24" y="129"/>
                    </a:cubicBezTo>
                    <a:cubicBezTo>
                      <a:pt x="24" y="131"/>
                      <a:pt x="24" y="131"/>
                      <a:pt x="24" y="131"/>
                    </a:cubicBezTo>
                    <a:cubicBezTo>
                      <a:pt x="24" y="132"/>
                      <a:pt x="25" y="132"/>
                      <a:pt x="25" y="132"/>
                    </a:cubicBezTo>
                    <a:cubicBezTo>
                      <a:pt x="25" y="132"/>
                      <a:pt x="25" y="132"/>
                      <a:pt x="25" y="132"/>
                    </a:cubicBezTo>
                    <a:cubicBezTo>
                      <a:pt x="26" y="133"/>
                      <a:pt x="26" y="134"/>
                      <a:pt x="26" y="135"/>
                    </a:cubicBezTo>
                    <a:cubicBezTo>
                      <a:pt x="25" y="135"/>
                      <a:pt x="25" y="135"/>
                      <a:pt x="25" y="135"/>
                    </a:cubicBezTo>
                    <a:cubicBezTo>
                      <a:pt x="25" y="137"/>
                      <a:pt x="25" y="137"/>
                      <a:pt x="25" y="137"/>
                    </a:cubicBezTo>
                    <a:cubicBezTo>
                      <a:pt x="27" y="136"/>
                      <a:pt x="27" y="136"/>
                      <a:pt x="27" y="136"/>
                    </a:cubicBezTo>
                    <a:cubicBezTo>
                      <a:pt x="27" y="136"/>
                      <a:pt x="27" y="137"/>
                      <a:pt x="27" y="138"/>
                    </a:cubicBezTo>
                    <a:cubicBezTo>
                      <a:pt x="27" y="139"/>
                      <a:pt x="27" y="140"/>
                      <a:pt x="27" y="140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25" y="146"/>
                      <a:pt x="25" y="146"/>
                      <a:pt x="25" y="146"/>
                    </a:cubicBezTo>
                    <a:cubicBezTo>
                      <a:pt x="25" y="146"/>
                      <a:pt x="25" y="146"/>
                      <a:pt x="25" y="146"/>
                    </a:cubicBezTo>
                    <a:cubicBezTo>
                      <a:pt x="24" y="146"/>
                      <a:pt x="24" y="146"/>
                      <a:pt x="24" y="146"/>
                    </a:cubicBezTo>
                    <a:cubicBezTo>
                      <a:pt x="24" y="147"/>
                      <a:pt x="24" y="147"/>
                      <a:pt x="24" y="147"/>
                    </a:cubicBezTo>
                    <a:cubicBezTo>
                      <a:pt x="24" y="147"/>
                      <a:pt x="24" y="147"/>
                      <a:pt x="24" y="148"/>
                    </a:cubicBezTo>
                    <a:cubicBezTo>
                      <a:pt x="23" y="148"/>
                      <a:pt x="23" y="149"/>
                      <a:pt x="23" y="14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22" y="150"/>
                      <a:pt x="22" y="150"/>
                      <a:pt x="22" y="150"/>
                    </a:cubicBezTo>
                    <a:cubicBezTo>
                      <a:pt x="22" y="150"/>
                      <a:pt x="22" y="150"/>
                      <a:pt x="22" y="150"/>
                    </a:cubicBezTo>
                    <a:cubicBezTo>
                      <a:pt x="21" y="150"/>
                      <a:pt x="21" y="150"/>
                      <a:pt x="21" y="150"/>
                    </a:cubicBezTo>
                    <a:cubicBezTo>
                      <a:pt x="21" y="153"/>
                      <a:pt x="21" y="153"/>
                      <a:pt x="21" y="153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1" y="155"/>
                      <a:pt x="21" y="156"/>
                      <a:pt x="22" y="156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21" y="158"/>
                      <a:pt x="21" y="158"/>
                      <a:pt x="21" y="159"/>
                    </a:cubicBezTo>
                    <a:cubicBezTo>
                      <a:pt x="21" y="159"/>
                      <a:pt x="21" y="159"/>
                      <a:pt x="21" y="159"/>
                    </a:cubicBezTo>
                    <a:cubicBezTo>
                      <a:pt x="21" y="160"/>
                      <a:pt x="21" y="160"/>
                      <a:pt x="21" y="160"/>
                    </a:cubicBezTo>
                    <a:cubicBezTo>
                      <a:pt x="21" y="160"/>
                      <a:pt x="21" y="160"/>
                      <a:pt x="21" y="160"/>
                    </a:cubicBezTo>
                    <a:cubicBezTo>
                      <a:pt x="20" y="160"/>
                      <a:pt x="20" y="160"/>
                      <a:pt x="20" y="160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6"/>
                      <a:pt x="20" y="168"/>
                      <a:pt x="21" y="168"/>
                    </a:cubicBezTo>
                    <a:cubicBezTo>
                      <a:pt x="21" y="168"/>
                      <a:pt x="21" y="168"/>
                      <a:pt x="22" y="169"/>
                    </a:cubicBezTo>
                    <a:cubicBezTo>
                      <a:pt x="23" y="169"/>
                      <a:pt x="24" y="171"/>
                      <a:pt x="24" y="172"/>
                    </a:cubicBezTo>
                    <a:cubicBezTo>
                      <a:pt x="24" y="172"/>
                      <a:pt x="25" y="173"/>
                      <a:pt x="25" y="173"/>
                    </a:cubicBezTo>
                    <a:cubicBezTo>
                      <a:pt x="25" y="174"/>
                      <a:pt x="25" y="174"/>
                      <a:pt x="26" y="175"/>
                    </a:cubicBezTo>
                    <a:cubicBezTo>
                      <a:pt x="26" y="175"/>
                      <a:pt x="26" y="176"/>
                      <a:pt x="27" y="176"/>
                    </a:cubicBezTo>
                    <a:cubicBezTo>
                      <a:pt x="27" y="177"/>
                      <a:pt x="27" y="177"/>
                      <a:pt x="27" y="177"/>
                    </a:cubicBezTo>
                    <a:cubicBezTo>
                      <a:pt x="27" y="178"/>
                      <a:pt x="27" y="178"/>
                      <a:pt x="28" y="178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28" y="179"/>
                      <a:pt x="28" y="179"/>
                      <a:pt x="28" y="179"/>
                    </a:cubicBezTo>
                    <a:cubicBezTo>
                      <a:pt x="28" y="179"/>
                      <a:pt x="28" y="179"/>
                      <a:pt x="28" y="179"/>
                    </a:cubicBezTo>
                    <a:cubicBezTo>
                      <a:pt x="28" y="179"/>
                      <a:pt x="28" y="179"/>
                      <a:pt x="28" y="179"/>
                    </a:cubicBezTo>
                    <a:cubicBezTo>
                      <a:pt x="28" y="180"/>
                      <a:pt x="28" y="180"/>
                      <a:pt x="29" y="180"/>
                    </a:cubicBezTo>
                    <a:cubicBezTo>
                      <a:pt x="29" y="181"/>
                      <a:pt x="29" y="181"/>
                      <a:pt x="29" y="181"/>
                    </a:cubicBezTo>
                    <a:cubicBezTo>
                      <a:pt x="30" y="181"/>
                      <a:pt x="30" y="181"/>
                      <a:pt x="30" y="181"/>
                    </a:cubicBezTo>
                    <a:cubicBezTo>
                      <a:pt x="30" y="182"/>
                      <a:pt x="30" y="182"/>
                      <a:pt x="30" y="182"/>
                    </a:cubicBezTo>
                    <a:cubicBezTo>
                      <a:pt x="30" y="183"/>
                      <a:pt x="30" y="183"/>
                      <a:pt x="30" y="183"/>
                    </a:cubicBezTo>
                    <a:cubicBezTo>
                      <a:pt x="30" y="184"/>
                      <a:pt x="30" y="184"/>
                      <a:pt x="30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2" y="184"/>
                      <a:pt x="31" y="186"/>
                      <a:pt x="31" y="187"/>
                    </a:cubicBezTo>
                    <a:cubicBezTo>
                      <a:pt x="31" y="188"/>
                      <a:pt x="31" y="189"/>
                      <a:pt x="31" y="189"/>
                    </a:cubicBezTo>
                    <a:cubicBezTo>
                      <a:pt x="31" y="190"/>
                      <a:pt x="31" y="190"/>
                      <a:pt x="31" y="190"/>
                    </a:cubicBezTo>
                    <a:cubicBezTo>
                      <a:pt x="31" y="190"/>
                      <a:pt x="31" y="190"/>
                      <a:pt x="31" y="190"/>
                    </a:cubicBezTo>
                    <a:cubicBezTo>
                      <a:pt x="31" y="192"/>
                      <a:pt x="31" y="192"/>
                      <a:pt x="31" y="192"/>
                    </a:cubicBezTo>
                    <a:cubicBezTo>
                      <a:pt x="32" y="192"/>
                      <a:pt x="32" y="192"/>
                      <a:pt x="32" y="192"/>
                    </a:cubicBezTo>
                    <a:cubicBezTo>
                      <a:pt x="33" y="192"/>
                      <a:pt x="33" y="192"/>
                      <a:pt x="33" y="192"/>
                    </a:cubicBezTo>
                    <a:cubicBezTo>
                      <a:pt x="33" y="193"/>
                      <a:pt x="33" y="193"/>
                      <a:pt x="34" y="194"/>
                    </a:cubicBezTo>
                    <a:cubicBezTo>
                      <a:pt x="34" y="194"/>
                      <a:pt x="34" y="195"/>
                      <a:pt x="34" y="195"/>
                    </a:cubicBezTo>
                    <a:cubicBezTo>
                      <a:pt x="34" y="195"/>
                      <a:pt x="34" y="195"/>
                      <a:pt x="34" y="195"/>
                    </a:cubicBezTo>
                    <a:cubicBezTo>
                      <a:pt x="34" y="196"/>
                      <a:pt x="34" y="196"/>
                      <a:pt x="35" y="197"/>
                    </a:cubicBezTo>
                    <a:cubicBezTo>
                      <a:pt x="35" y="197"/>
                      <a:pt x="35" y="197"/>
                      <a:pt x="35" y="197"/>
                    </a:cubicBezTo>
                    <a:cubicBezTo>
                      <a:pt x="36" y="197"/>
                      <a:pt x="36" y="198"/>
                      <a:pt x="36" y="198"/>
                    </a:cubicBezTo>
                    <a:cubicBezTo>
                      <a:pt x="35" y="199"/>
                      <a:pt x="35" y="199"/>
                      <a:pt x="35" y="199"/>
                    </a:cubicBezTo>
                    <a:cubicBezTo>
                      <a:pt x="41" y="199"/>
                      <a:pt x="41" y="199"/>
                      <a:pt x="41" y="199"/>
                    </a:cubicBezTo>
                    <a:cubicBezTo>
                      <a:pt x="41" y="200"/>
                      <a:pt x="41" y="200"/>
                      <a:pt x="41" y="200"/>
                    </a:cubicBezTo>
                    <a:cubicBezTo>
                      <a:pt x="41" y="200"/>
                      <a:pt x="41" y="200"/>
                      <a:pt x="41" y="200"/>
                    </a:cubicBezTo>
                    <a:cubicBezTo>
                      <a:pt x="41" y="200"/>
                      <a:pt x="41" y="200"/>
                      <a:pt x="41" y="200"/>
                    </a:cubicBezTo>
                    <a:cubicBezTo>
                      <a:pt x="41" y="202"/>
                      <a:pt x="41" y="202"/>
                      <a:pt x="41" y="202"/>
                    </a:cubicBezTo>
                    <a:cubicBezTo>
                      <a:pt x="41" y="203"/>
                      <a:pt x="42" y="204"/>
                      <a:pt x="42" y="204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4" y="204"/>
                      <a:pt x="44" y="204"/>
                      <a:pt x="44" y="204"/>
                    </a:cubicBezTo>
                    <a:cubicBezTo>
                      <a:pt x="44" y="204"/>
                      <a:pt x="44" y="204"/>
                      <a:pt x="44" y="204"/>
                    </a:cubicBezTo>
                    <a:cubicBezTo>
                      <a:pt x="45" y="204"/>
                      <a:pt x="45" y="204"/>
                      <a:pt x="46" y="204"/>
                    </a:cubicBezTo>
                    <a:cubicBezTo>
                      <a:pt x="46" y="205"/>
                      <a:pt x="46" y="205"/>
                      <a:pt x="47" y="205"/>
                    </a:cubicBezTo>
                    <a:cubicBezTo>
                      <a:pt x="47" y="205"/>
                      <a:pt x="47" y="205"/>
                      <a:pt x="47" y="205"/>
                    </a:cubicBezTo>
                    <a:cubicBezTo>
                      <a:pt x="47" y="205"/>
                      <a:pt x="47" y="205"/>
                      <a:pt x="47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9" y="206"/>
                      <a:pt x="49" y="206"/>
                      <a:pt x="49" y="206"/>
                    </a:cubicBezTo>
                    <a:cubicBezTo>
                      <a:pt x="49" y="207"/>
                      <a:pt x="49" y="207"/>
                      <a:pt x="48" y="208"/>
                    </a:cubicBezTo>
                    <a:cubicBezTo>
                      <a:pt x="48" y="209"/>
                      <a:pt x="48" y="210"/>
                      <a:pt x="48" y="210"/>
                    </a:cubicBezTo>
                    <a:cubicBezTo>
                      <a:pt x="48" y="211"/>
                      <a:pt x="48" y="211"/>
                      <a:pt x="48" y="212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48" y="212"/>
                      <a:pt x="48" y="214"/>
                      <a:pt x="49" y="214"/>
                    </a:cubicBezTo>
                    <a:cubicBezTo>
                      <a:pt x="50" y="214"/>
                      <a:pt x="50" y="214"/>
                      <a:pt x="50" y="214"/>
                    </a:cubicBezTo>
                    <a:cubicBezTo>
                      <a:pt x="50" y="214"/>
                      <a:pt x="50" y="214"/>
                      <a:pt x="50" y="214"/>
                    </a:cubicBezTo>
                    <a:cubicBezTo>
                      <a:pt x="50" y="215"/>
                      <a:pt x="50" y="215"/>
                      <a:pt x="50" y="215"/>
                    </a:cubicBezTo>
                    <a:cubicBezTo>
                      <a:pt x="50" y="215"/>
                      <a:pt x="50" y="215"/>
                      <a:pt x="50" y="215"/>
                    </a:cubicBezTo>
                    <a:cubicBezTo>
                      <a:pt x="50" y="215"/>
                      <a:pt x="50" y="215"/>
                      <a:pt x="50" y="215"/>
                    </a:cubicBezTo>
                    <a:cubicBezTo>
                      <a:pt x="50" y="215"/>
                      <a:pt x="50" y="216"/>
                      <a:pt x="50" y="216"/>
                    </a:cubicBezTo>
                    <a:cubicBezTo>
                      <a:pt x="50" y="216"/>
                      <a:pt x="50" y="217"/>
                      <a:pt x="51" y="217"/>
                    </a:cubicBezTo>
                    <a:cubicBezTo>
                      <a:pt x="51" y="217"/>
                      <a:pt x="51" y="217"/>
                      <a:pt x="51" y="217"/>
                    </a:cubicBezTo>
                    <a:cubicBezTo>
                      <a:pt x="51" y="217"/>
                      <a:pt x="51" y="217"/>
                      <a:pt x="51" y="217"/>
                    </a:cubicBezTo>
                    <a:cubicBezTo>
                      <a:pt x="51" y="217"/>
                      <a:pt x="51" y="217"/>
                      <a:pt x="51" y="218"/>
                    </a:cubicBezTo>
                    <a:cubicBezTo>
                      <a:pt x="51" y="219"/>
                      <a:pt x="51" y="219"/>
                      <a:pt x="51" y="219"/>
                    </a:cubicBezTo>
                    <a:cubicBezTo>
                      <a:pt x="51" y="219"/>
                      <a:pt x="51" y="219"/>
                      <a:pt x="51" y="219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3" y="220"/>
                      <a:pt x="53" y="220"/>
                      <a:pt x="53" y="220"/>
                    </a:cubicBezTo>
                    <a:cubicBezTo>
                      <a:pt x="53" y="220"/>
                      <a:pt x="53" y="221"/>
                      <a:pt x="53" y="221"/>
                    </a:cubicBezTo>
                    <a:cubicBezTo>
                      <a:pt x="53" y="222"/>
                      <a:pt x="53" y="222"/>
                      <a:pt x="53" y="223"/>
                    </a:cubicBezTo>
                    <a:cubicBezTo>
                      <a:pt x="53" y="223"/>
                      <a:pt x="53" y="224"/>
                      <a:pt x="53" y="225"/>
                    </a:cubicBezTo>
                    <a:cubicBezTo>
                      <a:pt x="53" y="236"/>
                      <a:pt x="53" y="236"/>
                      <a:pt x="53" y="236"/>
                    </a:cubicBezTo>
                    <a:cubicBezTo>
                      <a:pt x="53" y="237"/>
                      <a:pt x="53" y="237"/>
                      <a:pt x="53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8"/>
                      <a:pt x="54" y="238"/>
                      <a:pt x="54" y="238"/>
                    </a:cubicBezTo>
                    <a:cubicBezTo>
                      <a:pt x="54" y="239"/>
                      <a:pt x="54" y="239"/>
                      <a:pt x="55" y="240"/>
                    </a:cubicBezTo>
                    <a:cubicBezTo>
                      <a:pt x="55" y="240"/>
                      <a:pt x="55" y="240"/>
                      <a:pt x="55" y="240"/>
                    </a:cubicBezTo>
                    <a:cubicBezTo>
                      <a:pt x="56" y="240"/>
                      <a:pt x="56" y="241"/>
                      <a:pt x="56" y="241"/>
                    </a:cubicBezTo>
                    <a:cubicBezTo>
                      <a:pt x="56" y="242"/>
                      <a:pt x="56" y="243"/>
                      <a:pt x="56" y="244"/>
                    </a:cubicBezTo>
                    <a:cubicBezTo>
                      <a:pt x="56" y="245"/>
                      <a:pt x="56" y="245"/>
                      <a:pt x="56" y="246"/>
                    </a:cubicBezTo>
                    <a:cubicBezTo>
                      <a:pt x="56" y="247"/>
                      <a:pt x="56" y="247"/>
                      <a:pt x="56" y="247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57" y="247"/>
                      <a:pt x="57" y="247"/>
                      <a:pt x="57" y="249"/>
                    </a:cubicBezTo>
                    <a:cubicBezTo>
                      <a:pt x="57" y="249"/>
                      <a:pt x="57" y="249"/>
                      <a:pt x="57" y="250"/>
                    </a:cubicBezTo>
                    <a:cubicBezTo>
                      <a:pt x="57" y="250"/>
                      <a:pt x="57" y="251"/>
                      <a:pt x="57" y="251"/>
                    </a:cubicBezTo>
                    <a:cubicBezTo>
                      <a:pt x="57" y="251"/>
                      <a:pt x="57" y="252"/>
                      <a:pt x="57" y="252"/>
                    </a:cubicBezTo>
                    <a:cubicBezTo>
                      <a:pt x="57" y="253"/>
                      <a:pt x="57" y="253"/>
                      <a:pt x="57" y="253"/>
                    </a:cubicBezTo>
                    <a:cubicBezTo>
                      <a:pt x="57" y="255"/>
                      <a:pt x="58" y="257"/>
                      <a:pt x="59" y="258"/>
                    </a:cubicBezTo>
                    <a:cubicBezTo>
                      <a:pt x="59" y="258"/>
                      <a:pt x="59" y="258"/>
                      <a:pt x="59" y="258"/>
                    </a:cubicBezTo>
                    <a:cubicBezTo>
                      <a:pt x="61" y="259"/>
                      <a:pt x="61" y="259"/>
                      <a:pt x="61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2" y="261"/>
                      <a:pt x="62" y="261"/>
                      <a:pt x="62" y="261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63" y="262"/>
                      <a:pt x="63" y="262"/>
                      <a:pt x="63" y="262"/>
                    </a:cubicBezTo>
                    <a:cubicBezTo>
                      <a:pt x="63" y="262"/>
                      <a:pt x="63" y="262"/>
                      <a:pt x="63" y="262"/>
                    </a:cubicBezTo>
                    <a:cubicBezTo>
                      <a:pt x="63" y="263"/>
                      <a:pt x="63" y="263"/>
                      <a:pt x="64" y="263"/>
                    </a:cubicBezTo>
                    <a:cubicBezTo>
                      <a:pt x="64" y="264"/>
                      <a:pt x="64" y="264"/>
                      <a:pt x="64" y="264"/>
                    </a:cubicBezTo>
                    <a:cubicBezTo>
                      <a:pt x="64" y="265"/>
                      <a:pt x="65" y="265"/>
                      <a:pt x="65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6" y="267"/>
                      <a:pt x="66" y="268"/>
                      <a:pt x="67" y="269"/>
                    </a:cubicBezTo>
                    <a:cubicBezTo>
                      <a:pt x="67" y="269"/>
                      <a:pt x="68" y="269"/>
                      <a:pt x="68" y="270"/>
                    </a:cubicBezTo>
                    <a:cubicBezTo>
                      <a:pt x="69" y="270"/>
                      <a:pt x="70" y="271"/>
                      <a:pt x="70" y="272"/>
                    </a:cubicBezTo>
                    <a:cubicBezTo>
                      <a:pt x="70" y="273"/>
                      <a:pt x="70" y="273"/>
                      <a:pt x="70" y="273"/>
                    </a:cubicBezTo>
                    <a:cubicBezTo>
                      <a:pt x="70" y="273"/>
                      <a:pt x="70" y="273"/>
                      <a:pt x="70" y="273"/>
                    </a:cubicBezTo>
                    <a:cubicBezTo>
                      <a:pt x="70" y="273"/>
                      <a:pt x="70" y="273"/>
                      <a:pt x="70" y="274"/>
                    </a:cubicBezTo>
                    <a:cubicBezTo>
                      <a:pt x="70" y="274"/>
                      <a:pt x="70" y="274"/>
                      <a:pt x="70" y="274"/>
                    </a:cubicBezTo>
                    <a:cubicBezTo>
                      <a:pt x="70" y="274"/>
                      <a:pt x="70" y="274"/>
                      <a:pt x="70" y="274"/>
                    </a:cubicBezTo>
                    <a:cubicBezTo>
                      <a:pt x="70" y="274"/>
                      <a:pt x="70" y="275"/>
                      <a:pt x="71" y="275"/>
                    </a:cubicBezTo>
                    <a:cubicBezTo>
                      <a:pt x="72" y="276"/>
                      <a:pt x="72" y="276"/>
                      <a:pt x="72" y="276"/>
                    </a:cubicBezTo>
                    <a:cubicBezTo>
                      <a:pt x="72" y="276"/>
                      <a:pt x="72" y="277"/>
                      <a:pt x="73" y="277"/>
                    </a:cubicBezTo>
                    <a:cubicBezTo>
                      <a:pt x="73" y="277"/>
                      <a:pt x="73" y="277"/>
                      <a:pt x="73" y="277"/>
                    </a:cubicBezTo>
                    <a:cubicBezTo>
                      <a:pt x="73" y="278"/>
                      <a:pt x="73" y="278"/>
                      <a:pt x="74" y="278"/>
                    </a:cubicBezTo>
                    <a:cubicBezTo>
                      <a:pt x="74" y="279"/>
                      <a:pt x="74" y="279"/>
                      <a:pt x="74" y="279"/>
                    </a:cubicBezTo>
                    <a:cubicBezTo>
                      <a:pt x="75" y="280"/>
                      <a:pt x="76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1"/>
                      <a:pt x="77" y="281"/>
                      <a:pt x="77" y="281"/>
                    </a:cubicBezTo>
                    <a:cubicBezTo>
                      <a:pt x="78" y="281"/>
                      <a:pt x="78" y="281"/>
                      <a:pt x="78" y="281"/>
                    </a:cubicBezTo>
                    <a:cubicBezTo>
                      <a:pt x="79" y="281"/>
                      <a:pt x="79" y="281"/>
                      <a:pt x="79" y="281"/>
                    </a:cubicBezTo>
                    <a:cubicBezTo>
                      <a:pt x="79" y="281"/>
                      <a:pt x="79" y="281"/>
                      <a:pt x="79" y="281"/>
                    </a:cubicBezTo>
                    <a:cubicBezTo>
                      <a:pt x="80" y="281"/>
                      <a:pt x="80" y="281"/>
                      <a:pt x="80" y="281"/>
                    </a:cubicBezTo>
                    <a:cubicBezTo>
                      <a:pt x="80" y="281"/>
                      <a:pt x="80" y="281"/>
                      <a:pt x="80" y="281"/>
                    </a:cubicBezTo>
                    <a:cubicBezTo>
                      <a:pt x="80" y="281"/>
                      <a:pt x="80" y="281"/>
                      <a:pt x="80" y="281"/>
                    </a:cubicBezTo>
                    <a:cubicBezTo>
                      <a:pt x="80" y="283"/>
                      <a:pt x="80" y="283"/>
                      <a:pt x="80" y="283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1" y="283"/>
                      <a:pt x="82" y="283"/>
                      <a:pt x="82" y="283"/>
                    </a:cubicBezTo>
                    <a:cubicBezTo>
                      <a:pt x="83" y="283"/>
                      <a:pt x="84" y="283"/>
                      <a:pt x="84" y="282"/>
                    </a:cubicBezTo>
                    <a:cubicBezTo>
                      <a:pt x="85" y="282"/>
                      <a:pt x="85" y="281"/>
                      <a:pt x="85" y="281"/>
                    </a:cubicBezTo>
                    <a:cubicBezTo>
                      <a:pt x="84" y="280"/>
                      <a:pt x="84" y="280"/>
                      <a:pt x="84" y="279"/>
                    </a:cubicBezTo>
                    <a:cubicBezTo>
                      <a:pt x="83" y="278"/>
                      <a:pt x="83" y="278"/>
                      <a:pt x="83" y="278"/>
                    </a:cubicBezTo>
                    <a:cubicBezTo>
                      <a:pt x="83" y="278"/>
                      <a:pt x="83" y="278"/>
                      <a:pt x="83" y="278"/>
                    </a:cubicBezTo>
                    <a:cubicBezTo>
                      <a:pt x="83" y="278"/>
                      <a:pt x="83" y="278"/>
                      <a:pt x="83" y="278"/>
                    </a:cubicBezTo>
                    <a:cubicBezTo>
                      <a:pt x="84" y="278"/>
                      <a:pt x="84" y="278"/>
                      <a:pt x="84" y="278"/>
                    </a:cubicBezTo>
                    <a:cubicBezTo>
                      <a:pt x="85" y="278"/>
                      <a:pt x="85" y="278"/>
                      <a:pt x="85" y="278"/>
                    </a:cubicBezTo>
                    <a:cubicBezTo>
                      <a:pt x="85" y="278"/>
                      <a:pt x="85" y="278"/>
                      <a:pt x="85" y="278"/>
                    </a:cubicBezTo>
                    <a:cubicBezTo>
                      <a:pt x="85" y="277"/>
                      <a:pt x="85" y="277"/>
                      <a:pt x="85" y="276"/>
                    </a:cubicBezTo>
                    <a:cubicBezTo>
                      <a:pt x="85" y="276"/>
                      <a:pt x="85" y="275"/>
                      <a:pt x="84" y="275"/>
                    </a:cubicBezTo>
                    <a:cubicBezTo>
                      <a:pt x="84" y="274"/>
                      <a:pt x="83" y="274"/>
                      <a:pt x="82" y="274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1"/>
                      <a:pt x="82" y="270"/>
                      <a:pt x="82" y="270"/>
                    </a:cubicBezTo>
                    <a:cubicBezTo>
                      <a:pt x="82" y="270"/>
                      <a:pt x="81" y="269"/>
                      <a:pt x="81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0" y="268"/>
                      <a:pt x="80" y="267"/>
                      <a:pt x="80" y="266"/>
                    </a:cubicBezTo>
                    <a:cubicBezTo>
                      <a:pt x="80" y="266"/>
                      <a:pt x="80" y="265"/>
                      <a:pt x="80" y="265"/>
                    </a:cubicBezTo>
                    <a:cubicBezTo>
                      <a:pt x="80" y="264"/>
                      <a:pt x="80" y="263"/>
                      <a:pt x="80" y="263"/>
                    </a:cubicBezTo>
                    <a:cubicBezTo>
                      <a:pt x="79" y="262"/>
                      <a:pt x="79" y="262"/>
                      <a:pt x="79" y="262"/>
                    </a:cubicBezTo>
                    <a:cubicBezTo>
                      <a:pt x="79" y="262"/>
                      <a:pt x="79" y="262"/>
                      <a:pt x="79" y="262"/>
                    </a:cubicBezTo>
                    <a:cubicBezTo>
                      <a:pt x="79" y="261"/>
                      <a:pt x="79" y="261"/>
                      <a:pt x="79" y="261"/>
                    </a:cubicBezTo>
                    <a:cubicBezTo>
                      <a:pt x="78" y="261"/>
                      <a:pt x="78" y="261"/>
                      <a:pt x="78" y="261"/>
                    </a:cubicBezTo>
                    <a:cubicBezTo>
                      <a:pt x="78" y="261"/>
                      <a:pt x="78" y="261"/>
                      <a:pt x="78" y="261"/>
                    </a:cubicBezTo>
                    <a:cubicBezTo>
                      <a:pt x="78" y="260"/>
                      <a:pt x="78" y="260"/>
                      <a:pt x="78" y="260"/>
                    </a:cubicBezTo>
                    <a:cubicBezTo>
                      <a:pt x="78" y="260"/>
                      <a:pt x="78" y="260"/>
                      <a:pt x="78" y="260"/>
                    </a:cubicBezTo>
                    <a:cubicBezTo>
                      <a:pt x="78" y="260"/>
                      <a:pt x="78" y="260"/>
                      <a:pt x="78" y="260"/>
                    </a:cubicBezTo>
                    <a:cubicBezTo>
                      <a:pt x="79" y="260"/>
                      <a:pt x="79" y="260"/>
                      <a:pt x="79" y="260"/>
                    </a:cubicBezTo>
                    <a:cubicBezTo>
                      <a:pt x="80" y="259"/>
                      <a:pt x="80" y="258"/>
                      <a:pt x="81" y="257"/>
                    </a:cubicBezTo>
                    <a:cubicBezTo>
                      <a:pt x="81" y="256"/>
                      <a:pt x="81" y="256"/>
                      <a:pt x="81" y="256"/>
                    </a:cubicBezTo>
                    <a:cubicBezTo>
                      <a:pt x="81" y="256"/>
                      <a:pt x="81" y="255"/>
                      <a:pt x="81" y="255"/>
                    </a:cubicBezTo>
                    <a:cubicBezTo>
                      <a:pt x="82" y="255"/>
                      <a:pt x="82" y="255"/>
                      <a:pt x="82" y="255"/>
                    </a:cubicBezTo>
                    <a:cubicBezTo>
                      <a:pt x="82" y="255"/>
                      <a:pt x="83" y="255"/>
                      <a:pt x="83" y="255"/>
                    </a:cubicBezTo>
                    <a:cubicBezTo>
                      <a:pt x="85" y="256"/>
                      <a:pt x="85" y="256"/>
                      <a:pt x="85" y="256"/>
                    </a:cubicBezTo>
                    <a:cubicBezTo>
                      <a:pt x="85" y="255"/>
                      <a:pt x="85" y="255"/>
                      <a:pt x="85" y="255"/>
                    </a:cubicBezTo>
                    <a:cubicBezTo>
                      <a:pt x="85" y="254"/>
                      <a:pt x="85" y="254"/>
                      <a:pt x="85" y="254"/>
                    </a:cubicBezTo>
                    <a:cubicBezTo>
                      <a:pt x="85" y="254"/>
                      <a:pt x="85" y="254"/>
                      <a:pt x="85" y="254"/>
                    </a:cubicBezTo>
                    <a:cubicBezTo>
                      <a:pt x="85" y="254"/>
                      <a:pt x="85" y="254"/>
                      <a:pt x="85" y="254"/>
                    </a:cubicBezTo>
                    <a:cubicBezTo>
                      <a:pt x="86" y="254"/>
                      <a:pt x="86" y="254"/>
                      <a:pt x="86" y="254"/>
                    </a:cubicBezTo>
                    <a:cubicBezTo>
                      <a:pt x="87" y="254"/>
                      <a:pt x="88" y="253"/>
                      <a:pt x="89" y="252"/>
                    </a:cubicBezTo>
                    <a:cubicBezTo>
                      <a:pt x="90" y="251"/>
                      <a:pt x="89" y="250"/>
                      <a:pt x="88" y="249"/>
                    </a:cubicBezTo>
                    <a:cubicBezTo>
                      <a:pt x="88" y="248"/>
                      <a:pt x="88" y="248"/>
                      <a:pt x="88" y="247"/>
                    </a:cubicBezTo>
                    <a:cubicBezTo>
                      <a:pt x="88" y="246"/>
                      <a:pt x="88" y="246"/>
                      <a:pt x="88" y="246"/>
                    </a:cubicBezTo>
                    <a:cubicBezTo>
                      <a:pt x="87" y="246"/>
                      <a:pt x="87" y="246"/>
                      <a:pt x="87" y="246"/>
                    </a:cubicBezTo>
                    <a:cubicBezTo>
                      <a:pt x="86" y="246"/>
                      <a:pt x="86" y="246"/>
                      <a:pt x="86" y="246"/>
                    </a:cubicBezTo>
                    <a:cubicBezTo>
                      <a:pt x="85" y="246"/>
                      <a:pt x="85" y="246"/>
                      <a:pt x="85" y="246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90" y="245"/>
                      <a:pt x="90" y="245"/>
                      <a:pt x="90" y="245"/>
                    </a:cubicBezTo>
                    <a:cubicBezTo>
                      <a:pt x="90" y="244"/>
                      <a:pt x="90" y="244"/>
                      <a:pt x="90" y="244"/>
                    </a:cubicBezTo>
                    <a:cubicBezTo>
                      <a:pt x="91" y="244"/>
                      <a:pt x="91" y="244"/>
                      <a:pt x="91" y="244"/>
                    </a:cubicBezTo>
                    <a:cubicBezTo>
                      <a:pt x="91" y="244"/>
                      <a:pt x="91" y="244"/>
                      <a:pt x="91" y="244"/>
                    </a:cubicBezTo>
                    <a:cubicBezTo>
                      <a:pt x="92" y="244"/>
                      <a:pt x="92" y="244"/>
                      <a:pt x="92" y="244"/>
                    </a:cubicBezTo>
                    <a:cubicBezTo>
                      <a:pt x="92" y="243"/>
                      <a:pt x="92" y="243"/>
                      <a:pt x="92" y="243"/>
                    </a:cubicBezTo>
                    <a:cubicBezTo>
                      <a:pt x="92" y="242"/>
                      <a:pt x="92" y="242"/>
                      <a:pt x="92" y="242"/>
                    </a:cubicBezTo>
                    <a:cubicBezTo>
                      <a:pt x="92" y="241"/>
                      <a:pt x="92" y="240"/>
                      <a:pt x="92" y="240"/>
                    </a:cubicBezTo>
                    <a:cubicBezTo>
                      <a:pt x="92" y="240"/>
                      <a:pt x="92" y="240"/>
                      <a:pt x="92" y="240"/>
                    </a:cubicBezTo>
                    <a:cubicBezTo>
                      <a:pt x="92" y="240"/>
                      <a:pt x="92" y="240"/>
                      <a:pt x="92" y="240"/>
                    </a:cubicBezTo>
                    <a:cubicBezTo>
                      <a:pt x="92" y="240"/>
                      <a:pt x="93" y="240"/>
                      <a:pt x="93" y="239"/>
                    </a:cubicBezTo>
                    <a:cubicBezTo>
                      <a:pt x="94" y="239"/>
                      <a:pt x="94" y="239"/>
                      <a:pt x="94" y="239"/>
                    </a:cubicBezTo>
                    <a:cubicBezTo>
                      <a:pt x="95" y="238"/>
                      <a:pt x="96" y="237"/>
                      <a:pt x="97" y="236"/>
                    </a:cubicBezTo>
                    <a:cubicBezTo>
                      <a:pt x="98" y="235"/>
                      <a:pt x="98" y="234"/>
                      <a:pt x="98" y="233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9" y="224"/>
                      <a:pt x="99" y="224"/>
                      <a:pt x="99" y="224"/>
                    </a:cubicBezTo>
                    <a:cubicBezTo>
                      <a:pt x="99" y="223"/>
                      <a:pt x="99" y="223"/>
                      <a:pt x="99" y="223"/>
                    </a:cubicBezTo>
                    <a:cubicBezTo>
                      <a:pt x="99" y="223"/>
                      <a:pt x="99" y="222"/>
                      <a:pt x="100" y="222"/>
                    </a:cubicBezTo>
                    <a:cubicBezTo>
                      <a:pt x="100" y="221"/>
                      <a:pt x="100" y="221"/>
                      <a:pt x="101" y="220"/>
                    </a:cubicBezTo>
                    <a:cubicBezTo>
                      <a:pt x="101" y="220"/>
                      <a:pt x="101" y="220"/>
                      <a:pt x="101" y="220"/>
                    </a:cubicBezTo>
                    <a:cubicBezTo>
                      <a:pt x="101" y="219"/>
                      <a:pt x="101" y="219"/>
                      <a:pt x="103" y="218"/>
                    </a:cubicBezTo>
                    <a:cubicBezTo>
                      <a:pt x="103" y="218"/>
                      <a:pt x="104" y="218"/>
                      <a:pt x="105" y="218"/>
                    </a:cubicBezTo>
                    <a:cubicBezTo>
                      <a:pt x="105" y="218"/>
                      <a:pt x="106" y="218"/>
                      <a:pt x="106" y="218"/>
                    </a:cubicBezTo>
                    <a:cubicBezTo>
                      <a:pt x="107" y="218"/>
                      <a:pt x="107" y="218"/>
                      <a:pt x="108" y="218"/>
                    </a:cubicBezTo>
                    <a:cubicBezTo>
                      <a:pt x="109" y="218"/>
                      <a:pt x="109" y="218"/>
                      <a:pt x="109" y="218"/>
                    </a:cubicBezTo>
                    <a:cubicBezTo>
                      <a:pt x="110" y="218"/>
                      <a:pt x="111" y="218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2" y="217"/>
                      <a:pt x="112" y="217"/>
                      <a:pt x="112" y="217"/>
                    </a:cubicBezTo>
                    <a:cubicBezTo>
                      <a:pt x="112" y="216"/>
                      <a:pt x="112" y="216"/>
                      <a:pt x="112" y="216"/>
                    </a:cubicBezTo>
                    <a:cubicBezTo>
                      <a:pt x="112" y="215"/>
                      <a:pt x="112" y="215"/>
                      <a:pt x="112" y="215"/>
                    </a:cubicBezTo>
                    <a:cubicBezTo>
                      <a:pt x="112" y="215"/>
                      <a:pt x="112" y="214"/>
                      <a:pt x="112" y="214"/>
                    </a:cubicBezTo>
                    <a:cubicBezTo>
                      <a:pt x="113" y="214"/>
                      <a:pt x="113" y="214"/>
                      <a:pt x="113" y="214"/>
                    </a:cubicBezTo>
                    <a:cubicBezTo>
                      <a:pt x="113" y="214"/>
                      <a:pt x="113" y="214"/>
                      <a:pt x="114" y="213"/>
                    </a:cubicBezTo>
                    <a:cubicBezTo>
                      <a:pt x="114" y="213"/>
                      <a:pt x="115" y="213"/>
                      <a:pt x="115" y="213"/>
                    </a:cubicBezTo>
                    <a:cubicBezTo>
                      <a:pt x="115" y="212"/>
                      <a:pt x="115" y="212"/>
                      <a:pt x="115" y="212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17" y="212"/>
                      <a:pt x="118" y="212"/>
                      <a:pt x="118" y="211"/>
                    </a:cubicBezTo>
                    <a:cubicBezTo>
                      <a:pt x="118" y="211"/>
                      <a:pt x="119" y="210"/>
                      <a:pt x="119" y="210"/>
                    </a:cubicBezTo>
                    <a:cubicBezTo>
                      <a:pt x="119" y="209"/>
                      <a:pt x="119" y="208"/>
                      <a:pt x="120" y="207"/>
                    </a:cubicBezTo>
                    <a:cubicBezTo>
                      <a:pt x="120" y="207"/>
                      <a:pt x="121" y="207"/>
                      <a:pt x="121" y="207"/>
                    </a:cubicBezTo>
                    <a:cubicBezTo>
                      <a:pt x="123" y="206"/>
                      <a:pt x="124" y="205"/>
                      <a:pt x="124" y="204"/>
                    </a:cubicBezTo>
                    <a:cubicBezTo>
                      <a:pt x="123" y="203"/>
                      <a:pt x="123" y="201"/>
                      <a:pt x="123" y="199"/>
                    </a:cubicBezTo>
                    <a:cubicBezTo>
                      <a:pt x="123" y="199"/>
                      <a:pt x="123" y="198"/>
                      <a:pt x="123" y="197"/>
                    </a:cubicBezTo>
                    <a:cubicBezTo>
                      <a:pt x="123" y="191"/>
                      <a:pt x="123" y="191"/>
                      <a:pt x="123" y="191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2" y="190"/>
                      <a:pt x="122" y="190"/>
                      <a:pt x="122" y="190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8"/>
                      <a:pt x="122" y="188"/>
                      <a:pt x="122" y="188"/>
                    </a:cubicBezTo>
                    <a:cubicBezTo>
                      <a:pt x="122" y="188"/>
                      <a:pt x="122" y="188"/>
                      <a:pt x="122" y="188"/>
                    </a:cubicBezTo>
                    <a:cubicBezTo>
                      <a:pt x="124" y="188"/>
                      <a:pt x="124" y="188"/>
                      <a:pt x="124" y="188"/>
                    </a:cubicBezTo>
                    <a:cubicBezTo>
                      <a:pt x="124" y="188"/>
                      <a:pt x="124" y="188"/>
                      <a:pt x="124" y="188"/>
                    </a:cubicBezTo>
                    <a:cubicBezTo>
                      <a:pt x="125" y="188"/>
                      <a:pt x="125" y="188"/>
                      <a:pt x="125" y="188"/>
                    </a:cubicBezTo>
                    <a:cubicBezTo>
                      <a:pt x="126" y="188"/>
                      <a:pt x="126" y="187"/>
                      <a:pt x="126" y="187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7" y="185"/>
                      <a:pt x="127" y="185"/>
                      <a:pt x="127" y="185"/>
                    </a:cubicBezTo>
                    <a:cubicBezTo>
                      <a:pt x="128" y="185"/>
                      <a:pt x="128" y="185"/>
                      <a:pt x="128" y="185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9" y="184"/>
                      <a:pt x="129" y="183"/>
                    </a:cubicBezTo>
                    <a:cubicBezTo>
                      <a:pt x="129" y="183"/>
                      <a:pt x="130" y="182"/>
                      <a:pt x="130" y="182"/>
                    </a:cubicBezTo>
                    <a:cubicBezTo>
                      <a:pt x="131" y="180"/>
                      <a:pt x="132" y="179"/>
                      <a:pt x="133" y="179"/>
                    </a:cubicBezTo>
                    <a:cubicBezTo>
                      <a:pt x="134" y="178"/>
                      <a:pt x="134" y="178"/>
                      <a:pt x="134" y="178"/>
                    </a:cubicBezTo>
                    <a:cubicBezTo>
                      <a:pt x="135" y="177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4"/>
                      <a:pt x="133" y="174"/>
                      <a:pt x="134" y="172"/>
                    </a:cubicBezTo>
                    <a:cubicBezTo>
                      <a:pt x="134" y="172"/>
                      <a:pt x="134" y="172"/>
                      <a:pt x="134" y="172"/>
                    </a:cubicBezTo>
                    <a:cubicBezTo>
                      <a:pt x="134" y="172"/>
                      <a:pt x="134" y="172"/>
                      <a:pt x="134" y="172"/>
                    </a:cubicBezTo>
                    <a:cubicBezTo>
                      <a:pt x="135" y="172"/>
                      <a:pt x="135" y="172"/>
                      <a:pt x="135" y="172"/>
                    </a:cubicBezTo>
                    <a:cubicBezTo>
                      <a:pt x="135" y="166"/>
                      <a:pt x="135" y="166"/>
                      <a:pt x="135" y="166"/>
                    </a:cubicBezTo>
                    <a:cubicBezTo>
                      <a:pt x="134" y="166"/>
                      <a:pt x="134" y="166"/>
                      <a:pt x="134" y="166"/>
                    </a:cubicBezTo>
                    <a:cubicBezTo>
                      <a:pt x="134" y="166"/>
                      <a:pt x="134" y="166"/>
                      <a:pt x="133" y="166"/>
                    </a:cubicBezTo>
                    <a:cubicBezTo>
                      <a:pt x="133" y="166"/>
                      <a:pt x="133" y="166"/>
                      <a:pt x="133" y="166"/>
                    </a:cubicBezTo>
                    <a:cubicBezTo>
                      <a:pt x="133" y="166"/>
                      <a:pt x="133" y="166"/>
                      <a:pt x="133" y="166"/>
                    </a:cubicBezTo>
                    <a:cubicBezTo>
                      <a:pt x="134" y="165"/>
                      <a:pt x="134" y="165"/>
                      <a:pt x="134" y="165"/>
                    </a:cubicBezTo>
                    <a:cubicBezTo>
                      <a:pt x="133" y="165"/>
                      <a:pt x="133" y="165"/>
                      <a:pt x="133" y="165"/>
                    </a:cubicBezTo>
                    <a:cubicBezTo>
                      <a:pt x="132" y="165"/>
                      <a:pt x="132" y="165"/>
                      <a:pt x="131" y="165"/>
                    </a:cubicBezTo>
                    <a:cubicBezTo>
                      <a:pt x="131" y="165"/>
                      <a:pt x="131" y="165"/>
                      <a:pt x="130" y="165"/>
                    </a:cubicBezTo>
                    <a:cubicBezTo>
                      <a:pt x="128" y="165"/>
                      <a:pt x="128" y="164"/>
                      <a:pt x="127" y="164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2"/>
                      <a:pt x="125" y="162"/>
                      <a:pt x="125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3" y="161"/>
                      <a:pt x="123" y="161"/>
                      <a:pt x="122" y="160"/>
                    </a:cubicBezTo>
                    <a:cubicBezTo>
                      <a:pt x="122" y="160"/>
                      <a:pt x="122" y="160"/>
                      <a:pt x="122" y="160"/>
                    </a:cubicBezTo>
                    <a:cubicBezTo>
                      <a:pt x="122" y="159"/>
                      <a:pt x="121" y="159"/>
                      <a:pt x="121" y="159"/>
                    </a:cubicBezTo>
                    <a:cubicBezTo>
                      <a:pt x="121" y="159"/>
                      <a:pt x="121" y="159"/>
                      <a:pt x="121" y="159"/>
                    </a:cubicBezTo>
                    <a:cubicBezTo>
                      <a:pt x="120" y="159"/>
                      <a:pt x="120" y="159"/>
                      <a:pt x="120" y="159"/>
                    </a:cubicBezTo>
                    <a:cubicBezTo>
                      <a:pt x="119" y="159"/>
                      <a:pt x="119" y="159"/>
                      <a:pt x="119" y="159"/>
                    </a:cubicBezTo>
                    <a:cubicBezTo>
                      <a:pt x="119" y="159"/>
                      <a:pt x="119" y="159"/>
                      <a:pt x="119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7" y="159"/>
                      <a:pt x="117" y="159"/>
                      <a:pt x="117" y="159"/>
                    </a:cubicBezTo>
                    <a:cubicBezTo>
                      <a:pt x="117" y="159"/>
                      <a:pt x="116" y="159"/>
                      <a:pt x="116" y="159"/>
                    </a:cubicBezTo>
                    <a:cubicBezTo>
                      <a:pt x="115" y="159"/>
                      <a:pt x="115" y="158"/>
                      <a:pt x="115" y="158"/>
                    </a:cubicBezTo>
                    <a:cubicBezTo>
                      <a:pt x="115" y="157"/>
                      <a:pt x="114" y="157"/>
                      <a:pt x="112" y="157"/>
                    </a:cubicBezTo>
                    <a:cubicBezTo>
                      <a:pt x="112" y="157"/>
                      <a:pt x="111" y="157"/>
                      <a:pt x="110" y="157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08" y="157"/>
                      <a:pt x="108" y="157"/>
                      <a:pt x="108" y="157"/>
                    </a:cubicBezTo>
                    <a:cubicBezTo>
                      <a:pt x="108" y="158"/>
                      <a:pt x="108" y="158"/>
                      <a:pt x="108" y="158"/>
                    </a:cubicBezTo>
                    <a:cubicBezTo>
                      <a:pt x="108" y="157"/>
                      <a:pt x="108" y="156"/>
                      <a:pt x="107" y="156"/>
                    </a:cubicBezTo>
                    <a:cubicBezTo>
                      <a:pt x="106" y="156"/>
                      <a:pt x="106" y="156"/>
                      <a:pt x="105" y="156"/>
                    </a:cubicBezTo>
                    <a:cubicBezTo>
                      <a:pt x="105" y="156"/>
                      <a:pt x="104" y="156"/>
                      <a:pt x="104" y="156"/>
                    </a:cubicBezTo>
                    <a:cubicBezTo>
                      <a:pt x="103" y="156"/>
                      <a:pt x="103" y="156"/>
                      <a:pt x="103" y="156"/>
                    </a:cubicBezTo>
                    <a:cubicBezTo>
                      <a:pt x="103" y="155"/>
                      <a:pt x="103" y="155"/>
                      <a:pt x="103" y="155"/>
                    </a:cubicBezTo>
                    <a:cubicBezTo>
                      <a:pt x="103" y="155"/>
                      <a:pt x="103" y="155"/>
                      <a:pt x="102" y="155"/>
                    </a:cubicBezTo>
                    <a:cubicBezTo>
                      <a:pt x="102" y="155"/>
                      <a:pt x="102" y="155"/>
                      <a:pt x="102" y="155"/>
                    </a:cubicBezTo>
                    <a:cubicBezTo>
                      <a:pt x="102" y="155"/>
                      <a:pt x="102" y="155"/>
                      <a:pt x="102" y="155"/>
                    </a:cubicBez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4"/>
                      <a:pt x="101" y="153"/>
                      <a:pt x="101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3" y="153"/>
                      <a:pt x="93" y="153"/>
                      <a:pt x="92" y="153"/>
                    </a:cubicBezTo>
                    <a:cubicBezTo>
                      <a:pt x="92" y="153"/>
                      <a:pt x="92" y="153"/>
                      <a:pt x="92" y="153"/>
                    </a:cubicBezTo>
                    <a:cubicBezTo>
                      <a:pt x="91" y="153"/>
                      <a:pt x="91" y="153"/>
                      <a:pt x="91" y="153"/>
                    </a:cubicBezTo>
                    <a:cubicBezTo>
                      <a:pt x="90" y="153"/>
                      <a:pt x="90" y="153"/>
                      <a:pt x="90" y="153"/>
                    </a:cubicBezTo>
                    <a:cubicBezTo>
                      <a:pt x="89" y="153"/>
                      <a:pt x="89" y="153"/>
                      <a:pt x="89" y="153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2"/>
                      <a:pt x="91" y="152"/>
                      <a:pt x="92" y="151"/>
                    </a:cubicBezTo>
                    <a:cubicBezTo>
                      <a:pt x="92" y="151"/>
                      <a:pt x="92" y="151"/>
                      <a:pt x="92" y="151"/>
                    </a:cubicBezTo>
                    <a:cubicBezTo>
                      <a:pt x="95" y="151"/>
                      <a:pt x="95" y="151"/>
                      <a:pt x="95" y="151"/>
                    </a:cubicBezTo>
                    <a:cubicBezTo>
                      <a:pt x="95" y="151"/>
                      <a:pt x="95" y="151"/>
                      <a:pt x="95" y="151"/>
                    </a:cubicBezTo>
                    <a:cubicBezTo>
                      <a:pt x="96" y="150"/>
                      <a:pt x="96" y="150"/>
                      <a:pt x="96" y="150"/>
                    </a:cubicBezTo>
                    <a:cubicBezTo>
                      <a:pt x="96" y="150"/>
                      <a:pt x="96" y="150"/>
                      <a:pt x="96" y="149"/>
                    </a:cubicBezTo>
                    <a:cubicBezTo>
                      <a:pt x="96" y="149"/>
                      <a:pt x="96" y="149"/>
                      <a:pt x="96" y="149"/>
                    </a:cubicBezTo>
                    <a:cubicBezTo>
                      <a:pt x="96" y="148"/>
                      <a:pt x="96" y="147"/>
                      <a:pt x="95" y="146"/>
                    </a:cubicBezTo>
                    <a:cubicBezTo>
                      <a:pt x="94" y="145"/>
                      <a:pt x="93" y="144"/>
                      <a:pt x="92" y="144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0" y="143"/>
                      <a:pt x="90" y="143"/>
                      <a:pt x="90" y="143"/>
                    </a:cubicBezTo>
                    <a:cubicBezTo>
                      <a:pt x="90" y="142"/>
                      <a:pt x="90" y="142"/>
                      <a:pt x="90" y="142"/>
                    </a:cubicBezTo>
                    <a:cubicBezTo>
                      <a:pt x="89" y="141"/>
                      <a:pt x="88" y="141"/>
                      <a:pt x="8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87" y="139"/>
                      <a:pt x="87" y="139"/>
                      <a:pt x="87" y="138"/>
                    </a:cubicBezTo>
                    <a:cubicBezTo>
                      <a:pt x="86" y="137"/>
                      <a:pt x="86" y="137"/>
                      <a:pt x="85" y="136"/>
                    </a:cubicBezTo>
                    <a:cubicBezTo>
                      <a:pt x="84" y="136"/>
                      <a:pt x="84" y="136"/>
                      <a:pt x="84" y="136"/>
                    </a:cubicBezTo>
                    <a:cubicBezTo>
                      <a:pt x="84" y="135"/>
                      <a:pt x="83" y="135"/>
                      <a:pt x="83" y="135"/>
                    </a:cubicBezTo>
                    <a:cubicBezTo>
                      <a:pt x="83" y="134"/>
                      <a:pt x="83" y="134"/>
                      <a:pt x="83" y="134"/>
                    </a:cubicBezTo>
                    <a:cubicBezTo>
                      <a:pt x="82" y="134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8" y="133"/>
                      <a:pt x="78" y="133"/>
                      <a:pt x="78" y="133"/>
                    </a:cubicBezTo>
                    <a:cubicBezTo>
                      <a:pt x="78" y="131"/>
                      <a:pt x="78" y="131"/>
                      <a:pt x="78" y="131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6" y="132"/>
                      <a:pt x="75" y="132"/>
                      <a:pt x="75" y="132"/>
                    </a:cubicBezTo>
                    <a:cubicBezTo>
                      <a:pt x="74" y="132"/>
                      <a:pt x="74" y="132"/>
                      <a:pt x="73" y="131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72" y="130"/>
                      <a:pt x="72" y="130"/>
                      <a:pt x="72" y="130"/>
                    </a:cubicBezTo>
                    <a:cubicBezTo>
                      <a:pt x="72" y="130"/>
                      <a:pt x="72" y="129"/>
                      <a:pt x="71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28"/>
                      <a:pt x="70" y="128"/>
                      <a:pt x="70" y="128"/>
                    </a:cubicBezTo>
                    <a:cubicBezTo>
                      <a:pt x="70" y="128"/>
                      <a:pt x="70" y="128"/>
                      <a:pt x="70" y="127"/>
                    </a:cubicBezTo>
                    <a:cubicBezTo>
                      <a:pt x="69" y="126"/>
                      <a:pt x="68" y="126"/>
                      <a:pt x="68" y="126"/>
                    </a:cubicBezTo>
                    <a:cubicBezTo>
                      <a:pt x="67" y="126"/>
                      <a:pt x="66" y="126"/>
                      <a:pt x="66" y="126"/>
                    </a:cubicBezTo>
                    <a:cubicBezTo>
                      <a:pt x="65" y="126"/>
                      <a:pt x="65" y="126"/>
                      <a:pt x="65" y="126"/>
                    </a:cubicBezTo>
                    <a:cubicBezTo>
                      <a:pt x="64" y="126"/>
                      <a:pt x="64" y="126"/>
                      <a:pt x="63" y="126"/>
                    </a:cubicBezTo>
                    <a:cubicBezTo>
                      <a:pt x="64" y="125"/>
                      <a:pt x="64" y="125"/>
                      <a:pt x="64" y="125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3" y="122"/>
                      <a:pt x="63" y="122"/>
                      <a:pt x="63" y="122"/>
                    </a:cubicBezTo>
                    <a:cubicBezTo>
                      <a:pt x="61" y="122"/>
                      <a:pt x="61" y="122"/>
                      <a:pt x="61" y="122"/>
                    </a:cubicBezTo>
                    <a:cubicBezTo>
                      <a:pt x="60" y="122"/>
                      <a:pt x="60" y="122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3"/>
                      <a:pt x="57" y="122"/>
                      <a:pt x="57" y="121"/>
                    </a:cubicBezTo>
                    <a:cubicBezTo>
                      <a:pt x="58" y="120"/>
                      <a:pt x="58" y="120"/>
                      <a:pt x="58" y="120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5" y="120"/>
                      <a:pt x="55" y="121"/>
                      <a:pt x="54" y="121"/>
                    </a:cubicBezTo>
                    <a:cubicBezTo>
                      <a:pt x="53" y="121"/>
                      <a:pt x="52" y="120"/>
                      <a:pt x="52" y="120"/>
                    </a:cubicBezTo>
                    <a:cubicBezTo>
                      <a:pt x="51" y="120"/>
                      <a:pt x="50" y="119"/>
                      <a:pt x="50" y="119"/>
                    </a:cubicBezTo>
                    <a:cubicBezTo>
                      <a:pt x="49" y="119"/>
                      <a:pt x="49" y="118"/>
                      <a:pt x="48" y="118"/>
                    </a:cubicBezTo>
                    <a:cubicBezTo>
                      <a:pt x="47" y="118"/>
                      <a:pt x="46" y="117"/>
                      <a:pt x="46" y="117"/>
                    </a:cubicBezTo>
                    <a:cubicBezTo>
                      <a:pt x="45" y="117"/>
                      <a:pt x="45" y="117"/>
                      <a:pt x="45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43" y="117"/>
                      <a:pt x="43" y="118"/>
                      <a:pt x="43" y="118"/>
                    </a:cubicBezTo>
                    <a:cubicBezTo>
                      <a:pt x="43" y="118"/>
                      <a:pt x="43" y="118"/>
                      <a:pt x="43" y="118"/>
                    </a:cubicBezTo>
                    <a:cubicBezTo>
                      <a:pt x="42" y="117"/>
                      <a:pt x="40" y="117"/>
                      <a:pt x="39" y="117"/>
                    </a:cubicBezTo>
                    <a:cubicBezTo>
                      <a:pt x="38" y="117"/>
                      <a:pt x="38" y="117"/>
                      <a:pt x="38" y="117"/>
                    </a:cubicBezTo>
                    <a:cubicBezTo>
                      <a:pt x="38" y="118"/>
                      <a:pt x="38" y="118"/>
                      <a:pt x="38" y="118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7" y="119"/>
                      <a:pt x="37" y="119"/>
                      <a:pt x="37" y="119"/>
                    </a:cubicBezTo>
                    <a:cubicBezTo>
                      <a:pt x="37" y="119"/>
                      <a:pt x="36" y="119"/>
                      <a:pt x="35" y="120"/>
                    </a:cubicBezTo>
                    <a:cubicBezTo>
                      <a:pt x="35" y="120"/>
                      <a:pt x="35" y="120"/>
                      <a:pt x="34" y="120"/>
                    </a:cubicBezTo>
                    <a:cubicBezTo>
                      <a:pt x="33" y="120"/>
                      <a:pt x="33" y="120"/>
                      <a:pt x="33" y="120"/>
                    </a:cubicBezTo>
                    <a:cubicBezTo>
                      <a:pt x="32" y="120"/>
                      <a:pt x="32" y="120"/>
                      <a:pt x="32" y="120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31" y="122"/>
                      <a:pt x="32" y="122"/>
                      <a:pt x="32" y="123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33" y="125"/>
                      <a:pt x="33" y="126"/>
                      <a:pt x="32" y="126"/>
                    </a:cubicBezTo>
                    <a:cubicBezTo>
                      <a:pt x="32" y="126"/>
                      <a:pt x="32" y="126"/>
                      <a:pt x="32" y="126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0" y="125"/>
                      <a:pt x="30" y="125"/>
                      <a:pt x="29" y="125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8" y="122"/>
                      <a:pt x="27" y="122"/>
                      <a:pt x="27" y="122"/>
                    </a:cubicBezTo>
                    <a:cubicBezTo>
                      <a:pt x="26" y="122"/>
                      <a:pt x="26" y="122"/>
                      <a:pt x="25" y="122"/>
                    </a:cubicBezTo>
                    <a:cubicBezTo>
                      <a:pt x="25" y="122"/>
                      <a:pt x="25" y="122"/>
                      <a:pt x="25" y="122"/>
                    </a:cubicBezTo>
                    <a:cubicBezTo>
                      <a:pt x="24" y="123"/>
                      <a:pt x="23" y="123"/>
                      <a:pt x="23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2"/>
                      <a:pt x="21" y="122"/>
                      <a:pt x="20" y="122"/>
                    </a:cubicBezTo>
                    <a:cubicBezTo>
                      <a:pt x="20" y="121"/>
                      <a:pt x="20" y="121"/>
                      <a:pt x="20" y="121"/>
                    </a:cubicBezTo>
                    <a:cubicBezTo>
                      <a:pt x="20" y="121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19"/>
                      <a:pt x="19" y="119"/>
                      <a:pt x="19" y="118"/>
                    </a:cubicBezTo>
                    <a:cubicBezTo>
                      <a:pt x="19" y="118"/>
                      <a:pt x="19" y="118"/>
                      <a:pt x="19" y="11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9" y="117"/>
                      <a:pt x="20" y="117"/>
                      <a:pt x="20" y="117"/>
                    </a:cubicBezTo>
                    <a:cubicBezTo>
                      <a:pt x="21" y="117"/>
                      <a:pt x="22" y="116"/>
                      <a:pt x="23" y="115"/>
                    </a:cubicBezTo>
                    <a:cubicBezTo>
                      <a:pt x="24" y="114"/>
                      <a:pt x="23" y="113"/>
                      <a:pt x="23" y="112"/>
                    </a:cubicBezTo>
                    <a:cubicBezTo>
                      <a:pt x="23" y="112"/>
                      <a:pt x="23" y="112"/>
                      <a:pt x="23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2" y="112"/>
                      <a:pt x="22" y="111"/>
                      <a:pt x="22" y="111"/>
                    </a:cubicBezTo>
                    <a:cubicBezTo>
                      <a:pt x="22" y="110"/>
                      <a:pt x="22" y="109"/>
                      <a:pt x="22" y="109"/>
                    </a:cubicBezTo>
                    <a:cubicBezTo>
                      <a:pt x="22" y="108"/>
                      <a:pt x="22" y="107"/>
                      <a:pt x="22" y="107"/>
                    </a:cubicBezTo>
                    <a:cubicBezTo>
                      <a:pt x="22" y="107"/>
                      <a:pt x="21" y="106"/>
                      <a:pt x="20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8" y="106"/>
                      <a:pt x="18" y="106"/>
                      <a:pt x="18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6" y="106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4"/>
                      <a:pt x="16" y="103"/>
                    </a:cubicBezTo>
                    <a:cubicBezTo>
                      <a:pt x="16" y="103"/>
                      <a:pt x="16" y="103"/>
                      <a:pt x="16" y="103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1"/>
                      <a:pt x="17" y="100"/>
                      <a:pt x="17" y="99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0" y="99"/>
                      <a:pt x="21" y="99"/>
                      <a:pt x="22" y="96"/>
                    </a:cubicBezTo>
                    <a:cubicBezTo>
                      <a:pt x="22" y="95"/>
                      <a:pt x="22" y="94"/>
                      <a:pt x="22" y="93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20" y="91"/>
                      <a:pt x="20" y="91"/>
                      <a:pt x="19" y="91"/>
                    </a:cubicBezTo>
                    <a:cubicBezTo>
                      <a:pt x="19" y="91"/>
                      <a:pt x="18" y="91"/>
                      <a:pt x="18" y="92"/>
                    </a:cubicBezTo>
                    <a:cubicBezTo>
                      <a:pt x="16" y="92"/>
                      <a:pt x="16" y="93"/>
                      <a:pt x="15" y="94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96"/>
                      <a:pt x="12" y="97"/>
                      <a:pt x="12" y="97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0" y="98"/>
                      <a:pt x="9" y="99"/>
                      <a:pt x="9" y="100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6"/>
                      <a:pt x="8" y="96"/>
                      <a:pt x="8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7" y="94"/>
                      <a:pt x="7" y="94"/>
                      <a:pt x="7" y="94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10" y="90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1" y="86"/>
                      <a:pt x="12" y="85"/>
                      <a:pt x="12" y="85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5" y="79"/>
                      <a:pt x="16" y="79"/>
                      <a:pt x="16" y="78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6"/>
                      <a:pt x="18" y="76"/>
                    </a:cubicBezTo>
                    <a:cubicBezTo>
                      <a:pt x="19" y="75"/>
                      <a:pt x="20" y="74"/>
                      <a:pt x="20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73"/>
                      <a:pt x="23" y="73"/>
                      <a:pt x="23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3"/>
                      <a:pt x="26" y="72"/>
                      <a:pt x="27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9" y="70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1"/>
                      <a:pt x="33" y="72"/>
                      <a:pt x="33" y="73"/>
                    </a:cubicBezTo>
                    <a:cubicBezTo>
                      <a:pt x="33" y="75"/>
                      <a:pt x="33" y="76"/>
                      <a:pt x="33" y="77"/>
                    </a:cubicBezTo>
                    <a:cubicBezTo>
                      <a:pt x="32" y="77"/>
                      <a:pt x="32" y="77"/>
                      <a:pt x="32" y="77"/>
                    </a:cubicBezTo>
                    <a:cubicBezTo>
                      <a:pt x="31" y="77"/>
                      <a:pt x="31" y="77"/>
                      <a:pt x="31" y="77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1" y="80"/>
                      <a:pt x="32" y="80"/>
                      <a:pt x="32" y="80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2" y="82"/>
                      <a:pt x="32" y="82"/>
                      <a:pt x="32" y="82"/>
                    </a:cubicBezTo>
                    <a:cubicBezTo>
                      <a:pt x="34" y="82"/>
                      <a:pt x="34" y="82"/>
                      <a:pt x="34" y="82"/>
                    </a:cubicBezTo>
                    <a:cubicBezTo>
                      <a:pt x="36" y="82"/>
                      <a:pt x="36" y="79"/>
                      <a:pt x="36" y="78"/>
                    </a:cubicBezTo>
                    <a:cubicBezTo>
                      <a:pt x="36" y="77"/>
                      <a:pt x="36" y="76"/>
                      <a:pt x="36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74"/>
                      <a:pt x="37" y="73"/>
                      <a:pt x="38" y="73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70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2" y="69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3" y="67"/>
                      <a:pt x="43" y="67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5" y="65"/>
                      <a:pt x="44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7" y="63"/>
                      <a:pt x="47" y="63"/>
                      <a:pt x="47" y="62"/>
                    </a:cubicBezTo>
                    <a:cubicBezTo>
                      <a:pt x="48" y="62"/>
                      <a:pt x="48" y="61"/>
                      <a:pt x="49" y="60"/>
                    </a:cubicBezTo>
                    <a:cubicBezTo>
                      <a:pt x="50" y="60"/>
                      <a:pt x="50" y="59"/>
                      <a:pt x="51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3" y="59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7"/>
                      <a:pt x="54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6" y="56"/>
                      <a:pt x="56" y="56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6" y="52"/>
                      <a:pt x="57" y="52"/>
                      <a:pt x="57" y="51"/>
                    </a:cubicBezTo>
                    <a:cubicBezTo>
                      <a:pt x="58" y="50"/>
                      <a:pt x="59" y="48"/>
                      <a:pt x="61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7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9" y="43"/>
                      <a:pt x="69" y="42"/>
                      <a:pt x="69" y="42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1" y="39"/>
                      <a:pt x="71" y="39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3" y="37"/>
                      <a:pt x="73" y="37"/>
                      <a:pt x="73" y="37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7" y="36"/>
                      <a:pt x="78" y="35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2" y="34"/>
                      <a:pt x="82" y="34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3" y="33"/>
                      <a:pt x="83" y="32"/>
                      <a:pt x="83" y="31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79" y="30"/>
                      <a:pt x="79" y="30"/>
                      <a:pt x="79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4" y="26"/>
                      <a:pt x="94" y="26"/>
                      <a:pt x="94" y="26"/>
                    </a:cubicBezTo>
                    <a:cubicBezTo>
                      <a:pt x="95" y="26"/>
                      <a:pt x="95" y="26"/>
                      <a:pt x="95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8" y="23"/>
                    </a:cubicBezTo>
                    <a:cubicBezTo>
                      <a:pt x="98" y="23"/>
                      <a:pt x="99" y="23"/>
                      <a:pt x="99" y="23"/>
                    </a:cubicBezTo>
                    <a:cubicBezTo>
                      <a:pt x="100" y="23"/>
                      <a:pt x="100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3" y="23"/>
                      <a:pt x="103" y="22"/>
                      <a:pt x="103" y="22"/>
                    </a:cubicBezTo>
                    <a:cubicBezTo>
                      <a:pt x="104" y="21"/>
                      <a:pt x="104" y="21"/>
                      <a:pt x="104" y="20"/>
                    </a:cubicBezTo>
                    <a:cubicBezTo>
                      <a:pt x="103" y="19"/>
                      <a:pt x="103" y="18"/>
                      <a:pt x="103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2" y="17"/>
                      <a:pt x="102" y="17"/>
                      <a:pt x="102" y="16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0" y="11"/>
                      <a:pt x="100" y="12"/>
                      <a:pt x="99" y="12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8" y="12"/>
                      <a:pt x="98" y="12"/>
                      <a:pt x="98" y="12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9"/>
                      <a:pt x="97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89" y="8"/>
                      <a:pt x="89" y="9"/>
                      <a:pt x="88" y="9"/>
                    </a:cubicBezTo>
                    <a:cubicBezTo>
                      <a:pt x="88" y="10"/>
                      <a:pt x="88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2" y="14"/>
                      <a:pt x="82" y="15"/>
                      <a:pt x="81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0" y="16"/>
                      <a:pt x="80" y="16"/>
                      <a:pt x="80" y="17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8" y="18"/>
                      <a:pt x="77" y="19"/>
                      <a:pt x="76" y="19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1"/>
                      <a:pt x="74" y="21"/>
                      <a:pt x="74" y="21"/>
                    </a:cubicBezTo>
                    <a:cubicBezTo>
                      <a:pt x="73" y="21"/>
                      <a:pt x="73" y="22"/>
                      <a:pt x="73" y="23"/>
                    </a:cubicBezTo>
                    <a:cubicBezTo>
                      <a:pt x="73" y="23"/>
                      <a:pt x="73" y="23"/>
                      <a:pt x="73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2" y="22"/>
                      <a:pt x="73" y="22"/>
                      <a:pt x="73" y="21"/>
                    </a:cubicBezTo>
                    <a:cubicBezTo>
                      <a:pt x="73" y="20"/>
                      <a:pt x="73" y="19"/>
                      <a:pt x="72" y="18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5" y="14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1" y="9"/>
                      <a:pt x="82" y="8"/>
                      <a:pt x="82" y="8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6" y="7"/>
                      <a:pt x="86" y="7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8" y="5"/>
                      <a:pt x="88" y="5"/>
                      <a:pt x="88" y="4"/>
                    </a:cubicBezTo>
                    <a:cubicBezTo>
                      <a:pt x="89" y="3"/>
                      <a:pt x="89" y="2"/>
                      <a:pt x="89" y="2"/>
                    </a:cubicBezTo>
                    <a:cubicBezTo>
                      <a:pt x="88" y="0"/>
                      <a:pt x="87" y="0"/>
                      <a:pt x="86" y="0"/>
                    </a:cubicBezTo>
                  </a:path>
                </a:pathLst>
              </a:custGeom>
              <a:grpFill/>
              <a:ln w="1587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43"/>
              <p:cNvSpPr>
                <a:spLocks noEditPoints="1"/>
              </p:cNvSpPr>
              <p:nvPr/>
            </p:nvSpPr>
            <p:spPr bwMode="auto">
              <a:xfrm>
                <a:off x="4164" y="2301"/>
                <a:ext cx="31" cy="55"/>
              </a:xfrm>
              <a:custGeom>
                <a:avLst/>
                <a:gdLst>
                  <a:gd name="T0" fmla="*/ 12 w 13"/>
                  <a:gd name="T1" fmla="*/ 0 h 23"/>
                  <a:gd name="T2" fmla="*/ 12 w 13"/>
                  <a:gd name="T3" fmla="*/ 0 h 23"/>
                  <a:gd name="T4" fmla="*/ 12 w 13"/>
                  <a:gd name="T5" fmla="*/ 0 h 23"/>
                  <a:gd name="T6" fmla="*/ 12 w 13"/>
                  <a:gd name="T7" fmla="*/ 0 h 23"/>
                  <a:gd name="T8" fmla="*/ 9 w 13"/>
                  <a:gd name="T9" fmla="*/ 0 h 23"/>
                  <a:gd name="T10" fmla="*/ 7 w 13"/>
                  <a:gd name="T11" fmla="*/ 2 h 23"/>
                  <a:gd name="T12" fmla="*/ 6 w 13"/>
                  <a:gd name="T13" fmla="*/ 4 h 23"/>
                  <a:gd name="T14" fmla="*/ 5 w 13"/>
                  <a:gd name="T15" fmla="*/ 6 h 23"/>
                  <a:gd name="T16" fmla="*/ 5 w 13"/>
                  <a:gd name="T17" fmla="*/ 6 h 23"/>
                  <a:gd name="T18" fmla="*/ 4 w 13"/>
                  <a:gd name="T19" fmla="*/ 7 h 23"/>
                  <a:gd name="T20" fmla="*/ 3 w 13"/>
                  <a:gd name="T21" fmla="*/ 9 h 23"/>
                  <a:gd name="T22" fmla="*/ 3 w 13"/>
                  <a:gd name="T23" fmla="*/ 9 h 23"/>
                  <a:gd name="T24" fmla="*/ 3 w 13"/>
                  <a:gd name="T25" fmla="*/ 10 h 23"/>
                  <a:gd name="T26" fmla="*/ 2 w 13"/>
                  <a:gd name="T27" fmla="*/ 14 h 23"/>
                  <a:gd name="T28" fmla="*/ 2 w 13"/>
                  <a:gd name="T29" fmla="*/ 14 h 23"/>
                  <a:gd name="T30" fmla="*/ 1 w 13"/>
                  <a:gd name="T31" fmla="*/ 14 h 23"/>
                  <a:gd name="T32" fmla="*/ 0 w 13"/>
                  <a:gd name="T33" fmla="*/ 19 h 23"/>
                  <a:gd name="T34" fmla="*/ 1 w 13"/>
                  <a:gd name="T35" fmla="*/ 21 h 23"/>
                  <a:gd name="T36" fmla="*/ 0 w 13"/>
                  <a:gd name="T37" fmla="*/ 22 h 23"/>
                  <a:gd name="T38" fmla="*/ 1 w 13"/>
                  <a:gd name="T39" fmla="*/ 23 h 23"/>
                  <a:gd name="T40" fmla="*/ 2 w 13"/>
                  <a:gd name="T41" fmla="*/ 23 h 23"/>
                  <a:gd name="T42" fmla="*/ 6 w 13"/>
                  <a:gd name="T43" fmla="*/ 19 h 23"/>
                  <a:gd name="T44" fmla="*/ 6 w 13"/>
                  <a:gd name="T45" fmla="*/ 18 h 23"/>
                  <a:gd name="T46" fmla="*/ 7 w 13"/>
                  <a:gd name="T47" fmla="*/ 18 h 23"/>
                  <a:gd name="T48" fmla="*/ 7 w 13"/>
                  <a:gd name="T49" fmla="*/ 16 h 23"/>
                  <a:gd name="T50" fmla="*/ 7 w 13"/>
                  <a:gd name="T51" fmla="*/ 14 h 23"/>
                  <a:gd name="T52" fmla="*/ 7 w 13"/>
                  <a:gd name="T53" fmla="*/ 14 h 23"/>
                  <a:gd name="T54" fmla="*/ 7 w 13"/>
                  <a:gd name="T55" fmla="*/ 13 h 23"/>
                  <a:gd name="T56" fmla="*/ 7 w 13"/>
                  <a:gd name="T57" fmla="*/ 12 h 23"/>
                  <a:gd name="T58" fmla="*/ 7 w 13"/>
                  <a:gd name="T59" fmla="*/ 12 h 23"/>
                  <a:gd name="T60" fmla="*/ 8 w 13"/>
                  <a:gd name="T61" fmla="*/ 10 h 23"/>
                  <a:gd name="T62" fmla="*/ 8 w 13"/>
                  <a:gd name="T63" fmla="*/ 10 h 23"/>
                  <a:gd name="T64" fmla="*/ 8 w 13"/>
                  <a:gd name="T65" fmla="*/ 9 h 23"/>
                  <a:gd name="T66" fmla="*/ 8 w 13"/>
                  <a:gd name="T67" fmla="*/ 9 h 23"/>
                  <a:gd name="T68" fmla="*/ 9 w 13"/>
                  <a:gd name="T69" fmla="*/ 9 h 23"/>
                  <a:gd name="T70" fmla="*/ 12 w 13"/>
                  <a:gd name="T71" fmla="*/ 2 h 23"/>
                  <a:gd name="T72" fmla="*/ 12 w 13"/>
                  <a:gd name="T73" fmla="*/ 3 h 23"/>
                  <a:gd name="T74" fmla="*/ 11 w 13"/>
                  <a:gd name="T75" fmla="*/ 3 h 23"/>
                  <a:gd name="T76" fmla="*/ 11 w 13"/>
                  <a:gd name="T77" fmla="*/ 2 h 23"/>
                  <a:gd name="T78" fmla="*/ 10 w 13"/>
                  <a:gd name="T79" fmla="*/ 1 h 23"/>
                  <a:gd name="T80" fmla="*/ 10 w 13"/>
                  <a:gd name="T81" fmla="*/ 0 h 23"/>
                  <a:gd name="T82" fmla="*/ 9 w 1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" h="23"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moveTo>
                      <a:pt x="9" y="0"/>
                    </a:moveTo>
                    <a:cubicBezTo>
                      <a:pt x="9" y="1"/>
                      <a:pt x="8" y="1"/>
                      <a:pt x="7" y="2"/>
                    </a:cubicBezTo>
                    <a:cubicBezTo>
                      <a:pt x="7" y="3"/>
                      <a:pt x="6" y="3"/>
                      <a:pt x="6" y="4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7"/>
                      <a:pt x="0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3"/>
                      <a:pt x="5" y="20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7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1" y="8"/>
                      <a:pt x="13" y="5"/>
                      <a:pt x="12" y="2"/>
                    </a:cubicBezTo>
                    <a:cubicBezTo>
                      <a:pt x="12" y="2"/>
                      <a:pt x="12" y="2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 w="1587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44"/>
              <p:cNvSpPr>
                <a:spLocks/>
              </p:cNvSpPr>
              <p:nvPr/>
            </p:nvSpPr>
            <p:spPr bwMode="auto">
              <a:xfrm>
                <a:off x="4188" y="2298"/>
                <a:ext cx="7" cy="10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1 h 4"/>
                  <a:gd name="T4" fmla="*/ 0 w 3"/>
                  <a:gd name="T5" fmla="*/ 2 h 4"/>
                  <a:gd name="T6" fmla="*/ 1 w 3"/>
                  <a:gd name="T7" fmla="*/ 3 h 4"/>
                  <a:gd name="T8" fmla="*/ 1 w 3"/>
                  <a:gd name="T9" fmla="*/ 4 h 4"/>
                  <a:gd name="T10" fmla="*/ 2 w 3"/>
                  <a:gd name="T11" fmla="*/ 4 h 4"/>
                  <a:gd name="T12" fmla="*/ 2 w 3"/>
                  <a:gd name="T13" fmla="*/ 3 h 4"/>
                  <a:gd name="T14" fmla="*/ 3 w 3"/>
                  <a:gd name="T15" fmla="*/ 2 h 4"/>
                  <a:gd name="T16" fmla="*/ 2 w 3"/>
                  <a:gd name="T17" fmla="*/ 1 h 4"/>
                  <a:gd name="T18" fmla="*/ 2 w 3"/>
                  <a:gd name="T19" fmla="*/ 1 h 4"/>
                  <a:gd name="T20" fmla="*/ 1 w 3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</a:path>
                </a:pathLst>
              </a:custGeom>
              <a:grpFill/>
              <a:ln w="1587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3284659" y="1472245"/>
            <a:ext cx="2619005" cy="2607201"/>
            <a:chOff x="4378975" y="1963447"/>
            <a:chExt cx="3491551" cy="3477073"/>
          </a:xfrm>
        </p:grpSpPr>
        <p:sp>
          <p:nvSpPr>
            <p:cNvPr id="16" name="任意多边形 15"/>
            <p:cNvSpPr/>
            <p:nvPr/>
          </p:nvSpPr>
          <p:spPr>
            <a:xfrm>
              <a:off x="4393453" y="1963447"/>
              <a:ext cx="3477073" cy="3477073"/>
            </a:xfrm>
            <a:custGeom>
              <a:avLst/>
              <a:gdLst>
                <a:gd name="connsiteX0" fmla="*/ 2111816 w 4223632"/>
                <a:gd name="connsiteY0" fmla="*/ 267709 h 4223632"/>
                <a:gd name="connsiteX1" fmla="*/ 267709 w 4223632"/>
                <a:gd name="connsiteY1" fmla="*/ 2111816 h 4223632"/>
                <a:gd name="connsiteX2" fmla="*/ 2111816 w 4223632"/>
                <a:gd name="connsiteY2" fmla="*/ 3955923 h 4223632"/>
                <a:gd name="connsiteX3" fmla="*/ 3955923 w 4223632"/>
                <a:gd name="connsiteY3" fmla="*/ 2111816 h 4223632"/>
                <a:gd name="connsiteX4" fmla="*/ 2111816 w 4223632"/>
                <a:gd name="connsiteY4" fmla="*/ 267709 h 4223632"/>
                <a:gd name="connsiteX5" fmla="*/ 2111816 w 4223632"/>
                <a:gd name="connsiteY5" fmla="*/ 0 h 4223632"/>
                <a:gd name="connsiteX6" fmla="*/ 4223632 w 4223632"/>
                <a:gd name="connsiteY6" fmla="*/ 2111816 h 4223632"/>
                <a:gd name="connsiteX7" fmla="*/ 2111816 w 4223632"/>
                <a:gd name="connsiteY7" fmla="*/ 4223632 h 4223632"/>
                <a:gd name="connsiteX8" fmla="*/ 0 w 4223632"/>
                <a:gd name="connsiteY8" fmla="*/ 2111816 h 4223632"/>
                <a:gd name="connsiteX9" fmla="*/ 2111816 w 4223632"/>
                <a:gd name="connsiteY9" fmla="*/ 0 h 422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3632" h="4223632">
                  <a:moveTo>
                    <a:pt x="2111816" y="267709"/>
                  </a:moveTo>
                  <a:cubicBezTo>
                    <a:pt x="1093344" y="267709"/>
                    <a:pt x="267709" y="1093344"/>
                    <a:pt x="267709" y="2111816"/>
                  </a:cubicBezTo>
                  <a:cubicBezTo>
                    <a:pt x="267709" y="3130288"/>
                    <a:pt x="1093344" y="3955923"/>
                    <a:pt x="2111816" y="3955923"/>
                  </a:cubicBezTo>
                  <a:cubicBezTo>
                    <a:pt x="3130288" y="3955923"/>
                    <a:pt x="3955923" y="3130288"/>
                    <a:pt x="3955923" y="2111816"/>
                  </a:cubicBezTo>
                  <a:cubicBezTo>
                    <a:pt x="3955923" y="1093344"/>
                    <a:pt x="3130288" y="267709"/>
                    <a:pt x="2111816" y="267709"/>
                  </a:cubicBezTo>
                  <a:close/>
                  <a:moveTo>
                    <a:pt x="2111816" y="0"/>
                  </a:moveTo>
                  <a:cubicBezTo>
                    <a:pt x="3278140" y="0"/>
                    <a:pt x="4223632" y="945492"/>
                    <a:pt x="4223632" y="2111816"/>
                  </a:cubicBezTo>
                  <a:cubicBezTo>
                    <a:pt x="4223632" y="3278140"/>
                    <a:pt x="3278140" y="4223632"/>
                    <a:pt x="2111816" y="4223632"/>
                  </a:cubicBezTo>
                  <a:cubicBezTo>
                    <a:pt x="945492" y="4223632"/>
                    <a:pt x="0" y="3278140"/>
                    <a:pt x="0" y="2111816"/>
                  </a:cubicBezTo>
                  <a:cubicBezTo>
                    <a:pt x="0" y="945492"/>
                    <a:pt x="945492" y="0"/>
                    <a:pt x="21118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76200" dist="50800" dir="13500000">
                <a:prstClr val="black">
                  <a:alpha val="4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378975" y="1963447"/>
              <a:ext cx="3477073" cy="3477073"/>
            </a:xfrm>
            <a:prstGeom prst="ellipse">
              <a:avLst/>
            </a:prstGeom>
            <a:noFill/>
            <a:ln w="317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606001" y="2184719"/>
              <a:ext cx="3036294" cy="3036294"/>
            </a:xfrm>
            <a:prstGeom prst="ellipse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01600" y="1850632"/>
            <a:ext cx="615047" cy="544907"/>
            <a:chOff x="7201193" y="2468079"/>
            <a:chExt cx="819955" cy="726710"/>
          </a:xfrm>
        </p:grpSpPr>
        <p:grpSp>
          <p:nvGrpSpPr>
            <p:cNvPr id="20" name="组合 19"/>
            <p:cNvGrpSpPr/>
            <p:nvPr/>
          </p:nvGrpSpPr>
          <p:grpSpPr>
            <a:xfrm>
              <a:off x="7201193" y="2468079"/>
              <a:ext cx="819955" cy="726710"/>
              <a:chOff x="3295850" y="2263222"/>
              <a:chExt cx="2643765" cy="2343151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Freeform 987"/>
            <p:cNvSpPr>
              <a:spLocks noEditPoints="1"/>
            </p:cNvSpPr>
            <p:nvPr/>
          </p:nvSpPr>
          <p:spPr bwMode="auto">
            <a:xfrm>
              <a:off x="7496900" y="2594874"/>
              <a:ext cx="265989" cy="427856"/>
            </a:xfrm>
            <a:custGeom>
              <a:avLst/>
              <a:gdLst>
                <a:gd name="T0" fmla="*/ 133 w 205"/>
                <a:gd name="T1" fmla="*/ 170 h 331"/>
                <a:gd name="T2" fmla="*/ 148 w 205"/>
                <a:gd name="T3" fmla="*/ 126 h 331"/>
                <a:gd name="T4" fmla="*/ 148 w 205"/>
                <a:gd name="T5" fmla="*/ 110 h 331"/>
                <a:gd name="T6" fmla="*/ 48 w 205"/>
                <a:gd name="T7" fmla="*/ 118 h 331"/>
                <a:gd name="T8" fmla="*/ 71 w 205"/>
                <a:gd name="T9" fmla="*/ 126 h 331"/>
                <a:gd name="T10" fmla="*/ 39 w 205"/>
                <a:gd name="T11" fmla="*/ 224 h 331"/>
                <a:gd name="T12" fmla="*/ 44 w 205"/>
                <a:gd name="T13" fmla="*/ 331 h 331"/>
                <a:gd name="T14" fmla="*/ 205 w 205"/>
                <a:gd name="T15" fmla="*/ 298 h 331"/>
                <a:gd name="T16" fmla="*/ 161 w 205"/>
                <a:gd name="T17" fmla="*/ 315 h 331"/>
                <a:gd name="T18" fmla="*/ 16 w 205"/>
                <a:gd name="T19" fmla="*/ 298 h 331"/>
                <a:gd name="T20" fmla="*/ 87 w 205"/>
                <a:gd name="T21" fmla="*/ 170 h 331"/>
                <a:gd name="T22" fmla="*/ 117 w 205"/>
                <a:gd name="T23" fmla="*/ 126 h 331"/>
                <a:gd name="T24" fmla="*/ 153 w 205"/>
                <a:gd name="T25" fmla="*/ 234 h 331"/>
                <a:gd name="T26" fmla="*/ 161 w 205"/>
                <a:gd name="T27" fmla="*/ 315 h 331"/>
                <a:gd name="T28" fmla="*/ 121 w 205"/>
                <a:gd name="T29" fmla="*/ 262 h 331"/>
                <a:gd name="T30" fmla="*/ 101 w 205"/>
                <a:gd name="T31" fmla="*/ 258 h 331"/>
                <a:gd name="T32" fmla="*/ 63 w 205"/>
                <a:gd name="T33" fmla="*/ 263 h 331"/>
                <a:gd name="T34" fmla="*/ 48 w 205"/>
                <a:gd name="T35" fmla="*/ 259 h 331"/>
                <a:gd name="T36" fmla="*/ 24 w 205"/>
                <a:gd name="T37" fmla="*/ 298 h 331"/>
                <a:gd name="T38" fmla="*/ 161 w 205"/>
                <a:gd name="T39" fmla="*/ 307 h 331"/>
                <a:gd name="T40" fmla="*/ 167 w 205"/>
                <a:gd name="T41" fmla="*/ 266 h 331"/>
                <a:gd name="T42" fmla="*/ 165 w 205"/>
                <a:gd name="T43" fmla="*/ 264 h 331"/>
                <a:gd name="T44" fmla="*/ 144 w 205"/>
                <a:gd name="T45" fmla="*/ 248 h 331"/>
                <a:gd name="T46" fmla="*/ 124 w 205"/>
                <a:gd name="T47" fmla="*/ 23 h 331"/>
                <a:gd name="T48" fmla="*/ 124 w 205"/>
                <a:gd name="T49" fmla="*/ 0 h 331"/>
                <a:gd name="T50" fmla="*/ 124 w 205"/>
                <a:gd name="T51" fmla="*/ 23 h 331"/>
                <a:gd name="T52" fmla="*/ 91 w 205"/>
                <a:gd name="T53" fmla="*/ 49 h 331"/>
                <a:gd name="T54" fmla="*/ 74 w 205"/>
                <a:gd name="T55" fmla="*/ 32 h 331"/>
                <a:gd name="T56" fmla="*/ 58 w 205"/>
                <a:gd name="T57" fmla="*/ 49 h 331"/>
                <a:gd name="T58" fmla="*/ 68 w 205"/>
                <a:gd name="T59" fmla="*/ 43 h 331"/>
                <a:gd name="T60" fmla="*/ 80 w 205"/>
                <a:gd name="T61" fmla="*/ 43 h 331"/>
                <a:gd name="T62" fmla="*/ 74 w 205"/>
                <a:gd name="T63" fmla="*/ 57 h 331"/>
                <a:gd name="T64" fmla="*/ 68 w 205"/>
                <a:gd name="T65" fmla="*/ 43 h 331"/>
                <a:gd name="T66" fmla="*/ 92 w 205"/>
                <a:gd name="T67" fmla="*/ 102 h 331"/>
                <a:gd name="T68" fmla="*/ 98 w 205"/>
                <a:gd name="T69" fmla="*/ 82 h 331"/>
                <a:gd name="T70" fmla="*/ 129 w 205"/>
                <a:gd name="T71" fmla="*/ 82 h 331"/>
                <a:gd name="T72" fmla="*/ 134 w 205"/>
                <a:gd name="T73" fmla="*/ 102 h 331"/>
                <a:gd name="T74" fmla="*/ 143 w 205"/>
                <a:gd name="T75" fmla="*/ 97 h 331"/>
                <a:gd name="T76" fmla="*/ 113 w 205"/>
                <a:gd name="T77" fmla="*/ 68 h 331"/>
                <a:gd name="T78" fmla="*/ 84 w 205"/>
                <a:gd name="T79" fmla="*/ 9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331">
                  <a:moveTo>
                    <a:pt x="165" y="224"/>
                  </a:moveTo>
                  <a:cubicBezTo>
                    <a:pt x="150" y="204"/>
                    <a:pt x="133" y="184"/>
                    <a:pt x="133" y="170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3" y="126"/>
                    <a:pt x="156" y="122"/>
                    <a:pt x="156" y="118"/>
                  </a:cubicBezTo>
                  <a:cubicBezTo>
                    <a:pt x="156" y="113"/>
                    <a:pt x="153" y="110"/>
                    <a:pt x="148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2" y="110"/>
                    <a:pt x="48" y="113"/>
                    <a:pt x="48" y="118"/>
                  </a:cubicBezTo>
                  <a:cubicBezTo>
                    <a:pt x="48" y="122"/>
                    <a:pt x="52" y="126"/>
                    <a:pt x="56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71" y="184"/>
                    <a:pt x="55" y="204"/>
                    <a:pt x="39" y="224"/>
                  </a:cubicBezTo>
                  <a:cubicBezTo>
                    <a:pt x="20" y="249"/>
                    <a:pt x="0" y="274"/>
                    <a:pt x="0" y="298"/>
                  </a:cubicBezTo>
                  <a:cubicBezTo>
                    <a:pt x="0" y="318"/>
                    <a:pt x="16" y="331"/>
                    <a:pt x="44" y="331"/>
                  </a:cubicBezTo>
                  <a:cubicBezTo>
                    <a:pt x="161" y="331"/>
                    <a:pt x="161" y="331"/>
                    <a:pt x="161" y="331"/>
                  </a:cubicBezTo>
                  <a:cubicBezTo>
                    <a:pt x="188" y="331"/>
                    <a:pt x="205" y="318"/>
                    <a:pt x="205" y="298"/>
                  </a:cubicBezTo>
                  <a:cubicBezTo>
                    <a:pt x="205" y="274"/>
                    <a:pt x="185" y="249"/>
                    <a:pt x="165" y="224"/>
                  </a:cubicBezTo>
                  <a:close/>
                  <a:moveTo>
                    <a:pt x="161" y="315"/>
                  </a:moveTo>
                  <a:cubicBezTo>
                    <a:pt x="44" y="315"/>
                    <a:pt x="44" y="315"/>
                    <a:pt x="44" y="315"/>
                  </a:cubicBezTo>
                  <a:cubicBezTo>
                    <a:pt x="33" y="315"/>
                    <a:pt x="16" y="313"/>
                    <a:pt x="16" y="298"/>
                  </a:cubicBezTo>
                  <a:cubicBezTo>
                    <a:pt x="16" y="280"/>
                    <a:pt x="34" y="257"/>
                    <a:pt x="52" y="234"/>
                  </a:cubicBezTo>
                  <a:cubicBezTo>
                    <a:pt x="70" y="211"/>
                    <a:pt x="87" y="189"/>
                    <a:pt x="87" y="170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89"/>
                    <a:pt x="135" y="211"/>
                    <a:pt x="153" y="234"/>
                  </a:cubicBezTo>
                  <a:cubicBezTo>
                    <a:pt x="171" y="257"/>
                    <a:pt x="189" y="280"/>
                    <a:pt x="189" y="298"/>
                  </a:cubicBezTo>
                  <a:cubicBezTo>
                    <a:pt x="189" y="313"/>
                    <a:pt x="171" y="315"/>
                    <a:pt x="161" y="315"/>
                  </a:cubicBezTo>
                  <a:close/>
                  <a:moveTo>
                    <a:pt x="122" y="263"/>
                  </a:moveTo>
                  <a:cubicBezTo>
                    <a:pt x="122" y="263"/>
                    <a:pt x="121" y="263"/>
                    <a:pt x="121" y="262"/>
                  </a:cubicBezTo>
                  <a:cubicBezTo>
                    <a:pt x="118" y="258"/>
                    <a:pt x="114" y="256"/>
                    <a:pt x="109" y="256"/>
                  </a:cubicBezTo>
                  <a:cubicBezTo>
                    <a:pt x="106" y="256"/>
                    <a:pt x="103" y="257"/>
                    <a:pt x="101" y="258"/>
                  </a:cubicBezTo>
                  <a:cubicBezTo>
                    <a:pt x="99" y="250"/>
                    <a:pt x="91" y="244"/>
                    <a:pt x="82" y="244"/>
                  </a:cubicBezTo>
                  <a:cubicBezTo>
                    <a:pt x="72" y="244"/>
                    <a:pt x="63" y="252"/>
                    <a:pt x="63" y="263"/>
                  </a:cubicBezTo>
                  <a:cubicBezTo>
                    <a:pt x="63" y="264"/>
                    <a:pt x="63" y="264"/>
                    <a:pt x="63" y="265"/>
                  </a:cubicBezTo>
                  <a:cubicBezTo>
                    <a:pt x="59" y="261"/>
                    <a:pt x="54" y="259"/>
                    <a:pt x="48" y="259"/>
                  </a:cubicBezTo>
                  <a:cubicBezTo>
                    <a:pt x="46" y="259"/>
                    <a:pt x="44" y="260"/>
                    <a:pt x="42" y="260"/>
                  </a:cubicBezTo>
                  <a:cubicBezTo>
                    <a:pt x="32" y="274"/>
                    <a:pt x="24" y="288"/>
                    <a:pt x="24" y="298"/>
                  </a:cubicBezTo>
                  <a:cubicBezTo>
                    <a:pt x="24" y="306"/>
                    <a:pt x="34" y="307"/>
                    <a:pt x="44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70" y="307"/>
                    <a:pt x="181" y="306"/>
                    <a:pt x="181" y="298"/>
                  </a:cubicBezTo>
                  <a:cubicBezTo>
                    <a:pt x="181" y="289"/>
                    <a:pt x="175" y="278"/>
                    <a:pt x="167" y="266"/>
                  </a:cubicBezTo>
                  <a:cubicBezTo>
                    <a:pt x="167" y="266"/>
                    <a:pt x="166" y="266"/>
                    <a:pt x="166" y="266"/>
                  </a:cubicBezTo>
                  <a:cubicBezTo>
                    <a:pt x="166" y="265"/>
                    <a:pt x="166" y="265"/>
                    <a:pt x="165" y="264"/>
                  </a:cubicBezTo>
                  <a:cubicBezTo>
                    <a:pt x="163" y="260"/>
                    <a:pt x="160" y="256"/>
                    <a:pt x="156" y="252"/>
                  </a:cubicBezTo>
                  <a:cubicBezTo>
                    <a:pt x="153" y="249"/>
                    <a:pt x="148" y="248"/>
                    <a:pt x="144" y="248"/>
                  </a:cubicBezTo>
                  <a:cubicBezTo>
                    <a:pt x="134" y="248"/>
                    <a:pt x="125" y="254"/>
                    <a:pt x="122" y="263"/>
                  </a:cubicBezTo>
                  <a:close/>
                  <a:moveTo>
                    <a:pt x="124" y="23"/>
                  </a:moveTo>
                  <a:cubicBezTo>
                    <a:pt x="130" y="23"/>
                    <a:pt x="135" y="18"/>
                    <a:pt x="135" y="11"/>
                  </a:cubicBezTo>
                  <a:cubicBezTo>
                    <a:pt x="135" y="5"/>
                    <a:pt x="130" y="0"/>
                    <a:pt x="124" y="0"/>
                  </a:cubicBezTo>
                  <a:cubicBezTo>
                    <a:pt x="118" y="0"/>
                    <a:pt x="112" y="5"/>
                    <a:pt x="112" y="11"/>
                  </a:cubicBezTo>
                  <a:cubicBezTo>
                    <a:pt x="112" y="18"/>
                    <a:pt x="118" y="23"/>
                    <a:pt x="124" y="23"/>
                  </a:cubicBezTo>
                  <a:close/>
                  <a:moveTo>
                    <a:pt x="74" y="65"/>
                  </a:moveTo>
                  <a:cubicBezTo>
                    <a:pt x="83" y="65"/>
                    <a:pt x="91" y="58"/>
                    <a:pt x="91" y="49"/>
                  </a:cubicBezTo>
                  <a:cubicBezTo>
                    <a:pt x="91" y="45"/>
                    <a:pt x="89" y="40"/>
                    <a:pt x="86" y="37"/>
                  </a:cubicBezTo>
                  <a:cubicBezTo>
                    <a:pt x="83" y="34"/>
                    <a:pt x="79" y="32"/>
                    <a:pt x="74" y="32"/>
                  </a:cubicBezTo>
                  <a:cubicBezTo>
                    <a:pt x="70" y="32"/>
                    <a:pt x="66" y="34"/>
                    <a:pt x="62" y="37"/>
                  </a:cubicBezTo>
                  <a:cubicBezTo>
                    <a:pt x="59" y="40"/>
                    <a:pt x="58" y="45"/>
                    <a:pt x="58" y="49"/>
                  </a:cubicBezTo>
                  <a:cubicBezTo>
                    <a:pt x="58" y="58"/>
                    <a:pt x="65" y="65"/>
                    <a:pt x="74" y="65"/>
                  </a:cubicBezTo>
                  <a:close/>
                  <a:moveTo>
                    <a:pt x="68" y="43"/>
                  </a:moveTo>
                  <a:cubicBezTo>
                    <a:pt x="70" y="41"/>
                    <a:pt x="72" y="40"/>
                    <a:pt x="74" y="40"/>
                  </a:cubicBezTo>
                  <a:cubicBezTo>
                    <a:pt x="76" y="40"/>
                    <a:pt x="79" y="41"/>
                    <a:pt x="80" y="43"/>
                  </a:cubicBezTo>
                  <a:cubicBezTo>
                    <a:pt x="82" y="45"/>
                    <a:pt x="83" y="47"/>
                    <a:pt x="83" y="49"/>
                  </a:cubicBezTo>
                  <a:cubicBezTo>
                    <a:pt x="83" y="54"/>
                    <a:pt x="79" y="57"/>
                    <a:pt x="74" y="57"/>
                  </a:cubicBezTo>
                  <a:cubicBezTo>
                    <a:pt x="69" y="57"/>
                    <a:pt x="66" y="54"/>
                    <a:pt x="66" y="49"/>
                  </a:cubicBezTo>
                  <a:cubicBezTo>
                    <a:pt x="66" y="47"/>
                    <a:pt x="66" y="45"/>
                    <a:pt x="68" y="43"/>
                  </a:cubicBezTo>
                  <a:close/>
                  <a:moveTo>
                    <a:pt x="84" y="102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0"/>
                    <a:pt x="92" y="99"/>
                    <a:pt x="92" y="97"/>
                  </a:cubicBezTo>
                  <a:cubicBezTo>
                    <a:pt x="92" y="92"/>
                    <a:pt x="94" y="86"/>
                    <a:pt x="98" y="82"/>
                  </a:cubicBezTo>
                  <a:cubicBezTo>
                    <a:pt x="102" y="78"/>
                    <a:pt x="108" y="76"/>
                    <a:pt x="113" y="76"/>
                  </a:cubicBezTo>
                  <a:cubicBezTo>
                    <a:pt x="119" y="76"/>
                    <a:pt x="124" y="78"/>
                    <a:pt x="129" y="82"/>
                  </a:cubicBezTo>
                  <a:cubicBezTo>
                    <a:pt x="133" y="86"/>
                    <a:pt x="135" y="92"/>
                    <a:pt x="135" y="97"/>
                  </a:cubicBezTo>
                  <a:cubicBezTo>
                    <a:pt x="135" y="99"/>
                    <a:pt x="135" y="100"/>
                    <a:pt x="134" y="102"/>
                  </a:cubicBezTo>
                  <a:cubicBezTo>
                    <a:pt x="142" y="102"/>
                    <a:pt x="142" y="102"/>
                    <a:pt x="142" y="102"/>
                  </a:cubicBezTo>
                  <a:cubicBezTo>
                    <a:pt x="143" y="100"/>
                    <a:pt x="143" y="99"/>
                    <a:pt x="143" y="97"/>
                  </a:cubicBezTo>
                  <a:cubicBezTo>
                    <a:pt x="143" y="89"/>
                    <a:pt x="140" y="82"/>
                    <a:pt x="134" y="76"/>
                  </a:cubicBezTo>
                  <a:cubicBezTo>
                    <a:pt x="129" y="71"/>
                    <a:pt x="121" y="68"/>
                    <a:pt x="113" y="68"/>
                  </a:cubicBezTo>
                  <a:cubicBezTo>
                    <a:pt x="105" y="68"/>
                    <a:pt x="98" y="71"/>
                    <a:pt x="92" y="76"/>
                  </a:cubicBezTo>
                  <a:cubicBezTo>
                    <a:pt x="87" y="82"/>
                    <a:pt x="84" y="89"/>
                    <a:pt x="84" y="97"/>
                  </a:cubicBezTo>
                  <a:cubicBezTo>
                    <a:pt x="84" y="99"/>
                    <a:pt x="84" y="100"/>
                    <a:pt x="84" y="102"/>
                  </a:cubicBezTo>
                  <a:close/>
                </a:path>
              </a:pathLst>
            </a:custGeom>
            <a:solidFill>
              <a:srgbClr val="C65885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60331" y="1850632"/>
            <a:ext cx="615047" cy="544907"/>
            <a:chOff x="4213225" y="2468079"/>
            <a:chExt cx="819955" cy="726710"/>
          </a:xfrm>
        </p:grpSpPr>
        <p:grpSp>
          <p:nvGrpSpPr>
            <p:cNvPr id="25" name="组合 24"/>
            <p:cNvGrpSpPr/>
            <p:nvPr/>
          </p:nvGrpSpPr>
          <p:grpSpPr>
            <a:xfrm>
              <a:off x="4213225" y="2468079"/>
              <a:ext cx="819955" cy="726710"/>
              <a:chOff x="3295850" y="2263222"/>
              <a:chExt cx="2643765" cy="2343151"/>
            </a:xfrm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975"/>
            <p:cNvSpPr>
              <a:spLocks noEditPoints="1"/>
            </p:cNvSpPr>
            <p:nvPr/>
          </p:nvSpPr>
          <p:spPr bwMode="auto">
            <a:xfrm>
              <a:off x="4480244" y="2661609"/>
              <a:ext cx="272241" cy="336207"/>
            </a:xfrm>
            <a:custGeom>
              <a:avLst/>
              <a:gdLst>
                <a:gd name="T0" fmla="*/ 120 w 349"/>
                <a:gd name="T1" fmla="*/ 0 h 431"/>
                <a:gd name="T2" fmla="*/ 117 w 349"/>
                <a:gd name="T3" fmla="*/ 3 h 431"/>
                <a:gd name="T4" fmla="*/ 2 w 349"/>
                <a:gd name="T5" fmla="*/ 117 h 431"/>
                <a:gd name="T6" fmla="*/ 0 w 349"/>
                <a:gd name="T7" fmla="*/ 120 h 431"/>
                <a:gd name="T8" fmla="*/ 0 w 349"/>
                <a:gd name="T9" fmla="*/ 431 h 431"/>
                <a:gd name="T10" fmla="*/ 349 w 349"/>
                <a:gd name="T11" fmla="*/ 431 h 431"/>
                <a:gd name="T12" fmla="*/ 349 w 349"/>
                <a:gd name="T13" fmla="*/ 0 h 431"/>
                <a:gd name="T14" fmla="*/ 120 w 349"/>
                <a:gd name="T15" fmla="*/ 0 h 431"/>
                <a:gd name="T16" fmla="*/ 114 w 349"/>
                <a:gd name="T17" fmla="*/ 37 h 431"/>
                <a:gd name="T18" fmla="*/ 114 w 349"/>
                <a:gd name="T19" fmla="*/ 114 h 431"/>
                <a:gd name="T20" fmla="*/ 37 w 349"/>
                <a:gd name="T21" fmla="*/ 114 h 431"/>
                <a:gd name="T22" fmla="*/ 114 w 349"/>
                <a:gd name="T23" fmla="*/ 37 h 431"/>
                <a:gd name="T24" fmla="*/ 328 w 349"/>
                <a:gd name="T25" fmla="*/ 410 h 431"/>
                <a:gd name="T26" fmla="*/ 20 w 349"/>
                <a:gd name="T27" fmla="*/ 410 h 431"/>
                <a:gd name="T28" fmla="*/ 20 w 349"/>
                <a:gd name="T29" fmla="*/ 136 h 431"/>
                <a:gd name="T30" fmla="*/ 135 w 349"/>
                <a:gd name="T31" fmla="*/ 136 h 431"/>
                <a:gd name="T32" fmla="*/ 135 w 349"/>
                <a:gd name="T33" fmla="*/ 22 h 431"/>
                <a:gd name="T34" fmla="*/ 328 w 349"/>
                <a:gd name="T35" fmla="*/ 22 h 431"/>
                <a:gd name="T36" fmla="*/ 328 w 349"/>
                <a:gd name="T37" fmla="*/ 410 h 431"/>
                <a:gd name="T38" fmla="*/ 75 w 349"/>
                <a:gd name="T39" fmla="*/ 317 h 431"/>
                <a:gd name="T40" fmla="*/ 145 w 349"/>
                <a:gd name="T41" fmla="*/ 249 h 431"/>
                <a:gd name="T42" fmla="*/ 187 w 349"/>
                <a:gd name="T43" fmla="*/ 290 h 431"/>
                <a:gd name="T44" fmla="*/ 300 w 349"/>
                <a:gd name="T45" fmla="*/ 178 h 431"/>
                <a:gd name="T46" fmla="*/ 285 w 349"/>
                <a:gd name="T47" fmla="*/ 163 h 431"/>
                <a:gd name="T48" fmla="*/ 187 w 349"/>
                <a:gd name="T49" fmla="*/ 259 h 431"/>
                <a:gd name="T50" fmla="*/ 152 w 349"/>
                <a:gd name="T51" fmla="*/ 225 h 431"/>
                <a:gd name="T52" fmla="*/ 145 w 349"/>
                <a:gd name="T53" fmla="*/ 218 h 431"/>
                <a:gd name="T54" fmla="*/ 138 w 349"/>
                <a:gd name="T55" fmla="*/ 225 h 431"/>
                <a:gd name="T56" fmla="*/ 60 w 349"/>
                <a:gd name="T57" fmla="*/ 302 h 431"/>
                <a:gd name="T58" fmla="*/ 75 w 349"/>
                <a:gd name="T59" fmla="*/ 317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9" h="431">
                  <a:moveTo>
                    <a:pt x="120" y="0"/>
                  </a:moveTo>
                  <a:lnTo>
                    <a:pt x="117" y="3"/>
                  </a:lnTo>
                  <a:lnTo>
                    <a:pt x="2" y="117"/>
                  </a:lnTo>
                  <a:lnTo>
                    <a:pt x="0" y="120"/>
                  </a:lnTo>
                  <a:lnTo>
                    <a:pt x="0" y="431"/>
                  </a:lnTo>
                  <a:lnTo>
                    <a:pt x="349" y="431"/>
                  </a:lnTo>
                  <a:lnTo>
                    <a:pt x="349" y="0"/>
                  </a:lnTo>
                  <a:lnTo>
                    <a:pt x="120" y="0"/>
                  </a:lnTo>
                  <a:close/>
                  <a:moveTo>
                    <a:pt x="114" y="37"/>
                  </a:moveTo>
                  <a:lnTo>
                    <a:pt x="114" y="114"/>
                  </a:lnTo>
                  <a:lnTo>
                    <a:pt x="37" y="114"/>
                  </a:lnTo>
                  <a:lnTo>
                    <a:pt x="114" y="37"/>
                  </a:lnTo>
                  <a:close/>
                  <a:moveTo>
                    <a:pt x="328" y="410"/>
                  </a:moveTo>
                  <a:lnTo>
                    <a:pt x="20" y="410"/>
                  </a:lnTo>
                  <a:lnTo>
                    <a:pt x="20" y="136"/>
                  </a:lnTo>
                  <a:lnTo>
                    <a:pt x="135" y="136"/>
                  </a:lnTo>
                  <a:lnTo>
                    <a:pt x="135" y="22"/>
                  </a:lnTo>
                  <a:lnTo>
                    <a:pt x="328" y="22"/>
                  </a:lnTo>
                  <a:lnTo>
                    <a:pt x="328" y="410"/>
                  </a:lnTo>
                  <a:close/>
                  <a:moveTo>
                    <a:pt x="75" y="317"/>
                  </a:moveTo>
                  <a:lnTo>
                    <a:pt x="145" y="249"/>
                  </a:lnTo>
                  <a:lnTo>
                    <a:pt x="187" y="290"/>
                  </a:lnTo>
                  <a:lnTo>
                    <a:pt x="300" y="178"/>
                  </a:lnTo>
                  <a:lnTo>
                    <a:pt x="285" y="163"/>
                  </a:lnTo>
                  <a:lnTo>
                    <a:pt x="187" y="259"/>
                  </a:lnTo>
                  <a:lnTo>
                    <a:pt x="152" y="225"/>
                  </a:lnTo>
                  <a:lnTo>
                    <a:pt x="145" y="218"/>
                  </a:lnTo>
                  <a:lnTo>
                    <a:pt x="138" y="225"/>
                  </a:lnTo>
                  <a:lnTo>
                    <a:pt x="60" y="302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80965" y="3790926"/>
            <a:ext cx="615047" cy="544907"/>
            <a:chOff x="5707209" y="5055736"/>
            <a:chExt cx="819955" cy="726710"/>
          </a:xfrm>
        </p:grpSpPr>
        <p:grpSp>
          <p:nvGrpSpPr>
            <p:cNvPr id="30" name="组合 29"/>
            <p:cNvGrpSpPr/>
            <p:nvPr/>
          </p:nvGrpSpPr>
          <p:grpSpPr>
            <a:xfrm>
              <a:off x="5707209" y="5055736"/>
              <a:ext cx="819955" cy="726710"/>
              <a:chOff x="3295850" y="2263222"/>
              <a:chExt cx="2643765" cy="2343151"/>
            </a:xfrm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 979"/>
            <p:cNvSpPr>
              <a:spLocks noEditPoints="1"/>
            </p:cNvSpPr>
            <p:nvPr/>
          </p:nvSpPr>
          <p:spPr bwMode="auto">
            <a:xfrm>
              <a:off x="5885257" y="5270367"/>
              <a:ext cx="387230" cy="346280"/>
            </a:xfrm>
            <a:custGeom>
              <a:avLst/>
              <a:gdLst>
                <a:gd name="T0" fmla="*/ 242 w 364"/>
                <a:gd name="T1" fmla="*/ 177 h 326"/>
                <a:gd name="T2" fmla="*/ 202 w 364"/>
                <a:gd name="T3" fmla="*/ 142 h 326"/>
                <a:gd name="T4" fmla="*/ 188 w 364"/>
                <a:gd name="T5" fmla="*/ 100 h 326"/>
                <a:gd name="T6" fmla="*/ 135 w 364"/>
                <a:gd name="T7" fmla="*/ 104 h 326"/>
                <a:gd name="T8" fmla="*/ 95 w 364"/>
                <a:gd name="T9" fmla="*/ 84 h 326"/>
                <a:gd name="T10" fmla="*/ 60 w 364"/>
                <a:gd name="T11" fmla="*/ 124 h 326"/>
                <a:gd name="T12" fmla="*/ 18 w 364"/>
                <a:gd name="T13" fmla="*/ 138 h 326"/>
                <a:gd name="T14" fmla="*/ 22 w 364"/>
                <a:gd name="T15" fmla="*/ 191 h 326"/>
                <a:gd name="T16" fmla="*/ 2 w 364"/>
                <a:gd name="T17" fmla="*/ 231 h 326"/>
                <a:gd name="T18" fmla="*/ 42 w 364"/>
                <a:gd name="T19" fmla="*/ 266 h 326"/>
                <a:gd name="T20" fmla="*/ 56 w 364"/>
                <a:gd name="T21" fmla="*/ 308 h 326"/>
                <a:gd name="T22" fmla="*/ 109 w 364"/>
                <a:gd name="T23" fmla="*/ 304 h 326"/>
                <a:gd name="T24" fmla="*/ 149 w 364"/>
                <a:gd name="T25" fmla="*/ 324 h 326"/>
                <a:gd name="T26" fmla="*/ 184 w 364"/>
                <a:gd name="T27" fmla="*/ 283 h 326"/>
                <a:gd name="T28" fmla="*/ 226 w 364"/>
                <a:gd name="T29" fmla="*/ 270 h 326"/>
                <a:gd name="T30" fmla="*/ 222 w 364"/>
                <a:gd name="T31" fmla="*/ 216 h 326"/>
                <a:gd name="T32" fmla="*/ 127 w 364"/>
                <a:gd name="T33" fmla="*/ 280 h 326"/>
                <a:gd name="T34" fmla="*/ 117 w 364"/>
                <a:gd name="T35" fmla="*/ 127 h 326"/>
                <a:gd name="T36" fmla="*/ 127 w 364"/>
                <a:gd name="T37" fmla="*/ 280 h 326"/>
                <a:gd name="T38" fmla="*/ 364 w 364"/>
                <a:gd name="T39" fmla="*/ 90 h 326"/>
                <a:gd name="T40" fmla="*/ 348 w 364"/>
                <a:gd name="T41" fmla="*/ 66 h 326"/>
                <a:gd name="T42" fmla="*/ 345 w 364"/>
                <a:gd name="T43" fmla="*/ 29 h 326"/>
                <a:gd name="T44" fmla="*/ 316 w 364"/>
                <a:gd name="T45" fmla="*/ 24 h 326"/>
                <a:gd name="T46" fmla="*/ 289 w 364"/>
                <a:gd name="T47" fmla="*/ 0 h 326"/>
                <a:gd name="T48" fmla="*/ 264 w 364"/>
                <a:gd name="T49" fmla="*/ 16 h 326"/>
                <a:gd name="T50" fmla="*/ 228 w 364"/>
                <a:gd name="T51" fmla="*/ 19 h 326"/>
                <a:gd name="T52" fmla="*/ 222 w 364"/>
                <a:gd name="T53" fmla="*/ 48 h 326"/>
                <a:gd name="T54" fmla="*/ 198 w 364"/>
                <a:gd name="T55" fmla="*/ 75 h 326"/>
                <a:gd name="T56" fmla="*/ 215 w 364"/>
                <a:gd name="T57" fmla="*/ 100 h 326"/>
                <a:gd name="T58" fmla="*/ 217 w 364"/>
                <a:gd name="T59" fmla="*/ 136 h 326"/>
                <a:gd name="T60" fmla="*/ 247 w 364"/>
                <a:gd name="T61" fmla="*/ 142 h 326"/>
                <a:gd name="T62" fmla="*/ 274 w 364"/>
                <a:gd name="T63" fmla="*/ 166 h 326"/>
                <a:gd name="T64" fmla="*/ 299 w 364"/>
                <a:gd name="T65" fmla="*/ 149 h 326"/>
                <a:gd name="T66" fmla="*/ 335 w 364"/>
                <a:gd name="T67" fmla="*/ 147 h 326"/>
                <a:gd name="T68" fmla="*/ 340 w 364"/>
                <a:gd name="T69" fmla="*/ 117 h 326"/>
                <a:gd name="T70" fmla="*/ 285 w 364"/>
                <a:gd name="T71" fmla="*/ 135 h 326"/>
                <a:gd name="T72" fmla="*/ 278 w 364"/>
                <a:gd name="T73" fmla="*/ 31 h 326"/>
                <a:gd name="T74" fmla="*/ 285 w 364"/>
                <a:gd name="T75" fmla="*/ 13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4" h="326">
                  <a:moveTo>
                    <a:pt x="244" y="215"/>
                  </a:moveTo>
                  <a:cubicBezTo>
                    <a:pt x="242" y="177"/>
                    <a:pt x="242" y="177"/>
                    <a:pt x="242" y="177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16" y="165"/>
                    <a:pt x="210" y="153"/>
                    <a:pt x="202" y="142"/>
                  </a:cubicBezTo>
                  <a:cubicBezTo>
                    <a:pt x="216" y="125"/>
                    <a:pt x="216" y="125"/>
                    <a:pt x="216" y="125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61" y="110"/>
                    <a:pt x="148" y="106"/>
                    <a:pt x="135" y="10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83" y="110"/>
                    <a:pt x="71" y="116"/>
                    <a:pt x="60" y="12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28" y="164"/>
                    <a:pt x="24" y="177"/>
                    <a:pt x="22" y="19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5" y="229"/>
                    <a:pt x="25" y="229"/>
                    <a:pt x="25" y="229"/>
                  </a:cubicBezTo>
                  <a:cubicBezTo>
                    <a:pt x="28" y="243"/>
                    <a:pt x="34" y="255"/>
                    <a:pt x="42" y="266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56" y="308"/>
                    <a:pt x="56" y="308"/>
                    <a:pt x="56" y="308"/>
                  </a:cubicBezTo>
                  <a:cubicBezTo>
                    <a:pt x="71" y="291"/>
                    <a:pt x="71" y="291"/>
                    <a:pt x="71" y="291"/>
                  </a:cubicBezTo>
                  <a:cubicBezTo>
                    <a:pt x="83" y="297"/>
                    <a:pt x="96" y="302"/>
                    <a:pt x="109" y="304"/>
                  </a:cubicBezTo>
                  <a:cubicBezTo>
                    <a:pt x="111" y="326"/>
                    <a:pt x="111" y="326"/>
                    <a:pt x="111" y="326"/>
                  </a:cubicBezTo>
                  <a:cubicBezTo>
                    <a:pt x="149" y="324"/>
                    <a:pt x="149" y="324"/>
                    <a:pt x="149" y="324"/>
                  </a:cubicBezTo>
                  <a:cubicBezTo>
                    <a:pt x="147" y="301"/>
                    <a:pt x="147" y="301"/>
                    <a:pt x="147" y="301"/>
                  </a:cubicBezTo>
                  <a:cubicBezTo>
                    <a:pt x="161" y="298"/>
                    <a:pt x="173" y="292"/>
                    <a:pt x="184" y="283"/>
                  </a:cubicBezTo>
                  <a:cubicBezTo>
                    <a:pt x="201" y="298"/>
                    <a:pt x="201" y="298"/>
                    <a:pt x="201" y="298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09" y="255"/>
                    <a:pt x="209" y="255"/>
                    <a:pt x="209" y="255"/>
                  </a:cubicBezTo>
                  <a:cubicBezTo>
                    <a:pt x="216" y="243"/>
                    <a:pt x="220" y="230"/>
                    <a:pt x="222" y="216"/>
                  </a:cubicBezTo>
                  <a:lnTo>
                    <a:pt x="244" y="215"/>
                  </a:lnTo>
                  <a:close/>
                  <a:moveTo>
                    <a:pt x="127" y="280"/>
                  </a:moveTo>
                  <a:cubicBezTo>
                    <a:pt x="85" y="283"/>
                    <a:pt x="48" y="251"/>
                    <a:pt x="45" y="209"/>
                  </a:cubicBezTo>
                  <a:cubicBezTo>
                    <a:pt x="43" y="167"/>
                    <a:pt x="75" y="130"/>
                    <a:pt x="117" y="127"/>
                  </a:cubicBezTo>
                  <a:cubicBezTo>
                    <a:pt x="159" y="124"/>
                    <a:pt x="196" y="157"/>
                    <a:pt x="199" y="199"/>
                  </a:cubicBezTo>
                  <a:cubicBezTo>
                    <a:pt x="201" y="241"/>
                    <a:pt x="169" y="278"/>
                    <a:pt x="127" y="280"/>
                  </a:cubicBezTo>
                  <a:close/>
                  <a:moveTo>
                    <a:pt x="349" y="91"/>
                  </a:moveTo>
                  <a:cubicBezTo>
                    <a:pt x="364" y="90"/>
                    <a:pt x="364" y="90"/>
                    <a:pt x="364" y="90"/>
                  </a:cubicBezTo>
                  <a:cubicBezTo>
                    <a:pt x="363" y="65"/>
                    <a:pt x="363" y="65"/>
                    <a:pt x="363" y="65"/>
                  </a:cubicBezTo>
                  <a:cubicBezTo>
                    <a:pt x="348" y="66"/>
                    <a:pt x="348" y="66"/>
                    <a:pt x="348" y="66"/>
                  </a:cubicBezTo>
                  <a:cubicBezTo>
                    <a:pt x="345" y="56"/>
                    <a:pt x="341" y="48"/>
                    <a:pt x="335" y="41"/>
                  </a:cubicBezTo>
                  <a:cubicBezTo>
                    <a:pt x="345" y="29"/>
                    <a:pt x="345" y="29"/>
                    <a:pt x="345" y="29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16" y="24"/>
                    <a:pt x="316" y="24"/>
                    <a:pt x="316" y="24"/>
                  </a:cubicBezTo>
                  <a:cubicBezTo>
                    <a:pt x="308" y="19"/>
                    <a:pt x="299" y="16"/>
                    <a:pt x="290" y="15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6"/>
                    <a:pt x="264" y="16"/>
                    <a:pt x="264" y="16"/>
                  </a:cubicBezTo>
                  <a:cubicBezTo>
                    <a:pt x="255" y="19"/>
                    <a:pt x="247" y="23"/>
                    <a:pt x="239" y="29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11" y="38"/>
                    <a:pt x="211" y="38"/>
                    <a:pt x="211" y="38"/>
                  </a:cubicBezTo>
                  <a:cubicBezTo>
                    <a:pt x="222" y="48"/>
                    <a:pt x="222" y="48"/>
                    <a:pt x="222" y="48"/>
                  </a:cubicBezTo>
                  <a:cubicBezTo>
                    <a:pt x="218" y="56"/>
                    <a:pt x="215" y="65"/>
                    <a:pt x="213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15" y="100"/>
                    <a:pt x="215" y="100"/>
                    <a:pt x="215" y="100"/>
                  </a:cubicBezTo>
                  <a:cubicBezTo>
                    <a:pt x="218" y="109"/>
                    <a:pt x="222" y="117"/>
                    <a:pt x="227" y="125"/>
                  </a:cubicBezTo>
                  <a:cubicBezTo>
                    <a:pt x="217" y="136"/>
                    <a:pt x="217" y="136"/>
                    <a:pt x="217" y="136"/>
                  </a:cubicBezTo>
                  <a:cubicBezTo>
                    <a:pt x="237" y="153"/>
                    <a:pt x="237" y="153"/>
                    <a:pt x="237" y="153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55" y="146"/>
                    <a:pt x="263" y="149"/>
                    <a:pt x="273" y="151"/>
                  </a:cubicBezTo>
                  <a:cubicBezTo>
                    <a:pt x="274" y="166"/>
                    <a:pt x="274" y="166"/>
                    <a:pt x="274" y="166"/>
                  </a:cubicBezTo>
                  <a:cubicBezTo>
                    <a:pt x="300" y="164"/>
                    <a:pt x="300" y="164"/>
                    <a:pt x="300" y="164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308" y="147"/>
                    <a:pt x="316" y="142"/>
                    <a:pt x="323" y="137"/>
                  </a:cubicBezTo>
                  <a:cubicBezTo>
                    <a:pt x="335" y="147"/>
                    <a:pt x="335" y="147"/>
                    <a:pt x="335" y="147"/>
                  </a:cubicBezTo>
                  <a:cubicBezTo>
                    <a:pt x="352" y="127"/>
                    <a:pt x="352" y="127"/>
                    <a:pt x="352" y="127"/>
                  </a:cubicBezTo>
                  <a:cubicBezTo>
                    <a:pt x="340" y="117"/>
                    <a:pt x="340" y="117"/>
                    <a:pt x="340" y="117"/>
                  </a:cubicBezTo>
                  <a:cubicBezTo>
                    <a:pt x="345" y="110"/>
                    <a:pt x="348" y="101"/>
                    <a:pt x="349" y="91"/>
                  </a:cubicBezTo>
                  <a:close/>
                  <a:moveTo>
                    <a:pt x="285" y="135"/>
                  </a:moveTo>
                  <a:cubicBezTo>
                    <a:pt x="256" y="137"/>
                    <a:pt x="231" y="115"/>
                    <a:pt x="229" y="86"/>
                  </a:cubicBezTo>
                  <a:cubicBezTo>
                    <a:pt x="227" y="57"/>
                    <a:pt x="249" y="32"/>
                    <a:pt x="278" y="31"/>
                  </a:cubicBezTo>
                  <a:cubicBezTo>
                    <a:pt x="307" y="29"/>
                    <a:pt x="332" y="51"/>
                    <a:pt x="333" y="79"/>
                  </a:cubicBezTo>
                  <a:cubicBezTo>
                    <a:pt x="335" y="108"/>
                    <a:pt x="313" y="133"/>
                    <a:pt x="285" y="135"/>
                  </a:cubicBezTo>
                  <a:close/>
                </a:path>
              </a:pathLst>
            </a:custGeom>
            <a:solidFill>
              <a:srgbClr val="663A77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160331" y="3144160"/>
            <a:ext cx="615047" cy="544907"/>
            <a:chOff x="4213225" y="4193183"/>
            <a:chExt cx="819955" cy="726710"/>
          </a:xfrm>
        </p:grpSpPr>
        <p:grpSp>
          <p:nvGrpSpPr>
            <p:cNvPr id="35" name="组合 34"/>
            <p:cNvGrpSpPr/>
            <p:nvPr/>
          </p:nvGrpSpPr>
          <p:grpSpPr>
            <a:xfrm>
              <a:off x="4213225" y="4193183"/>
              <a:ext cx="819955" cy="726710"/>
              <a:chOff x="3295850" y="2263222"/>
              <a:chExt cx="2643765" cy="2343151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Freeform 983"/>
            <p:cNvSpPr>
              <a:spLocks noEditPoints="1"/>
            </p:cNvSpPr>
            <p:nvPr/>
          </p:nvSpPr>
          <p:spPr bwMode="auto">
            <a:xfrm>
              <a:off x="4434579" y="4378757"/>
              <a:ext cx="363572" cy="373029"/>
            </a:xfrm>
            <a:custGeom>
              <a:avLst/>
              <a:gdLst>
                <a:gd name="T0" fmla="*/ 116 w 232"/>
                <a:gd name="T1" fmla="*/ 88 h 239"/>
                <a:gd name="T2" fmla="*/ 84 w 232"/>
                <a:gd name="T3" fmla="*/ 119 h 239"/>
                <a:gd name="T4" fmla="*/ 116 w 232"/>
                <a:gd name="T5" fmla="*/ 151 h 239"/>
                <a:gd name="T6" fmla="*/ 148 w 232"/>
                <a:gd name="T7" fmla="*/ 119 h 239"/>
                <a:gd name="T8" fmla="*/ 116 w 232"/>
                <a:gd name="T9" fmla="*/ 88 h 239"/>
                <a:gd name="T10" fmla="*/ 49 w 232"/>
                <a:gd name="T11" fmla="*/ 197 h 239"/>
                <a:gd name="T12" fmla="*/ 44 w 232"/>
                <a:gd name="T13" fmla="*/ 191 h 239"/>
                <a:gd name="T14" fmla="*/ 14 w 232"/>
                <a:gd name="T15" fmla="*/ 119 h 239"/>
                <a:gd name="T16" fmla="*/ 93 w 232"/>
                <a:gd name="T17" fmla="*/ 20 h 239"/>
                <a:gd name="T18" fmla="*/ 90 w 232"/>
                <a:gd name="T19" fmla="*/ 7 h 239"/>
                <a:gd name="T20" fmla="*/ 0 w 232"/>
                <a:gd name="T21" fmla="*/ 119 h 239"/>
                <a:gd name="T22" fmla="*/ 34 w 232"/>
                <a:gd name="T23" fmla="*/ 201 h 239"/>
                <a:gd name="T24" fmla="*/ 44 w 232"/>
                <a:gd name="T25" fmla="*/ 210 h 239"/>
                <a:gd name="T26" fmla="*/ 34 w 232"/>
                <a:gd name="T27" fmla="*/ 239 h 239"/>
                <a:gd name="T28" fmla="*/ 116 w 232"/>
                <a:gd name="T29" fmla="*/ 228 h 239"/>
                <a:gd name="T30" fmla="*/ 60 w 232"/>
                <a:gd name="T31" fmla="*/ 167 h 239"/>
                <a:gd name="T32" fmla="*/ 49 w 232"/>
                <a:gd name="T33" fmla="*/ 197 h 239"/>
                <a:gd name="T34" fmla="*/ 188 w 232"/>
                <a:gd name="T35" fmla="*/ 29 h 239"/>
                <a:gd name="T36" fmla="*/ 198 w 232"/>
                <a:gd name="T37" fmla="*/ 0 h 239"/>
                <a:gd name="T38" fmla="*/ 116 w 232"/>
                <a:gd name="T39" fmla="*/ 10 h 239"/>
                <a:gd name="T40" fmla="*/ 172 w 232"/>
                <a:gd name="T41" fmla="*/ 72 h 239"/>
                <a:gd name="T42" fmla="*/ 183 w 232"/>
                <a:gd name="T43" fmla="*/ 42 h 239"/>
                <a:gd name="T44" fmla="*/ 218 w 232"/>
                <a:gd name="T45" fmla="*/ 119 h 239"/>
                <a:gd name="T46" fmla="*/ 188 w 232"/>
                <a:gd name="T47" fmla="*/ 191 h 239"/>
                <a:gd name="T48" fmla="*/ 139 w 232"/>
                <a:gd name="T49" fmla="*/ 219 h 239"/>
                <a:gd name="T50" fmla="*/ 142 w 232"/>
                <a:gd name="T51" fmla="*/ 232 h 239"/>
                <a:gd name="T52" fmla="*/ 198 w 232"/>
                <a:gd name="T53" fmla="*/ 201 h 239"/>
                <a:gd name="T54" fmla="*/ 232 w 232"/>
                <a:gd name="T55" fmla="*/ 119 h 239"/>
                <a:gd name="T56" fmla="*/ 188 w 232"/>
                <a:gd name="T57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239">
                  <a:moveTo>
                    <a:pt x="116" y="88"/>
                  </a:moveTo>
                  <a:cubicBezTo>
                    <a:pt x="98" y="88"/>
                    <a:pt x="84" y="102"/>
                    <a:pt x="84" y="119"/>
                  </a:cubicBezTo>
                  <a:cubicBezTo>
                    <a:pt x="84" y="137"/>
                    <a:pt x="98" y="151"/>
                    <a:pt x="116" y="151"/>
                  </a:cubicBezTo>
                  <a:cubicBezTo>
                    <a:pt x="134" y="151"/>
                    <a:pt x="148" y="137"/>
                    <a:pt x="148" y="119"/>
                  </a:cubicBezTo>
                  <a:cubicBezTo>
                    <a:pt x="148" y="102"/>
                    <a:pt x="134" y="88"/>
                    <a:pt x="116" y="88"/>
                  </a:cubicBezTo>
                  <a:close/>
                  <a:moveTo>
                    <a:pt x="49" y="197"/>
                  </a:moveTo>
                  <a:cubicBezTo>
                    <a:pt x="47" y="195"/>
                    <a:pt x="46" y="193"/>
                    <a:pt x="44" y="191"/>
                  </a:cubicBezTo>
                  <a:cubicBezTo>
                    <a:pt x="25" y="172"/>
                    <a:pt x="14" y="147"/>
                    <a:pt x="14" y="119"/>
                  </a:cubicBezTo>
                  <a:cubicBezTo>
                    <a:pt x="14" y="71"/>
                    <a:pt x="48" y="30"/>
                    <a:pt x="93" y="20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39" y="19"/>
                    <a:pt x="0" y="65"/>
                    <a:pt x="0" y="119"/>
                  </a:cubicBezTo>
                  <a:cubicBezTo>
                    <a:pt x="0" y="150"/>
                    <a:pt x="12" y="179"/>
                    <a:pt x="34" y="201"/>
                  </a:cubicBezTo>
                  <a:cubicBezTo>
                    <a:pt x="37" y="204"/>
                    <a:pt x="41" y="207"/>
                    <a:pt x="44" y="210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116" y="228"/>
                    <a:pt x="116" y="228"/>
                    <a:pt x="116" y="228"/>
                  </a:cubicBezTo>
                  <a:cubicBezTo>
                    <a:pt x="60" y="167"/>
                    <a:pt x="60" y="167"/>
                    <a:pt x="60" y="167"/>
                  </a:cubicBezTo>
                  <a:lnTo>
                    <a:pt x="49" y="197"/>
                  </a:lnTo>
                  <a:close/>
                  <a:moveTo>
                    <a:pt x="188" y="29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72" y="72"/>
                    <a:pt x="172" y="72"/>
                    <a:pt x="172" y="72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204" y="61"/>
                    <a:pt x="218" y="89"/>
                    <a:pt x="218" y="119"/>
                  </a:cubicBezTo>
                  <a:cubicBezTo>
                    <a:pt x="218" y="147"/>
                    <a:pt x="207" y="172"/>
                    <a:pt x="188" y="191"/>
                  </a:cubicBezTo>
                  <a:cubicBezTo>
                    <a:pt x="174" y="205"/>
                    <a:pt x="157" y="214"/>
                    <a:pt x="139" y="219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63" y="227"/>
                    <a:pt x="182" y="217"/>
                    <a:pt x="198" y="201"/>
                  </a:cubicBezTo>
                  <a:cubicBezTo>
                    <a:pt x="220" y="179"/>
                    <a:pt x="232" y="150"/>
                    <a:pt x="232" y="119"/>
                  </a:cubicBezTo>
                  <a:cubicBezTo>
                    <a:pt x="232" y="83"/>
                    <a:pt x="214" y="50"/>
                    <a:pt x="188" y="29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01600" y="3144160"/>
            <a:ext cx="615047" cy="544907"/>
            <a:chOff x="7201193" y="4193183"/>
            <a:chExt cx="819955" cy="726710"/>
          </a:xfrm>
        </p:grpSpPr>
        <p:grpSp>
          <p:nvGrpSpPr>
            <p:cNvPr id="40" name="组合 39"/>
            <p:cNvGrpSpPr/>
            <p:nvPr/>
          </p:nvGrpSpPr>
          <p:grpSpPr>
            <a:xfrm>
              <a:off x="7201193" y="4193183"/>
              <a:ext cx="819955" cy="726710"/>
              <a:chOff x="3295850" y="2263222"/>
              <a:chExt cx="2643765" cy="2343151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Group 17"/>
            <p:cNvGrpSpPr>
              <a:grpSpLocks noChangeAspect="1"/>
            </p:cNvGrpSpPr>
            <p:nvPr/>
          </p:nvGrpSpPr>
          <p:grpSpPr bwMode="auto">
            <a:xfrm>
              <a:off x="7495152" y="4410179"/>
              <a:ext cx="269485" cy="289276"/>
              <a:chOff x="231" y="1205"/>
              <a:chExt cx="640" cy="687"/>
            </a:xfrm>
            <a:solidFill>
              <a:srgbClr val="00AF92"/>
            </a:solidFill>
            <a:effectLst/>
          </p:grpSpPr>
          <p:sp>
            <p:nvSpPr>
              <p:cNvPr id="42" name="Freeform 18"/>
              <p:cNvSpPr>
                <a:spLocks/>
              </p:cNvSpPr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4280965" y="1203867"/>
            <a:ext cx="615047" cy="544907"/>
            <a:chOff x="5707209" y="1605527"/>
            <a:chExt cx="819955" cy="726710"/>
          </a:xfrm>
        </p:grpSpPr>
        <p:grpSp>
          <p:nvGrpSpPr>
            <p:cNvPr id="47" name="组合 46"/>
            <p:cNvGrpSpPr/>
            <p:nvPr/>
          </p:nvGrpSpPr>
          <p:grpSpPr>
            <a:xfrm>
              <a:off x="5707209" y="1605527"/>
              <a:ext cx="819955" cy="726710"/>
              <a:chOff x="3295850" y="2263222"/>
              <a:chExt cx="2643765" cy="2343151"/>
            </a:xfrm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5953535" y="1781665"/>
              <a:ext cx="328736" cy="370991"/>
              <a:chOff x="10815638" y="1174750"/>
              <a:chExt cx="728663" cy="822325"/>
            </a:xfrm>
            <a:solidFill>
              <a:srgbClr val="FFB850"/>
            </a:solidFill>
          </p:grpSpPr>
          <p:sp>
            <p:nvSpPr>
              <p:cNvPr id="49" name="Freeform 33"/>
              <p:cNvSpPr>
                <a:spLocks noEditPoints="1"/>
              </p:cNvSpPr>
              <p:nvPr/>
            </p:nvSpPr>
            <p:spPr bwMode="auto">
              <a:xfrm>
                <a:off x="10815638" y="1174750"/>
                <a:ext cx="728663" cy="822325"/>
              </a:xfrm>
              <a:custGeom>
                <a:avLst/>
                <a:gdLst>
                  <a:gd name="T0" fmla="*/ 103 w 194"/>
                  <a:gd name="T1" fmla="*/ 26 h 219"/>
                  <a:gd name="T2" fmla="*/ 103 w 194"/>
                  <a:gd name="T3" fmla="*/ 18 h 219"/>
                  <a:gd name="T4" fmla="*/ 120 w 194"/>
                  <a:gd name="T5" fmla="*/ 18 h 219"/>
                  <a:gd name="T6" fmla="*/ 120 w 194"/>
                  <a:gd name="T7" fmla="*/ 0 h 219"/>
                  <a:gd name="T8" fmla="*/ 74 w 194"/>
                  <a:gd name="T9" fmla="*/ 0 h 219"/>
                  <a:gd name="T10" fmla="*/ 74 w 194"/>
                  <a:gd name="T11" fmla="*/ 18 h 219"/>
                  <a:gd name="T12" fmla="*/ 91 w 194"/>
                  <a:gd name="T13" fmla="*/ 18 h 219"/>
                  <a:gd name="T14" fmla="*/ 91 w 194"/>
                  <a:gd name="T15" fmla="*/ 26 h 219"/>
                  <a:gd name="T16" fmla="*/ 0 w 194"/>
                  <a:gd name="T17" fmla="*/ 122 h 219"/>
                  <a:gd name="T18" fmla="*/ 97 w 194"/>
                  <a:gd name="T19" fmla="*/ 219 h 219"/>
                  <a:gd name="T20" fmla="*/ 194 w 194"/>
                  <a:gd name="T21" fmla="*/ 122 h 219"/>
                  <a:gd name="T22" fmla="*/ 103 w 194"/>
                  <a:gd name="T23" fmla="*/ 26 h 219"/>
                  <a:gd name="T24" fmla="*/ 158 w 194"/>
                  <a:gd name="T25" fmla="*/ 180 h 219"/>
                  <a:gd name="T26" fmla="*/ 145 w 194"/>
                  <a:gd name="T27" fmla="*/ 167 h 219"/>
                  <a:gd name="T28" fmla="*/ 142 w 194"/>
                  <a:gd name="T29" fmla="*/ 171 h 219"/>
                  <a:gd name="T30" fmla="*/ 154 w 194"/>
                  <a:gd name="T31" fmla="*/ 183 h 219"/>
                  <a:gd name="T32" fmla="*/ 100 w 194"/>
                  <a:gd name="T33" fmla="*/ 206 h 219"/>
                  <a:gd name="T34" fmla="*/ 100 w 194"/>
                  <a:gd name="T35" fmla="*/ 188 h 219"/>
                  <a:gd name="T36" fmla="*/ 95 w 194"/>
                  <a:gd name="T37" fmla="*/ 188 h 219"/>
                  <a:gd name="T38" fmla="*/ 95 w 194"/>
                  <a:gd name="T39" fmla="*/ 206 h 219"/>
                  <a:gd name="T40" fmla="*/ 40 w 194"/>
                  <a:gd name="T41" fmla="*/ 183 h 219"/>
                  <a:gd name="T42" fmla="*/ 52 w 194"/>
                  <a:gd name="T43" fmla="*/ 171 h 219"/>
                  <a:gd name="T44" fmla="*/ 49 w 194"/>
                  <a:gd name="T45" fmla="*/ 167 h 219"/>
                  <a:gd name="T46" fmla="*/ 36 w 194"/>
                  <a:gd name="T47" fmla="*/ 180 h 219"/>
                  <a:gd name="T48" fmla="*/ 14 w 194"/>
                  <a:gd name="T49" fmla="*/ 125 h 219"/>
                  <a:gd name="T50" fmla="*/ 31 w 194"/>
                  <a:gd name="T51" fmla="*/ 125 h 219"/>
                  <a:gd name="T52" fmla="*/ 31 w 194"/>
                  <a:gd name="T53" fmla="*/ 120 h 219"/>
                  <a:gd name="T54" fmla="*/ 14 w 194"/>
                  <a:gd name="T55" fmla="*/ 120 h 219"/>
                  <a:gd name="T56" fmla="*/ 36 w 194"/>
                  <a:gd name="T57" fmla="*/ 65 h 219"/>
                  <a:gd name="T58" fmla="*/ 49 w 194"/>
                  <a:gd name="T59" fmla="*/ 78 h 219"/>
                  <a:gd name="T60" fmla="*/ 52 w 194"/>
                  <a:gd name="T61" fmla="*/ 74 h 219"/>
                  <a:gd name="T62" fmla="*/ 40 w 194"/>
                  <a:gd name="T63" fmla="*/ 62 h 219"/>
                  <a:gd name="T64" fmla="*/ 95 w 194"/>
                  <a:gd name="T65" fmla="*/ 39 h 219"/>
                  <a:gd name="T66" fmla="*/ 95 w 194"/>
                  <a:gd name="T67" fmla="*/ 56 h 219"/>
                  <a:gd name="T68" fmla="*/ 100 w 194"/>
                  <a:gd name="T69" fmla="*/ 56 h 219"/>
                  <a:gd name="T70" fmla="*/ 100 w 194"/>
                  <a:gd name="T71" fmla="*/ 39 h 219"/>
                  <a:gd name="T72" fmla="*/ 154 w 194"/>
                  <a:gd name="T73" fmla="*/ 62 h 219"/>
                  <a:gd name="T74" fmla="*/ 142 w 194"/>
                  <a:gd name="T75" fmla="*/ 74 h 219"/>
                  <a:gd name="T76" fmla="*/ 145 w 194"/>
                  <a:gd name="T77" fmla="*/ 78 h 219"/>
                  <a:gd name="T78" fmla="*/ 158 w 194"/>
                  <a:gd name="T79" fmla="*/ 65 h 219"/>
                  <a:gd name="T80" fmla="*/ 180 w 194"/>
                  <a:gd name="T81" fmla="*/ 120 h 219"/>
                  <a:gd name="T82" fmla="*/ 163 w 194"/>
                  <a:gd name="T83" fmla="*/ 120 h 219"/>
                  <a:gd name="T84" fmla="*/ 163 w 194"/>
                  <a:gd name="T85" fmla="*/ 125 h 219"/>
                  <a:gd name="T86" fmla="*/ 180 w 194"/>
                  <a:gd name="T87" fmla="*/ 125 h 219"/>
                  <a:gd name="T88" fmla="*/ 158 w 194"/>
                  <a:gd name="T89" fmla="*/ 18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4" h="219">
                    <a:moveTo>
                      <a:pt x="103" y="26"/>
                    </a:moveTo>
                    <a:cubicBezTo>
                      <a:pt x="103" y="18"/>
                      <a:pt x="103" y="18"/>
                      <a:pt x="103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41" y="29"/>
                      <a:pt x="0" y="71"/>
                      <a:pt x="0" y="122"/>
                    </a:cubicBezTo>
                    <a:cubicBezTo>
                      <a:pt x="0" y="176"/>
                      <a:pt x="44" y="219"/>
                      <a:pt x="97" y="219"/>
                    </a:cubicBezTo>
                    <a:cubicBezTo>
                      <a:pt x="150" y="219"/>
                      <a:pt x="194" y="176"/>
                      <a:pt x="194" y="122"/>
                    </a:cubicBezTo>
                    <a:cubicBezTo>
                      <a:pt x="194" y="71"/>
                      <a:pt x="154" y="29"/>
                      <a:pt x="103" y="26"/>
                    </a:cubicBezTo>
                    <a:close/>
                    <a:moveTo>
                      <a:pt x="158" y="180"/>
                    </a:move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42" y="171"/>
                      <a:pt x="142" y="171"/>
                      <a:pt x="142" y="171"/>
                    </a:cubicBezTo>
                    <a:cubicBezTo>
                      <a:pt x="154" y="183"/>
                      <a:pt x="154" y="183"/>
                      <a:pt x="154" y="183"/>
                    </a:cubicBezTo>
                    <a:cubicBezTo>
                      <a:pt x="140" y="197"/>
                      <a:pt x="121" y="205"/>
                      <a:pt x="100" y="206"/>
                    </a:cubicBezTo>
                    <a:cubicBezTo>
                      <a:pt x="100" y="188"/>
                      <a:pt x="100" y="188"/>
                      <a:pt x="100" y="188"/>
                    </a:cubicBezTo>
                    <a:cubicBezTo>
                      <a:pt x="95" y="188"/>
                      <a:pt x="95" y="188"/>
                      <a:pt x="95" y="188"/>
                    </a:cubicBezTo>
                    <a:cubicBezTo>
                      <a:pt x="95" y="206"/>
                      <a:pt x="95" y="206"/>
                      <a:pt x="95" y="206"/>
                    </a:cubicBezTo>
                    <a:cubicBezTo>
                      <a:pt x="73" y="205"/>
                      <a:pt x="54" y="197"/>
                      <a:pt x="40" y="183"/>
                    </a:cubicBezTo>
                    <a:cubicBezTo>
                      <a:pt x="52" y="171"/>
                      <a:pt x="52" y="171"/>
                      <a:pt x="52" y="171"/>
                    </a:cubicBezTo>
                    <a:cubicBezTo>
                      <a:pt x="49" y="167"/>
                      <a:pt x="49" y="167"/>
                      <a:pt x="49" y="167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23" y="165"/>
                      <a:pt x="14" y="146"/>
                      <a:pt x="14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14" y="120"/>
                      <a:pt x="14" y="120"/>
                      <a:pt x="14" y="120"/>
                    </a:cubicBezTo>
                    <a:cubicBezTo>
                      <a:pt x="14" y="99"/>
                      <a:pt x="23" y="80"/>
                      <a:pt x="36" y="65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54" y="48"/>
                      <a:pt x="73" y="40"/>
                      <a:pt x="95" y="39"/>
                    </a:cubicBezTo>
                    <a:cubicBezTo>
                      <a:pt x="95" y="56"/>
                      <a:pt x="95" y="56"/>
                      <a:pt x="95" y="56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121" y="40"/>
                      <a:pt x="140" y="48"/>
                      <a:pt x="154" y="62"/>
                    </a:cubicBezTo>
                    <a:cubicBezTo>
                      <a:pt x="142" y="74"/>
                      <a:pt x="142" y="74"/>
                      <a:pt x="142" y="74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71" y="80"/>
                      <a:pt x="180" y="99"/>
                      <a:pt x="180" y="120"/>
                    </a:cubicBezTo>
                    <a:cubicBezTo>
                      <a:pt x="163" y="120"/>
                      <a:pt x="163" y="120"/>
                      <a:pt x="163" y="120"/>
                    </a:cubicBezTo>
                    <a:cubicBezTo>
                      <a:pt x="163" y="125"/>
                      <a:pt x="163" y="125"/>
                      <a:pt x="163" y="125"/>
                    </a:cubicBezTo>
                    <a:cubicBezTo>
                      <a:pt x="180" y="125"/>
                      <a:pt x="180" y="125"/>
                      <a:pt x="180" y="125"/>
                    </a:cubicBezTo>
                    <a:cubicBezTo>
                      <a:pt x="180" y="146"/>
                      <a:pt x="171" y="165"/>
                      <a:pt x="158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11153775" y="1404937"/>
                <a:ext cx="160338" cy="273050"/>
              </a:xfrm>
              <a:custGeom>
                <a:avLst/>
                <a:gdLst>
                  <a:gd name="T0" fmla="*/ 101 w 101"/>
                  <a:gd name="T1" fmla="*/ 66 h 172"/>
                  <a:gd name="T2" fmla="*/ 94 w 101"/>
                  <a:gd name="T3" fmla="*/ 59 h 172"/>
                  <a:gd name="T4" fmla="*/ 21 w 101"/>
                  <a:gd name="T5" fmla="*/ 132 h 172"/>
                  <a:gd name="T6" fmla="*/ 21 w 101"/>
                  <a:gd name="T7" fmla="*/ 0 h 172"/>
                  <a:gd name="T8" fmla="*/ 11 w 101"/>
                  <a:gd name="T9" fmla="*/ 0 h 172"/>
                  <a:gd name="T10" fmla="*/ 11 w 101"/>
                  <a:gd name="T11" fmla="*/ 141 h 172"/>
                  <a:gd name="T12" fmla="*/ 0 w 101"/>
                  <a:gd name="T13" fmla="*/ 153 h 172"/>
                  <a:gd name="T14" fmla="*/ 7 w 101"/>
                  <a:gd name="T15" fmla="*/ 163 h 172"/>
                  <a:gd name="T16" fmla="*/ 11 w 101"/>
                  <a:gd name="T17" fmla="*/ 158 h 172"/>
                  <a:gd name="T18" fmla="*/ 11 w 101"/>
                  <a:gd name="T19" fmla="*/ 172 h 172"/>
                  <a:gd name="T20" fmla="*/ 21 w 101"/>
                  <a:gd name="T21" fmla="*/ 172 h 172"/>
                  <a:gd name="T22" fmla="*/ 21 w 101"/>
                  <a:gd name="T23" fmla="*/ 146 h 172"/>
                  <a:gd name="T24" fmla="*/ 101 w 101"/>
                  <a:gd name="T25" fmla="*/ 6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172">
                    <a:moveTo>
                      <a:pt x="101" y="66"/>
                    </a:moveTo>
                    <a:lnTo>
                      <a:pt x="94" y="59"/>
                    </a:lnTo>
                    <a:lnTo>
                      <a:pt x="21" y="132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11" y="141"/>
                    </a:lnTo>
                    <a:lnTo>
                      <a:pt x="0" y="153"/>
                    </a:lnTo>
                    <a:lnTo>
                      <a:pt x="7" y="163"/>
                    </a:lnTo>
                    <a:lnTo>
                      <a:pt x="11" y="158"/>
                    </a:lnTo>
                    <a:lnTo>
                      <a:pt x="11" y="172"/>
                    </a:lnTo>
                    <a:lnTo>
                      <a:pt x="21" y="172"/>
                    </a:lnTo>
                    <a:lnTo>
                      <a:pt x="21" y="146"/>
                    </a:lnTo>
                    <a:lnTo>
                      <a:pt x="10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4126553" y="774339"/>
            <a:ext cx="1371839" cy="369332"/>
            <a:chOff x="5108606" y="824701"/>
            <a:chExt cx="1828881" cy="492557"/>
          </a:xfrm>
        </p:grpSpPr>
        <p:sp>
          <p:nvSpPr>
            <p:cNvPr id="54" name="文本框 90"/>
            <p:cNvSpPr txBox="1"/>
            <p:nvPr/>
          </p:nvSpPr>
          <p:spPr>
            <a:xfrm>
              <a:off x="5443637" y="905840"/>
              <a:ext cx="1493850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待支付</a:t>
              </a:r>
              <a:endParaRPr lang="zh-CN" altLang="en-US" sz="1200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94"/>
            <p:cNvSpPr txBox="1"/>
            <p:nvPr/>
          </p:nvSpPr>
          <p:spPr>
            <a:xfrm>
              <a:off x="5108606" y="824701"/>
              <a:ext cx="598602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8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952674" y="1896384"/>
            <a:ext cx="1371838" cy="369332"/>
            <a:chOff x="1702718" y="2419504"/>
            <a:chExt cx="1828879" cy="492557"/>
          </a:xfrm>
        </p:grpSpPr>
        <p:sp>
          <p:nvSpPr>
            <p:cNvPr id="58" name="文本框 96"/>
            <p:cNvSpPr txBox="1"/>
            <p:nvPr/>
          </p:nvSpPr>
          <p:spPr>
            <a:xfrm>
              <a:off x="2037749" y="2500643"/>
              <a:ext cx="1493848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</a:t>
              </a:r>
              <a:r>
                <a:rPr lang="zh-CN" altLang="en-US" sz="1200" b="1" dirty="0" smtClean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接单</a:t>
              </a:r>
              <a:endParaRPr lang="zh-CN" altLang="en-US" sz="12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98"/>
            <p:cNvSpPr txBox="1"/>
            <p:nvPr/>
          </p:nvSpPr>
          <p:spPr>
            <a:xfrm>
              <a:off x="1702718" y="2419504"/>
              <a:ext cx="66609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8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949100" y="3238495"/>
            <a:ext cx="1371838" cy="369332"/>
            <a:chOff x="1756307" y="4167909"/>
            <a:chExt cx="1828880" cy="492557"/>
          </a:xfrm>
        </p:grpSpPr>
        <p:sp>
          <p:nvSpPr>
            <p:cNvPr id="62" name="文本框 100"/>
            <p:cNvSpPr txBox="1"/>
            <p:nvPr/>
          </p:nvSpPr>
          <p:spPr>
            <a:xfrm>
              <a:off x="2091339" y="4249048"/>
              <a:ext cx="1493848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已接单</a:t>
              </a:r>
              <a:endParaRPr lang="zh-CN" altLang="en-US" sz="12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102"/>
            <p:cNvSpPr txBox="1"/>
            <p:nvPr/>
          </p:nvSpPr>
          <p:spPr>
            <a:xfrm>
              <a:off x="1756307" y="4167909"/>
              <a:ext cx="612510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8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271029" y="1920268"/>
            <a:ext cx="1371840" cy="369332"/>
            <a:chOff x="8370781" y="2419504"/>
            <a:chExt cx="1828881" cy="492557"/>
          </a:xfrm>
        </p:grpSpPr>
        <p:sp>
          <p:nvSpPr>
            <p:cNvPr id="66" name="文本框 104"/>
            <p:cNvSpPr txBox="1"/>
            <p:nvPr/>
          </p:nvSpPr>
          <p:spPr>
            <a:xfrm>
              <a:off x="8705813" y="2500643"/>
              <a:ext cx="1493849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C65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已结束</a:t>
              </a:r>
              <a:endParaRPr lang="zh-CN" altLang="en-US" sz="1200" b="1" dirty="0">
                <a:solidFill>
                  <a:srgbClr val="C65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106"/>
            <p:cNvSpPr txBox="1"/>
            <p:nvPr/>
          </p:nvSpPr>
          <p:spPr>
            <a:xfrm>
              <a:off x="8370781" y="2419504"/>
              <a:ext cx="656874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C65885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1800" dirty="0">
                <a:solidFill>
                  <a:srgbClr val="C65885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09546" y="3238495"/>
            <a:ext cx="1371840" cy="369332"/>
            <a:chOff x="8357723" y="4177594"/>
            <a:chExt cx="1828881" cy="492557"/>
          </a:xfrm>
        </p:grpSpPr>
        <p:sp>
          <p:nvSpPr>
            <p:cNvPr id="70" name="文本框 108"/>
            <p:cNvSpPr txBox="1"/>
            <p:nvPr/>
          </p:nvSpPr>
          <p:spPr>
            <a:xfrm>
              <a:off x="8692755" y="4258733"/>
              <a:ext cx="1493849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00AF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完成确认</a:t>
              </a:r>
              <a:endParaRPr lang="zh-CN" altLang="en-US" sz="1200" b="1" dirty="0">
                <a:solidFill>
                  <a:srgbClr val="00AF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0"/>
            <p:cNvSpPr txBox="1"/>
            <p:nvPr/>
          </p:nvSpPr>
          <p:spPr>
            <a:xfrm>
              <a:off x="8357723" y="4177594"/>
              <a:ext cx="669933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AF92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1800" dirty="0">
                <a:solidFill>
                  <a:srgbClr val="00AF9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182523" y="4372841"/>
            <a:ext cx="1371839" cy="369332"/>
            <a:chOff x="5190233" y="5788796"/>
            <a:chExt cx="1828880" cy="492557"/>
          </a:xfrm>
        </p:grpSpPr>
        <p:sp>
          <p:nvSpPr>
            <p:cNvPr id="74" name="文本框 112"/>
            <p:cNvSpPr txBox="1"/>
            <p:nvPr/>
          </p:nvSpPr>
          <p:spPr>
            <a:xfrm>
              <a:off x="5525264" y="5869935"/>
              <a:ext cx="1493849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待完成</a:t>
              </a:r>
              <a:endParaRPr lang="zh-CN" altLang="en-US" sz="12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114"/>
            <p:cNvSpPr txBox="1"/>
            <p:nvPr/>
          </p:nvSpPr>
          <p:spPr>
            <a:xfrm>
              <a:off x="5190233" y="5788796"/>
              <a:ext cx="695025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663A77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800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00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5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50"/>
                            </p:stCondLst>
                            <p:childTnLst>
                              <p:par>
                                <p:cTn id="4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900"/>
                            </p:stCondLst>
                            <p:childTnLst>
                              <p:par>
                                <p:cTn id="5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650"/>
                            </p:stCondLst>
                            <p:childTnLst>
                              <p:par>
                                <p:cTn id="6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851755" y="1505713"/>
            <a:ext cx="2065817" cy="2584754"/>
            <a:chOff x="3295850" y="1895995"/>
            <a:chExt cx="3725149" cy="4660916"/>
          </a:xfrm>
        </p:grpSpPr>
        <p:sp>
          <p:nvSpPr>
            <p:cNvPr id="20" name="圆角矩形 19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100000">
                  <a:srgbClr val="C0000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C00000"/>
                  </a:gs>
                  <a:gs pos="100000">
                    <a:srgbClr val="FF000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3397295" y="198070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FF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25" name="组合 24"/>
          <p:cNvGrpSpPr/>
          <p:nvPr/>
        </p:nvGrpSpPr>
        <p:grpSpPr>
          <a:xfrm>
            <a:off x="3467584" y="2294564"/>
            <a:ext cx="118508" cy="118509"/>
            <a:chOff x="4486616" y="3001075"/>
            <a:chExt cx="274695" cy="274699"/>
          </a:xfrm>
        </p:grpSpPr>
        <p:sp>
          <p:nvSpPr>
            <p:cNvPr id="26" name="椭圆 2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68079" y="2294564"/>
            <a:ext cx="118508" cy="118509"/>
            <a:chOff x="4486616" y="3001075"/>
            <a:chExt cx="274695" cy="274699"/>
          </a:xfrm>
        </p:grpSpPr>
        <p:sp>
          <p:nvSpPr>
            <p:cNvPr id="29" name="椭圆 2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34638" y="2328226"/>
            <a:ext cx="288238" cy="46073"/>
            <a:chOff x="4312849" y="3104300"/>
            <a:chExt cx="384317" cy="61430"/>
          </a:xfrm>
        </p:grpSpPr>
        <p:sp>
          <p:nvSpPr>
            <p:cNvPr id="32" name="圆角矩形 31"/>
            <p:cNvSpPr/>
            <p:nvPr/>
          </p:nvSpPr>
          <p:spPr>
            <a:xfrm rot="16200000">
              <a:off x="4493802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 rot="16200000">
              <a:off x="4493803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48507" y="2158411"/>
            <a:ext cx="513267" cy="426728"/>
            <a:chOff x="4998010" y="2877878"/>
            <a:chExt cx="684356" cy="568970"/>
          </a:xfrm>
        </p:grpSpPr>
        <p:sp>
          <p:nvSpPr>
            <p:cNvPr id="35" name="椭圆 34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98010" y="2877878"/>
              <a:ext cx="68435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FF0000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100" dirty="0">
                <a:solidFill>
                  <a:srgbClr val="FF0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035550" y="2115048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   结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1" name="KSO_Shape"/>
          <p:cNvSpPr/>
          <p:nvPr/>
        </p:nvSpPr>
        <p:spPr>
          <a:xfrm>
            <a:off x="2178093" y="2073787"/>
            <a:ext cx="818990" cy="584213"/>
          </a:xfrm>
          <a:custGeom>
            <a:avLst/>
            <a:gdLst>
              <a:gd name="connsiteX0" fmla="*/ 1331748 w 2590131"/>
              <a:gd name="connsiteY0" fmla="*/ 0 h 1737108"/>
              <a:gd name="connsiteX1" fmla="*/ 1824329 w 2590131"/>
              <a:gd name="connsiteY1" fmla="*/ 269982 h 1737108"/>
              <a:gd name="connsiteX2" fmla="*/ 1989086 w 2590131"/>
              <a:gd name="connsiteY2" fmla="*/ 1299712 h 1737108"/>
              <a:gd name="connsiteX3" fmla="*/ 1981650 w 2590131"/>
              <a:gd name="connsiteY3" fmla="*/ 1301669 h 1737108"/>
              <a:gd name="connsiteX4" fmla="*/ 1981573 w 2590131"/>
              <a:gd name="connsiteY4" fmla="*/ 1302505 h 1737108"/>
              <a:gd name="connsiteX5" fmla="*/ 1912938 w 2590131"/>
              <a:gd name="connsiteY5" fmla="*/ 1531930 h 1737108"/>
              <a:gd name="connsiteX6" fmla="*/ 1486636 w 2590131"/>
              <a:gd name="connsiteY6" fmla="*/ 1737108 h 1737108"/>
              <a:gd name="connsiteX7" fmla="*/ 1696726 w 2590131"/>
              <a:gd name="connsiteY7" fmla="*/ 1399645 h 1737108"/>
              <a:gd name="connsiteX8" fmla="*/ 1687689 w 2590131"/>
              <a:gd name="connsiteY8" fmla="*/ 1379027 h 1737108"/>
              <a:gd name="connsiteX9" fmla="*/ 1676048 w 2590131"/>
              <a:gd name="connsiteY9" fmla="*/ 1382090 h 1737108"/>
              <a:gd name="connsiteX10" fmla="*/ 847095 w 2590131"/>
              <a:gd name="connsiteY10" fmla="*/ 1357865 h 1737108"/>
              <a:gd name="connsiteX11" fmla="*/ 765530 w 2590131"/>
              <a:gd name="connsiteY11" fmla="*/ 1295103 h 1737108"/>
              <a:gd name="connsiteX12" fmla="*/ 762632 w 2590131"/>
              <a:gd name="connsiteY12" fmla="*/ 1296676 h 1737108"/>
              <a:gd name="connsiteX13" fmla="*/ 560291 w 2590131"/>
              <a:gd name="connsiteY13" fmla="*/ 1337526 h 1737108"/>
              <a:gd name="connsiteX14" fmla="*/ 519829 w 2590131"/>
              <a:gd name="connsiteY14" fmla="*/ 1337526 h 1737108"/>
              <a:gd name="connsiteX15" fmla="*/ 0 w 2590131"/>
              <a:gd name="connsiteY15" fmla="*/ 817697 h 1737108"/>
              <a:gd name="connsiteX16" fmla="*/ 0 w 2590131"/>
              <a:gd name="connsiteY16" fmla="*/ 777235 h 1737108"/>
              <a:gd name="connsiteX17" fmla="*/ 519829 w 2590131"/>
              <a:gd name="connsiteY17" fmla="*/ 257406 h 1737108"/>
              <a:gd name="connsiteX18" fmla="*/ 560291 w 2590131"/>
              <a:gd name="connsiteY18" fmla="*/ 257406 h 1737108"/>
              <a:gd name="connsiteX19" fmla="*/ 665055 w 2590131"/>
              <a:gd name="connsiteY19" fmla="*/ 267967 h 1737108"/>
              <a:gd name="connsiteX20" fmla="*/ 760997 w 2590131"/>
              <a:gd name="connsiteY20" fmla="*/ 297749 h 1737108"/>
              <a:gd name="connsiteX21" fmla="*/ 761648 w 2590131"/>
              <a:gd name="connsiteY21" fmla="*/ 278220 h 1737108"/>
              <a:gd name="connsiteX22" fmla="*/ 1331748 w 2590131"/>
              <a:gd name="connsiteY22" fmla="*/ 0 h 1737108"/>
              <a:gd name="connsiteX0" fmla="*/ 1331748 w 2590131"/>
              <a:gd name="connsiteY0" fmla="*/ 0 h 1737108"/>
              <a:gd name="connsiteX1" fmla="*/ 1824329 w 2590131"/>
              <a:gd name="connsiteY1" fmla="*/ 269982 h 1737108"/>
              <a:gd name="connsiteX2" fmla="*/ 1989086 w 2590131"/>
              <a:gd name="connsiteY2" fmla="*/ 1299712 h 1737108"/>
              <a:gd name="connsiteX3" fmla="*/ 1981650 w 2590131"/>
              <a:gd name="connsiteY3" fmla="*/ 1301669 h 1737108"/>
              <a:gd name="connsiteX4" fmla="*/ 1981573 w 2590131"/>
              <a:gd name="connsiteY4" fmla="*/ 1302505 h 1737108"/>
              <a:gd name="connsiteX5" fmla="*/ 1912938 w 2590131"/>
              <a:gd name="connsiteY5" fmla="*/ 1531930 h 1737108"/>
              <a:gd name="connsiteX6" fmla="*/ 1486636 w 2590131"/>
              <a:gd name="connsiteY6" fmla="*/ 1737108 h 1737108"/>
              <a:gd name="connsiteX7" fmla="*/ 1696726 w 2590131"/>
              <a:gd name="connsiteY7" fmla="*/ 1399645 h 1737108"/>
              <a:gd name="connsiteX8" fmla="*/ 1687689 w 2590131"/>
              <a:gd name="connsiteY8" fmla="*/ 1379027 h 1737108"/>
              <a:gd name="connsiteX9" fmla="*/ 1676048 w 2590131"/>
              <a:gd name="connsiteY9" fmla="*/ 1382090 h 1737108"/>
              <a:gd name="connsiteX10" fmla="*/ 847095 w 2590131"/>
              <a:gd name="connsiteY10" fmla="*/ 1357865 h 1737108"/>
              <a:gd name="connsiteX11" fmla="*/ 765530 w 2590131"/>
              <a:gd name="connsiteY11" fmla="*/ 1295103 h 1737108"/>
              <a:gd name="connsiteX12" fmla="*/ 762632 w 2590131"/>
              <a:gd name="connsiteY12" fmla="*/ 1296676 h 1737108"/>
              <a:gd name="connsiteX13" fmla="*/ 560291 w 2590131"/>
              <a:gd name="connsiteY13" fmla="*/ 1337526 h 1737108"/>
              <a:gd name="connsiteX14" fmla="*/ 519829 w 2590131"/>
              <a:gd name="connsiteY14" fmla="*/ 1337526 h 1737108"/>
              <a:gd name="connsiteX15" fmla="*/ 0 w 2590131"/>
              <a:gd name="connsiteY15" fmla="*/ 817697 h 1737108"/>
              <a:gd name="connsiteX16" fmla="*/ 0 w 2590131"/>
              <a:gd name="connsiteY16" fmla="*/ 777235 h 1737108"/>
              <a:gd name="connsiteX17" fmla="*/ 519829 w 2590131"/>
              <a:gd name="connsiteY17" fmla="*/ 257406 h 1737108"/>
              <a:gd name="connsiteX18" fmla="*/ 560291 w 2590131"/>
              <a:gd name="connsiteY18" fmla="*/ 257406 h 1737108"/>
              <a:gd name="connsiteX19" fmla="*/ 665055 w 2590131"/>
              <a:gd name="connsiteY19" fmla="*/ 267967 h 1737108"/>
              <a:gd name="connsiteX20" fmla="*/ 760997 w 2590131"/>
              <a:gd name="connsiteY20" fmla="*/ 297749 h 1737108"/>
              <a:gd name="connsiteX21" fmla="*/ 1331748 w 2590131"/>
              <a:gd name="connsiteY21" fmla="*/ 0 h 1737108"/>
              <a:gd name="connsiteX0" fmla="*/ 1331748 w 2590131"/>
              <a:gd name="connsiteY0" fmla="*/ 0 h 1737108"/>
              <a:gd name="connsiteX1" fmla="*/ 1824329 w 2590131"/>
              <a:gd name="connsiteY1" fmla="*/ 269982 h 1737108"/>
              <a:gd name="connsiteX2" fmla="*/ 1989086 w 2590131"/>
              <a:gd name="connsiteY2" fmla="*/ 1299712 h 1737108"/>
              <a:gd name="connsiteX3" fmla="*/ 1981650 w 2590131"/>
              <a:gd name="connsiteY3" fmla="*/ 1301669 h 1737108"/>
              <a:gd name="connsiteX4" fmla="*/ 1981573 w 2590131"/>
              <a:gd name="connsiteY4" fmla="*/ 1302505 h 1737108"/>
              <a:gd name="connsiteX5" fmla="*/ 1912938 w 2590131"/>
              <a:gd name="connsiteY5" fmla="*/ 1531930 h 1737108"/>
              <a:gd name="connsiteX6" fmla="*/ 1486636 w 2590131"/>
              <a:gd name="connsiteY6" fmla="*/ 1737108 h 1737108"/>
              <a:gd name="connsiteX7" fmla="*/ 1696726 w 2590131"/>
              <a:gd name="connsiteY7" fmla="*/ 1399645 h 1737108"/>
              <a:gd name="connsiteX8" fmla="*/ 1687689 w 2590131"/>
              <a:gd name="connsiteY8" fmla="*/ 1379027 h 1737108"/>
              <a:gd name="connsiteX9" fmla="*/ 1676048 w 2590131"/>
              <a:gd name="connsiteY9" fmla="*/ 1382090 h 1737108"/>
              <a:gd name="connsiteX10" fmla="*/ 847095 w 2590131"/>
              <a:gd name="connsiteY10" fmla="*/ 1357865 h 1737108"/>
              <a:gd name="connsiteX11" fmla="*/ 765530 w 2590131"/>
              <a:gd name="connsiteY11" fmla="*/ 1295103 h 1737108"/>
              <a:gd name="connsiteX12" fmla="*/ 762632 w 2590131"/>
              <a:gd name="connsiteY12" fmla="*/ 1296676 h 1737108"/>
              <a:gd name="connsiteX13" fmla="*/ 560291 w 2590131"/>
              <a:gd name="connsiteY13" fmla="*/ 1337526 h 1737108"/>
              <a:gd name="connsiteX14" fmla="*/ 519829 w 2590131"/>
              <a:gd name="connsiteY14" fmla="*/ 1337526 h 1737108"/>
              <a:gd name="connsiteX15" fmla="*/ 0 w 2590131"/>
              <a:gd name="connsiteY15" fmla="*/ 817697 h 1737108"/>
              <a:gd name="connsiteX16" fmla="*/ 0 w 2590131"/>
              <a:gd name="connsiteY16" fmla="*/ 777235 h 1737108"/>
              <a:gd name="connsiteX17" fmla="*/ 519829 w 2590131"/>
              <a:gd name="connsiteY17" fmla="*/ 257406 h 1737108"/>
              <a:gd name="connsiteX18" fmla="*/ 560291 w 2590131"/>
              <a:gd name="connsiteY18" fmla="*/ 257406 h 1737108"/>
              <a:gd name="connsiteX19" fmla="*/ 665055 w 2590131"/>
              <a:gd name="connsiteY19" fmla="*/ 267967 h 1737108"/>
              <a:gd name="connsiteX20" fmla="*/ 760997 w 2590131"/>
              <a:gd name="connsiteY20" fmla="*/ 297749 h 1737108"/>
              <a:gd name="connsiteX21" fmla="*/ 1331748 w 2590131"/>
              <a:gd name="connsiteY21" fmla="*/ 0 h 1737108"/>
              <a:gd name="connsiteX0" fmla="*/ 1331748 w 2590131"/>
              <a:gd name="connsiteY0" fmla="*/ 3586 h 1740694"/>
              <a:gd name="connsiteX1" fmla="*/ 1824329 w 2590131"/>
              <a:gd name="connsiteY1" fmla="*/ 273568 h 1740694"/>
              <a:gd name="connsiteX2" fmla="*/ 1989086 w 2590131"/>
              <a:gd name="connsiteY2" fmla="*/ 1303298 h 1740694"/>
              <a:gd name="connsiteX3" fmla="*/ 1981650 w 2590131"/>
              <a:gd name="connsiteY3" fmla="*/ 1305255 h 1740694"/>
              <a:gd name="connsiteX4" fmla="*/ 1981573 w 2590131"/>
              <a:gd name="connsiteY4" fmla="*/ 1306091 h 1740694"/>
              <a:gd name="connsiteX5" fmla="*/ 1912938 w 2590131"/>
              <a:gd name="connsiteY5" fmla="*/ 1535516 h 1740694"/>
              <a:gd name="connsiteX6" fmla="*/ 1486636 w 2590131"/>
              <a:gd name="connsiteY6" fmla="*/ 1740694 h 1740694"/>
              <a:gd name="connsiteX7" fmla="*/ 1696726 w 2590131"/>
              <a:gd name="connsiteY7" fmla="*/ 1403231 h 1740694"/>
              <a:gd name="connsiteX8" fmla="*/ 1687689 w 2590131"/>
              <a:gd name="connsiteY8" fmla="*/ 1382613 h 1740694"/>
              <a:gd name="connsiteX9" fmla="*/ 1676048 w 2590131"/>
              <a:gd name="connsiteY9" fmla="*/ 1385676 h 1740694"/>
              <a:gd name="connsiteX10" fmla="*/ 847095 w 2590131"/>
              <a:gd name="connsiteY10" fmla="*/ 1361451 h 1740694"/>
              <a:gd name="connsiteX11" fmla="*/ 765530 w 2590131"/>
              <a:gd name="connsiteY11" fmla="*/ 1298689 h 1740694"/>
              <a:gd name="connsiteX12" fmla="*/ 762632 w 2590131"/>
              <a:gd name="connsiteY12" fmla="*/ 1300262 h 1740694"/>
              <a:gd name="connsiteX13" fmla="*/ 560291 w 2590131"/>
              <a:gd name="connsiteY13" fmla="*/ 1341112 h 1740694"/>
              <a:gd name="connsiteX14" fmla="*/ 519829 w 2590131"/>
              <a:gd name="connsiteY14" fmla="*/ 1341112 h 1740694"/>
              <a:gd name="connsiteX15" fmla="*/ 0 w 2590131"/>
              <a:gd name="connsiteY15" fmla="*/ 821283 h 1740694"/>
              <a:gd name="connsiteX16" fmla="*/ 0 w 2590131"/>
              <a:gd name="connsiteY16" fmla="*/ 780821 h 1740694"/>
              <a:gd name="connsiteX17" fmla="*/ 519829 w 2590131"/>
              <a:gd name="connsiteY17" fmla="*/ 260992 h 1740694"/>
              <a:gd name="connsiteX18" fmla="*/ 560291 w 2590131"/>
              <a:gd name="connsiteY18" fmla="*/ 260992 h 1740694"/>
              <a:gd name="connsiteX19" fmla="*/ 665055 w 2590131"/>
              <a:gd name="connsiteY19" fmla="*/ 271553 h 1740694"/>
              <a:gd name="connsiteX20" fmla="*/ 760997 w 2590131"/>
              <a:gd name="connsiteY20" fmla="*/ 301335 h 1740694"/>
              <a:gd name="connsiteX21" fmla="*/ 1331748 w 2590131"/>
              <a:gd name="connsiteY21" fmla="*/ 3586 h 1740694"/>
              <a:gd name="connsiteX0" fmla="*/ 1342153 w 2590131"/>
              <a:gd name="connsiteY0" fmla="*/ 0 h 1782197"/>
              <a:gd name="connsiteX1" fmla="*/ 1824329 w 2590131"/>
              <a:gd name="connsiteY1" fmla="*/ 315071 h 1782197"/>
              <a:gd name="connsiteX2" fmla="*/ 1989086 w 2590131"/>
              <a:gd name="connsiteY2" fmla="*/ 1344801 h 1782197"/>
              <a:gd name="connsiteX3" fmla="*/ 1981650 w 2590131"/>
              <a:gd name="connsiteY3" fmla="*/ 1346758 h 1782197"/>
              <a:gd name="connsiteX4" fmla="*/ 1981573 w 2590131"/>
              <a:gd name="connsiteY4" fmla="*/ 1347594 h 1782197"/>
              <a:gd name="connsiteX5" fmla="*/ 1912938 w 2590131"/>
              <a:gd name="connsiteY5" fmla="*/ 1577019 h 1782197"/>
              <a:gd name="connsiteX6" fmla="*/ 1486636 w 2590131"/>
              <a:gd name="connsiteY6" fmla="*/ 1782197 h 1782197"/>
              <a:gd name="connsiteX7" fmla="*/ 1696726 w 2590131"/>
              <a:gd name="connsiteY7" fmla="*/ 1444734 h 1782197"/>
              <a:gd name="connsiteX8" fmla="*/ 1687689 w 2590131"/>
              <a:gd name="connsiteY8" fmla="*/ 1424116 h 1782197"/>
              <a:gd name="connsiteX9" fmla="*/ 1676048 w 2590131"/>
              <a:gd name="connsiteY9" fmla="*/ 1427179 h 1782197"/>
              <a:gd name="connsiteX10" fmla="*/ 847095 w 2590131"/>
              <a:gd name="connsiteY10" fmla="*/ 1402954 h 1782197"/>
              <a:gd name="connsiteX11" fmla="*/ 765530 w 2590131"/>
              <a:gd name="connsiteY11" fmla="*/ 1340192 h 1782197"/>
              <a:gd name="connsiteX12" fmla="*/ 762632 w 2590131"/>
              <a:gd name="connsiteY12" fmla="*/ 1341765 h 1782197"/>
              <a:gd name="connsiteX13" fmla="*/ 560291 w 2590131"/>
              <a:gd name="connsiteY13" fmla="*/ 1382615 h 1782197"/>
              <a:gd name="connsiteX14" fmla="*/ 519829 w 2590131"/>
              <a:gd name="connsiteY14" fmla="*/ 1382615 h 1782197"/>
              <a:gd name="connsiteX15" fmla="*/ 0 w 2590131"/>
              <a:gd name="connsiteY15" fmla="*/ 862786 h 1782197"/>
              <a:gd name="connsiteX16" fmla="*/ 0 w 2590131"/>
              <a:gd name="connsiteY16" fmla="*/ 822324 h 1782197"/>
              <a:gd name="connsiteX17" fmla="*/ 519829 w 2590131"/>
              <a:gd name="connsiteY17" fmla="*/ 302495 h 1782197"/>
              <a:gd name="connsiteX18" fmla="*/ 560291 w 2590131"/>
              <a:gd name="connsiteY18" fmla="*/ 302495 h 1782197"/>
              <a:gd name="connsiteX19" fmla="*/ 665055 w 2590131"/>
              <a:gd name="connsiteY19" fmla="*/ 313056 h 1782197"/>
              <a:gd name="connsiteX20" fmla="*/ 760997 w 2590131"/>
              <a:gd name="connsiteY20" fmla="*/ 342838 h 1782197"/>
              <a:gd name="connsiteX21" fmla="*/ 1342153 w 2590131"/>
              <a:gd name="connsiteY21" fmla="*/ 0 h 1782197"/>
              <a:gd name="connsiteX0" fmla="*/ 1342153 w 2590131"/>
              <a:gd name="connsiteY0" fmla="*/ 0 h 1782197"/>
              <a:gd name="connsiteX1" fmla="*/ 1824329 w 2590131"/>
              <a:gd name="connsiteY1" fmla="*/ 315071 h 1782197"/>
              <a:gd name="connsiteX2" fmla="*/ 1989086 w 2590131"/>
              <a:gd name="connsiteY2" fmla="*/ 1344801 h 1782197"/>
              <a:gd name="connsiteX3" fmla="*/ 1981650 w 2590131"/>
              <a:gd name="connsiteY3" fmla="*/ 1346758 h 1782197"/>
              <a:gd name="connsiteX4" fmla="*/ 1981573 w 2590131"/>
              <a:gd name="connsiteY4" fmla="*/ 1347594 h 1782197"/>
              <a:gd name="connsiteX5" fmla="*/ 1912938 w 2590131"/>
              <a:gd name="connsiteY5" fmla="*/ 1577019 h 1782197"/>
              <a:gd name="connsiteX6" fmla="*/ 1486636 w 2590131"/>
              <a:gd name="connsiteY6" fmla="*/ 1782197 h 1782197"/>
              <a:gd name="connsiteX7" fmla="*/ 1696726 w 2590131"/>
              <a:gd name="connsiteY7" fmla="*/ 1444734 h 1782197"/>
              <a:gd name="connsiteX8" fmla="*/ 1687689 w 2590131"/>
              <a:gd name="connsiteY8" fmla="*/ 1424116 h 1782197"/>
              <a:gd name="connsiteX9" fmla="*/ 1676048 w 2590131"/>
              <a:gd name="connsiteY9" fmla="*/ 1427179 h 1782197"/>
              <a:gd name="connsiteX10" fmla="*/ 847095 w 2590131"/>
              <a:gd name="connsiteY10" fmla="*/ 1402954 h 1782197"/>
              <a:gd name="connsiteX11" fmla="*/ 765530 w 2590131"/>
              <a:gd name="connsiteY11" fmla="*/ 1340192 h 1782197"/>
              <a:gd name="connsiteX12" fmla="*/ 762632 w 2590131"/>
              <a:gd name="connsiteY12" fmla="*/ 1341765 h 1782197"/>
              <a:gd name="connsiteX13" fmla="*/ 560291 w 2590131"/>
              <a:gd name="connsiteY13" fmla="*/ 1382615 h 1782197"/>
              <a:gd name="connsiteX14" fmla="*/ 519829 w 2590131"/>
              <a:gd name="connsiteY14" fmla="*/ 1382615 h 1782197"/>
              <a:gd name="connsiteX15" fmla="*/ 0 w 2590131"/>
              <a:gd name="connsiteY15" fmla="*/ 862786 h 1782197"/>
              <a:gd name="connsiteX16" fmla="*/ 0 w 2590131"/>
              <a:gd name="connsiteY16" fmla="*/ 822324 h 1782197"/>
              <a:gd name="connsiteX17" fmla="*/ 519829 w 2590131"/>
              <a:gd name="connsiteY17" fmla="*/ 302495 h 1782197"/>
              <a:gd name="connsiteX18" fmla="*/ 560291 w 2590131"/>
              <a:gd name="connsiteY18" fmla="*/ 302495 h 1782197"/>
              <a:gd name="connsiteX19" fmla="*/ 665055 w 2590131"/>
              <a:gd name="connsiteY19" fmla="*/ 313056 h 1782197"/>
              <a:gd name="connsiteX20" fmla="*/ 760997 w 2590131"/>
              <a:gd name="connsiteY20" fmla="*/ 342838 h 1782197"/>
              <a:gd name="connsiteX21" fmla="*/ 1342153 w 2590131"/>
              <a:gd name="connsiteY21" fmla="*/ 0 h 1782197"/>
              <a:gd name="connsiteX0" fmla="*/ 1342153 w 2590131"/>
              <a:gd name="connsiteY0" fmla="*/ 0 h 1782197"/>
              <a:gd name="connsiteX1" fmla="*/ 1824329 w 2590131"/>
              <a:gd name="connsiteY1" fmla="*/ 315071 h 1782197"/>
              <a:gd name="connsiteX2" fmla="*/ 1989086 w 2590131"/>
              <a:gd name="connsiteY2" fmla="*/ 1344801 h 1782197"/>
              <a:gd name="connsiteX3" fmla="*/ 1981650 w 2590131"/>
              <a:gd name="connsiteY3" fmla="*/ 1346758 h 1782197"/>
              <a:gd name="connsiteX4" fmla="*/ 1981573 w 2590131"/>
              <a:gd name="connsiteY4" fmla="*/ 1347594 h 1782197"/>
              <a:gd name="connsiteX5" fmla="*/ 1912938 w 2590131"/>
              <a:gd name="connsiteY5" fmla="*/ 1577019 h 1782197"/>
              <a:gd name="connsiteX6" fmla="*/ 1486636 w 2590131"/>
              <a:gd name="connsiteY6" fmla="*/ 1782197 h 1782197"/>
              <a:gd name="connsiteX7" fmla="*/ 1696726 w 2590131"/>
              <a:gd name="connsiteY7" fmla="*/ 1444734 h 1782197"/>
              <a:gd name="connsiteX8" fmla="*/ 1687689 w 2590131"/>
              <a:gd name="connsiteY8" fmla="*/ 1424116 h 1782197"/>
              <a:gd name="connsiteX9" fmla="*/ 1676048 w 2590131"/>
              <a:gd name="connsiteY9" fmla="*/ 1427179 h 1782197"/>
              <a:gd name="connsiteX10" fmla="*/ 847095 w 2590131"/>
              <a:gd name="connsiteY10" fmla="*/ 1402954 h 1782197"/>
              <a:gd name="connsiteX11" fmla="*/ 765530 w 2590131"/>
              <a:gd name="connsiteY11" fmla="*/ 1340192 h 1782197"/>
              <a:gd name="connsiteX12" fmla="*/ 762632 w 2590131"/>
              <a:gd name="connsiteY12" fmla="*/ 1341765 h 1782197"/>
              <a:gd name="connsiteX13" fmla="*/ 560291 w 2590131"/>
              <a:gd name="connsiteY13" fmla="*/ 1382615 h 1782197"/>
              <a:gd name="connsiteX14" fmla="*/ 519829 w 2590131"/>
              <a:gd name="connsiteY14" fmla="*/ 1382615 h 1782197"/>
              <a:gd name="connsiteX15" fmla="*/ 0 w 2590131"/>
              <a:gd name="connsiteY15" fmla="*/ 862786 h 1782197"/>
              <a:gd name="connsiteX16" fmla="*/ 0 w 2590131"/>
              <a:gd name="connsiteY16" fmla="*/ 822324 h 1782197"/>
              <a:gd name="connsiteX17" fmla="*/ 519829 w 2590131"/>
              <a:gd name="connsiteY17" fmla="*/ 302495 h 1782197"/>
              <a:gd name="connsiteX18" fmla="*/ 560291 w 2590131"/>
              <a:gd name="connsiteY18" fmla="*/ 302495 h 1782197"/>
              <a:gd name="connsiteX19" fmla="*/ 665055 w 2590131"/>
              <a:gd name="connsiteY19" fmla="*/ 313056 h 1782197"/>
              <a:gd name="connsiteX20" fmla="*/ 760997 w 2590131"/>
              <a:gd name="connsiteY20" fmla="*/ 342838 h 1782197"/>
              <a:gd name="connsiteX21" fmla="*/ 1342153 w 2590131"/>
              <a:gd name="connsiteY21" fmla="*/ 0 h 1782197"/>
              <a:gd name="connsiteX0" fmla="*/ 1342153 w 2590131"/>
              <a:gd name="connsiteY0" fmla="*/ 0 h 1782197"/>
              <a:gd name="connsiteX1" fmla="*/ 1824329 w 2590131"/>
              <a:gd name="connsiteY1" fmla="*/ 315071 h 1782197"/>
              <a:gd name="connsiteX2" fmla="*/ 1989086 w 2590131"/>
              <a:gd name="connsiteY2" fmla="*/ 1344801 h 1782197"/>
              <a:gd name="connsiteX3" fmla="*/ 1981650 w 2590131"/>
              <a:gd name="connsiteY3" fmla="*/ 1346758 h 1782197"/>
              <a:gd name="connsiteX4" fmla="*/ 1981573 w 2590131"/>
              <a:gd name="connsiteY4" fmla="*/ 1347594 h 1782197"/>
              <a:gd name="connsiteX5" fmla="*/ 1912938 w 2590131"/>
              <a:gd name="connsiteY5" fmla="*/ 1577019 h 1782197"/>
              <a:gd name="connsiteX6" fmla="*/ 1486636 w 2590131"/>
              <a:gd name="connsiteY6" fmla="*/ 1782197 h 1782197"/>
              <a:gd name="connsiteX7" fmla="*/ 1696726 w 2590131"/>
              <a:gd name="connsiteY7" fmla="*/ 1444734 h 1782197"/>
              <a:gd name="connsiteX8" fmla="*/ 1687689 w 2590131"/>
              <a:gd name="connsiteY8" fmla="*/ 1424116 h 1782197"/>
              <a:gd name="connsiteX9" fmla="*/ 1676048 w 2590131"/>
              <a:gd name="connsiteY9" fmla="*/ 1427179 h 1782197"/>
              <a:gd name="connsiteX10" fmla="*/ 847095 w 2590131"/>
              <a:gd name="connsiteY10" fmla="*/ 1402954 h 1782197"/>
              <a:gd name="connsiteX11" fmla="*/ 765530 w 2590131"/>
              <a:gd name="connsiteY11" fmla="*/ 1340192 h 1782197"/>
              <a:gd name="connsiteX12" fmla="*/ 762632 w 2590131"/>
              <a:gd name="connsiteY12" fmla="*/ 1341765 h 1782197"/>
              <a:gd name="connsiteX13" fmla="*/ 560291 w 2590131"/>
              <a:gd name="connsiteY13" fmla="*/ 1382615 h 1782197"/>
              <a:gd name="connsiteX14" fmla="*/ 519829 w 2590131"/>
              <a:gd name="connsiteY14" fmla="*/ 1382615 h 1782197"/>
              <a:gd name="connsiteX15" fmla="*/ 0 w 2590131"/>
              <a:gd name="connsiteY15" fmla="*/ 862786 h 1782197"/>
              <a:gd name="connsiteX16" fmla="*/ 0 w 2590131"/>
              <a:gd name="connsiteY16" fmla="*/ 822324 h 1782197"/>
              <a:gd name="connsiteX17" fmla="*/ 519829 w 2590131"/>
              <a:gd name="connsiteY17" fmla="*/ 302495 h 1782197"/>
              <a:gd name="connsiteX18" fmla="*/ 560291 w 2590131"/>
              <a:gd name="connsiteY18" fmla="*/ 302495 h 1782197"/>
              <a:gd name="connsiteX19" fmla="*/ 665055 w 2590131"/>
              <a:gd name="connsiteY19" fmla="*/ 313056 h 1782197"/>
              <a:gd name="connsiteX20" fmla="*/ 760997 w 2590131"/>
              <a:gd name="connsiteY20" fmla="*/ 342838 h 1782197"/>
              <a:gd name="connsiteX21" fmla="*/ 1342153 w 2590131"/>
              <a:gd name="connsiteY21" fmla="*/ 0 h 1782197"/>
              <a:gd name="connsiteX0" fmla="*/ 1286659 w 2590131"/>
              <a:gd name="connsiteY0" fmla="*/ 1 h 1750983"/>
              <a:gd name="connsiteX1" fmla="*/ 1824329 w 2590131"/>
              <a:gd name="connsiteY1" fmla="*/ 283857 h 1750983"/>
              <a:gd name="connsiteX2" fmla="*/ 1989086 w 2590131"/>
              <a:gd name="connsiteY2" fmla="*/ 1313587 h 1750983"/>
              <a:gd name="connsiteX3" fmla="*/ 1981650 w 2590131"/>
              <a:gd name="connsiteY3" fmla="*/ 1315544 h 1750983"/>
              <a:gd name="connsiteX4" fmla="*/ 1981573 w 2590131"/>
              <a:gd name="connsiteY4" fmla="*/ 1316380 h 1750983"/>
              <a:gd name="connsiteX5" fmla="*/ 1912938 w 2590131"/>
              <a:gd name="connsiteY5" fmla="*/ 1545805 h 1750983"/>
              <a:gd name="connsiteX6" fmla="*/ 1486636 w 2590131"/>
              <a:gd name="connsiteY6" fmla="*/ 1750983 h 1750983"/>
              <a:gd name="connsiteX7" fmla="*/ 1696726 w 2590131"/>
              <a:gd name="connsiteY7" fmla="*/ 1413520 h 1750983"/>
              <a:gd name="connsiteX8" fmla="*/ 1687689 w 2590131"/>
              <a:gd name="connsiteY8" fmla="*/ 1392902 h 1750983"/>
              <a:gd name="connsiteX9" fmla="*/ 1676048 w 2590131"/>
              <a:gd name="connsiteY9" fmla="*/ 1395965 h 1750983"/>
              <a:gd name="connsiteX10" fmla="*/ 847095 w 2590131"/>
              <a:gd name="connsiteY10" fmla="*/ 1371740 h 1750983"/>
              <a:gd name="connsiteX11" fmla="*/ 765530 w 2590131"/>
              <a:gd name="connsiteY11" fmla="*/ 1308978 h 1750983"/>
              <a:gd name="connsiteX12" fmla="*/ 762632 w 2590131"/>
              <a:gd name="connsiteY12" fmla="*/ 1310551 h 1750983"/>
              <a:gd name="connsiteX13" fmla="*/ 560291 w 2590131"/>
              <a:gd name="connsiteY13" fmla="*/ 1351401 h 1750983"/>
              <a:gd name="connsiteX14" fmla="*/ 519829 w 2590131"/>
              <a:gd name="connsiteY14" fmla="*/ 1351401 h 1750983"/>
              <a:gd name="connsiteX15" fmla="*/ 0 w 2590131"/>
              <a:gd name="connsiteY15" fmla="*/ 831572 h 1750983"/>
              <a:gd name="connsiteX16" fmla="*/ 0 w 2590131"/>
              <a:gd name="connsiteY16" fmla="*/ 791110 h 1750983"/>
              <a:gd name="connsiteX17" fmla="*/ 519829 w 2590131"/>
              <a:gd name="connsiteY17" fmla="*/ 271281 h 1750983"/>
              <a:gd name="connsiteX18" fmla="*/ 560291 w 2590131"/>
              <a:gd name="connsiteY18" fmla="*/ 271281 h 1750983"/>
              <a:gd name="connsiteX19" fmla="*/ 665055 w 2590131"/>
              <a:gd name="connsiteY19" fmla="*/ 281842 h 1750983"/>
              <a:gd name="connsiteX20" fmla="*/ 760997 w 2590131"/>
              <a:gd name="connsiteY20" fmla="*/ 311624 h 1750983"/>
              <a:gd name="connsiteX21" fmla="*/ 1286659 w 2590131"/>
              <a:gd name="connsiteY21" fmla="*/ 1 h 1750983"/>
              <a:gd name="connsiteX0" fmla="*/ 1286659 w 2590131"/>
              <a:gd name="connsiteY0" fmla="*/ 1 h 1760911"/>
              <a:gd name="connsiteX1" fmla="*/ 1824329 w 2590131"/>
              <a:gd name="connsiteY1" fmla="*/ 283857 h 1760911"/>
              <a:gd name="connsiteX2" fmla="*/ 1989086 w 2590131"/>
              <a:gd name="connsiteY2" fmla="*/ 1313587 h 1760911"/>
              <a:gd name="connsiteX3" fmla="*/ 1981650 w 2590131"/>
              <a:gd name="connsiteY3" fmla="*/ 1315544 h 1760911"/>
              <a:gd name="connsiteX4" fmla="*/ 1981573 w 2590131"/>
              <a:gd name="connsiteY4" fmla="*/ 1316380 h 1760911"/>
              <a:gd name="connsiteX5" fmla="*/ 1912938 w 2590131"/>
              <a:gd name="connsiteY5" fmla="*/ 1545805 h 1760911"/>
              <a:gd name="connsiteX6" fmla="*/ 1517453 w 2590131"/>
              <a:gd name="connsiteY6" fmla="*/ 1760911 h 1760911"/>
              <a:gd name="connsiteX7" fmla="*/ 1696726 w 2590131"/>
              <a:gd name="connsiteY7" fmla="*/ 1413520 h 1760911"/>
              <a:gd name="connsiteX8" fmla="*/ 1687689 w 2590131"/>
              <a:gd name="connsiteY8" fmla="*/ 1392902 h 1760911"/>
              <a:gd name="connsiteX9" fmla="*/ 1676048 w 2590131"/>
              <a:gd name="connsiteY9" fmla="*/ 1395965 h 1760911"/>
              <a:gd name="connsiteX10" fmla="*/ 847095 w 2590131"/>
              <a:gd name="connsiteY10" fmla="*/ 1371740 h 1760911"/>
              <a:gd name="connsiteX11" fmla="*/ 765530 w 2590131"/>
              <a:gd name="connsiteY11" fmla="*/ 1308978 h 1760911"/>
              <a:gd name="connsiteX12" fmla="*/ 762632 w 2590131"/>
              <a:gd name="connsiteY12" fmla="*/ 1310551 h 1760911"/>
              <a:gd name="connsiteX13" fmla="*/ 560291 w 2590131"/>
              <a:gd name="connsiteY13" fmla="*/ 1351401 h 1760911"/>
              <a:gd name="connsiteX14" fmla="*/ 519829 w 2590131"/>
              <a:gd name="connsiteY14" fmla="*/ 1351401 h 1760911"/>
              <a:gd name="connsiteX15" fmla="*/ 0 w 2590131"/>
              <a:gd name="connsiteY15" fmla="*/ 831572 h 1760911"/>
              <a:gd name="connsiteX16" fmla="*/ 0 w 2590131"/>
              <a:gd name="connsiteY16" fmla="*/ 791110 h 1760911"/>
              <a:gd name="connsiteX17" fmla="*/ 519829 w 2590131"/>
              <a:gd name="connsiteY17" fmla="*/ 271281 h 1760911"/>
              <a:gd name="connsiteX18" fmla="*/ 560291 w 2590131"/>
              <a:gd name="connsiteY18" fmla="*/ 271281 h 1760911"/>
              <a:gd name="connsiteX19" fmla="*/ 665055 w 2590131"/>
              <a:gd name="connsiteY19" fmla="*/ 281842 h 1760911"/>
              <a:gd name="connsiteX20" fmla="*/ 760997 w 2590131"/>
              <a:gd name="connsiteY20" fmla="*/ 311624 h 1760911"/>
              <a:gd name="connsiteX21" fmla="*/ 1286659 w 2590131"/>
              <a:gd name="connsiteY21" fmla="*/ 1 h 1760911"/>
              <a:gd name="connsiteX0" fmla="*/ 1286659 w 2590131"/>
              <a:gd name="connsiteY0" fmla="*/ 1 h 1760911"/>
              <a:gd name="connsiteX1" fmla="*/ 1824329 w 2590131"/>
              <a:gd name="connsiteY1" fmla="*/ 283857 h 1760911"/>
              <a:gd name="connsiteX2" fmla="*/ 1989086 w 2590131"/>
              <a:gd name="connsiteY2" fmla="*/ 1313587 h 1760911"/>
              <a:gd name="connsiteX3" fmla="*/ 1981650 w 2590131"/>
              <a:gd name="connsiteY3" fmla="*/ 1315544 h 1760911"/>
              <a:gd name="connsiteX4" fmla="*/ 1981573 w 2590131"/>
              <a:gd name="connsiteY4" fmla="*/ 1316380 h 1760911"/>
              <a:gd name="connsiteX5" fmla="*/ 1912938 w 2590131"/>
              <a:gd name="connsiteY5" fmla="*/ 1545805 h 1760911"/>
              <a:gd name="connsiteX6" fmla="*/ 1517453 w 2590131"/>
              <a:gd name="connsiteY6" fmla="*/ 1760911 h 1760911"/>
              <a:gd name="connsiteX7" fmla="*/ 1696726 w 2590131"/>
              <a:gd name="connsiteY7" fmla="*/ 1413520 h 1760911"/>
              <a:gd name="connsiteX8" fmla="*/ 1687689 w 2590131"/>
              <a:gd name="connsiteY8" fmla="*/ 1392902 h 1760911"/>
              <a:gd name="connsiteX9" fmla="*/ 1676048 w 2590131"/>
              <a:gd name="connsiteY9" fmla="*/ 1395965 h 1760911"/>
              <a:gd name="connsiteX10" fmla="*/ 847095 w 2590131"/>
              <a:gd name="connsiteY10" fmla="*/ 1371740 h 1760911"/>
              <a:gd name="connsiteX11" fmla="*/ 765530 w 2590131"/>
              <a:gd name="connsiteY11" fmla="*/ 1308978 h 1760911"/>
              <a:gd name="connsiteX12" fmla="*/ 762632 w 2590131"/>
              <a:gd name="connsiteY12" fmla="*/ 1310551 h 1760911"/>
              <a:gd name="connsiteX13" fmla="*/ 560291 w 2590131"/>
              <a:gd name="connsiteY13" fmla="*/ 1351401 h 1760911"/>
              <a:gd name="connsiteX14" fmla="*/ 519829 w 2590131"/>
              <a:gd name="connsiteY14" fmla="*/ 1351401 h 1760911"/>
              <a:gd name="connsiteX15" fmla="*/ 0 w 2590131"/>
              <a:gd name="connsiteY15" fmla="*/ 831572 h 1760911"/>
              <a:gd name="connsiteX16" fmla="*/ 0 w 2590131"/>
              <a:gd name="connsiteY16" fmla="*/ 791110 h 1760911"/>
              <a:gd name="connsiteX17" fmla="*/ 519829 w 2590131"/>
              <a:gd name="connsiteY17" fmla="*/ 271281 h 1760911"/>
              <a:gd name="connsiteX18" fmla="*/ 560291 w 2590131"/>
              <a:gd name="connsiteY18" fmla="*/ 271281 h 1760911"/>
              <a:gd name="connsiteX19" fmla="*/ 665055 w 2590131"/>
              <a:gd name="connsiteY19" fmla="*/ 281842 h 1760911"/>
              <a:gd name="connsiteX20" fmla="*/ 760997 w 2590131"/>
              <a:gd name="connsiteY20" fmla="*/ 311624 h 1760911"/>
              <a:gd name="connsiteX21" fmla="*/ 1286659 w 2590131"/>
              <a:gd name="connsiteY21" fmla="*/ 1 h 1760911"/>
              <a:gd name="connsiteX0" fmla="*/ 1286659 w 2590131"/>
              <a:gd name="connsiteY0" fmla="*/ 1 h 1760911"/>
              <a:gd name="connsiteX1" fmla="*/ 1824329 w 2590131"/>
              <a:gd name="connsiteY1" fmla="*/ 283857 h 1760911"/>
              <a:gd name="connsiteX2" fmla="*/ 1989086 w 2590131"/>
              <a:gd name="connsiteY2" fmla="*/ 1313587 h 1760911"/>
              <a:gd name="connsiteX3" fmla="*/ 1981650 w 2590131"/>
              <a:gd name="connsiteY3" fmla="*/ 1315544 h 1760911"/>
              <a:gd name="connsiteX4" fmla="*/ 1981573 w 2590131"/>
              <a:gd name="connsiteY4" fmla="*/ 1316380 h 1760911"/>
              <a:gd name="connsiteX5" fmla="*/ 1912938 w 2590131"/>
              <a:gd name="connsiteY5" fmla="*/ 1545805 h 1760911"/>
              <a:gd name="connsiteX6" fmla="*/ 1517453 w 2590131"/>
              <a:gd name="connsiteY6" fmla="*/ 1760911 h 1760911"/>
              <a:gd name="connsiteX7" fmla="*/ 1696726 w 2590131"/>
              <a:gd name="connsiteY7" fmla="*/ 1413520 h 1760911"/>
              <a:gd name="connsiteX8" fmla="*/ 1687689 w 2590131"/>
              <a:gd name="connsiteY8" fmla="*/ 1392902 h 1760911"/>
              <a:gd name="connsiteX9" fmla="*/ 1676048 w 2590131"/>
              <a:gd name="connsiteY9" fmla="*/ 1395965 h 1760911"/>
              <a:gd name="connsiteX10" fmla="*/ 847095 w 2590131"/>
              <a:gd name="connsiteY10" fmla="*/ 1371740 h 1760911"/>
              <a:gd name="connsiteX11" fmla="*/ 765530 w 2590131"/>
              <a:gd name="connsiteY11" fmla="*/ 1308978 h 1760911"/>
              <a:gd name="connsiteX12" fmla="*/ 762632 w 2590131"/>
              <a:gd name="connsiteY12" fmla="*/ 1310551 h 1760911"/>
              <a:gd name="connsiteX13" fmla="*/ 560291 w 2590131"/>
              <a:gd name="connsiteY13" fmla="*/ 1351401 h 1760911"/>
              <a:gd name="connsiteX14" fmla="*/ 519829 w 2590131"/>
              <a:gd name="connsiteY14" fmla="*/ 1351401 h 1760911"/>
              <a:gd name="connsiteX15" fmla="*/ 0 w 2590131"/>
              <a:gd name="connsiteY15" fmla="*/ 831572 h 1760911"/>
              <a:gd name="connsiteX16" fmla="*/ 0 w 2590131"/>
              <a:gd name="connsiteY16" fmla="*/ 791110 h 1760911"/>
              <a:gd name="connsiteX17" fmla="*/ 519829 w 2590131"/>
              <a:gd name="connsiteY17" fmla="*/ 271281 h 1760911"/>
              <a:gd name="connsiteX18" fmla="*/ 560291 w 2590131"/>
              <a:gd name="connsiteY18" fmla="*/ 271281 h 1760911"/>
              <a:gd name="connsiteX19" fmla="*/ 665055 w 2590131"/>
              <a:gd name="connsiteY19" fmla="*/ 281842 h 1760911"/>
              <a:gd name="connsiteX20" fmla="*/ 760997 w 2590131"/>
              <a:gd name="connsiteY20" fmla="*/ 311624 h 1760911"/>
              <a:gd name="connsiteX21" fmla="*/ 1286659 w 2590131"/>
              <a:gd name="connsiteY21" fmla="*/ 1 h 1760911"/>
              <a:gd name="connsiteX0" fmla="*/ 1286659 w 2590131"/>
              <a:gd name="connsiteY0" fmla="*/ 1 h 1760911"/>
              <a:gd name="connsiteX1" fmla="*/ 1824329 w 2590131"/>
              <a:gd name="connsiteY1" fmla="*/ 283857 h 1760911"/>
              <a:gd name="connsiteX2" fmla="*/ 1989086 w 2590131"/>
              <a:gd name="connsiteY2" fmla="*/ 1313587 h 1760911"/>
              <a:gd name="connsiteX3" fmla="*/ 1981650 w 2590131"/>
              <a:gd name="connsiteY3" fmla="*/ 1315544 h 1760911"/>
              <a:gd name="connsiteX4" fmla="*/ 1981573 w 2590131"/>
              <a:gd name="connsiteY4" fmla="*/ 1316380 h 1760911"/>
              <a:gd name="connsiteX5" fmla="*/ 1912938 w 2590131"/>
              <a:gd name="connsiteY5" fmla="*/ 1545805 h 1760911"/>
              <a:gd name="connsiteX6" fmla="*/ 1517453 w 2590131"/>
              <a:gd name="connsiteY6" fmla="*/ 1760911 h 1760911"/>
              <a:gd name="connsiteX7" fmla="*/ 1696726 w 2590131"/>
              <a:gd name="connsiteY7" fmla="*/ 1413520 h 1760911"/>
              <a:gd name="connsiteX8" fmla="*/ 1687689 w 2590131"/>
              <a:gd name="connsiteY8" fmla="*/ 1392902 h 1760911"/>
              <a:gd name="connsiteX9" fmla="*/ 1676048 w 2590131"/>
              <a:gd name="connsiteY9" fmla="*/ 1395965 h 1760911"/>
              <a:gd name="connsiteX10" fmla="*/ 854235 w 2590131"/>
              <a:gd name="connsiteY10" fmla="*/ 1368430 h 1760911"/>
              <a:gd name="connsiteX11" fmla="*/ 765530 w 2590131"/>
              <a:gd name="connsiteY11" fmla="*/ 1308978 h 1760911"/>
              <a:gd name="connsiteX12" fmla="*/ 762632 w 2590131"/>
              <a:gd name="connsiteY12" fmla="*/ 1310551 h 1760911"/>
              <a:gd name="connsiteX13" fmla="*/ 560291 w 2590131"/>
              <a:gd name="connsiteY13" fmla="*/ 1351401 h 1760911"/>
              <a:gd name="connsiteX14" fmla="*/ 519829 w 2590131"/>
              <a:gd name="connsiteY14" fmla="*/ 1351401 h 1760911"/>
              <a:gd name="connsiteX15" fmla="*/ 0 w 2590131"/>
              <a:gd name="connsiteY15" fmla="*/ 831572 h 1760911"/>
              <a:gd name="connsiteX16" fmla="*/ 0 w 2590131"/>
              <a:gd name="connsiteY16" fmla="*/ 791110 h 1760911"/>
              <a:gd name="connsiteX17" fmla="*/ 519829 w 2590131"/>
              <a:gd name="connsiteY17" fmla="*/ 271281 h 1760911"/>
              <a:gd name="connsiteX18" fmla="*/ 560291 w 2590131"/>
              <a:gd name="connsiteY18" fmla="*/ 271281 h 1760911"/>
              <a:gd name="connsiteX19" fmla="*/ 665055 w 2590131"/>
              <a:gd name="connsiteY19" fmla="*/ 281842 h 1760911"/>
              <a:gd name="connsiteX20" fmla="*/ 760997 w 2590131"/>
              <a:gd name="connsiteY20" fmla="*/ 311624 h 1760911"/>
              <a:gd name="connsiteX21" fmla="*/ 1286659 w 2590131"/>
              <a:gd name="connsiteY21" fmla="*/ 1 h 1760911"/>
              <a:gd name="connsiteX0" fmla="*/ 1279519 w 2590131"/>
              <a:gd name="connsiteY0" fmla="*/ 1 h 1717890"/>
              <a:gd name="connsiteX1" fmla="*/ 1824329 w 2590131"/>
              <a:gd name="connsiteY1" fmla="*/ 240836 h 1717890"/>
              <a:gd name="connsiteX2" fmla="*/ 1989086 w 2590131"/>
              <a:gd name="connsiteY2" fmla="*/ 1270566 h 1717890"/>
              <a:gd name="connsiteX3" fmla="*/ 1981650 w 2590131"/>
              <a:gd name="connsiteY3" fmla="*/ 1272523 h 1717890"/>
              <a:gd name="connsiteX4" fmla="*/ 1981573 w 2590131"/>
              <a:gd name="connsiteY4" fmla="*/ 1273359 h 1717890"/>
              <a:gd name="connsiteX5" fmla="*/ 1912938 w 2590131"/>
              <a:gd name="connsiteY5" fmla="*/ 1502784 h 1717890"/>
              <a:gd name="connsiteX6" fmla="*/ 1517453 w 2590131"/>
              <a:gd name="connsiteY6" fmla="*/ 1717890 h 1717890"/>
              <a:gd name="connsiteX7" fmla="*/ 1696726 w 2590131"/>
              <a:gd name="connsiteY7" fmla="*/ 1370499 h 1717890"/>
              <a:gd name="connsiteX8" fmla="*/ 1687689 w 2590131"/>
              <a:gd name="connsiteY8" fmla="*/ 1349881 h 1717890"/>
              <a:gd name="connsiteX9" fmla="*/ 1676048 w 2590131"/>
              <a:gd name="connsiteY9" fmla="*/ 1352944 h 1717890"/>
              <a:gd name="connsiteX10" fmla="*/ 854235 w 2590131"/>
              <a:gd name="connsiteY10" fmla="*/ 1325409 h 1717890"/>
              <a:gd name="connsiteX11" fmla="*/ 765530 w 2590131"/>
              <a:gd name="connsiteY11" fmla="*/ 1265957 h 1717890"/>
              <a:gd name="connsiteX12" fmla="*/ 762632 w 2590131"/>
              <a:gd name="connsiteY12" fmla="*/ 1267530 h 1717890"/>
              <a:gd name="connsiteX13" fmla="*/ 560291 w 2590131"/>
              <a:gd name="connsiteY13" fmla="*/ 1308380 h 1717890"/>
              <a:gd name="connsiteX14" fmla="*/ 519829 w 2590131"/>
              <a:gd name="connsiteY14" fmla="*/ 1308380 h 1717890"/>
              <a:gd name="connsiteX15" fmla="*/ 0 w 2590131"/>
              <a:gd name="connsiteY15" fmla="*/ 788551 h 1717890"/>
              <a:gd name="connsiteX16" fmla="*/ 0 w 2590131"/>
              <a:gd name="connsiteY16" fmla="*/ 748089 h 1717890"/>
              <a:gd name="connsiteX17" fmla="*/ 519829 w 2590131"/>
              <a:gd name="connsiteY17" fmla="*/ 228260 h 1717890"/>
              <a:gd name="connsiteX18" fmla="*/ 560291 w 2590131"/>
              <a:gd name="connsiteY18" fmla="*/ 228260 h 1717890"/>
              <a:gd name="connsiteX19" fmla="*/ 665055 w 2590131"/>
              <a:gd name="connsiteY19" fmla="*/ 238821 h 1717890"/>
              <a:gd name="connsiteX20" fmla="*/ 760997 w 2590131"/>
              <a:gd name="connsiteY20" fmla="*/ 268603 h 1717890"/>
              <a:gd name="connsiteX21" fmla="*/ 1279519 w 2590131"/>
              <a:gd name="connsiteY21" fmla="*/ 1 h 1717890"/>
              <a:gd name="connsiteX0" fmla="*/ 1308079 w 2590131"/>
              <a:gd name="connsiteY0" fmla="*/ 1 h 1711271"/>
              <a:gd name="connsiteX1" fmla="*/ 1824329 w 2590131"/>
              <a:gd name="connsiteY1" fmla="*/ 234217 h 1711271"/>
              <a:gd name="connsiteX2" fmla="*/ 1989086 w 2590131"/>
              <a:gd name="connsiteY2" fmla="*/ 1263947 h 1711271"/>
              <a:gd name="connsiteX3" fmla="*/ 1981650 w 2590131"/>
              <a:gd name="connsiteY3" fmla="*/ 1265904 h 1711271"/>
              <a:gd name="connsiteX4" fmla="*/ 1981573 w 2590131"/>
              <a:gd name="connsiteY4" fmla="*/ 1266740 h 1711271"/>
              <a:gd name="connsiteX5" fmla="*/ 1912938 w 2590131"/>
              <a:gd name="connsiteY5" fmla="*/ 1496165 h 1711271"/>
              <a:gd name="connsiteX6" fmla="*/ 1517453 w 2590131"/>
              <a:gd name="connsiteY6" fmla="*/ 1711271 h 1711271"/>
              <a:gd name="connsiteX7" fmla="*/ 1696726 w 2590131"/>
              <a:gd name="connsiteY7" fmla="*/ 1363880 h 1711271"/>
              <a:gd name="connsiteX8" fmla="*/ 1687689 w 2590131"/>
              <a:gd name="connsiteY8" fmla="*/ 1343262 h 1711271"/>
              <a:gd name="connsiteX9" fmla="*/ 1676048 w 2590131"/>
              <a:gd name="connsiteY9" fmla="*/ 1346325 h 1711271"/>
              <a:gd name="connsiteX10" fmla="*/ 854235 w 2590131"/>
              <a:gd name="connsiteY10" fmla="*/ 1318790 h 1711271"/>
              <a:gd name="connsiteX11" fmla="*/ 765530 w 2590131"/>
              <a:gd name="connsiteY11" fmla="*/ 1259338 h 1711271"/>
              <a:gd name="connsiteX12" fmla="*/ 762632 w 2590131"/>
              <a:gd name="connsiteY12" fmla="*/ 1260911 h 1711271"/>
              <a:gd name="connsiteX13" fmla="*/ 560291 w 2590131"/>
              <a:gd name="connsiteY13" fmla="*/ 1301761 h 1711271"/>
              <a:gd name="connsiteX14" fmla="*/ 519829 w 2590131"/>
              <a:gd name="connsiteY14" fmla="*/ 1301761 h 1711271"/>
              <a:gd name="connsiteX15" fmla="*/ 0 w 2590131"/>
              <a:gd name="connsiteY15" fmla="*/ 781932 h 1711271"/>
              <a:gd name="connsiteX16" fmla="*/ 0 w 2590131"/>
              <a:gd name="connsiteY16" fmla="*/ 741470 h 1711271"/>
              <a:gd name="connsiteX17" fmla="*/ 519829 w 2590131"/>
              <a:gd name="connsiteY17" fmla="*/ 221641 h 1711271"/>
              <a:gd name="connsiteX18" fmla="*/ 560291 w 2590131"/>
              <a:gd name="connsiteY18" fmla="*/ 221641 h 1711271"/>
              <a:gd name="connsiteX19" fmla="*/ 665055 w 2590131"/>
              <a:gd name="connsiteY19" fmla="*/ 232202 h 1711271"/>
              <a:gd name="connsiteX20" fmla="*/ 760997 w 2590131"/>
              <a:gd name="connsiteY20" fmla="*/ 261984 h 1711271"/>
              <a:gd name="connsiteX21" fmla="*/ 1308079 w 2590131"/>
              <a:gd name="connsiteY21" fmla="*/ 1 h 171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90131" h="1711271">
                <a:moveTo>
                  <a:pt x="1308079" y="1"/>
                </a:moveTo>
                <a:cubicBezTo>
                  <a:pt x="1566396" y="-107"/>
                  <a:pt x="1752248" y="158703"/>
                  <a:pt x="1824329" y="234217"/>
                </a:cubicBezTo>
                <a:cubicBezTo>
                  <a:pt x="2958405" y="74951"/>
                  <a:pt x="2675572" y="1414975"/>
                  <a:pt x="1989086" y="1263947"/>
                </a:cubicBezTo>
                <a:lnTo>
                  <a:pt x="1981650" y="1265904"/>
                </a:lnTo>
                <a:cubicBezTo>
                  <a:pt x="1981624" y="1266183"/>
                  <a:pt x="1981599" y="1266461"/>
                  <a:pt x="1981573" y="1266740"/>
                </a:cubicBezTo>
                <a:cubicBezTo>
                  <a:pt x="1969032" y="1345227"/>
                  <a:pt x="1945334" y="1429962"/>
                  <a:pt x="1912938" y="1496165"/>
                </a:cubicBezTo>
                <a:cubicBezTo>
                  <a:pt x="1870183" y="1579875"/>
                  <a:pt x="1838329" y="1707330"/>
                  <a:pt x="1517453" y="1711271"/>
                </a:cubicBezTo>
                <a:cubicBezTo>
                  <a:pt x="1626176" y="1677603"/>
                  <a:pt x="1749492" y="1546894"/>
                  <a:pt x="1696726" y="1363880"/>
                </a:cubicBezTo>
                <a:lnTo>
                  <a:pt x="1687689" y="1343262"/>
                </a:lnTo>
                <a:lnTo>
                  <a:pt x="1676048" y="1346325"/>
                </a:lnTo>
                <a:cubicBezTo>
                  <a:pt x="1501091" y="1409580"/>
                  <a:pt x="1382653" y="1608349"/>
                  <a:pt x="854235" y="1318790"/>
                </a:cubicBezTo>
                <a:lnTo>
                  <a:pt x="765530" y="1259338"/>
                </a:lnTo>
                <a:lnTo>
                  <a:pt x="762632" y="1260911"/>
                </a:lnTo>
                <a:cubicBezTo>
                  <a:pt x="700440" y="1287215"/>
                  <a:pt x="632064" y="1301761"/>
                  <a:pt x="560291" y="1301761"/>
                </a:cubicBezTo>
                <a:lnTo>
                  <a:pt x="519829" y="1301761"/>
                </a:lnTo>
                <a:cubicBezTo>
                  <a:pt x="232735" y="1301761"/>
                  <a:pt x="0" y="1069026"/>
                  <a:pt x="0" y="781932"/>
                </a:cubicBezTo>
                <a:lnTo>
                  <a:pt x="0" y="741470"/>
                </a:lnTo>
                <a:cubicBezTo>
                  <a:pt x="0" y="454376"/>
                  <a:pt x="232735" y="221641"/>
                  <a:pt x="519829" y="221641"/>
                </a:cubicBezTo>
                <a:lnTo>
                  <a:pt x="560291" y="221641"/>
                </a:lnTo>
                <a:cubicBezTo>
                  <a:pt x="596178" y="221641"/>
                  <a:pt x="631215" y="225278"/>
                  <a:pt x="665055" y="232202"/>
                </a:cubicBezTo>
                <a:lnTo>
                  <a:pt x="760997" y="261984"/>
                </a:lnTo>
                <a:cubicBezTo>
                  <a:pt x="873847" y="209808"/>
                  <a:pt x="1049762" y="109"/>
                  <a:pt x="130807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3650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900" decel="100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7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500" tmFilter="0, 0; .2, .5; .8, .5; 1, 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" dur="250" autoRev="1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7" grpId="0"/>
          <p:bldP spid="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900" decel="100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7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500" tmFilter="0, 0; .2, .5; .8, .5; 1, 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" dur="250" autoRev="1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7" grpId="0"/>
          <p:bldP spid="41" grpId="0" animBg="1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/>
          <p:cNvSpPr/>
          <p:nvPr/>
        </p:nvSpPr>
        <p:spPr>
          <a:xfrm flipH="1">
            <a:off x="1792833" y="868640"/>
            <a:ext cx="4432532" cy="3875615"/>
          </a:xfrm>
          <a:custGeom>
            <a:avLst/>
            <a:gdLst>
              <a:gd name="connsiteX0" fmla="*/ 7803102 w 9728199"/>
              <a:gd name="connsiteY0" fmla="*/ 0 h 8508998"/>
              <a:gd name="connsiteX1" fmla="*/ 9526046 w 9728199"/>
              <a:gd name="connsiteY1" fmla="*/ 0 h 8508998"/>
              <a:gd name="connsiteX2" fmla="*/ 9728199 w 9728199"/>
              <a:gd name="connsiteY2" fmla="*/ 202153 h 8508998"/>
              <a:gd name="connsiteX3" fmla="*/ 9728199 w 9728199"/>
              <a:gd name="connsiteY3" fmla="*/ 1925097 h 8508998"/>
              <a:gd name="connsiteX4" fmla="*/ 9526046 w 9728199"/>
              <a:gd name="connsiteY4" fmla="*/ 2127250 h 8508998"/>
              <a:gd name="connsiteX5" fmla="*/ 8825335 w 9728199"/>
              <a:gd name="connsiteY5" fmla="*/ 2127250 h 8508998"/>
              <a:gd name="connsiteX6" fmla="*/ 8825310 w 9728199"/>
              <a:gd name="connsiteY6" fmla="*/ 2127249 h 8508998"/>
              <a:gd name="connsiteX7" fmla="*/ 8066282 w 9728199"/>
              <a:gd name="connsiteY7" fmla="*/ 2127249 h 8508998"/>
              <a:gd name="connsiteX8" fmla="*/ 7188793 w 9728199"/>
              <a:gd name="connsiteY8" fmla="*/ 3004738 h 8508998"/>
              <a:gd name="connsiteX9" fmla="*/ 7188793 w 9728199"/>
              <a:gd name="connsiteY9" fmla="*/ 3763766 h 8508998"/>
              <a:gd name="connsiteX10" fmla="*/ 7193323 w 9728199"/>
              <a:gd name="connsiteY10" fmla="*/ 3853484 h 8508998"/>
              <a:gd name="connsiteX11" fmla="*/ 7194549 w 9728199"/>
              <a:gd name="connsiteY11" fmla="*/ 3861515 h 8508998"/>
              <a:gd name="connsiteX12" fmla="*/ 7194549 w 9728199"/>
              <a:gd name="connsiteY12" fmla="*/ 4052346 h 8508998"/>
              <a:gd name="connsiteX13" fmla="*/ 6992396 w 9728199"/>
              <a:gd name="connsiteY13" fmla="*/ 4254499 h 8508998"/>
              <a:gd name="connsiteX14" fmla="*/ 6288052 w 9728199"/>
              <a:gd name="connsiteY14" fmla="*/ 4254499 h 8508998"/>
              <a:gd name="connsiteX15" fmla="*/ 5698372 w 9728199"/>
              <a:gd name="connsiteY15" fmla="*/ 4254499 h 8508998"/>
              <a:gd name="connsiteX16" fmla="*/ 5529024 w 9728199"/>
              <a:gd name="connsiteY16" fmla="*/ 4254499 h 8508998"/>
              <a:gd name="connsiteX17" fmla="*/ 4651535 w 9728199"/>
              <a:gd name="connsiteY17" fmla="*/ 5131987 h 8508998"/>
              <a:gd name="connsiteX18" fmla="*/ 4651535 w 9728199"/>
              <a:gd name="connsiteY18" fmla="*/ 5891015 h 8508998"/>
              <a:gd name="connsiteX19" fmla="*/ 4656066 w 9728199"/>
              <a:gd name="connsiteY19" fmla="*/ 5980733 h 8508998"/>
              <a:gd name="connsiteX20" fmla="*/ 4660899 w 9728199"/>
              <a:gd name="connsiteY20" fmla="*/ 6012404 h 8508998"/>
              <a:gd name="connsiteX21" fmla="*/ 4660899 w 9728199"/>
              <a:gd name="connsiteY21" fmla="*/ 6179595 h 8508998"/>
              <a:gd name="connsiteX22" fmla="*/ 4458746 w 9728199"/>
              <a:gd name="connsiteY22" fmla="*/ 6381748 h 8508998"/>
              <a:gd name="connsiteX23" fmla="*/ 3763766 w 9728199"/>
              <a:gd name="connsiteY23" fmla="*/ 6381748 h 8508998"/>
              <a:gd name="connsiteX24" fmla="*/ 3067965 w 9728199"/>
              <a:gd name="connsiteY24" fmla="*/ 6381748 h 8508998"/>
              <a:gd name="connsiteX25" fmla="*/ 3004738 w 9728199"/>
              <a:gd name="connsiteY25" fmla="*/ 6381748 h 8508998"/>
              <a:gd name="connsiteX26" fmla="*/ 2127250 w 9728199"/>
              <a:gd name="connsiteY26" fmla="*/ 7259237 h 8508998"/>
              <a:gd name="connsiteX27" fmla="*/ 2127250 w 9728199"/>
              <a:gd name="connsiteY27" fmla="*/ 7322464 h 8508998"/>
              <a:gd name="connsiteX28" fmla="*/ 2127250 w 9728199"/>
              <a:gd name="connsiteY28" fmla="*/ 8018265 h 8508998"/>
              <a:gd name="connsiteX29" fmla="*/ 2127250 w 9728199"/>
              <a:gd name="connsiteY29" fmla="*/ 8306845 h 8508998"/>
              <a:gd name="connsiteX30" fmla="*/ 1925097 w 9728199"/>
              <a:gd name="connsiteY30" fmla="*/ 8508998 h 8508998"/>
              <a:gd name="connsiteX31" fmla="*/ 202153 w 9728199"/>
              <a:gd name="connsiteY31" fmla="*/ 8508998 h 8508998"/>
              <a:gd name="connsiteX32" fmla="*/ 0 w 9728199"/>
              <a:gd name="connsiteY32" fmla="*/ 8306845 h 8508998"/>
              <a:gd name="connsiteX33" fmla="*/ 0 w 9728199"/>
              <a:gd name="connsiteY33" fmla="*/ 6583901 h 8508998"/>
              <a:gd name="connsiteX34" fmla="*/ 202153 w 9728199"/>
              <a:gd name="connsiteY34" fmla="*/ 6381748 h 8508998"/>
              <a:gd name="connsiteX35" fmla="*/ 897132 w 9728199"/>
              <a:gd name="connsiteY35" fmla="*/ 6381748 h 8508998"/>
              <a:gd name="connsiteX36" fmla="*/ 1360196 w 9728199"/>
              <a:gd name="connsiteY36" fmla="*/ 6381748 h 8508998"/>
              <a:gd name="connsiteX37" fmla="*/ 1656160 w 9728199"/>
              <a:gd name="connsiteY37" fmla="*/ 6381748 h 8508998"/>
              <a:gd name="connsiteX38" fmla="*/ 2533649 w 9728199"/>
              <a:gd name="connsiteY38" fmla="*/ 5504259 h 8508998"/>
              <a:gd name="connsiteX39" fmla="*/ 2533649 w 9728199"/>
              <a:gd name="connsiteY39" fmla="*/ 5208293 h 8508998"/>
              <a:gd name="connsiteX40" fmla="*/ 2533649 w 9728199"/>
              <a:gd name="connsiteY40" fmla="*/ 4745231 h 8508998"/>
              <a:gd name="connsiteX41" fmla="*/ 2533649 w 9728199"/>
              <a:gd name="connsiteY41" fmla="*/ 4456651 h 8508998"/>
              <a:gd name="connsiteX42" fmla="*/ 2735802 w 9728199"/>
              <a:gd name="connsiteY42" fmla="*/ 4254499 h 8508998"/>
              <a:gd name="connsiteX43" fmla="*/ 3276315 w 9728199"/>
              <a:gd name="connsiteY43" fmla="*/ 4254499 h 8508998"/>
              <a:gd name="connsiteX44" fmla="*/ 3336812 w 9728199"/>
              <a:gd name="connsiteY44" fmla="*/ 4263732 h 8508998"/>
              <a:gd name="connsiteX45" fmla="*/ 3426530 w 9728199"/>
              <a:gd name="connsiteY45" fmla="*/ 4268262 h 8508998"/>
              <a:gd name="connsiteX46" fmla="*/ 4185558 w 9728199"/>
              <a:gd name="connsiteY46" fmla="*/ 4268262 h 8508998"/>
              <a:gd name="connsiteX47" fmla="*/ 5063047 w 9728199"/>
              <a:gd name="connsiteY47" fmla="*/ 3390773 h 8508998"/>
              <a:gd name="connsiteX48" fmla="*/ 5063047 w 9728199"/>
              <a:gd name="connsiteY48" fmla="*/ 3182054 h 8508998"/>
              <a:gd name="connsiteX49" fmla="*/ 5067299 w 9728199"/>
              <a:gd name="connsiteY49" fmla="*/ 3177802 h 8508998"/>
              <a:gd name="connsiteX50" fmla="*/ 5067299 w 9728199"/>
              <a:gd name="connsiteY50" fmla="*/ 2329402 h 8508998"/>
              <a:gd name="connsiteX51" fmla="*/ 5269452 w 9728199"/>
              <a:gd name="connsiteY51" fmla="*/ 2127250 h 8508998"/>
              <a:gd name="connsiteX52" fmla="*/ 6365590 w 9728199"/>
              <a:gd name="connsiteY52" fmla="*/ 2127250 h 8508998"/>
              <a:gd name="connsiteX53" fmla="*/ 6365592 w 9728199"/>
              <a:gd name="connsiteY53" fmla="*/ 2127249 h 8508998"/>
              <a:gd name="connsiteX54" fmla="*/ 6723587 w 9728199"/>
              <a:gd name="connsiteY54" fmla="*/ 2127249 h 8508998"/>
              <a:gd name="connsiteX55" fmla="*/ 7601076 w 9728199"/>
              <a:gd name="connsiteY55" fmla="*/ 1249760 h 8508998"/>
              <a:gd name="connsiteX56" fmla="*/ 7601076 w 9728199"/>
              <a:gd name="connsiteY56" fmla="*/ 490731 h 8508998"/>
              <a:gd name="connsiteX57" fmla="*/ 7600949 w 9728199"/>
              <a:gd name="connsiteY57" fmla="*/ 488217 h 8508998"/>
              <a:gd name="connsiteX58" fmla="*/ 7600949 w 9728199"/>
              <a:gd name="connsiteY58" fmla="*/ 202153 h 8508998"/>
              <a:gd name="connsiteX59" fmla="*/ 7803102 w 9728199"/>
              <a:gd name="connsiteY59" fmla="*/ 0 h 85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28199" h="8508998">
                <a:moveTo>
                  <a:pt x="7803102" y="0"/>
                </a:moveTo>
                <a:lnTo>
                  <a:pt x="9526046" y="0"/>
                </a:lnTo>
                <a:cubicBezTo>
                  <a:pt x="9637692" y="0"/>
                  <a:pt x="9728199" y="90507"/>
                  <a:pt x="9728199" y="202153"/>
                </a:cubicBezTo>
                <a:lnTo>
                  <a:pt x="9728199" y="1925097"/>
                </a:lnTo>
                <a:cubicBezTo>
                  <a:pt x="9728199" y="2036743"/>
                  <a:pt x="9637692" y="2127250"/>
                  <a:pt x="9526046" y="2127250"/>
                </a:cubicBezTo>
                <a:lnTo>
                  <a:pt x="8825335" y="2127250"/>
                </a:lnTo>
                <a:lnTo>
                  <a:pt x="8825310" y="2127249"/>
                </a:lnTo>
                <a:lnTo>
                  <a:pt x="8066282" y="2127249"/>
                </a:lnTo>
                <a:cubicBezTo>
                  <a:pt x="7581658" y="2127249"/>
                  <a:pt x="7188793" y="2520114"/>
                  <a:pt x="7188793" y="3004738"/>
                </a:cubicBezTo>
                <a:lnTo>
                  <a:pt x="7188793" y="3763766"/>
                </a:lnTo>
                <a:cubicBezTo>
                  <a:pt x="7188793" y="3794055"/>
                  <a:pt x="7190328" y="3823985"/>
                  <a:pt x="7193323" y="3853484"/>
                </a:cubicBezTo>
                <a:lnTo>
                  <a:pt x="7194549" y="3861515"/>
                </a:lnTo>
                <a:lnTo>
                  <a:pt x="7194549" y="4052346"/>
                </a:lnTo>
                <a:cubicBezTo>
                  <a:pt x="7194549" y="4163992"/>
                  <a:pt x="7104042" y="4254499"/>
                  <a:pt x="6992396" y="4254499"/>
                </a:cubicBezTo>
                <a:lnTo>
                  <a:pt x="6288052" y="4254499"/>
                </a:lnTo>
                <a:lnTo>
                  <a:pt x="5698372" y="4254499"/>
                </a:lnTo>
                <a:lnTo>
                  <a:pt x="5529024" y="4254499"/>
                </a:lnTo>
                <a:cubicBezTo>
                  <a:pt x="5044400" y="4254499"/>
                  <a:pt x="4651535" y="4647363"/>
                  <a:pt x="4651535" y="5131987"/>
                </a:cubicBezTo>
                <a:lnTo>
                  <a:pt x="4651535" y="5891015"/>
                </a:lnTo>
                <a:cubicBezTo>
                  <a:pt x="4651535" y="5921304"/>
                  <a:pt x="4653070" y="5951235"/>
                  <a:pt x="4656066" y="5980733"/>
                </a:cubicBezTo>
                <a:lnTo>
                  <a:pt x="4660899" y="6012404"/>
                </a:lnTo>
                <a:lnTo>
                  <a:pt x="4660899" y="6179595"/>
                </a:lnTo>
                <a:cubicBezTo>
                  <a:pt x="4660899" y="6291241"/>
                  <a:pt x="4570392" y="6381748"/>
                  <a:pt x="4458746" y="6381748"/>
                </a:cubicBezTo>
                <a:lnTo>
                  <a:pt x="3763766" y="6381748"/>
                </a:lnTo>
                <a:lnTo>
                  <a:pt x="3067965" y="6381748"/>
                </a:lnTo>
                <a:lnTo>
                  <a:pt x="3004738" y="6381748"/>
                </a:lnTo>
                <a:cubicBezTo>
                  <a:pt x="2520114" y="6381748"/>
                  <a:pt x="2127250" y="6774613"/>
                  <a:pt x="2127250" y="7259237"/>
                </a:cubicBezTo>
                <a:lnTo>
                  <a:pt x="2127250" y="7322464"/>
                </a:lnTo>
                <a:lnTo>
                  <a:pt x="2127250" y="8018265"/>
                </a:lnTo>
                <a:lnTo>
                  <a:pt x="2127250" y="8306845"/>
                </a:lnTo>
                <a:cubicBezTo>
                  <a:pt x="2127250" y="8418491"/>
                  <a:pt x="2036743" y="8508998"/>
                  <a:pt x="1925097" y="8508998"/>
                </a:cubicBezTo>
                <a:lnTo>
                  <a:pt x="202153" y="8508998"/>
                </a:lnTo>
                <a:cubicBezTo>
                  <a:pt x="90507" y="8508998"/>
                  <a:pt x="0" y="8418491"/>
                  <a:pt x="0" y="8306845"/>
                </a:cubicBezTo>
                <a:lnTo>
                  <a:pt x="0" y="6583901"/>
                </a:lnTo>
                <a:cubicBezTo>
                  <a:pt x="0" y="6472255"/>
                  <a:pt x="90507" y="6381748"/>
                  <a:pt x="202153" y="6381748"/>
                </a:cubicBezTo>
                <a:lnTo>
                  <a:pt x="897132" y="6381748"/>
                </a:lnTo>
                <a:lnTo>
                  <a:pt x="1360196" y="6381748"/>
                </a:lnTo>
                <a:lnTo>
                  <a:pt x="1656160" y="6381748"/>
                </a:lnTo>
                <a:cubicBezTo>
                  <a:pt x="2140784" y="6381748"/>
                  <a:pt x="2533649" y="5988883"/>
                  <a:pt x="2533649" y="5504259"/>
                </a:cubicBezTo>
                <a:lnTo>
                  <a:pt x="2533649" y="5208293"/>
                </a:lnTo>
                <a:lnTo>
                  <a:pt x="2533649" y="4745231"/>
                </a:lnTo>
                <a:lnTo>
                  <a:pt x="2533649" y="4456651"/>
                </a:lnTo>
                <a:cubicBezTo>
                  <a:pt x="2533649" y="4345005"/>
                  <a:pt x="2624156" y="4254499"/>
                  <a:pt x="2735802" y="4254499"/>
                </a:cubicBezTo>
                <a:lnTo>
                  <a:pt x="3276315" y="4254499"/>
                </a:lnTo>
                <a:lnTo>
                  <a:pt x="3336812" y="4263732"/>
                </a:lnTo>
                <a:cubicBezTo>
                  <a:pt x="3366311" y="4266727"/>
                  <a:pt x="3396241" y="4268262"/>
                  <a:pt x="3426530" y="4268262"/>
                </a:cubicBezTo>
                <a:lnTo>
                  <a:pt x="4185558" y="4268262"/>
                </a:lnTo>
                <a:cubicBezTo>
                  <a:pt x="4670182" y="4268262"/>
                  <a:pt x="5063047" y="3875397"/>
                  <a:pt x="5063047" y="3390773"/>
                </a:cubicBezTo>
                <a:lnTo>
                  <a:pt x="5063047" y="3182054"/>
                </a:lnTo>
                <a:lnTo>
                  <a:pt x="5067299" y="3177802"/>
                </a:lnTo>
                <a:lnTo>
                  <a:pt x="5067299" y="2329402"/>
                </a:lnTo>
                <a:cubicBezTo>
                  <a:pt x="5067299" y="2217756"/>
                  <a:pt x="5157806" y="2127250"/>
                  <a:pt x="5269452" y="2127250"/>
                </a:cubicBezTo>
                <a:lnTo>
                  <a:pt x="6365590" y="2127250"/>
                </a:lnTo>
                <a:lnTo>
                  <a:pt x="6365592" y="2127249"/>
                </a:lnTo>
                <a:lnTo>
                  <a:pt x="6723587" y="2127249"/>
                </a:lnTo>
                <a:cubicBezTo>
                  <a:pt x="7208211" y="2127249"/>
                  <a:pt x="7601076" y="1734383"/>
                  <a:pt x="7601076" y="1249760"/>
                </a:cubicBezTo>
                <a:lnTo>
                  <a:pt x="7601076" y="490731"/>
                </a:lnTo>
                <a:lnTo>
                  <a:pt x="7600949" y="488217"/>
                </a:lnTo>
                <a:lnTo>
                  <a:pt x="7600949" y="202153"/>
                </a:lnTo>
                <a:cubicBezTo>
                  <a:pt x="7600949" y="90507"/>
                  <a:pt x="7691456" y="0"/>
                  <a:pt x="7803102" y="0"/>
                </a:cubicBezTo>
                <a:close/>
              </a:path>
            </a:pathLst>
          </a:custGeom>
          <a:solidFill>
            <a:schemeClr val="bg1"/>
          </a:solidFill>
          <a:ln w="22225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</a:ln>
          <a:effectLst>
            <a:outerShdw blurRad="127000" dist="762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864711" y="935656"/>
            <a:ext cx="1452011" cy="1510295"/>
            <a:chOff x="3159696" y="1195284"/>
            <a:chExt cx="1935763" cy="2014193"/>
          </a:xfrm>
        </p:grpSpPr>
        <p:sp>
          <p:nvSpPr>
            <p:cNvPr id="64" name="任意多边形 63"/>
            <p:cNvSpPr/>
            <p:nvPr/>
          </p:nvSpPr>
          <p:spPr>
            <a:xfrm rot="2760000">
              <a:off x="3349436" y="1463455"/>
              <a:ext cx="1791679" cy="170036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3159696" y="1195284"/>
              <a:ext cx="1108128" cy="1108128"/>
            </a:xfrm>
            <a:prstGeom prst="roundRect">
              <a:avLst>
                <a:gd name="adj" fmla="val 9103"/>
              </a:avLst>
            </a:prstGeom>
            <a:gradFill>
              <a:gsLst>
                <a:gs pos="0">
                  <a:srgbClr val="FA9500"/>
                </a:gs>
                <a:gs pos="100000">
                  <a:srgbClr val="FFC269"/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rgbClr val="FFD393"/>
                  </a:gs>
                  <a:gs pos="100000">
                    <a:srgbClr val="FFAB2F"/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66" name="Group 41"/>
            <p:cNvGrpSpPr>
              <a:grpSpLocks noChangeAspect="1"/>
            </p:cNvGrpSpPr>
            <p:nvPr/>
          </p:nvGrpSpPr>
          <p:grpSpPr bwMode="auto">
            <a:xfrm>
              <a:off x="3490254" y="1474955"/>
              <a:ext cx="447011" cy="547203"/>
              <a:chOff x="3783" y="2089"/>
              <a:chExt cx="116" cy="142"/>
            </a:xfrm>
            <a:solidFill>
              <a:schemeClr val="bg1"/>
            </a:solidFill>
            <a:effectLst/>
          </p:grpSpPr>
          <p:sp>
            <p:nvSpPr>
              <p:cNvPr id="67" name="Freeform 42"/>
              <p:cNvSpPr>
                <a:spLocks/>
              </p:cNvSpPr>
              <p:nvPr/>
            </p:nvSpPr>
            <p:spPr bwMode="auto">
              <a:xfrm>
                <a:off x="3791" y="2221"/>
                <a:ext cx="20" cy="10"/>
              </a:xfrm>
              <a:custGeom>
                <a:avLst/>
                <a:gdLst>
                  <a:gd name="T0" fmla="*/ 8 w 8"/>
                  <a:gd name="T1" fmla="*/ 0 h 4"/>
                  <a:gd name="T2" fmla="*/ 1 w 8"/>
                  <a:gd name="T3" fmla="*/ 0 h 4"/>
                  <a:gd name="T4" fmla="*/ 0 w 8"/>
                  <a:gd name="T5" fmla="*/ 0 h 4"/>
                  <a:gd name="T6" fmla="*/ 0 w 8"/>
                  <a:gd name="T7" fmla="*/ 4 h 4"/>
                  <a:gd name="T8" fmla="*/ 1 w 8"/>
                  <a:gd name="T9" fmla="*/ 4 h 4"/>
                  <a:gd name="T10" fmla="*/ 8 w 8"/>
                  <a:gd name="T11" fmla="*/ 4 h 4"/>
                  <a:gd name="T12" fmla="*/ 8 w 8"/>
                  <a:gd name="T13" fmla="*/ 4 h 4"/>
                  <a:gd name="T14" fmla="*/ 8 w 8"/>
                  <a:gd name="T15" fmla="*/ 0 h 4"/>
                  <a:gd name="T16" fmla="*/ 8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3"/>
              <p:cNvSpPr>
                <a:spLocks/>
              </p:cNvSpPr>
              <p:nvPr/>
            </p:nvSpPr>
            <p:spPr bwMode="auto">
              <a:xfrm>
                <a:off x="3818" y="2208"/>
                <a:ext cx="23" cy="23"/>
              </a:xfrm>
              <a:custGeom>
                <a:avLst/>
                <a:gdLst>
                  <a:gd name="T0" fmla="*/ 8 w 9"/>
                  <a:gd name="T1" fmla="*/ 0 h 9"/>
                  <a:gd name="T2" fmla="*/ 1 w 9"/>
                  <a:gd name="T3" fmla="*/ 0 h 9"/>
                  <a:gd name="T4" fmla="*/ 0 w 9"/>
                  <a:gd name="T5" fmla="*/ 1 h 9"/>
                  <a:gd name="T6" fmla="*/ 0 w 9"/>
                  <a:gd name="T7" fmla="*/ 9 h 9"/>
                  <a:gd name="T8" fmla="*/ 1 w 9"/>
                  <a:gd name="T9" fmla="*/ 9 h 9"/>
                  <a:gd name="T10" fmla="*/ 8 w 9"/>
                  <a:gd name="T11" fmla="*/ 9 h 9"/>
                  <a:gd name="T12" fmla="*/ 9 w 9"/>
                  <a:gd name="T13" fmla="*/ 9 h 9"/>
                  <a:gd name="T14" fmla="*/ 9 w 9"/>
                  <a:gd name="T15" fmla="*/ 1 h 9"/>
                  <a:gd name="T16" fmla="*/ 8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44"/>
              <p:cNvSpPr>
                <a:spLocks/>
              </p:cNvSpPr>
              <p:nvPr/>
            </p:nvSpPr>
            <p:spPr bwMode="auto">
              <a:xfrm>
                <a:off x="3849" y="2184"/>
                <a:ext cx="20" cy="47"/>
              </a:xfrm>
              <a:custGeom>
                <a:avLst/>
                <a:gdLst>
                  <a:gd name="T0" fmla="*/ 7 w 8"/>
                  <a:gd name="T1" fmla="*/ 0 h 19"/>
                  <a:gd name="T2" fmla="*/ 0 w 8"/>
                  <a:gd name="T3" fmla="*/ 0 h 19"/>
                  <a:gd name="T4" fmla="*/ 0 w 8"/>
                  <a:gd name="T5" fmla="*/ 1 h 19"/>
                  <a:gd name="T6" fmla="*/ 0 w 8"/>
                  <a:gd name="T7" fmla="*/ 19 h 19"/>
                  <a:gd name="T8" fmla="*/ 0 w 8"/>
                  <a:gd name="T9" fmla="*/ 19 h 19"/>
                  <a:gd name="T10" fmla="*/ 7 w 8"/>
                  <a:gd name="T11" fmla="*/ 19 h 19"/>
                  <a:gd name="T12" fmla="*/ 8 w 8"/>
                  <a:gd name="T13" fmla="*/ 19 h 19"/>
                  <a:gd name="T14" fmla="*/ 8 w 8"/>
                  <a:gd name="T15" fmla="*/ 1 h 19"/>
                  <a:gd name="T16" fmla="*/ 7 w 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5"/>
              <p:cNvSpPr>
                <a:spLocks/>
              </p:cNvSpPr>
              <p:nvPr/>
            </p:nvSpPr>
            <p:spPr bwMode="auto">
              <a:xfrm>
                <a:off x="3877" y="2161"/>
                <a:ext cx="22" cy="70"/>
              </a:xfrm>
              <a:custGeom>
                <a:avLst/>
                <a:gdLst>
                  <a:gd name="T0" fmla="*/ 8 w 9"/>
                  <a:gd name="T1" fmla="*/ 0 h 28"/>
                  <a:gd name="T2" fmla="*/ 1 w 9"/>
                  <a:gd name="T3" fmla="*/ 0 h 28"/>
                  <a:gd name="T4" fmla="*/ 0 w 9"/>
                  <a:gd name="T5" fmla="*/ 1 h 28"/>
                  <a:gd name="T6" fmla="*/ 0 w 9"/>
                  <a:gd name="T7" fmla="*/ 28 h 28"/>
                  <a:gd name="T8" fmla="*/ 1 w 9"/>
                  <a:gd name="T9" fmla="*/ 28 h 28"/>
                  <a:gd name="T10" fmla="*/ 8 w 9"/>
                  <a:gd name="T11" fmla="*/ 28 h 28"/>
                  <a:gd name="T12" fmla="*/ 9 w 9"/>
                  <a:gd name="T13" fmla="*/ 28 h 28"/>
                  <a:gd name="T14" fmla="*/ 9 w 9"/>
                  <a:gd name="T15" fmla="*/ 1 h 28"/>
                  <a:gd name="T16" fmla="*/ 8 w 9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8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1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46"/>
              <p:cNvSpPr>
                <a:spLocks/>
              </p:cNvSpPr>
              <p:nvPr/>
            </p:nvSpPr>
            <p:spPr bwMode="auto">
              <a:xfrm>
                <a:off x="3821" y="2089"/>
                <a:ext cx="23" cy="27"/>
              </a:xfrm>
              <a:custGeom>
                <a:avLst/>
                <a:gdLst>
                  <a:gd name="T0" fmla="*/ 5 w 9"/>
                  <a:gd name="T1" fmla="*/ 10 h 11"/>
                  <a:gd name="T2" fmla="*/ 8 w 9"/>
                  <a:gd name="T3" fmla="*/ 4 h 11"/>
                  <a:gd name="T4" fmla="*/ 5 w 9"/>
                  <a:gd name="T5" fmla="*/ 0 h 11"/>
                  <a:gd name="T6" fmla="*/ 0 w 9"/>
                  <a:gd name="T7" fmla="*/ 4 h 11"/>
                  <a:gd name="T8" fmla="*/ 5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5" y="10"/>
                    </a:moveTo>
                    <a:cubicBezTo>
                      <a:pt x="8" y="10"/>
                      <a:pt x="8" y="7"/>
                      <a:pt x="8" y="4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8"/>
                      <a:pt x="4" y="11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47"/>
              <p:cNvSpPr>
                <a:spLocks/>
              </p:cNvSpPr>
              <p:nvPr/>
            </p:nvSpPr>
            <p:spPr bwMode="auto">
              <a:xfrm>
                <a:off x="3785" y="2164"/>
                <a:ext cx="36" cy="44"/>
              </a:xfrm>
              <a:custGeom>
                <a:avLst/>
                <a:gdLst>
                  <a:gd name="T0" fmla="*/ 12 w 14"/>
                  <a:gd name="T1" fmla="*/ 1 h 18"/>
                  <a:gd name="T2" fmla="*/ 10 w 14"/>
                  <a:gd name="T3" fmla="*/ 0 h 18"/>
                  <a:gd name="T4" fmla="*/ 8 w 14"/>
                  <a:gd name="T5" fmla="*/ 6 h 18"/>
                  <a:gd name="T6" fmla="*/ 1 w 14"/>
                  <a:gd name="T7" fmla="*/ 14 h 18"/>
                  <a:gd name="T8" fmla="*/ 1 w 14"/>
                  <a:gd name="T9" fmla="*/ 17 h 18"/>
                  <a:gd name="T10" fmla="*/ 4 w 14"/>
                  <a:gd name="T11" fmla="*/ 17 h 18"/>
                  <a:gd name="T12" fmla="*/ 12 w 14"/>
                  <a:gd name="T13" fmla="*/ 9 h 18"/>
                  <a:gd name="T14" fmla="*/ 13 w 14"/>
                  <a:gd name="T15" fmla="*/ 8 h 18"/>
                  <a:gd name="T16" fmla="*/ 14 w 14"/>
                  <a:gd name="T17" fmla="*/ 3 h 18"/>
                  <a:gd name="T18" fmla="*/ 12 w 14"/>
                  <a:gd name="T1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8">
                    <a:moveTo>
                      <a:pt x="12" y="1"/>
                    </a:moveTo>
                    <a:cubicBezTo>
                      <a:pt x="11" y="1"/>
                      <a:pt x="10" y="0"/>
                      <a:pt x="10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2" y="18"/>
                      <a:pt x="4" y="18"/>
                      <a:pt x="4" y="1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48"/>
              <p:cNvSpPr>
                <a:spLocks/>
              </p:cNvSpPr>
              <p:nvPr/>
            </p:nvSpPr>
            <p:spPr bwMode="auto">
              <a:xfrm>
                <a:off x="3836" y="2116"/>
                <a:ext cx="33" cy="20"/>
              </a:xfrm>
              <a:custGeom>
                <a:avLst/>
                <a:gdLst>
                  <a:gd name="T0" fmla="*/ 6 w 13"/>
                  <a:gd name="T1" fmla="*/ 8 h 8"/>
                  <a:gd name="T2" fmla="*/ 12 w 13"/>
                  <a:gd name="T3" fmla="*/ 4 h 8"/>
                  <a:gd name="T4" fmla="*/ 12 w 13"/>
                  <a:gd name="T5" fmla="*/ 1 h 8"/>
                  <a:gd name="T6" fmla="*/ 10 w 13"/>
                  <a:gd name="T7" fmla="*/ 1 h 8"/>
                  <a:gd name="T8" fmla="*/ 5 w 13"/>
                  <a:gd name="T9" fmla="*/ 4 h 8"/>
                  <a:gd name="T10" fmla="*/ 1 w 13"/>
                  <a:gd name="T11" fmla="*/ 3 h 8"/>
                  <a:gd name="T12" fmla="*/ 1 w 13"/>
                  <a:gd name="T13" fmla="*/ 5 h 8"/>
                  <a:gd name="T14" fmla="*/ 0 w 13"/>
                  <a:gd name="T15" fmla="*/ 7 h 8"/>
                  <a:gd name="T16" fmla="*/ 5 w 13"/>
                  <a:gd name="T17" fmla="*/ 8 h 8"/>
                  <a:gd name="T18" fmla="*/ 6 w 13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6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2"/>
                      <a:pt x="12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0" y="7"/>
                      <a:pt x="0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49"/>
              <p:cNvSpPr>
                <a:spLocks/>
              </p:cNvSpPr>
              <p:nvPr/>
            </p:nvSpPr>
            <p:spPr bwMode="auto">
              <a:xfrm>
                <a:off x="3783" y="2116"/>
                <a:ext cx="58" cy="87"/>
              </a:xfrm>
              <a:custGeom>
                <a:avLst/>
                <a:gdLst>
                  <a:gd name="T0" fmla="*/ 18 w 23"/>
                  <a:gd name="T1" fmla="*/ 17 h 35"/>
                  <a:gd name="T2" fmla="*/ 21 w 23"/>
                  <a:gd name="T3" fmla="*/ 5 h 35"/>
                  <a:gd name="T4" fmla="*/ 21 w 23"/>
                  <a:gd name="T5" fmla="*/ 2 h 35"/>
                  <a:gd name="T6" fmla="*/ 20 w 23"/>
                  <a:gd name="T7" fmla="*/ 2 h 35"/>
                  <a:gd name="T8" fmla="*/ 19 w 23"/>
                  <a:gd name="T9" fmla="*/ 7 h 35"/>
                  <a:gd name="T10" fmla="*/ 20 w 23"/>
                  <a:gd name="T11" fmla="*/ 3 h 35"/>
                  <a:gd name="T12" fmla="*/ 20 w 23"/>
                  <a:gd name="T13" fmla="*/ 2 h 35"/>
                  <a:gd name="T14" fmla="*/ 20 w 23"/>
                  <a:gd name="T15" fmla="*/ 1 h 35"/>
                  <a:gd name="T16" fmla="*/ 19 w 23"/>
                  <a:gd name="T17" fmla="*/ 1 h 35"/>
                  <a:gd name="T18" fmla="*/ 18 w 23"/>
                  <a:gd name="T19" fmla="*/ 2 h 35"/>
                  <a:gd name="T20" fmla="*/ 19 w 23"/>
                  <a:gd name="T21" fmla="*/ 3 h 35"/>
                  <a:gd name="T22" fmla="*/ 18 w 23"/>
                  <a:gd name="T23" fmla="*/ 6 h 35"/>
                  <a:gd name="T24" fmla="*/ 17 w 23"/>
                  <a:gd name="T25" fmla="*/ 0 h 35"/>
                  <a:gd name="T26" fmla="*/ 17 w 23"/>
                  <a:gd name="T27" fmla="*/ 0 h 35"/>
                  <a:gd name="T28" fmla="*/ 17 w 23"/>
                  <a:gd name="T29" fmla="*/ 0 h 35"/>
                  <a:gd name="T30" fmla="*/ 15 w 23"/>
                  <a:gd name="T31" fmla="*/ 0 h 35"/>
                  <a:gd name="T32" fmla="*/ 8 w 23"/>
                  <a:gd name="T33" fmla="*/ 0 h 35"/>
                  <a:gd name="T34" fmla="*/ 1 w 23"/>
                  <a:gd name="T35" fmla="*/ 5 h 35"/>
                  <a:gd name="T36" fmla="*/ 1 w 23"/>
                  <a:gd name="T37" fmla="*/ 8 h 35"/>
                  <a:gd name="T38" fmla="*/ 4 w 23"/>
                  <a:gd name="T39" fmla="*/ 8 h 35"/>
                  <a:gd name="T40" fmla="*/ 4 w 23"/>
                  <a:gd name="T41" fmla="*/ 8 h 35"/>
                  <a:gd name="T42" fmla="*/ 9 w 23"/>
                  <a:gd name="T43" fmla="*/ 4 h 35"/>
                  <a:gd name="T44" fmla="*/ 13 w 23"/>
                  <a:gd name="T45" fmla="*/ 4 h 35"/>
                  <a:gd name="T46" fmla="*/ 12 w 23"/>
                  <a:gd name="T47" fmla="*/ 4 h 35"/>
                  <a:gd name="T48" fmla="*/ 9 w 23"/>
                  <a:gd name="T49" fmla="*/ 15 h 35"/>
                  <a:gd name="T50" fmla="*/ 10 w 23"/>
                  <a:gd name="T51" fmla="*/ 16 h 35"/>
                  <a:gd name="T52" fmla="*/ 14 w 23"/>
                  <a:gd name="T53" fmla="*/ 20 h 35"/>
                  <a:gd name="T54" fmla="*/ 18 w 23"/>
                  <a:gd name="T55" fmla="*/ 24 h 35"/>
                  <a:gd name="T56" fmla="*/ 17 w 23"/>
                  <a:gd name="T57" fmla="*/ 32 h 35"/>
                  <a:gd name="T58" fmla="*/ 19 w 23"/>
                  <a:gd name="T59" fmla="*/ 35 h 35"/>
                  <a:gd name="T60" fmla="*/ 22 w 23"/>
                  <a:gd name="T61" fmla="*/ 33 h 35"/>
                  <a:gd name="T62" fmla="*/ 23 w 23"/>
                  <a:gd name="T63" fmla="*/ 24 h 35"/>
                  <a:gd name="T64" fmla="*/ 23 w 23"/>
                  <a:gd name="T65" fmla="*/ 22 h 35"/>
                  <a:gd name="T66" fmla="*/ 18 w 23"/>
                  <a:gd name="T6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" h="35">
                    <a:moveTo>
                      <a:pt x="18" y="17"/>
                    </a:moveTo>
                    <a:cubicBezTo>
                      <a:pt x="19" y="10"/>
                      <a:pt x="21" y="6"/>
                      <a:pt x="21" y="5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5"/>
                      <a:pt x="19" y="7"/>
                      <a:pt x="19" y="7"/>
                    </a:cubicBezTo>
                    <a:cubicBezTo>
                      <a:pt x="19" y="7"/>
                      <a:pt x="20" y="4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9" y="3"/>
                    </a:cubicBezTo>
                    <a:cubicBezTo>
                      <a:pt x="19" y="3"/>
                      <a:pt x="18" y="4"/>
                      <a:pt x="18" y="6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8" y="0"/>
                      <a:pt x="1" y="5"/>
                      <a:pt x="1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2" y="8"/>
                      <a:pt x="3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9" y="4"/>
                      <a:pt x="9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7"/>
                      <a:pt x="9" y="13"/>
                      <a:pt x="9" y="15"/>
                    </a:cubicBezTo>
                    <a:cubicBezTo>
                      <a:pt x="9" y="15"/>
                      <a:pt x="10" y="15"/>
                      <a:pt x="10" y="16"/>
                    </a:cubicBezTo>
                    <a:cubicBezTo>
                      <a:pt x="10" y="16"/>
                      <a:pt x="11" y="18"/>
                      <a:pt x="14" y="20"/>
                    </a:cubicBezTo>
                    <a:cubicBezTo>
                      <a:pt x="14" y="20"/>
                      <a:pt x="18" y="24"/>
                      <a:pt x="18" y="24"/>
                    </a:cubicBezTo>
                    <a:cubicBezTo>
                      <a:pt x="18" y="24"/>
                      <a:pt x="17" y="32"/>
                      <a:pt x="17" y="32"/>
                    </a:cubicBezTo>
                    <a:cubicBezTo>
                      <a:pt x="17" y="34"/>
                      <a:pt x="18" y="35"/>
                      <a:pt x="19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2" y="33"/>
                      <a:pt x="23" y="24"/>
                      <a:pt x="23" y="24"/>
                    </a:cubicBezTo>
                    <a:cubicBezTo>
                      <a:pt x="23" y="23"/>
                      <a:pt x="23" y="22"/>
                      <a:pt x="23" y="22"/>
                    </a:cubicBezTo>
                    <a:cubicBezTo>
                      <a:pt x="22" y="21"/>
                      <a:pt x="18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175333" y="2883747"/>
            <a:ext cx="1446702" cy="1487422"/>
            <a:chOff x="6240125" y="3793342"/>
            <a:chExt cx="1928685" cy="1983688"/>
          </a:xfrm>
        </p:grpSpPr>
        <p:sp>
          <p:nvSpPr>
            <p:cNvPr id="76" name="任意多边形 75"/>
            <p:cNvSpPr/>
            <p:nvPr/>
          </p:nvSpPr>
          <p:spPr>
            <a:xfrm rot="2760000">
              <a:off x="6422787" y="4031008"/>
              <a:ext cx="1791679" cy="170036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6240125" y="3793342"/>
              <a:ext cx="1108128" cy="1108128"/>
            </a:xfrm>
            <a:prstGeom prst="roundRect">
              <a:avLst>
                <a:gd name="adj" fmla="val 9103"/>
              </a:avLst>
            </a:prstGeom>
            <a:gradFill>
              <a:gsLst>
                <a:gs pos="0">
                  <a:srgbClr val="018391"/>
                </a:gs>
                <a:gs pos="100000">
                  <a:srgbClr val="01C4D9"/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rgbClr val="00D4EA"/>
                  </a:gs>
                  <a:gs pos="100000">
                    <a:srgbClr val="0098A8"/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78" name="Group 52"/>
            <p:cNvGrpSpPr>
              <a:grpSpLocks noChangeAspect="1"/>
            </p:cNvGrpSpPr>
            <p:nvPr/>
          </p:nvGrpSpPr>
          <p:grpSpPr bwMode="auto">
            <a:xfrm>
              <a:off x="6510595" y="4066257"/>
              <a:ext cx="567188" cy="562297"/>
              <a:chOff x="3783" y="2102"/>
              <a:chExt cx="116" cy="115"/>
            </a:xfrm>
            <a:solidFill>
              <a:schemeClr val="bg1"/>
            </a:solidFill>
            <a:effectLst/>
          </p:grpSpPr>
          <p:sp>
            <p:nvSpPr>
              <p:cNvPr id="79" name="Freeform 53"/>
              <p:cNvSpPr>
                <a:spLocks noEditPoints="1"/>
              </p:cNvSpPr>
              <p:nvPr/>
            </p:nvSpPr>
            <p:spPr bwMode="auto">
              <a:xfrm>
                <a:off x="3783" y="2102"/>
                <a:ext cx="116" cy="115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23 w 46"/>
                  <a:gd name="T11" fmla="*/ 42 h 46"/>
                  <a:gd name="T12" fmla="*/ 5 w 46"/>
                  <a:gd name="T13" fmla="*/ 23 h 46"/>
                  <a:gd name="T14" fmla="*/ 23 w 46"/>
                  <a:gd name="T15" fmla="*/ 4 h 46"/>
                  <a:gd name="T16" fmla="*/ 42 w 46"/>
                  <a:gd name="T17" fmla="*/ 23 h 46"/>
                  <a:gd name="T18" fmla="*/ 23 w 46"/>
                  <a:gd name="T19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42"/>
                    </a:moveTo>
                    <a:cubicBezTo>
                      <a:pt x="13" y="42"/>
                      <a:pt x="5" y="33"/>
                      <a:pt x="5" y="23"/>
                    </a:cubicBezTo>
                    <a:cubicBezTo>
                      <a:pt x="5" y="13"/>
                      <a:pt x="13" y="4"/>
                      <a:pt x="23" y="4"/>
                    </a:cubicBezTo>
                    <a:cubicBezTo>
                      <a:pt x="34" y="4"/>
                      <a:pt x="42" y="13"/>
                      <a:pt x="42" y="23"/>
                    </a:cubicBezTo>
                    <a:cubicBezTo>
                      <a:pt x="42" y="33"/>
                      <a:pt x="34" y="42"/>
                      <a:pt x="2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54"/>
              <p:cNvSpPr>
                <a:spLocks noEditPoints="1"/>
              </p:cNvSpPr>
              <p:nvPr/>
            </p:nvSpPr>
            <p:spPr bwMode="auto">
              <a:xfrm>
                <a:off x="3783" y="2102"/>
                <a:ext cx="116" cy="115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23 w 46"/>
                  <a:gd name="T11" fmla="*/ 42 h 46"/>
                  <a:gd name="T12" fmla="*/ 5 w 46"/>
                  <a:gd name="T13" fmla="*/ 23 h 46"/>
                  <a:gd name="T14" fmla="*/ 23 w 46"/>
                  <a:gd name="T15" fmla="*/ 4 h 46"/>
                  <a:gd name="T16" fmla="*/ 42 w 46"/>
                  <a:gd name="T17" fmla="*/ 23 h 46"/>
                  <a:gd name="T18" fmla="*/ 23 w 46"/>
                  <a:gd name="T19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42"/>
                    </a:moveTo>
                    <a:cubicBezTo>
                      <a:pt x="13" y="42"/>
                      <a:pt x="5" y="33"/>
                      <a:pt x="5" y="23"/>
                    </a:cubicBezTo>
                    <a:cubicBezTo>
                      <a:pt x="5" y="13"/>
                      <a:pt x="13" y="4"/>
                      <a:pt x="23" y="4"/>
                    </a:cubicBezTo>
                    <a:cubicBezTo>
                      <a:pt x="34" y="4"/>
                      <a:pt x="42" y="13"/>
                      <a:pt x="42" y="23"/>
                    </a:cubicBezTo>
                    <a:cubicBezTo>
                      <a:pt x="42" y="33"/>
                      <a:pt x="34" y="42"/>
                      <a:pt x="2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3839" y="2115"/>
                <a:ext cx="7" cy="10"/>
              </a:xfrm>
              <a:custGeom>
                <a:avLst/>
                <a:gdLst>
                  <a:gd name="T0" fmla="*/ 1 w 3"/>
                  <a:gd name="T1" fmla="*/ 4 h 4"/>
                  <a:gd name="T2" fmla="*/ 1 w 3"/>
                  <a:gd name="T3" fmla="*/ 4 h 4"/>
                  <a:gd name="T4" fmla="*/ 3 w 3"/>
                  <a:gd name="T5" fmla="*/ 3 h 4"/>
                  <a:gd name="T6" fmla="*/ 3 w 3"/>
                  <a:gd name="T7" fmla="*/ 0 h 4"/>
                  <a:gd name="T8" fmla="*/ 1 w 3"/>
                  <a:gd name="T9" fmla="*/ 0 h 4"/>
                  <a:gd name="T10" fmla="*/ 0 w 3"/>
                  <a:gd name="T11" fmla="*/ 0 h 4"/>
                  <a:gd name="T12" fmla="*/ 0 w 3"/>
                  <a:gd name="T13" fmla="*/ 3 h 4"/>
                  <a:gd name="T14" fmla="*/ 1 w 3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3839" y="2195"/>
                <a:ext cx="7" cy="10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0 h 4"/>
                  <a:gd name="T4" fmla="*/ 0 w 3"/>
                  <a:gd name="T5" fmla="*/ 1 h 4"/>
                  <a:gd name="T6" fmla="*/ 0 w 3"/>
                  <a:gd name="T7" fmla="*/ 4 h 4"/>
                  <a:gd name="T8" fmla="*/ 1 w 3"/>
                  <a:gd name="T9" fmla="*/ 4 h 4"/>
                  <a:gd name="T10" fmla="*/ 3 w 3"/>
                  <a:gd name="T11" fmla="*/ 4 h 4"/>
                  <a:gd name="T12" fmla="*/ 3 w 3"/>
                  <a:gd name="T13" fmla="*/ 1 h 4"/>
                  <a:gd name="T14" fmla="*/ 1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3796" y="2155"/>
                <a:ext cx="10" cy="10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  <a:gd name="T8" fmla="*/ 3 w 4"/>
                  <a:gd name="T9" fmla="*/ 4 h 4"/>
                  <a:gd name="T10" fmla="*/ 4 w 4"/>
                  <a:gd name="T11" fmla="*/ 2 h 4"/>
                  <a:gd name="T12" fmla="*/ 4 w 4"/>
                  <a:gd name="T13" fmla="*/ 2 h 4"/>
                  <a:gd name="T14" fmla="*/ 3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3877" y="2155"/>
                <a:ext cx="10" cy="10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0 h 4"/>
                  <a:gd name="T4" fmla="*/ 0 w 4"/>
                  <a:gd name="T5" fmla="*/ 2 h 4"/>
                  <a:gd name="T6" fmla="*/ 0 w 4"/>
                  <a:gd name="T7" fmla="*/ 2 h 4"/>
                  <a:gd name="T8" fmla="*/ 2 w 4"/>
                  <a:gd name="T9" fmla="*/ 4 h 4"/>
                  <a:gd name="T10" fmla="*/ 4 w 4"/>
                  <a:gd name="T11" fmla="*/ 4 h 4"/>
                  <a:gd name="T12" fmla="*/ 4 w 4"/>
                  <a:gd name="T13" fmla="*/ 2 h 4"/>
                  <a:gd name="T14" fmla="*/ 4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3813" y="2127"/>
                <a:ext cx="33" cy="38"/>
              </a:xfrm>
              <a:custGeom>
                <a:avLst/>
                <a:gdLst>
                  <a:gd name="T0" fmla="*/ 11 w 13"/>
                  <a:gd name="T1" fmla="*/ 0 h 15"/>
                  <a:gd name="T2" fmla="*/ 10 w 13"/>
                  <a:gd name="T3" fmla="*/ 2 h 15"/>
                  <a:gd name="T4" fmla="*/ 10 w 13"/>
                  <a:gd name="T5" fmla="*/ 11 h 15"/>
                  <a:gd name="T6" fmla="*/ 9 w 13"/>
                  <a:gd name="T7" fmla="*/ 12 h 15"/>
                  <a:gd name="T8" fmla="*/ 2 w 13"/>
                  <a:gd name="T9" fmla="*/ 12 h 15"/>
                  <a:gd name="T10" fmla="*/ 0 w 13"/>
                  <a:gd name="T11" fmla="*/ 14 h 15"/>
                  <a:gd name="T12" fmla="*/ 2 w 13"/>
                  <a:gd name="T13" fmla="*/ 15 h 15"/>
                  <a:gd name="T14" fmla="*/ 11 w 13"/>
                  <a:gd name="T15" fmla="*/ 15 h 15"/>
                  <a:gd name="T16" fmla="*/ 12 w 13"/>
                  <a:gd name="T17" fmla="*/ 15 h 15"/>
                  <a:gd name="T18" fmla="*/ 12 w 13"/>
                  <a:gd name="T19" fmla="*/ 15 h 15"/>
                  <a:gd name="T20" fmla="*/ 13 w 13"/>
                  <a:gd name="T21" fmla="*/ 13 h 15"/>
                  <a:gd name="T22" fmla="*/ 13 w 13"/>
                  <a:gd name="T23" fmla="*/ 2 h 15"/>
                  <a:gd name="T24" fmla="*/ 11 w 13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5">
                    <a:moveTo>
                      <a:pt x="11" y="0"/>
                    </a:moveTo>
                    <a:cubicBezTo>
                      <a:pt x="10" y="0"/>
                      <a:pt x="10" y="1"/>
                      <a:pt x="10" y="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4"/>
                      <a:pt x="1" y="15"/>
                      <a:pt x="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3021468" y="1912421"/>
            <a:ext cx="1451836" cy="1508381"/>
            <a:chOff x="4701839" y="2497941"/>
            <a:chExt cx="1935529" cy="2011640"/>
          </a:xfrm>
        </p:grpSpPr>
        <p:sp>
          <p:nvSpPr>
            <p:cNvPr id="87" name="任意多边形 86"/>
            <p:cNvSpPr/>
            <p:nvPr/>
          </p:nvSpPr>
          <p:spPr>
            <a:xfrm rot="2760000">
              <a:off x="4891345" y="2763559"/>
              <a:ext cx="1791679" cy="170036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4701839" y="2497941"/>
              <a:ext cx="1108128" cy="1108128"/>
            </a:xfrm>
            <a:prstGeom prst="roundRect">
              <a:avLst>
                <a:gd name="adj" fmla="val 9103"/>
              </a:avLst>
            </a:prstGeom>
            <a:gradFill>
              <a:gsLst>
                <a:gs pos="0">
                  <a:srgbClr val="E24C4C"/>
                </a:gs>
                <a:gs pos="100000">
                  <a:srgbClr val="ED9393"/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rgbClr val="F4BABA"/>
                  </a:gs>
                  <a:gs pos="100000">
                    <a:srgbClr val="E66464"/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89" name="Group 62"/>
            <p:cNvGrpSpPr>
              <a:grpSpLocks noChangeAspect="1"/>
            </p:cNvGrpSpPr>
            <p:nvPr/>
          </p:nvGrpSpPr>
          <p:grpSpPr bwMode="auto">
            <a:xfrm>
              <a:off x="4980980" y="2832493"/>
              <a:ext cx="549846" cy="439024"/>
              <a:chOff x="3775" y="2110"/>
              <a:chExt cx="129" cy="103"/>
            </a:xfrm>
            <a:solidFill>
              <a:schemeClr val="bg1"/>
            </a:solidFill>
            <a:effectLst/>
          </p:grpSpPr>
          <p:sp>
            <p:nvSpPr>
              <p:cNvPr id="90" name="Freeform 63"/>
              <p:cNvSpPr>
                <a:spLocks/>
              </p:cNvSpPr>
              <p:nvPr/>
            </p:nvSpPr>
            <p:spPr bwMode="auto">
              <a:xfrm>
                <a:off x="3775" y="2177"/>
                <a:ext cx="40" cy="36"/>
              </a:xfrm>
              <a:custGeom>
                <a:avLst/>
                <a:gdLst>
                  <a:gd name="T0" fmla="*/ 5 w 16"/>
                  <a:gd name="T1" fmla="*/ 0 h 14"/>
                  <a:gd name="T2" fmla="*/ 0 w 16"/>
                  <a:gd name="T3" fmla="*/ 4 h 14"/>
                  <a:gd name="T4" fmla="*/ 10 w 16"/>
                  <a:gd name="T5" fmla="*/ 14 h 14"/>
                  <a:gd name="T6" fmla="*/ 16 w 16"/>
                  <a:gd name="T7" fmla="*/ 9 h 14"/>
                  <a:gd name="T8" fmla="*/ 5 w 1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5" y="0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3" y="11"/>
                      <a:pt x="16" y="9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4"/>
              <p:cNvSpPr>
                <a:spLocks/>
              </p:cNvSpPr>
              <p:nvPr/>
            </p:nvSpPr>
            <p:spPr bwMode="auto">
              <a:xfrm>
                <a:off x="3795" y="2156"/>
                <a:ext cx="109" cy="41"/>
              </a:xfrm>
              <a:custGeom>
                <a:avLst/>
                <a:gdLst>
                  <a:gd name="T0" fmla="*/ 37 w 44"/>
                  <a:gd name="T1" fmla="*/ 4 h 16"/>
                  <a:gd name="T2" fmla="*/ 29 w 44"/>
                  <a:gd name="T3" fmla="*/ 9 h 16"/>
                  <a:gd name="T4" fmla="*/ 18 w 44"/>
                  <a:gd name="T5" fmla="*/ 8 h 16"/>
                  <a:gd name="T6" fmla="*/ 25 w 44"/>
                  <a:gd name="T7" fmla="*/ 7 h 16"/>
                  <a:gd name="T8" fmla="*/ 31 w 44"/>
                  <a:gd name="T9" fmla="*/ 2 h 16"/>
                  <a:gd name="T10" fmla="*/ 20 w 44"/>
                  <a:gd name="T11" fmla="*/ 2 h 16"/>
                  <a:gd name="T12" fmla="*/ 9 w 44"/>
                  <a:gd name="T13" fmla="*/ 2 h 16"/>
                  <a:gd name="T14" fmla="*/ 0 w 44"/>
                  <a:gd name="T15" fmla="*/ 7 h 16"/>
                  <a:gd name="T16" fmla="*/ 9 w 44"/>
                  <a:gd name="T17" fmla="*/ 16 h 16"/>
                  <a:gd name="T18" fmla="*/ 13 w 44"/>
                  <a:gd name="T19" fmla="*/ 14 h 16"/>
                  <a:gd name="T20" fmla="*/ 29 w 44"/>
                  <a:gd name="T21" fmla="*/ 14 h 16"/>
                  <a:gd name="T22" fmla="*/ 44 w 44"/>
                  <a:gd name="T23" fmla="*/ 2 h 16"/>
                  <a:gd name="T24" fmla="*/ 37 w 44"/>
                  <a:gd name="T2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16">
                    <a:moveTo>
                      <a:pt x="37" y="4"/>
                    </a:moveTo>
                    <a:cubicBezTo>
                      <a:pt x="34" y="7"/>
                      <a:pt x="32" y="8"/>
                      <a:pt x="29" y="9"/>
                    </a:cubicBezTo>
                    <a:cubicBezTo>
                      <a:pt x="24" y="10"/>
                      <a:pt x="19" y="9"/>
                      <a:pt x="18" y="8"/>
                    </a:cubicBezTo>
                    <a:cubicBezTo>
                      <a:pt x="15" y="6"/>
                      <a:pt x="18" y="7"/>
                      <a:pt x="25" y="7"/>
                    </a:cubicBezTo>
                    <a:cubicBezTo>
                      <a:pt x="32" y="6"/>
                      <a:pt x="31" y="2"/>
                      <a:pt x="31" y="2"/>
                    </a:cubicBezTo>
                    <a:cubicBezTo>
                      <a:pt x="29" y="2"/>
                      <a:pt x="27" y="2"/>
                      <a:pt x="20" y="2"/>
                    </a:cubicBezTo>
                    <a:cubicBezTo>
                      <a:pt x="17" y="2"/>
                      <a:pt x="12" y="1"/>
                      <a:pt x="9" y="2"/>
                    </a:cubicBezTo>
                    <a:cubicBezTo>
                      <a:pt x="6" y="2"/>
                      <a:pt x="4" y="5"/>
                      <a:pt x="0" y="7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4"/>
                      <a:pt x="13" y="14"/>
                    </a:cubicBezTo>
                    <a:cubicBezTo>
                      <a:pt x="16" y="14"/>
                      <a:pt x="23" y="15"/>
                      <a:pt x="29" y="14"/>
                    </a:cubicBezTo>
                    <a:cubicBezTo>
                      <a:pt x="40" y="9"/>
                      <a:pt x="44" y="2"/>
                      <a:pt x="44" y="2"/>
                    </a:cubicBezTo>
                    <a:cubicBezTo>
                      <a:pt x="44" y="2"/>
                      <a:pt x="41" y="0"/>
                      <a:pt x="3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65"/>
              <p:cNvSpPr>
                <a:spLocks noEditPoints="1"/>
              </p:cNvSpPr>
              <p:nvPr/>
            </p:nvSpPr>
            <p:spPr bwMode="auto">
              <a:xfrm>
                <a:off x="3810" y="2110"/>
                <a:ext cx="94" cy="41"/>
              </a:xfrm>
              <a:custGeom>
                <a:avLst/>
                <a:gdLst>
                  <a:gd name="T0" fmla="*/ 38 w 38"/>
                  <a:gd name="T1" fmla="*/ 0 h 16"/>
                  <a:gd name="T2" fmla="*/ 34 w 38"/>
                  <a:gd name="T3" fmla="*/ 0 h 16"/>
                  <a:gd name="T4" fmla="*/ 34 w 38"/>
                  <a:gd name="T5" fmla="*/ 6 h 16"/>
                  <a:gd name="T6" fmla="*/ 32 w 38"/>
                  <a:gd name="T7" fmla="*/ 6 h 16"/>
                  <a:gd name="T8" fmla="*/ 32 w 38"/>
                  <a:gd name="T9" fmla="*/ 0 h 16"/>
                  <a:gd name="T10" fmla="*/ 28 w 38"/>
                  <a:gd name="T11" fmla="*/ 0 h 16"/>
                  <a:gd name="T12" fmla="*/ 28 w 38"/>
                  <a:gd name="T13" fmla="*/ 6 h 16"/>
                  <a:gd name="T14" fmla="*/ 12 w 38"/>
                  <a:gd name="T15" fmla="*/ 6 h 16"/>
                  <a:gd name="T16" fmla="*/ 12 w 38"/>
                  <a:gd name="T17" fmla="*/ 3 h 16"/>
                  <a:gd name="T18" fmla="*/ 12 w 38"/>
                  <a:gd name="T19" fmla="*/ 1 h 16"/>
                  <a:gd name="T20" fmla="*/ 11 w 38"/>
                  <a:gd name="T21" fmla="*/ 0 h 16"/>
                  <a:gd name="T22" fmla="*/ 9 w 38"/>
                  <a:gd name="T23" fmla="*/ 0 h 16"/>
                  <a:gd name="T24" fmla="*/ 3 w 38"/>
                  <a:gd name="T25" fmla="*/ 0 h 16"/>
                  <a:gd name="T26" fmla="*/ 1 w 38"/>
                  <a:gd name="T27" fmla="*/ 0 h 16"/>
                  <a:gd name="T28" fmla="*/ 0 w 38"/>
                  <a:gd name="T29" fmla="*/ 2 h 16"/>
                  <a:gd name="T30" fmla="*/ 0 w 38"/>
                  <a:gd name="T31" fmla="*/ 3 h 16"/>
                  <a:gd name="T32" fmla="*/ 0 w 38"/>
                  <a:gd name="T33" fmla="*/ 13 h 16"/>
                  <a:gd name="T34" fmla="*/ 0 w 38"/>
                  <a:gd name="T35" fmla="*/ 15 h 16"/>
                  <a:gd name="T36" fmla="*/ 2 w 38"/>
                  <a:gd name="T37" fmla="*/ 16 h 16"/>
                  <a:gd name="T38" fmla="*/ 3 w 38"/>
                  <a:gd name="T39" fmla="*/ 16 h 16"/>
                  <a:gd name="T40" fmla="*/ 9 w 38"/>
                  <a:gd name="T41" fmla="*/ 16 h 16"/>
                  <a:gd name="T42" fmla="*/ 11 w 38"/>
                  <a:gd name="T43" fmla="*/ 16 h 16"/>
                  <a:gd name="T44" fmla="*/ 12 w 38"/>
                  <a:gd name="T45" fmla="*/ 14 h 16"/>
                  <a:gd name="T46" fmla="*/ 12 w 38"/>
                  <a:gd name="T47" fmla="*/ 13 h 16"/>
                  <a:gd name="T48" fmla="*/ 12 w 38"/>
                  <a:gd name="T49" fmla="*/ 10 h 16"/>
                  <a:gd name="T50" fmla="*/ 38 w 38"/>
                  <a:gd name="T51" fmla="*/ 10 h 16"/>
                  <a:gd name="T52" fmla="*/ 38 w 38"/>
                  <a:gd name="T53" fmla="*/ 0 h 16"/>
                  <a:gd name="T54" fmla="*/ 3 w 38"/>
                  <a:gd name="T55" fmla="*/ 3 h 16"/>
                  <a:gd name="T56" fmla="*/ 9 w 38"/>
                  <a:gd name="T57" fmla="*/ 3 h 16"/>
                  <a:gd name="T58" fmla="*/ 9 w 38"/>
                  <a:gd name="T59" fmla="*/ 13 h 16"/>
                  <a:gd name="T60" fmla="*/ 3 w 38"/>
                  <a:gd name="T61" fmla="*/ 13 h 16"/>
                  <a:gd name="T62" fmla="*/ 3 w 38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" h="16">
                    <a:moveTo>
                      <a:pt x="3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2" y="1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38" y="10"/>
                      <a:pt x="38" y="10"/>
                      <a:pt x="38" y="10"/>
                    </a:cubicBezTo>
                    <a:lnTo>
                      <a:pt x="38" y="0"/>
                    </a:lnTo>
                    <a:close/>
                    <a:moveTo>
                      <a:pt x="3" y="3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5332240" y="3849154"/>
            <a:ext cx="1431909" cy="1493618"/>
            <a:chOff x="7782468" y="5080849"/>
            <a:chExt cx="1908963" cy="1991952"/>
          </a:xfrm>
        </p:grpSpPr>
        <p:sp>
          <p:nvSpPr>
            <p:cNvPr id="94" name="任意多边形 93"/>
            <p:cNvSpPr/>
            <p:nvPr/>
          </p:nvSpPr>
          <p:spPr>
            <a:xfrm rot="2760000">
              <a:off x="7945408" y="5326779"/>
              <a:ext cx="1791679" cy="170036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7782468" y="5080849"/>
              <a:ext cx="1108128" cy="1108128"/>
            </a:xfrm>
            <a:prstGeom prst="roundRect">
              <a:avLst>
                <a:gd name="adj" fmla="val 9103"/>
              </a:avLst>
            </a:prstGeom>
            <a:gradFill>
              <a:gsLst>
                <a:gs pos="0">
                  <a:srgbClr val="482955"/>
                </a:gs>
                <a:gs pos="100000">
                  <a:srgbClr val="78458D"/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rgbClr val="9457AD"/>
                  </a:gs>
                  <a:gs pos="100000">
                    <a:srgbClr val="482A54"/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96" name="Group 68"/>
            <p:cNvGrpSpPr>
              <a:grpSpLocks noChangeAspect="1"/>
            </p:cNvGrpSpPr>
            <p:nvPr/>
          </p:nvGrpSpPr>
          <p:grpSpPr bwMode="auto">
            <a:xfrm>
              <a:off x="8066766" y="5374992"/>
              <a:ext cx="539531" cy="519841"/>
              <a:chOff x="3770" y="2095"/>
              <a:chExt cx="137" cy="132"/>
            </a:xfrm>
            <a:solidFill>
              <a:schemeClr val="bg1"/>
            </a:solidFill>
            <a:effectLst/>
          </p:grpSpPr>
          <p:sp>
            <p:nvSpPr>
              <p:cNvPr id="97" name="Freeform 69"/>
              <p:cNvSpPr>
                <a:spLocks/>
              </p:cNvSpPr>
              <p:nvPr/>
            </p:nvSpPr>
            <p:spPr bwMode="auto">
              <a:xfrm>
                <a:off x="3770" y="2190"/>
                <a:ext cx="137" cy="37"/>
              </a:xfrm>
              <a:custGeom>
                <a:avLst/>
                <a:gdLst>
                  <a:gd name="T0" fmla="*/ 52 w 55"/>
                  <a:gd name="T1" fmla="*/ 6 h 15"/>
                  <a:gd name="T2" fmla="*/ 38 w 55"/>
                  <a:gd name="T3" fmla="*/ 6 h 15"/>
                  <a:gd name="T4" fmla="*/ 37 w 55"/>
                  <a:gd name="T5" fmla="*/ 6 h 15"/>
                  <a:gd name="T6" fmla="*/ 37 w 55"/>
                  <a:gd name="T7" fmla="*/ 3 h 15"/>
                  <a:gd name="T8" fmla="*/ 37 w 55"/>
                  <a:gd name="T9" fmla="*/ 1 h 15"/>
                  <a:gd name="T10" fmla="*/ 35 w 55"/>
                  <a:gd name="T11" fmla="*/ 0 h 15"/>
                  <a:gd name="T12" fmla="*/ 20 w 55"/>
                  <a:gd name="T13" fmla="*/ 0 h 15"/>
                  <a:gd name="T14" fmla="*/ 18 w 55"/>
                  <a:gd name="T15" fmla="*/ 3 h 15"/>
                  <a:gd name="T16" fmla="*/ 18 w 55"/>
                  <a:gd name="T17" fmla="*/ 6 h 15"/>
                  <a:gd name="T18" fmla="*/ 18 w 55"/>
                  <a:gd name="T19" fmla="*/ 6 h 15"/>
                  <a:gd name="T20" fmla="*/ 3 w 55"/>
                  <a:gd name="T21" fmla="*/ 6 h 15"/>
                  <a:gd name="T22" fmla="*/ 0 w 55"/>
                  <a:gd name="T23" fmla="*/ 8 h 15"/>
                  <a:gd name="T24" fmla="*/ 0 w 55"/>
                  <a:gd name="T25" fmla="*/ 14 h 15"/>
                  <a:gd name="T26" fmla="*/ 1 w 55"/>
                  <a:gd name="T27" fmla="*/ 15 h 15"/>
                  <a:gd name="T28" fmla="*/ 2 w 55"/>
                  <a:gd name="T29" fmla="*/ 14 h 15"/>
                  <a:gd name="T30" fmla="*/ 2 w 55"/>
                  <a:gd name="T31" fmla="*/ 8 h 15"/>
                  <a:gd name="T32" fmla="*/ 3 w 55"/>
                  <a:gd name="T33" fmla="*/ 8 h 15"/>
                  <a:gd name="T34" fmla="*/ 18 w 55"/>
                  <a:gd name="T35" fmla="*/ 8 h 15"/>
                  <a:gd name="T36" fmla="*/ 18 w 55"/>
                  <a:gd name="T37" fmla="*/ 8 h 15"/>
                  <a:gd name="T38" fmla="*/ 18 w 55"/>
                  <a:gd name="T39" fmla="*/ 9 h 15"/>
                  <a:gd name="T40" fmla="*/ 19 w 55"/>
                  <a:gd name="T41" fmla="*/ 9 h 15"/>
                  <a:gd name="T42" fmla="*/ 20 w 55"/>
                  <a:gd name="T43" fmla="*/ 9 h 15"/>
                  <a:gd name="T44" fmla="*/ 20 w 55"/>
                  <a:gd name="T45" fmla="*/ 8 h 15"/>
                  <a:gd name="T46" fmla="*/ 20 w 55"/>
                  <a:gd name="T47" fmla="*/ 3 h 15"/>
                  <a:gd name="T48" fmla="*/ 20 w 55"/>
                  <a:gd name="T49" fmla="*/ 2 h 15"/>
                  <a:gd name="T50" fmla="*/ 35 w 55"/>
                  <a:gd name="T51" fmla="*/ 2 h 15"/>
                  <a:gd name="T52" fmla="*/ 35 w 55"/>
                  <a:gd name="T53" fmla="*/ 3 h 15"/>
                  <a:gd name="T54" fmla="*/ 35 w 55"/>
                  <a:gd name="T55" fmla="*/ 8 h 15"/>
                  <a:gd name="T56" fmla="*/ 36 w 55"/>
                  <a:gd name="T57" fmla="*/ 9 h 15"/>
                  <a:gd name="T58" fmla="*/ 36 w 55"/>
                  <a:gd name="T59" fmla="*/ 9 h 15"/>
                  <a:gd name="T60" fmla="*/ 37 w 55"/>
                  <a:gd name="T61" fmla="*/ 9 h 15"/>
                  <a:gd name="T62" fmla="*/ 37 w 55"/>
                  <a:gd name="T63" fmla="*/ 8 h 15"/>
                  <a:gd name="T64" fmla="*/ 38 w 55"/>
                  <a:gd name="T65" fmla="*/ 8 h 15"/>
                  <a:gd name="T66" fmla="*/ 52 w 55"/>
                  <a:gd name="T67" fmla="*/ 8 h 15"/>
                  <a:gd name="T68" fmla="*/ 53 w 55"/>
                  <a:gd name="T69" fmla="*/ 8 h 15"/>
                  <a:gd name="T70" fmla="*/ 53 w 55"/>
                  <a:gd name="T71" fmla="*/ 14 h 15"/>
                  <a:gd name="T72" fmla="*/ 54 w 55"/>
                  <a:gd name="T73" fmla="*/ 15 h 15"/>
                  <a:gd name="T74" fmla="*/ 55 w 55"/>
                  <a:gd name="T75" fmla="*/ 14 h 15"/>
                  <a:gd name="T76" fmla="*/ 55 w 55"/>
                  <a:gd name="T77" fmla="*/ 8 h 15"/>
                  <a:gd name="T78" fmla="*/ 52 w 55"/>
                  <a:gd name="T79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5" h="15">
                    <a:moveTo>
                      <a:pt x="52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7" y="6"/>
                      <a:pt x="37" y="6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2"/>
                      <a:pt x="37" y="1"/>
                      <a:pt x="37" y="1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1"/>
                      <a:pt x="18" y="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7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2" y="14"/>
                      <a:pt x="2" y="1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5" y="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8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5"/>
                      <a:pt x="54" y="15"/>
                    </a:cubicBezTo>
                    <a:cubicBezTo>
                      <a:pt x="54" y="15"/>
                      <a:pt x="55" y="14"/>
                      <a:pt x="55" y="14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7"/>
                      <a:pt x="54" y="6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70"/>
              <p:cNvSpPr>
                <a:spLocks/>
              </p:cNvSpPr>
              <p:nvPr/>
            </p:nvSpPr>
            <p:spPr bwMode="auto">
              <a:xfrm>
                <a:off x="3820" y="2118"/>
                <a:ext cx="37" cy="69"/>
              </a:xfrm>
              <a:custGeom>
                <a:avLst/>
                <a:gdLst>
                  <a:gd name="T0" fmla="*/ 2 w 15"/>
                  <a:gd name="T1" fmla="*/ 14 h 28"/>
                  <a:gd name="T2" fmla="*/ 3 w 15"/>
                  <a:gd name="T3" fmla="*/ 13 h 28"/>
                  <a:gd name="T4" fmla="*/ 3 w 15"/>
                  <a:gd name="T5" fmla="*/ 8 h 28"/>
                  <a:gd name="T6" fmla="*/ 4 w 15"/>
                  <a:gd name="T7" fmla="*/ 4 h 28"/>
                  <a:gd name="T8" fmla="*/ 4 w 15"/>
                  <a:gd name="T9" fmla="*/ 4 h 28"/>
                  <a:gd name="T10" fmla="*/ 4 w 15"/>
                  <a:gd name="T11" fmla="*/ 12 h 28"/>
                  <a:gd name="T12" fmla="*/ 4 w 15"/>
                  <a:gd name="T13" fmla="*/ 13 h 28"/>
                  <a:gd name="T14" fmla="*/ 4 w 15"/>
                  <a:gd name="T15" fmla="*/ 26 h 28"/>
                  <a:gd name="T16" fmla="*/ 5 w 15"/>
                  <a:gd name="T17" fmla="*/ 28 h 28"/>
                  <a:gd name="T18" fmla="*/ 5 w 15"/>
                  <a:gd name="T19" fmla="*/ 28 h 28"/>
                  <a:gd name="T20" fmla="*/ 5 w 15"/>
                  <a:gd name="T21" fmla="*/ 28 h 28"/>
                  <a:gd name="T22" fmla="*/ 7 w 15"/>
                  <a:gd name="T23" fmla="*/ 26 h 28"/>
                  <a:gd name="T24" fmla="*/ 7 w 15"/>
                  <a:gd name="T25" fmla="*/ 14 h 28"/>
                  <a:gd name="T26" fmla="*/ 8 w 15"/>
                  <a:gd name="T27" fmla="*/ 14 h 28"/>
                  <a:gd name="T28" fmla="*/ 8 w 15"/>
                  <a:gd name="T29" fmla="*/ 26 h 28"/>
                  <a:gd name="T30" fmla="*/ 10 w 15"/>
                  <a:gd name="T31" fmla="*/ 28 h 28"/>
                  <a:gd name="T32" fmla="*/ 10 w 15"/>
                  <a:gd name="T33" fmla="*/ 28 h 28"/>
                  <a:gd name="T34" fmla="*/ 10 w 15"/>
                  <a:gd name="T35" fmla="*/ 28 h 28"/>
                  <a:gd name="T36" fmla="*/ 12 w 15"/>
                  <a:gd name="T37" fmla="*/ 26 h 28"/>
                  <a:gd name="T38" fmla="*/ 12 w 15"/>
                  <a:gd name="T39" fmla="*/ 13 h 28"/>
                  <a:gd name="T40" fmla="*/ 12 w 15"/>
                  <a:gd name="T41" fmla="*/ 12 h 28"/>
                  <a:gd name="T42" fmla="*/ 12 w 15"/>
                  <a:gd name="T43" fmla="*/ 4 h 28"/>
                  <a:gd name="T44" fmla="*/ 12 w 15"/>
                  <a:gd name="T45" fmla="*/ 4 h 28"/>
                  <a:gd name="T46" fmla="*/ 12 w 15"/>
                  <a:gd name="T47" fmla="*/ 8 h 28"/>
                  <a:gd name="T48" fmla="*/ 12 w 15"/>
                  <a:gd name="T49" fmla="*/ 13 h 28"/>
                  <a:gd name="T50" fmla="*/ 14 w 15"/>
                  <a:gd name="T51" fmla="*/ 14 h 28"/>
                  <a:gd name="T52" fmla="*/ 15 w 15"/>
                  <a:gd name="T53" fmla="*/ 13 h 28"/>
                  <a:gd name="T54" fmla="*/ 15 w 15"/>
                  <a:gd name="T55" fmla="*/ 8 h 28"/>
                  <a:gd name="T56" fmla="*/ 13 w 15"/>
                  <a:gd name="T57" fmla="*/ 1 h 28"/>
                  <a:gd name="T58" fmla="*/ 10 w 15"/>
                  <a:gd name="T59" fmla="*/ 0 h 28"/>
                  <a:gd name="T60" fmla="*/ 10 w 15"/>
                  <a:gd name="T61" fmla="*/ 0 h 28"/>
                  <a:gd name="T62" fmla="*/ 10 w 15"/>
                  <a:gd name="T63" fmla="*/ 0 h 28"/>
                  <a:gd name="T64" fmla="*/ 10 w 15"/>
                  <a:gd name="T65" fmla="*/ 0 h 28"/>
                  <a:gd name="T66" fmla="*/ 8 w 15"/>
                  <a:gd name="T67" fmla="*/ 4 h 28"/>
                  <a:gd name="T68" fmla="*/ 8 w 15"/>
                  <a:gd name="T69" fmla="*/ 1 h 28"/>
                  <a:gd name="T70" fmla="*/ 8 w 15"/>
                  <a:gd name="T71" fmla="*/ 1 h 28"/>
                  <a:gd name="T72" fmla="*/ 8 w 15"/>
                  <a:gd name="T73" fmla="*/ 0 h 28"/>
                  <a:gd name="T74" fmla="*/ 8 w 15"/>
                  <a:gd name="T75" fmla="*/ 0 h 28"/>
                  <a:gd name="T76" fmla="*/ 7 w 15"/>
                  <a:gd name="T77" fmla="*/ 0 h 28"/>
                  <a:gd name="T78" fmla="*/ 7 w 15"/>
                  <a:gd name="T79" fmla="*/ 0 h 28"/>
                  <a:gd name="T80" fmla="*/ 7 w 15"/>
                  <a:gd name="T81" fmla="*/ 1 h 28"/>
                  <a:gd name="T82" fmla="*/ 7 w 15"/>
                  <a:gd name="T83" fmla="*/ 1 h 28"/>
                  <a:gd name="T84" fmla="*/ 7 w 15"/>
                  <a:gd name="T85" fmla="*/ 4 h 28"/>
                  <a:gd name="T86" fmla="*/ 6 w 15"/>
                  <a:gd name="T87" fmla="*/ 0 h 28"/>
                  <a:gd name="T88" fmla="*/ 6 w 15"/>
                  <a:gd name="T89" fmla="*/ 0 h 28"/>
                  <a:gd name="T90" fmla="*/ 6 w 15"/>
                  <a:gd name="T91" fmla="*/ 0 h 28"/>
                  <a:gd name="T92" fmla="*/ 5 w 15"/>
                  <a:gd name="T93" fmla="*/ 0 h 28"/>
                  <a:gd name="T94" fmla="*/ 2 w 15"/>
                  <a:gd name="T95" fmla="*/ 1 h 28"/>
                  <a:gd name="T96" fmla="*/ 0 w 15"/>
                  <a:gd name="T97" fmla="*/ 8 h 28"/>
                  <a:gd name="T98" fmla="*/ 0 w 15"/>
                  <a:gd name="T99" fmla="*/ 13 h 28"/>
                  <a:gd name="T100" fmla="*/ 2 w 15"/>
                  <a:gd name="T10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" h="28">
                    <a:moveTo>
                      <a:pt x="2" y="14"/>
                    </a:move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0"/>
                      <a:pt x="3" y="8"/>
                    </a:cubicBezTo>
                    <a:cubicBezTo>
                      <a:pt x="3" y="7"/>
                      <a:pt x="3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6" y="28"/>
                      <a:pt x="7" y="27"/>
                      <a:pt x="7" y="2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7"/>
                      <a:pt x="12" y="8"/>
                    </a:cubicBezTo>
                    <a:cubicBezTo>
                      <a:pt x="13" y="10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4" y="14"/>
                    </a:cubicBezTo>
                    <a:cubicBezTo>
                      <a:pt x="15" y="14"/>
                      <a:pt x="15" y="14"/>
                      <a:pt x="15" y="13"/>
                    </a:cubicBezTo>
                    <a:cubicBezTo>
                      <a:pt x="15" y="13"/>
                      <a:pt x="15" y="10"/>
                      <a:pt x="15" y="8"/>
                    </a:cubicBezTo>
                    <a:cubicBezTo>
                      <a:pt x="15" y="3"/>
                      <a:pt x="13" y="1"/>
                      <a:pt x="13" y="1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2"/>
                      <a:pt x="8" y="4"/>
                    </a:cubicBezTo>
                    <a:cubicBezTo>
                      <a:pt x="8" y="3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3"/>
                      <a:pt x="7" y="4"/>
                    </a:cubicBezTo>
                    <a:cubicBezTo>
                      <a:pt x="6" y="2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2" y="1"/>
                      <a:pt x="1" y="3"/>
                      <a:pt x="0" y="8"/>
                    </a:cubicBezTo>
                    <a:cubicBezTo>
                      <a:pt x="0" y="10"/>
                      <a:pt x="0" y="13"/>
                      <a:pt x="0" y="13"/>
                    </a:cubicBezTo>
                    <a:cubicBezTo>
                      <a:pt x="1" y="14"/>
                      <a:pt x="1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71"/>
              <p:cNvSpPr>
                <a:spLocks/>
              </p:cNvSpPr>
              <p:nvPr/>
            </p:nvSpPr>
            <p:spPr bwMode="auto">
              <a:xfrm>
                <a:off x="3830" y="2095"/>
                <a:ext cx="17" cy="20"/>
              </a:xfrm>
              <a:custGeom>
                <a:avLst/>
                <a:gdLst>
                  <a:gd name="T0" fmla="*/ 1 w 7"/>
                  <a:gd name="T1" fmla="*/ 5 h 8"/>
                  <a:gd name="T2" fmla="*/ 4 w 7"/>
                  <a:gd name="T3" fmla="*/ 8 h 8"/>
                  <a:gd name="T4" fmla="*/ 7 w 7"/>
                  <a:gd name="T5" fmla="*/ 5 h 8"/>
                  <a:gd name="T6" fmla="*/ 7 w 7"/>
                  <a:gd name="T7" fmla="*/ 4 h 8"/>
                  <a:gd name="T8" fmla="*/ 7 w 7"/>
                  <a:gd name="T9" fmla="*/ 4 h 8"/>
                  <a:gd name="T10" fmla="*/ 4 w 7"/>
                  <a:gd name="T11" fmla="*/ 0 h 8"/>
                  <a:gd name="T12" fmla="*/ 1 w 7"/>
                  <a:gd name="T13" fmla="*/ 4 h 8"/>
                  <a:gd name="T14" fmla="*/ 0 w 7"/>
                  <a:gd name="T15" fmla="*/ 4 h 8"/>
                  <a:gd name="T16" fmla="*/ 1 w 7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5"/>
                    </a:moveTo>
                    <a:cubicBezTo>
                      <a:pt x="1" y="7"/>
                      <a:pt x="2" y="8"/>
                      <a:pt x="4" y="8"/>
                    </a:cubicBezTo>
                    <a:cubicBezTo>
                      <a:pt x="5" y="8"/>
                      <a:pt x="6" y="7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1" y="2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2"/>
              <p:cNvSpPr>
                <a:spLocks/>
              </p:cNvSpPr>
              <p:nvPr/>
            </p:nvSpPr>
            <p:spPr bwMode="auto">
              <a:xfrm>
                <a:off x="3867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3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8 w 14"/>
                  <a:gd name="T61" fmla="*/ 0 h 26"/>
                  <a:gd name="T62" fmla="*/ 8 w 14"/>
                  <a:gd name="T63" fmla="*/ 0 h 26"/>
                  <a:gd name="T64" fmla="*/ 8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1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3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73"/>
              <p:cNvSpPr>
                <a:spLocks/>
              </p:cNvSpPr>
              <p:nvPr/>
            </p:nvSpPr>
            <p:spPr bwMode="auto">
              <a:xfrm>
                <a:off x="3875" y="2115"/>
                <a:ext cx="17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6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74"/>
              <p:cNvSpPr>
                <a:spLocks/>
              </p:cNvSpPr>
              <p:nvPr/>
            </p:nvSpPr>
            <p:spPr bwMode="auto">
              <a:xfrm>
                <a:off x="3778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4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9 w 14"/>
                  <a:gd name="T61" fmla="*/ 0 h 26"/>
                  <a:gd name="T62" fmla="*/ 9 w 14"/>
                  <a:gd name="T63" fmla="*/ 0 h 26"/>
                  <a:gd name="T64" fmla="*/ 9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2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4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5"/>
              <p:cNvSpPr>
                <a:spLocks/>
              </p:cNvSpPr>
              <p:nvPr/>
            </p:nvSpPr>
            <p:spPr bwMode="auto">
              <a:xfrm>
                <a:off x="3785" y="2115"/>
                <a:ext cx="18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7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408267" y="1663678"/>
            <a:ext cx="1906396" cy="1431851"/>
            <a:chOff x="1218024" y="2166207"/>
            <a:chExt cx="2541530" cy="1909576"/>
          </a:xfrm>
        </p:grpSpPr>
        <p:sp>
          <p:nvSpPr>
            <p:cNvPr id="105" name="椭圆 104"/>
            <p:cNvSpPr/>
            <p:nvPr/>
          </p:nvSpPr>
          <p:spPr>
            <a:xfrm flipH="1">
              <a:off x="3666318" y="2166207"/>
              <a:ext cx="93236" cy="932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6" name="任意多边形 105"/>
            <p:cNvSpPr/>
            <p:nvPr/>
          </p:nvSpPr>
          <p:spPr>
            <a:xfrm flipH="1">
              <a:off x="1218024" y="2200543"/>
              <a:ext cx="2494000" cy="1875240"/>
            </a:xfrm>
            <a:custGeom>
              <a:avLst/>
              <a:gdLst>
                <a:gd name="connsiteX0" fmla="*/ 0 w 1390650"/>
                <a:gd name="connsiteY0" fmla="*/ 0 h 2247900"/>
                <a:gd name="connsiteX1" fmla="*/ 0 w 1390650"/>
                <a:gd name="connsiteY1" fmla="*/ 2247900 h 2247900"/>
                <a:gd name="connsiteX2" fmla="*/ 1390650 w 1390650"/>
                <a:gd name="connsiteY2" fmla="*/ 2247900 h 2247900"/>
                <a:gd name="connsiteX0" fmla="*/ 0 w 2414019"/>
                <a:gd name="connsiteY0" fmla="*/ 0 h 2259376"/>
                <a:gd name="connsiteX1" fmla="*/ 0 w 2414019"/>
                <a:gd name="connsiteY1" fmla="*/ 2247900 h 2259376"/>
                <a:gd name="connsiteX2" fmla="*/ 2414019 w 2414019"/>
                <a:gd name="connsiteY2" fmla="*/ 2259376 h 225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4019" h="2259376">
                  <a:moveTo>
                    <a:pt x="0" y="0"/>
                  </a:moveTo>
                  <a:lnTo>
                    <a:pt x="0" y="2247900"/>
                  </a:lnTo>
                  <a:lnTo>
                    <a:pt x="2414019" y="2259376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462664" y="2629086"/>
            <a:ext cx="2020115" cy="1830413"/>
            <a:chOff x="2623705" y="3453714"/>
            <a:chExt cx="2693136" cy="2441116"/>
          </a:xfrm>
        </p:grpSpPr>
        <p:sp>
          <p:nvSpPr>
            <p:cNvPr id="108" name="椭圆 107"/>
            <p:cNvSpPr/>
            <p:nvPr/>
          </p:nvSpPr>
          <p:spPr>
            <a:xfrm flipH="1">
              <a:off x="5223605" y="3453714"/>
              <a:ext cx="93236" cy="932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9" name="任意多边形 108"/>
            <p:cNvSpPr/>
            <p:nvPr/>
          </p:nvSpPr>
          <p:spPr>
            <a:xfrm flipH="1">
              <a:off x="2623705" y="3488047"/>
              <a:ext cx="2646399" cy="2406783"/>
            </a:xfrm>
            <a:custGeom>
              <a:avLst/>
              <a:gdLst>
                <a:gd name="connsiteX0" fmla="*/ 0 w 1390650"/>
                <a:gd name="connsiteY0" fmla="*/ 0 h 2247900"/>
                <a:gd name="connsiteX1" fmla="*/ 0 w 1390650"/>
                <a:gd name="connsiteY1" fmla="*/ 2247900 h 2247900"/>
                <a:gd name="connsiteX2" fmla="*/ 1390650 w 1390650"/>
                <a:gd name="connsiteY2" fmla="*/ 2247900 h 2247900"/>
                <a:gd name="connsiteX0" fmla="*/ 0 w 2561531"/>
                <a:gd name="connsiteY0" fmla="*/ 0 h 2247900"/>
                <a:gd name="connsiteX1" fmla="*/ 0 w 2561531"/>
                <a:gd name="connsiteY1" fmla="*/ 2247900 h 2247900"/>
                <a:gd name="connsiteX2" fmla="*/ 2561531 w 2561531"/>
                <a:gd name="connsiteY2" fmla="*/ 224790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1531" h="2247900">
                  <a:moveTo>
                    <a:pt x="0" y="0"/>
                  </a:moveTo>
                  <a:lnTo>
                    <a:pt x="0" y="2247900"/>
                  </a:lnTo>
                  <a:lnTo>
                    <a:pt x="2561531" y="224790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550390" y="866964"/>
            <a:ext cx="1827805" cy="2117655"/>
            <a:chOff x="6740136" y="1746629"/>
            <a:chExt cx="2436756" cy="2181239"/>
          </a:xfrm>
        </p:grpSpPr>
        <p:sp>
          <p:nvSpPr>
            <p:cNvPr id="111" name="椭圆 110"/>
            <p:cNvSpPr/>
            <p:nvPr/>
          </p:nvSpPr>
          <p:spPr>
            <a:xfrm flipV="1">
              <a:off x="6740136" y="3834632"/>
              <a:ext cx="93236" cy="932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2" name="任意多边形 111"/>
            <p:cNvSpPr/>
            <p:nvPr/>
          </p:nvSpPr>
          <p:spPr>
            <a:xfrm flipV="1">
              <a:off x="6787667" y="1746629"/>
              <a:ext cx="2389225" cy="2146903"/>
            </a:xfrm>
            <a:custGeom>
              <a:avLst/>
              <a:gdLst>
                <a:gd name="connsiteX0" fmla="*/ 0 w 1390650"/>
                <a:gd name="connsiteY0" fmla="*/ 0 h 2247900"/>
                <a:gd name="connsiteX1" fmla="*/ 0 w 1390650"/>
                <a:gd name="connsiteY1" fmla="*/ 2247900 h 2247900"/>
                <a:gd name="connsiteX2" fmla="*/ 1390650 w 1390650"/>
                <a:gd name="connsiteY2" fmla="*/ 2247900 h 2247900"/>
                <a:gd name="connsiteX0" fmla="*/ 0 w 2266506"/>
                <a:gd name="connsiteY0" fmla="*/ 0 h 2257873"/>
                <a:gd name="connsiteX1" fmla="*/ 0 w 2266506"/>
                <a:gd name="connsiteY1" fmla="*/ 2247900 h 2257873"/>
                <a:gd name="connsiteX2" fmla="*/ 2266506 w 2266506"/>
                <a:gd name="connsiteY2" fmla="*/ 2257873 h 2257873"/>
                <a:gd name="connsiteX0" fmla="*/ 0 w 2275726"/>
                <a:gd name="connsiteY0" fmla="*/ 0 h 2247900"/>
                <a:gd name="connsiteX1" fmla="*/ 0 w 2275726"/>
                <a:gd name="connsiteY1" fmla="*/ 2247900 h 2247900"/>
                <a:gd name="connsiteX2" fmla="*/ 2275726 w 2275726"/>
                <a:gd name="connsiteY2" fmla="*/ 2227954 h 2247900"/>
                <a:gd name="connsiteX0" fmla="*/ 0 w 2284946"/>
                <a:gd name="connsiteY0" fmla="*/ 0 h 2257873"/>
                <a:gd name="connsiteX1" fmla="*/ 0 w 2284946"/>
                <a:gd name="connsiteY1" fmla="*/ 2247900 h 2257873"/>
                <a:gd name="connsiteX2" fmla="*/ 2284946 w 2284946"/>
                <a:gd name="connsiteY2" fmla="*/ 2257873 h 2257873"/>
                <a:gd name="connsiteX0" fmla="*/ 0 w 2312605"/>
                <a:gd name="connsiteY0" fmla="*/ 0 h 2247900"/>
                <a:gd name="connsiteX1" fmla="*/ 0 w 2312605"/>
                <a:gd name="connsiteY1" fmla="*/ 2247900 h 2247900"/>
                <a:gd name="connsiteX2" fmla="*/ 2312605 w 2312605"/>
                <a:gd name="connsiteY2" fmla="*/ 224790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2605" h="2247900">
                  <a:moveTo>
                    <a:pt x="0" y="0"/>
                  </a:moveTo>
                  <a:lnTo>
                    <a:pt x="0" y="2247900"/>
                  </a:lnTo>
                  <a:lnTo>
                    <a:pt x="2312605" y="224790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711329" y="2441333"/>
            <a:ext cx="1627753" cy="1509336"/>
            <a:chOff x="8287854" y="3203318"/>
            <a:chExt cx="2170054" cy="2012915"/>
          </a:xfrm>
        </p:grpSpPr>
        <p:sp>
          <p:nvSpPr>
            <p:cNvPr id="114" name="椭圆 113"/>
            <p:cNvSpPr/>
            <p:nvPr/>
          </p:nvSpPr>
          <p:spPr>
            <a:xfrm flipV="1">
              <a:off x="8287854" y="5122997"/>
              <a:ext cx="93236" cy="932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5" name="任意多边形 114"/>
            <p:cNvSpPr/>
            <p:nvPr/>
          </p:nvSpPr>
          <p:spPr>
            <a:xfrm flipV="1">
              <a:off x="8335383" y="3203318"/>
              <a:ext cx="2122525" cy="1978579"/>
            </a:xfrm>
            <a:custGeom>
              <a:avLst/>
              <a:gdLst>
                <a:gd name="connsiteX0" fmla="*/ 0 w 1390650"/>
                <a:gd name="connsiteY0" fmla="*/ 0 h 2247900"/>
                <a:gd name="connsiteX1" fmla="*/ 0 w 1390650"/>
                <a:gd name="connsiteY1" fmla="*/ 2247900 h 2247900"/>
                <a:gd name="connsiteX2" fmla="*/ 1390650 w 1390650"/>
                <a:gd name="connsiteY2" fmla="*/ 2247900 h 2247900"/>
                <a:gd name="connsiteX0" fmla="*/ 0 w 2054457"/>
                <a:gd name="connsiteY0" fmla="*/ 0 h 2247900"/>
                <a:gd name="connsiteX1" fmla="*/ 0 w 2054457"/>
                <a:gd name="connsiteY1" fmla="*/ 2247900 h 2247900"/>
                <a:gd name="connsiteX2" fmla="*/ 2054457 w 2054457"/>
                <a:gd name="connsiteY2" fmla="*/ 224790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457" h="2247900">
                  <a:moveTo>
                    <a:pt x="0" y="0"/>
                  </a:moveTo>
                  <a:lnTo>
                    <a:pt x="0" y="2247900"/>
                  </a:lnTo>
                  <a:lnTo>
                    <a:pt x="2054457" y="224790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307450" y="1928921"/>
            <a:ext cx="2023724" cy="1143478"/>
            <a:chOff x="900207" y="2758123"/>
            <a:chExt cx="2697948" cy="1524991"/>
          </a:xfrm>
        </p:grpSpPr>
        <p:sp>
          <p:nvSpPr>
            <p:cNvPr id="117" name="文本框 88"/>
            <p:cNvSpPr txBox="1"/>
            <p:nvPr/>
          </p:nvSpPr>
          <p:spPr>
            <a:xfrm>
              <a:off x="1558702" y="2853730"/>
              <a:ext cx="114230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9A0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自我提升</a:t>
              </a:r>
              <a:endParaRPr lang="zh-CN" altLang="en-US" sz="1200" b="1" dirty="0">
                <a:solidFill>
                  <a:srgbClr val="FF9A0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文本框 90"/>
            <p:cNvSpPr txBox="1"/>
            <p:nvPr/>
          </p:nvSpPr>
          <p:spPr>
            <a:xfrm>
              <a:off x="1193092" y="2758123"/>
              <a:ext cx="840835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8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9" name="文本框 113"/>
            <p:cNvSpPr txBox="1"/>
            <p:nvPr/>
          </p:nvSpPr>
          <p:spPr>
            <a:xfrm>
              <a:off x="900207" y="3174861"/>
              <a:ext cx="2697948" cy="110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紧张而有序的毕业设计已接近尾声，我们有苦有甜，不管结果如何，我们都在专业技术和自我能力上得到了提升。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22221" y="3320908"/>
            <a:ext cx="2760558" cy="1144770"/>
            <a:chOff x="1636575" y="4376361"/>
            <a:chExt cx="3680265" cy="1526714"/>
          </a:xfrm>
        </p:grpSpPr>
        <p:sp>
          <p:nvSpPr>
            <p:cNvPr id="121" name="文本框 111"/>
            <p:cNvSpPr txBox="1"/>
            <p:nvPr/>
          </p:nvSpPr>
          <p:spPr>
            <a:xfrm>
              <a:off x="3008683" y="4459392"/>
              <a:ext cx="1142307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  <a:endParaRPr lang="zh-CN" altLang="en-US" sz="12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13"/>
            <p:cNvSpPr txBox="1"/>
            <p:nvPr/>
          </p:nvSpPr>
          <p:spPr>
            <a:xfrm>
              <a:off x="2589123" y="4376361"/>
              <a:ext cx="862662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8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3" name="文本框 113"/>
            <p:cNvSpPr txBox="1"/>
            <p:nvPr/>
          </p:nvSpPr>
          <p:spPr>
            <a:xfrm>
              <a:off x="1636575" y="4794822"/>
              <a:ext cx="3680265" cy="110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系统的分析设计中，我们对我们以往学习到的专业知识得到了巩固与提高，并能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熟练地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运用我们的专业知识去详细地设计一个成熟的系统，这些都是长久以来积淀的成果。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4635386" y="847345"/>
            <a:ext cx="3840296" cy="1511361"/>
            <a:chOff x="6931732" y="1797007"/>
            <a:chExt cx="5119730" cy="2015613"/>
          </a:xfrm>
        </p:grpSpPr>
        <p:sp>
          <p:nvSpPr>
            <p:cNvPr id="125" name="文本框 115"/>
            <p:cNvSpPr txBox="1"/>
            <p:nvPr/>
          </p:nvSpPr>
          <p:spPr>
            <a:xfrm>
              <a:off x="7401171" y="1867105"/>
              <a:ext cx="114230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实现过程</a:t>
              </a:r>
            </a:p>
          </p:txBody>
        </p:sp>
        <p:sp>
          <p:nvSpPr>
            <p:cNvPr id="126" name="文本框 117"/>
            <p:cNvSpPr txBox="1"/>
            <p:nvPr/>
          </p:nvSpPr>
          <p:spPr>
            <a:xfrm>
              <a:off x="6931732" y="1797007"/>
              <a:ext cx="850735" cy="49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8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7" name="文本框 113"/>
            <p:cNvSpPr txBox="1"/>
            <p:nvPr/>
          </p:nvSpPr>
          <p:spPr>
            <a:xfrm>
              <a:off x="6959300" y="2211812"/>
              <a:ext cx="5092162" cy="1600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在系统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的实现过程中，我利用当下最前沿的技术，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Angular2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前端框架进行了项目的搭建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，虽然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我以前没有用过这项新技术，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但通过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这次对 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Angular2 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前台开发框架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的学习和使用，使得对前端的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架构有了深刻的认识，我从以往零散的前端设计思路转变到了模块化的系统设计架构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思想上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来，让我对代码框架代码结构有了新思路。</a:t>
              </a: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6369818" y="2461479"/>
            <a:ext cx="2588513" cy="1904205"/>
            <a:chOff x="9150480" y="3719969"/>
            <a:chExt cx="3450901" cy="2539527"/>
          </a:xfrm>
        </p:grpSpPr>
        <p:sp>
          <p:nvSpPr>
            <p:cNvPr id="129" name="文本框 119"/>
            <p:cNvSpPr txBox="1"/>
            <p:nvPr/>
          </p:nvSpPr>
          <p:spPr>
            <a:xfrm>
              <a:off x="9602663" y="3784602"/>
              <a:ext cx="1142307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团队合作</a:t>
              </a:r>
              <a:endParaRPr lang="zh-CN" altLang="en-US" sz="12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文本框 121"/>
            <p:cNvSpPr txBox="1"/>
            <p:nvPr/>
          </p:nvSpPr>
          <p:spPr>
            <a:xfrm>
              <a:off x="9171805" y="3719969"/>
              <a:ext cx="741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663A77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800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1" name="文本框 113"/>
            <p:cNvSpPr txBox="1"/>
            <p:nvPr/>
          </p:nvSpPr>
          <p:spPr>
            <a:xfrm>
              <a:off x="9150480" y="4166132"/>
              <a:ext cx="3450901" cy="209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除了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系统的实现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，我们的三人小组也体会到了团队合作的重要意义，对于系统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实现我们有明确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的分工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，各司其职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的同时有了困难或者问题可以我们以小组的形式进行讨论攻克，不仅仅我们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每个人都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学习到了类似问题的解决办法，同时我们还能学到优秀的分析问题解决问题的方法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思路。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2" name="圆角矩形 13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33" name="组合 13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34" name="椭圆 13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37" name="圆角矩形 13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8" name="圆角矩形 13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39" name="文本框 138"/>
          <p:cNvSpPr txBox="1"/>
          <p:nvPr/>
        </p:nvSpPr>
        <p:spPr>
          <a:xfrm>
            <a:off x="298637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结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28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3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3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2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6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7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8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2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132" grpId="0" animBg="1"/>
          <p:bldP spid="1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3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3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2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6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7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8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2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132" grpId="0" animBg="1"/>
          <p:bldP spid="139" grpId="0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806667" y="1675997"/>
            <a:ext cx="1350257" cy="1350258"/>
            <a:chOff x="2380201" y="1546167"/>
            <a:chExt cx="1800343" cy="1800344"/>
          </a:xfrm>
        </p:grpSpPr>
        <p:sp>
          <p:nvSpPr>
            <p:cNvPr id="11" name="菱形 10"/>
            <p:cNvSpPr/>
            <p:nvPr>
              <p:custDataLst>
                <p:tags r:id="rId7"/>
              </p:custDataLst>
            </p:nvPr>
          </p:nvSpPr>
          <p:spPr>
            <a:xfrm>
              <a:off x="2380201" y="1546167"/>
              <a:ext cx="1800343" cy="1800344"/>
            </a:xfrm>
            <a:prstGeom prst="diamond">
              <a:avLst/>
            </a:pr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2" name="菱形 11"/>
            <p:cNvSpPr/>
            <p:nvPr>
              <p:custDataLst>
                <p:tags r:id="rId8"/>
              </p:custDataLst>
            </p:nvPr>
          </p:nvSpPr>
          <p:spPr>
            <a:xfrm>
              <a:off x="2668216" y="1834183"/>
              <a:ext cx="1223439" cy="1223439"/>
            </a:xfrm>
            <a:prstGeom prst="diamond">
              <a:avLst/>
            </a:prstGeom>
            <a:solidFill>
              <a:srgbClr val="FF9A05"/>
            </a:solidFill>
            <a:ln>
              <a:noFill/>
            </a:ln>
            <a:effectLst>
              <a:innerShdw blurRad="63500" dist="254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3000">
                  <a:solidFill>
                    <a:srgbClr val="FFFFFF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谢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17409" y="1675997"/>
            <a:ext cx="1348622" cy="1350258"/>
            <a:chOff x="4261190" y="1546167"/>
            <a:chExt cx="1798163" cy="1800344"/>
          </a:xfrm>
        </p:grpSpPr>
        <p:sp>
          <p:nvSpPr>
            <p:cNvPr id="14" name="菱形 13"/>
            <p:cNvSpPr/>
            <p:nvPr>
              <p:custDataLst>
                <p:tags r:id="rId5"/>
              </p:custDataLst>
            </p:nvPr>
          </p:nvSpPr>
          <p:spPr>
            <a:xfrm>
              <a:off x="4261190" y="1546167"/>
              <a:ext cx="1798163" cy="1800344"/>
            </a:xfrm>
            <a:prstGeom prst="diamond">
              <a:avLst/>
            </a:pr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5" name="菱形 14"/>
            <p:cNvSpPr/>
            <p:nvPr>
              <p:custDataLst>
                <p:tags r:id="rId6"/>
              </p:custDataLst>
            </p:nvPr>
          </p:nvSpPr>
          <p:spPr>
            <a:xfrm>
              <a:off x="4548548" y="1834183"/>
              <a:ext cx="1223439" cy="1223439"/>
            </a:xfrm>
            <a:prstGeom prst="diamond">
              <a:avLst/>
            </a:prstGeom>
            <a:solidFill>
              <a:srgbClr val="02B3C1"/>
            </a:solidFill>
            <a:ln>
              <a:noFill/>
            </a:ln>
            <a:effectLst>
              <a:innerShdw blurRad="63500" dist="254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3000">
                  <a:solidFill>
                    <a:srgbClr val="FFFFFF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谢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26514" y="1675997"/>
            <a:ext cx="1350257" cy="1350258"/>
            <a:chOff x="6139997" y="1546167"/>
            <a:chExt cx="1800343" cy="1800344"/>
          </a:xfrm>
        </p:grpSpPr>
        <p:sp>
          <p:nvSpPr>
            <p:cNvPr id="17" name="菱形 16"/>
            <p:cNvSpPr/>
            <p:nvPr>
              <p:custDataLst>
                <p:tags r:id="rId3"/>
              </p:custDataLst>
            </p:nvPr>
          </p:nvSpPr>
          <p:spPr>
            <a:xfrm>
              <a:off x="6139997" y="1546167"/>
              <a:ext cx="1800343" cy="1800344"/>
            </a:xfrm>
            <a:prstGeom prst="diamond">
              <a:avLst/>
            </a:pr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8" name="菱形 17"/>
            <p:cNvSpPr/>
            <p:nvPr>
              <p:custDataLst>
                <p:tags r:id="rId4"/>
              </p:custDataLst>
            </p:nvPr>
          </p:nvSpPr>
          <p:spPr>
            <a:xfrm>
              <a:off x="6428880" y="1834183"/>
              <a:ext cx="1223439" cy="1223439"/>
            </a:xfrm>
            <a:prstGeom prst="diamond">
              <a:avLst/>
            </a:prstGeom>
            <a:solidFill>
              <a:srgbClr val="E45C5B"/>
            </a:solidFill>
            <a:ln>
              <a:noFill/>
            </a:ln>
            <a:effectLst>
              <a:innerShdw blurRad="63500" dist="254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3000">
                  <a:solidFill>
                    <a:srgbClr val="FFFFFF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聆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37255" y="1675997"/>
            <a:ext cx="1350257" cy="1350258"/>
            <a:chOff x="8020984" y="1546167"/>
            <a:chExt cx="1800343" cy="1800344"/>
          </a:xfrm>
        </p:grpSpPr>
        <p:sp>
          <p:nvSpPr>
            <p:cNvPr id="20" name="菱形 19"/>
            <p:cNvSpPr/>
            <p:nvPr>
              <p:custDataLst>
                <p:tags r:id="rId1"/>
              </p:custDataLst>
            </p:nvPr>
          </p:nvSpPr>
          <p:spPr>
            <a:xfrm>
              <a:off x="8020984" y="1546167"/>
              <a:ext cx="1800343" cy="1800344"/>
            </a:xfrm>
            <a:prstGeom prst="diamond">
              <a:avLst/>
            </a:pr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1" name="菱形 20"/>
            <p:cNvSpPr/>
            <p:nvPr>
              <p:custDataLst>
                <p:tags r:id="rId2"/>
              </p:custDataLst>
            </p:nvPr>
          </p:nvSpPr>
          <p:spPr>
            <a:xfrm>
              <a:off x="8309212" y="1834183"/>
              <a:ext cx="1223439" cy="1223439"/>
            </a:xfrm>
            <a:prstGeom prst="diamond">
              <a:avLst/>
            </a:prstGeom>
            <a:solidFill>
              <a:srgbClr val="77468A"/>
            </a:solidFill>
            <a:ln>
              <a:noFill/>
            </a:ln>
            <a:effectLst>
              <a:innerShdw blurRad="63500" dist="254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3000">
                  <a:solidFill>
                    <a:srgbClr val="FFFFFF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听</a:t>
              </a:r>
            </a:p>
          </p:txBody>
        </p:sp>
      </p:grp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107361" y="3788930"/>
            <a:ext cx="1653284" cy="1102190"/>
            <a:chOff x="2637" y="1359"/>
            <a:chExt cx="2406" cy="1604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2" name="Group 205"/>
            <p:cNvGrpSpPr>
              <a:grpSpLocks/>
            </p:cNvGrpSpPr>
            <p:nvPr/>
          </p:nvGrpSpPr>
          <p:grpSpPr bwMode="auto">
            <a:xfrm>
              <a:off x="3459" y="1364"/>
              <a:ext cx="905" cy="1564"/>
              <a:chOff x="3459" y="1364"/>
              <a:chExt cx="905" cy="1564"/>
            </a:xfrm>
            <a:grpFill/>
          </p:grpSpPr>
          <p:sp>
            <p:nvSpPr>
              <p:cNvPr id="63" name="Freeform 5"/>
              <p:cNvSpPr>
                <a:spLocks noEditPoints="1"/>
              </p:cNvSpPr>
              <p:nvPr/>
            </p:nvSpPr>
            <p:spPr bwMode="auto">
              <a:xfrm>
                <a:off x="3932" y="1470"/>
                <a:ext cx="12" cy="12"/>
              </a:xfrm>
              <a:custGeom>
                <a:avLst/>
                <a:gdLst>
                  <a:gd name="T0" fmla="*/ 5 w 5"/>
                  <a:gd name="T1" fmla="*/ 3 h 5"/>
                  <a:gd name="T2" fmla="*/ 4 w 5"/>
                  <a:gd name="T3" fmla="*/ 3 h 5"/>
                  <a:gd name="T4" fmla="*/ 4 w 5"/>
                  <a:gd name="T5" fmla="*/ 2 h 5"/>
                  <a:gd name="T6" fmla="*/ 5 w 5"/>
                  <a:gd name="T7" fmla="*/ 2 h 5"/>
                  <a:gd name="T8" fmla="*/ 5 w 5"/>
                  <a:gd name="T9" fmla="*/ 2 h 5"/>
                  <a:gd name="T10" fmla="*/ 5 w 5"/>
                  <a:gd name="T11" fmla="*/ 1 h 5"/>
                  <a:gd name="T12" fmla="*/ 4 w 5"/>
                  <a:gd name="T13" fmla="*/ 1 h 5"/>
                  <a:gd name="T14" fmla="*/ 4 w 5"/>
                  <a:gd name="T15" fmla="*/ 1 h 5"/>
                  <a:gd name="T16" fmla="*/ 4 w 5"/>
                  <a:gd name="T17" fmla="*/ 1 h 5"/>
                  <a:gd name="T18" fmla="*/ 4 w 5"/>
                  <a:gd name="T19" fmla="*/ 1 h 5"/>
                  <a:gd name="T20" fmla="*/ 4 w 5"/>
                  <a:gd name="T21" fmla="*/ 0 h 5"/>
                  <a:gd name="T22" fmla="*/ 3 w 5"/>
                  <a:gd name="T23" fmla="*/ 0 h 5"/>
                  <a:gd name="T24" fmla="*/ 3 w 5"/>
                  <a:gd name="T25" fmla="*/ 0 h 5"/>
                  <a:gd name="T26" fmla="*/ 3 w 5"/>
                  <a:gd name="T27" fmla="*/ 1 h 5"/>
                  <a:gd name="T28" fmla="*/ 2 w 5"/>
                  <a:gd name="T29" fmla="*/ 1 h 5"/>
                  <a:gd name="T30" fmla="*/ 2 w 5"/>
                  <a:gd name="T31" fmla="*/ 0 h 5"/>
                  <a:gd name="T32" fmla="*/ 2 w 5"/>
                  <a:gd name="T33" fmla="*/ 0 h 5"/>
                  <a:gd name="T34" fmla="*/ 1 w 5"/>
                  <a:gd name="T35" fmla="*/ 0 h 5"/>
                  <a:gd name="T36" fmla="*/ 1 w 5"/>
                  <a:gd name="T37" fmla="*/ 1 h 5"/>
                  <a:gd name="T38" fmla="*/ 1 w 5"/>
                  <a:gd name="T39" fmla="*/ 1 h 5"/>
                  <a:gd name="T40" fmla="*/ 1 w 5"/>
                  <a:gd name="T41" fmla="*/ 1 h 5"/>
                  <a:gd name="T42" fmla="*/ 1 w 5"/>
                  <a:gd name="T43" fmla="*/ 1 h 5"/>
                  <a:gd name="T44" fmla="*/ 0 w 5"/>
                  <a:gd name="T45" fmla="*/ 1 h 5"/>
                  <a:gd name="T46" fmla="*/ 0 w 5"/>
                  <a:gd name="T47" fmla="*/ 2 h 5"/>
                  <a:gd name="T48" fmla="*/ 0 w 5"/>
                  <a:gd name="T49" fmla="*/ 2 h 5"/>
                  <a:gd name="T50" fmla="*/ 1 w 5"/>
                  <a:gd name="T51" fmla="*/ 2 h 5"/>
                  <a:gd name="T52" fmla="*/ 1 w 5"/>
                  <a:gd name="T53" fmla="*/ 3 h 5"/>
                  <a:gd name="T54" fmla="*/ 0 w 5"/>
                  <a:gd name="T55" fmla="*/ 3 h 5"/>
                  <a:gd name="T56" fmla="*/ 0 w 5"/>
                  <a:gd name="T57" fmla="*/ 3 h 5"/>
                  <a:gd name="T58" fmla="*/ 0 w 5"/>
                  <a:gd name="T59" fmla="*/ 4 h 5"/>
                  <a:gd name="T60" fmla="*/ 1 w 5"/>
                  <a:gd name="T61" fmla="*/ 4 h 5"/>
                  <a:gd name="T62" fmla="*/ 1 w 5"/>
                  <a:gd name="T63" fmla="*/ 4 h 5"/>
                  <a:gd name="T64" fmla="*/ 1 w 5"/>
                  <a:gd name="T65" fmla="*/ 4 h 5"/>
                  <a:gd name="T66" fmla="*/ 1 w 5"/>
                  <a:gd name="T67" fmla="*/ 4 h 5"/>
                  <a:gd name="T68" fmla="*/ 1 w 5"/>
                  <a:gd name="T69" fmla="*/ 5 h 5"/>
                  <a:gd name="T70" fmla="*/ 2 w 5"/>
                  <a:gd name="T71" fmla="*/ 5 h 5"/>
                  <a:gd name="T72" fmla="*/ 2 w 5"/>
                  <a:gd name="T73" fmla="*/ 5 h 5"/>
                  <a:gd name="T74" fmla="*/ 2 w 5"/>
                  <a:gd name="T75" fmla="*/ 4 h 5"/>
                  <a:gd name="T76" fmla="*/ 3 w 5"/>
                  <a:gd name="T77" fmla="*/ 4 h 5"/>
                  <a:gd name="T78" fmla="*/ 3 w 5"/>
                  <a:gd name="T79" fmla="*/ 5 h 5"/>
                  <a:gd name="T80" fmla="*/ 3 w 5"/>
                  <a:gd name="T81" fmla="*/ 5 h 5"/>
                  <a:gd name="T82" fmla="*/ 4 w 5"/>
                  <a:gd name="T83" fmla="*/ 5 h 5"/>
                  <a:gd name="T84" fmla="*/ 4 w 5"/>
                  <a:gd name="T85" fmla="*/ 4 h 5"/>
                  <a:gd name="T86" fmla="*/ 4 w 5"/>
                  <a:gd name="T87" fmla="*/ 4 h 5"/>
                  <a:gd name="T88" fmla="*/ 4 w 5"/>
                  <a:gd name="T89" fmla="*/ 4 h 5"/>
                  <a:gd name="T90" fmla="*/ 4 w 5"/>
                  <a:gd name="T91" fmla="*/ 4 h 5"/>
                  <a:gd name="T92" fmla="*/ 5 w 5"/>
                  <a:gd name="T93" fmla="*/ 4 h 5"/>
                  <a:gd name="T94" fmla="*/ 5 w 5"/>
                  <a:gd name="T95" fmla="*/ 3 h 5"/>
                  <a:gd name="T96" fmla="*/ 5 w 5"/>
                  <a:gd name="T97" fmla="*/ 3 h 5"/>
                  <a:gd name="T98" fmla="*/ 3 w 5"/>
                  <a:gd name="T99" fmla="*/ 3 h 5"/>
                  <a:gd name="T100" fmla="*/ 2 w 5"/>
                  <a:gd name="T101" fmla="*/ 3 h 5"/>
                  <a:gd name="T102" fmla="*/ 2 w 5"/>
                  <a:gd name="T103" fmla="*/ 2 h 5"/>
                  <a:gd name="T104" fmla="*/ 3 w 5"/>
                  <a:gd name="T105" fmla="*/ 2 h 5"/>
                  <a:gd name="T106" fmla="*/ 3 w 5"/>
                  <a:gd name="T10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lose/>
                    <a:moveTo>
                      <a:pt x="3" y="3"/>
                    </a:moveTo>
                    <a:cubicBezTo>
                      <a:pt x="2" y="4"/>
                      <a:pt x="2" y="3"/>
                      <a:pt x="2" y="3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3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"/>
              <p:cNvSpPr>
                <a:spLocks noEditPoints="1"/>
              </p:cNvSpPr>
              <p:nvPr/>
            </p:nvSpPr>
            <p:spPr bwMode="auto">
              <a:xfrm>
                <a:off x="3895" y="1592"/>
                <a:ext cx="11" cy="11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3 h 5"/>
                  <a:gd name="T4" fmla="*/ 4 w 5"/>
                  <a:gd name="T5" fmla="*/ 2 h 5"/>
                  <a:gd name="T6" fmla="*/ 4 w 5"/>
                  <a:gd name="T7" fmla="*/ 2 h 5"/>
                  <a:gd name="T8" fmla="*/ 4 w 5"/>
                  <a:gd name="T9" fmla="*/ 2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1 h 5"/>
                  <a:gd name="T18" fmla="*/ 3 w 5"/>
                  <a:gd name="T19" fmla="*/ 1 h 5"/>
                  <a:gd name="T20" fmla="*/ 3 w 5"/>
                  <a:gd name="T21" fmla="*/ 0 h 5"/>
                  <a:gd name="T22" fmla="*/ 3 w 5"/>
                  <a:gd name="T23" fmla="*/ 0 h 5"/>
                  <a:gd name="T24" fmla="*/ 2 w 5"/>
                  <a:gd name="T25" fmla="*/ 0 h 5"/>
                  <a:gd name="T26" fmla="*/ 2 w 5"/>
                  <a:gd name="T27" fmla="*/ 1 h 5"/>
                  <a:gd name="T28" fmla="*/ 2 w 5"/>
                  <a:gd name="T29" fmla="*/ 1 h 5"/>
                  <a:gd name="T30" fmla="*/ 2 w 5"/>
                  <a:gd name="T31" fmla="*/ 0 h 5"/>
                  <a:gd name="T32" fmla="*/ 1 w 5"/>
                  <a:gd name="T33" fmla="*/ 0 h 5"/>
                  <a:gd name="T34" fmla="*/ 1 w 5"/>
                  <a:gd name="T35" fmla="*/ 0 h 5"/>
                  <a:gd name="T36" fmla="*/ 1 w 5"/>
                  <a:gd name="T37" fmla="*/ 1 h 5"/>
                  <a:gd name="T38" fmla="*/ 1 w 5"/>
                  <a:gd name="T39" fmla="*/ 1 h 5"/>
                  <a:gd name="T40" fmla="*/ 0 w 5"/>
                  <a:gd name="T41" fmla="*/ 1 h 5"/>
                  <a:gd name="T42" fmla="*/ 0 w 5"/>
                  <a:gd name="T43" fmla="*/ 1 h 5"/>
                  <a:gd name="T44" fmla="*/ 0 w 5"/>
                  <a:gd name="T45" fmla="*/ 1 h 5"/>
                  <a:gd name="T46" fmla="*/ 0 w 5"/>
                  <a:gd name="T47" fmla="*/ 2 h 5"/>
                  <a:gd name="T48" fmla="*/ 0 w 5"/>
                  <a:gd name="T49" fmla="*/ 2 h 5"/>
                  <a:gd name="T50" fmla="*/ 0 w 5"/>
                  <a:gd name="T51" fmla="*/ 2 h 5"/>
                  <a:gd name="T52" fmla="*/ 0 w 5"/>
                  <a:gd name="T53" fmla="*/ 3 h 5"/>
                  <a:gd name="T54" fmla="*/ 0 w 5"/>
                  <a:gd name="T55" fmla="*/ 3 h 5"/>
                  <a:gd name="T56" fmla="*/ 0 w 5"/>
                  <a:gd name="T57" fmla="*/ 3 h 5"/>
                  <a:gd name="T58" fmla="*/ 0 w 5"/>
                  <a:gd name="T59" fmla="*/ 4 h 5"/>
                  <a:gd name="T60" fmla="*/ 0 w 5"/>
                  <a:gd name="T61" fmla="*/ 4 h 5"/>
                  <a:gd name="T62" fmla="*/ 1 w 5"/>
                  <a:gd name="T63" fmla="*/ 4 h 5"/>
                  <a:gd name="T64" fmla="*/ 1 w 5"/>
                  <a:gd name="T65" fmla="*/ 4 h 5"/>
                  <a:gd name="T66" fmla="*/ 1 w 5"/>
                  <a:gd name="T67" fmla="*/ 4 h 5"/>
                  <a:gd name="T68" fmla="*/ 1 w 5"/>
                  <a:gd name="T69" fmla="*/ 5 h 5"/>
                  <a:gd name="T70" fmla="*/ 1 w 5"/>
                  <a:gd name="T71" fmla="*/ 5 h 5"/>
                  <a:gd name="T72" fmla="*/ 2 w 5"/>
                  <a:gd name="T73" fmla="*/ 5 h 5"/>
                  <a:gd name="T74" fmla="*/ 2 w 5"/>
                  <a:gd name="T75" fmla="*/ 5 h 5"/>
                  <a:gd name="T76" fmla="*/ 2 w 5"/>
                  <a:gd name="T77" fmla="*/ 5 h 5"/>
                  <a:gd name="T78" fmla="*/ 2 w 5"/>
                  <a:gd name="T79" fmla="*/ 5 h 5"/>
                  <a:gd name="T80" fmla="*/ 3 w 5"/>
                  <a:gd name="T81" fmla="*/ 5 h 5"/>
                  <a:gd name="T82" fmla="*/ 3 w 5"/>
                  <a:gd name="T83" fmla="*/ 5 h 5"/>
                  <a:gd name="T84" fmla="*/ 3 w 5"/>
                  <a:gd name="T85" fmla="*/ 4 h 5"/>
                  <a:gd name="T86" fmla="*/ 3 w 5"/>
                  <a:gd name="T87" fmla="*/ 4 h 5"/>
                  <a:gd name="T88" fmla="*/ 4 w 5"/>
                  <a:gd name="T89" fmla="*/ 4 h 5"/>
                  <a:gd name="T90" fmla="*/ 4 w 5"/>
                  <a:gd name="T91" fmla="*/ 4 h 5"/>
                  <a:gd name="T92" fmla="*/ 4 w 5"/>
                  <a:gd name="T93" fmla="*/ 4 h 5"/>
                  <a:gd name="T94" fmla="*/ 4 w 5"/>
                  <a:gd name="T95" fmla="*/ 3 h 5"/>
                  <a:gd name="T96" fmla="*/ 4 w 5"/>
                  <a:gd name="T97" fmla="*/ 3 h 5"/>
                  <a:gd name="T98" fmla="*/ 2 w 5"/>
                  <a:gd name="T99" fmla="*/ 3 h 5"/>
                  <a:gd name="T100" fmla="*/ 1 w 5"/>
                  <a:gd name="T101" fmla="*/ 3 h 5"/>
                  <a:gd name="T102" fmla="*/ 2 w 5"/>
                  <a:gd name="T103" fmla="*/ 2 h 5"/>
                  <a:gd name="T104" fmla="*/ 3 w 5"/>
                  <a:gd name="T105" fmla="*/ 2 h 5"/>
                  <a:gd name="T106" fmla="*/ 2 w 5"/>
                  <a:gd name="T10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4" y="3"/>
                    </a:cubicBezTo>
                    <a:close/>
                    <a:moveTo>
                      <a:pt x="2" y="3"/>
                    </a:moveTo>
                    <a:cubicBezTo>
                      <a:pt x="2" y="4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7"/>
              <p:cNvSpPr>
                <a:spLocks/>
              </p:cNvSpPr>
              <p:nvPr/>
            </p:nvSpPr>
            <p:spPr bwMode="auto">
              <a:xfrm>
                <a:off x="3816" y="1461"/>
                <a:ext cx="5" cy="12"/>
              </a:xfrm>
              <a:custGeom>
                <a:avLst/>
                <a:gdLst>
                  <a:gd name="T0" fmla="*/ 0 w 2"/>
                  <a:gd name="T1" fmla="*/ 2 h 5"/>
                  <a:gd name="T2" fmla="*/ 0 w 2"/>
                  <a:gd name="T3" fmla="*/ 3 h 5"/>
                  <a:gd name="T4" fmla="*/ 0 w 2"/>
                  <a:gd name="T5" fmla="*/ 3 h 5"/>
                  <a:gd name="T6" fmla="*/ 2 w 2"/>
                  <a:gd name="T7" fmla="*/ 5 h 5"/>
                  <a:gd name="T8" fmla="*/ 2 w 2"/>
                  <a:gd name="T9" fmla="*/ 3 h 5"/>
                  <a:gd name="T10" fmla="*/ 2 w 2"/>
                  <a:gd name="T11" fmla="*/ 0 h 5"/>
                  <a:gd name="T12" fmla="*/ 0 w 2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>
                <a:off x="3807" y="1459"/>
                <a:ext cx="12" cy="4"/>
              </a:xfrm>
              <a:custGeom>
                <a:avLst/>
                <a:gdLst>
                  <a:gd name="T0" fmla="*/ 3 w 5"/>
                  <a:gd name="T1" fmla="*/ 2 h 2"/>
                  <a:gd name="T2" fmla="*/ 3 w 5"/>
                  <a:gd name="T3" fmla="*/ 2 h 2"/>
                  <a:gd name="T4" fmla="*/ 5 w 5"/>
                  <a:gd name="T5" fmla="*/ 1 h 2"/>
                  <a:gd name="T6" fmla="*/ 3 w 5"/>
                  <a:gd name="T7" fmla="*/ 0 h 2"/>
                  <a:gd name="T8" fmla="*/ 0 w 5"/>
                  <a:gd name="T9" fmla="*/ 1 h 2"/>
                  <a:gd name="T10" fmla="*/ 2 w 5"/>
                  <a:gd name="T11" fmla="*/ 2 h 2"/>
                  <a:gd name="T12" fmla="*/ 3 w 5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9"/>
              <p:cNvSpPr>
                <a:spLocks/>
              </p:cNvSpPr>
              <p:nvPr/>
            </p:nvSpPr>
            <p:spPr bwMode="auto">
              <a:xfrm>
                <a:off x="3804" y="1461"/>
                <a:ext cx="8" cy="12"/>
              </a:xfrm>
              <a:custGeom>
                <a:avLst/>
                <a:gdLst>
                  <a:gd name="T0" fmla="*/ 2 w 3"/>
                  <a:gd name="T1" fmla="*/ 3 h 5"/>
                  <a:gd name="T2" fmla="*/ 3 w 3"/>
                  <a:gd name="T3" fmla="*/ 2 h 5"/>
                  <a:gd name="T4" fmla="*/ 1 w 3"/>
                  <a:gd name="T5" fmla="*/ 0 h 5"/>
                  <a:gd name="T6" fmla="*/ 0 w 3"/>
                  <a:gd name="T7" fmla="*/ 3 h 5"/>
                  <a:gd name="T8" fmla="*/ 1 w 3"/>
                  <a:gd name="T9" fmla="*/ 5 h 5"/>
                  <a:gd name="T10" fmla="*/ 3 w 3"/>
                  <a:gd name="T11" fmla="*/ 3 h 5"/>
                  <a:gd name="T12" fmla="*/ 2 w 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2" y="3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0"/>
              <p:cNvSpPr>
                <a:spLocks/>
              </p:cNvSpPr>
              <p:nvPr/>
            </p:nvSpPr>
            <p:spPr bwMode="auto">
              <a:xfrm>
                <a:off x="3809" y="1470"/>
                <a:ext cx="10" cy="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0 h 2"/>
                  <a:gd name="T4" fmla="*/ 0 w 4"/>
                  <a:gd name="T5" fmla="*/ 2 h 2"/>
                  <a:gd name="T6" fmla="*/ 2 w 4"/>
                  <a:gd name="T7" fmla="*/ 2 h 2"/>
                  <a:gd name="T8" fmla="*/ 4 w 4"/>
                  <a:gd name="T9" fmla="*/ 2 h 2"/>
                  <a:gd name="T10" fmla="*/ 2 w 4"/>
                  <a:gd name="T11" fmla="*/ 0 h 2"/>
                  <a:gd name="T12" fmla="*/ 2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1"/>
              <p:cNvSpPr>
                <a:spLocks noEditPoints="1"/>
              </p:cNvSpPr>
              <p:nvPr/>
            </p:nvSpPr>
            <p:spPr bwMode="auto">
              <a:xfrm>
                <a:off x="3797" y="1444"/>
                <a:ext cx="41" cy="48"/>
              </a:xfrm>
              <a:custGeom>
                <a:avLst/>
                <a:gdLst>
                  <a:gd name="T0" fmla="*/ 17 w 17"/>
                  <a:gd name="T1" fmla="*/ 14 h 20"/>
                  <a:gd name="T2" fmla="*/ 17 w 17"/>
                  <a:gd name="T3" fmla="*/ 13 h 20"/>
                  <a:gd name="T4" fmla="*/ 17 w 17"/>
                  <a:gd name="T5" fmla="*/ 4 h 20"/>
                  <a:gd name="T6" fmla="*/ 13 w 17"/>
                  <a:gd name="T7" fmla="*/ 0 h 20"/>
                  <a:gd name="T8" fmla="*/ 3 w 17"/>
                  <a:gd name="T9" fmla="*/ 1 h 20"/>
                  <a:gd name="T10" fmla="*/ 0 w 17"/>
                  <a:gd name="T11" fmla="*/ 4 h 20"/>
                  <a:gd name="T12" fmla="*/ 0 w 17"/>
                  <a:gd name="T13" fmla="*/ 13 h 20"/>
                  <a:gd name="T14" fmla="*/ 0 w 17"/>
                  <a:gd name="T15" fmla="*/ 15 h 20"/>
                  <a:gd name="T16" fmla="*/ 0 w 17"/>
                  <a:gd name="T17" fmla="*/ 19 h 20"/>
                  <a:gd name="T18" fmla="*/ 1 w 17"/>
                  <a:gd name="T19" fmla="*/ 20 h 20"/>
                  <a:gd name="T20" fmla="*/ 3 w 17"/>
                  <a:gd name="T21" fmla="*/ 20 h 20"/>
                  <a:gd name="T22" fmla="*/ 4 w 17"/>
                  <a:gd name="T23" fmla="*/ 19 h 20"/>
                  <a:gd name="T24" fmla="*/ 4 w 17"/>
                  <a:gd name="T25" fmla="*/ 19 h 20"/>
                  <a:gd name="T26" fmla="*/ 13 w 17"/>
                  <a:gd name="T27" fmla="*/ 18 h 20"/>
                  <a:gd name="T28" fmla="*/ 13 w 17"/>
                  <a:gd name="T29" fmla="*/ 19 h 20"/>
                  <a:gd name="T30" fmla="*/ 13 w 17"/>
                  <a:gd name="T31" fmla="*/ 20 h 20"/>
                  <a:gd name="T32" fmla="*/ 16 w 17"/>
                  <a:gd name="T33" fmla="*/ 20 h 20"/>
                  <a:gd name="T34" fmla="*/ 17 w 17"/>
                  <a:gd name="T35" fmla="*/ 19 h 20"/>
                  <a:gd name="T36" fmla="*/ 17 w 17"/>
                  <a:gd name="T37" fmla="*/ 14 h 20"/>
                  <a:gd name="T38" fmla="*/ 7 w 17"/>
                  <a:gd name="T39" fmla="*/ 15 h 20"/>
                  <a:gd name="T40" fmla="*/ 2 w 17"/>
                  <a:gd name="T41" fmla="*/ 10 h 20"/>
                  <a:gd name="T42" fmla="*/ 7 w 17"/>
                  <a:gd name="T43" fmla="*/ 5 h 20"/>
                  <a:gd name="T44" fmla="*/ 12 w 17"/>
                  <a:gd name="T45" fmla="*/ 10 h 20"/>
                  <a:gd name="T46" fmla="*/ 7 w 17"/>
                  <a:gd name="T47" fmla="*/ 15 h 20"/>
                  <a:gd name="T48" fmla="*/ 15 w 17"/>
                  <a:gd name="T49" fmla="*/ 9 h 20"/>
                  <a:gd name="T50" fmla="*/ 15 w 17"/>
                  <a:gd name="T51" fmla="*/ 12 h 20"/>
                  <a:gd name="T52" fmla="*/ 14 w 17"/>
                  <a:gd name="T53" fmla="*/ 12 h 20"/>
                  <a:gd name="T54" fmla="*/ 14 w 17"/>
                  <a:gd name="T55" fmla="*/ 12 h 20"/>
                  <a:gd name="T56" fmla="*/ 14 w 17"/>
                  <a:gd name="T57" fmla="*/ 9 h 20"/>
                  <a:gd name="T58" fmla="*/ 13 w 17"/>
                  <a:gd name="T59" fmla="*/ 8 h 20"/>
                  <a:gd name="T60" fmla="*/ 13 w 17"/>
                  <a:gd name="T61" fmla="*/ 8 h 20"/>
                  <a:gd name="T62" fmla="*/ 14 w 17"/>
                  <a:gd name="T63" fmla="*/ 7 h 20"/>
                  <a:gd name="T64" fmla="*/ 15 w 17"/>
                  <a:gd name="T65" fmla="*/ 8 h 20"/>
                  <a:gd name="T66" fmla="*/ 15 w 17"/>
                  <a:gd name="T67" fmla="*/ 8 h 20"/>
                  <a:gd name="T68" fmla="*/ 15 w 17"/>
                  <a:gd name="T69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" h="20">
                    <a:moveTo>
                      <a:pt x="17" y="14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1"/>
                      <a:pt x="15" y="0"/>
                      <a:pt x="1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1"/>
                      <a:pt x="0" y="1"/>
                      <a:pt x="0" y="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1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20"/>
                      <a:pt x="4" y="20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19"/>
                    </a:cubicBezTo>
                    <a:lnTo>
                      <a:pt x="17" y="14"/>
                    </a:lnTo>
                    <a:close/>
                    <a:moveTo>
                      <a:pt x="7" y="15"/>
                    </a:moveTo>
                    <a:cubicBezTo>
                      <a:pt x="4" y="15"/>
                      <a:pt x="2" y="12"/>
                      <a:pt x="2" y="10"/>
                    </a:cubicBezTo>
                    <a:cubicBezTo>
                      <a:pt x="2" y="7"/>
                      <a:pt x="4" y="5"/>
                      <a:pt x="7" y="5"/>
                    </a:cubicBezTo>
                    <a:cubicBezTo>
                      <a:pt x="10" y="5"/>
                      <a:pt x="12" y="7"/>
                      <a:pt x="12" y="10"/>
                    </a:cubicBezTo>
                    <a:cubicBezTo>
                      <a:pt x="12" y="12"/>
                      <a:pt x="10" y="15"/>
                      <a:pt x="7" y="15"/>
                    </a:cubicBezTo>
                    <a:close/>
                    <a:moveTo>
                      <a:pt x="15" y="9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4" y="7"/>
                      <a:pt x="14" y="7"/>
                    </a:cubicBezTo>
                    <a:cubicBezTo>
                      <a:pt x="15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9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2"/>
              <p:cNvSpPr>
                <a:spLocks noEditPoints="1"/>
              </p:cNvSpPr>
              <p:nvPr/>
            </p:nvSpPr>
            <p:spPr bwMode="auto">
              <a:xfrm>
                <a:off x="3935" y="1444"/>
                <a:ext cx="23" cy="22"/>
              </a:xfrm>
              <a:custGeom>
                <a:avLst/>
                <a:gdLst>
                  <a:gd name="T0" fmla="*/ 9 w 10"/>
                  <a:gd name="T1" fmla="*/ 1 h 9"/>
                  <a:gd name="T2" fmla="*/ 9 w 10"/>
                  <a:gd name="T3" fmla="*/ 1 h 9"/>
                  <a:gd name="T4" fmla="*/ 9 w 10"/>
                  <a:gd name="T5" fmla="*/ 1 h 9"/>
                  <a:gd name="T6" fmla="*/ 8 w 10"/>
                  <a:gd name="T7" fmla="*/ 1 h 9"/>
                  <a:gd name="T8" fmla="*/ 7 w 10"/>
                  <a:gd name="T9" fmla="*/ 1 h 9"/>
                  <a:gd name="T10" fmla="*/ 7 w 10"/>
                  <a:gd name="T11" fmla="*/ 1 h 9"/>
                  <a:gd name="T12" fmla="*/ 7 w 10"/>
                  <a:gd name="T13" fmla="*/ 1 h 9"/>
                  <a:gd name="T14" fmla="*/ 6 w 10"/>
                  <a:gd name="T15" fmla="*/ 0 h 9"/>
                  <a:gd name="T16" fmla="*/ 5 w 10"/>
                  <a:gd name="T17" fmla="*/ 0 h 9"/>
                  <a:gd name="T18" fmla="*/ 3 w 10"/>
                  <a:gd name="T19" fmla="*/ 1 h 9"/>
                  <a:gd name="T20" fmla="*/ 3 w 10"/>
                  <a:gd name="T21" fmla="*/ 1 h 9"/>
                  <a:gd name="T22" fmla="*/ 3 w 10"/>
                  <a:gd name="T23" fmla="*/ 1 h 9"/>
                  <a:gd name="T24" fmla="*/ 3 w 10"/>
                  <a:gd name="T25" fmla="*/ 1 h 9"/>
                  <a:gd name="T26" fmla="*/ 2 w 10"/>
                  <a:gd name="T27" fmla="*/ 1 h 9"/>
                  <a:gd name="T28" fmla="*/ 1 w 10"/>
                  <a:gd name="T29" fmla="*/ 2 h 9"/>
                  <a:gd name="T30" fmla="*/ 1 w 10"/>
                  <a:gd name="T31" fmla="*/ 2 h 9"/>
                  <a:gd name="T32" fmla="*/ 0 w 10"/>
                  <a:gd name="T33" fmla="*/ 3 h 9"/>
                  <a:gd name="T34" fmla="*/ 0 w 10"/>
                  <a:gd name="T35" fmla="*/ 7 h 9"/>
                  <a:gd name="T36" fmla="*/ 2 w 10"/>
                  <a:gd name="T37" fmla="*/ 9 h 9"/>
                  <a:gd name="T38" fmla="*/ 9 w 10"/>
                  <a:gd name="T39" fmla="*/ 9 h 9"/>
                  <a:gd name="T40" fmla="*/ 10 w 10"/>
                  <a:gd name="T41" fmla="*/ 7 h 9"/>
                  <a:gd name="T42" fmla="*/ 10 w 10"/>
                  <a:gd name="T43" fmla="*/ 3 h 9"/>
                  <a:gd name="T44" fmla="*/ 9 w 10"/>
                  <a:gd name="T45" fmla="*/ 1 h 9"/>
                  <a:gd name="T46" fmla="*/ 4 w 10"/>
                  <a:gd name="T47" fmla="*/ 1 h 9"/>
                  <a:gd name="T48" fmla="*/ 5 w 10"/>
                  <a:gd name="T49" fmla="*/ 1 h 9"/>
                  <a:gd name="T50" fmla="*/ 6 w 10"/>
                  <a:gd name="T51" fmla="*/ 0 h 9"/>
                  <a:gd name="T52" fmla="*/ 6 w 10"/>
                  <a:gd name="T53" fmla="*/ 1 h 9"/>
                  <a:gd name="T54" fmla="*/ 6 w 10"/>
                  <a:gd name="T55" fmla="*/ 1 h 9"/>
                  <a:gd name="T56" fmla="*/ 4 w 10"/>
                  <a:gd name="T5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" h="9">
                    <a:moveTo>
                      <a:pt x="9" y="1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0" y="2"/>
                      <a:pt x="9" y="1"/>
                    </a:cubicBezTo>
                    <a:close/>
                    <a:moveTo>
                      <a:pt x="4" y="1"/>
                    </a:moveTo>
                    <a:cubicBezTo>
                      <a:pt x="4" y="1"/>
                      <a:pt x="4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3980" y="1857"/>
                <a:ext cx="28" cy="43"/>
              </a:xfrm>
              <a:custGeom>
                <a:avLst/>
                <a:gdLst>
                  <a:gd name="T0" fmla="*/ 12 w 12"/>
                  <a:gd name="T1" fmla="*/ 3 h 18"/>
                  <a:gd name="T2" fmla="*/ 9 w 12"/>
                  <a:gd name="T3" fmla="*/ 0 h 18"/>
                  <a:gd name="T4" fmla="*/ 3 w 12"/>
                  <a:gd name="T5" fmla="*/ 0 h 18"/>
                  <a:gd name="T6" fmla="*/ 0 w 12"/>
                  <a:gd name="T7" fmla="*/ 3 h 18"/>
                  <a:gd name="T8" fmla="*/ 0 w 12"/>
                  <a:gd name="T9" fmla="*/ 14 h 18"/>
                  <a:gd name="T10" fmla="*/ 3 w 12"/>
                  <a:gd name="T11" fmla="*/ 17 h 18"/>
                  <a:gd name="T12" fmla="*/ 9 w 12"/>
                  <a:gd name="T13" fmla="*/ 17 h 18"/>
                  <a:gd name="T14" fmla="*/ 12 w 12"/>
                  <a:gd name="T15" fmla="*/ 14 h 18"/>
                  <a:gd name="T16" fmla="*/ 12 w 12"/>
                  <a:gd name="T17" fmla="*/ 3 h 18"/>
                  <a:gd name="T18" fmla="*/ 7 w 12"/>
                  <a:gd name="T19" fmla="*/ 16 h 18"/>
                  <a:gd name="T20" fmla="*/ 5 w 12"/>
                  <a:gd name="T21" fmla="*/ 16 h 18"/>
                  <a:gd name="T22" fmla="*/ 5 w 12"/>
                  <a:gd name="T23" fmla="*/ 16 h 18"/>
                  <a:gd name="T24" fmla="*/ 5 w 12"/>
                  <a:gd name="T25" fmla="*/ 15 h 18"/>
                  <a:gd name="T26" fmla="*/ 5 w 12"/>
                  <a:gd name="T27" fmla="*/ 15 h 18"/>
                  <a:gd name="T28" fmla="*/ 7 w 12"/>
                  <a:gd name="T29" fmla="*/ 15 h 18"/>
                  <a:gd name="T30" fmla="*/ 7 w 12"/>
                  <a:gd name="T31" fmla="*/ 15 h 18"/>
                  <a:gd name="T32" fmla="*/ 7 w 12"/>
                  <a:gd name="T33" fmla="*/ 16 h 18"/>
                  <a:gd name="T34" fmla="*/ 7 w 12"/>
                  <a:gd name="T35" fmla="*/ 16 h 18"/>
                  <a:gd name="T36" fmla="*/ 9 w 12"/>
                  <a:gd name="T37" fmla="*/ 13 h 18"/>
                  <a:gd name="T38" fmla="*/ 3 w 12"/>
                  <a:gd name="T39" fmla="*/ 14 h 18"/>
                  <a:gd name="T40" fmla="*/ 1 w 12"/>
                  <a:gd name="T41" fmla="*/ 12 h 18"/>
                  <a:gd name="T42" fmla="*/ 1 w 12"/>
                  <a:gd name="T43" fmla="*/ 4 h 18"/>
                  <a:gd name="T44" fmla="*/ 3 w 12"/>
                  <a:gd name="T45" fmla="*/ 2 h 18"/>
                  <a:gd name="T46" fmla="*/ 8 w 12"/>
                  <a:gd name="T47" fmla="*/ 2 h 18"/>
                  <a:gd name="T48" fmla="*/ 10 w 12"/>
                  <a:gd name="T49" fmla="*/ 3 h 18"/>
                  <a:gd name="T50" fmla="*/ 10 w 12"/>
                  <a:gd name="T51" fmla="*/ 12 h 18"/>
                  <a:gd name="T52" fmla="*/ 9 w 12"/>
                  <a:gd name="T53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18">
                    <a:moveTo>
                      <a:pt x="12" y="3"/>
                    </a:moveTo>
                    <a:cubicBezTo>
                      <a:pt x="12" y="1"/>
                      <a:pt x="10" y="0"/>
                      <a:pt x="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8"/>
                      <a:pt x="3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1" y="17"/>
                      <a:pt x="12" y="16"/>
                      <a:pt x="12" y="14"/>
                    </a:cubicBezTo>
                    <a:lnTo>
                      <a:pt x="12" y="3"/>
                    </a:lnTo>
                    <a:close/>
                    <a:moveTo>
                      <a:pt x="7" y="16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lose/>
                    <a:moveTo>
                      <a:pt x="9" y="13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1" y="13"/>
                      <a:pt x="1" y="1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2"/>
                      <a:pt x="3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2"/>
                      <a:pt x="10" y="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3"/>
                      <a:pt x="10" y="13"/>
                      <a:pt x="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4011" y="1860"/>
                <a:ext cx="4" cy="38"/>
              </a:xfrm>
              <a:custGeom>
                <a:avLst/>
                <a:gdLst>
                  <a:gd name="T0" fmla="*/ 0 w 2"/>
                  <a:gd name="T1" fmla="*/ 0 h 16"/>
                  <a:gd name="T2" fmla="*/ 0 w 2"/>
                  <a:gd name="T3" fmla="*/ 1 h 16"/>
                  <a:gd name="T4" fmla="*/ 0 w 2"/>
                  <a:gd name="T5" fmla="*/ 15 h 16"/>
                  <a:gd name="T6" fmla="*/ 1 w 2"/>
                  <a:gd name="T7" fmla="*/ 16 h 16"/>
                  <a:gd name="T8" fmla="*/ 2 w 2"/>
                  <a:gd name="T9" fmla="*/ 15 h 16"/>
                  <a:gd name="T10" fmla="*/ 1 w 2"/>
                  <a:gd name="T11" fmla="*/ 1 h 16"/>
                  <a:gd name="T12" fmla="*/ 0 w 2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6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2" y="15"/>
                      <a:pt x="2" y="15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4013" y="1862"/>
                <a:ext cx="2" cy="12"/>
              </a:xfrm>
              <a:custGeom>
                <a:avLst/>
                <a:gdLst>
                  <a:gd name="T0" fmla="*/ 1 w 1"/>
                  <a:gd name="T1" fmla="*/ 0 h 5"/>
                  <a:gd name="T2" fmla="*/ 0 w 1"/>
                  <a:gd name="T3" fmla="*/ 0 h 5"/>
                  <a:gd name="T4" fmla="*/ 1 w 1"/>
                  <a:gd name="T5" fmla="*/ 5 h 5"/>
                  <a:gd name="T6" fmla="*/ 1 w 1"/>
                  <a:gd name="T7" fmla="*/ 5 h 5"/>
                  <a:gd name="T8" fmla="*/ 1 w 1"/>
                  <a:gd name="T9" fmla="*/ 5 h 5"/>
                  <a:gd name="T10" fmla="*/ 1 w 1"/>
                  <a:gd name="T11" fmla="*/ 0 h 5"/>
                  <a:gd name="T12" fmla="*/ 1 w 1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>
                <a:off x="3985" y="1867"/>
                <a:ext cx="18" cy="2"/>
              </a:xfrm>
              <a:custGeom>
                <a:avLst/>
                <a:gdLst>
                  <a:gd name="T0" fmla="*/ 8 w 8"/>
                  <a:gd name="T1" fmla="*/ 1 h 1"/>
                  <a:gd name="T2" fmla="*/ 7 w 8"/>
                  <a:gd name="T3" fmla="*/ 1 h 1"/>
                  <a:gd name="T4" fmla="*/ 1 w 8"/>
                  <a:gd name="T5" fmla="*/ 1 h 1"/>
                  <a:gd name="T6" fmla="*/ 0 w 8"/>
                  <a:gd name="T7" fmla="*/ 1 h 1"/>
                  <a:gd name="T8" fmla="*/ 0 w 8"/>
                  <a:gd name="T9" fmla="*/ 1 h 1"/>
                  <a:gd name="T10" fmla="*/ 1 w 8"/>
                  <a:gd name="T11" fmla="*/ 0 h 1"/>
                  <a:gd name="T12" fmla="*/ 7 w 8"/>
                  <a:gd name="T13" fmla="*/ 0 h 1"/>
                  <a:gd name="T14" fmla="*/ 8 w 8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">
                    <a:moveTo>
                      <a:pt x="8" y="1"/>
                    </a:moveTo>
                    <a:cubicBezTo>
                      <a:pt x="8" y="1"/>
                      <a:pt x="7" y="1"/>
                      <a:pt x="7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>
                <a:off x="3985" y="1872"/>
                <a:ext cx="18" cy="2"/>
              </a:xfrm>
              <a:custGeom>
                <a:avLst/>
                <a:gdLst>
                  <a:gd name="T0" fmla="*/ 8 w 8"/>
                  <a:gd name="T1" fmla="*/ 0 h 1"/>
                  <a:gd name="T2" fmla="*/ 7 w 8"/>
                  <a:gd name="T3" fmla="*/ 1 h 1"/>
                  <a:gd name="T4" fmla="*/ 1 w 8"/>
                  <a:gd name="T5" fmla="*/ 1 h 1"/>
                  <a:gd name="T6" fmla="*/ 0 w 8"/>
                  <a:gd name="T7" fmla="*/ 1 h 1"/>
                  <a:gd name="T8" fmla="*/ 0 w 8"/>
                  <a:gd name="T9" fmla="*/ 1 h 1"/>
                  <a:gd name="T10" fmla="*/ 1 w 8"/>
                  <a:gd name="T11" fmla="*/ 0 h 1"/>
                  <a:gd name="T12" fmla="*/ 7 w 8"/>
                  <a:gd name="T13" fmla="*/ 0 h 1"/>
                  <a:gd name="T14" fmla="*/ 8 w 8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">
                    <a:moveTo>
                      <a:pt x="8" y="0"/>
                    </a:moveTo>
                    <a:cubicBezTo>
                      <a:pt x="8" y="1"/>
                      <a:pt x="7" y="1"/>
                      <a:pt x="7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3985" y="1876"/>
                <a:ext cx="18" cy="3"/>
              </a:xfrm>
              <a:custGeom>
                <a:avLst/>
                <a:gdLst>
                  <a:gd name="T0" fmla="*/ 8 w 8"/>
                  <a:gd name="T1" fmla="*/ 0 h 1"/>
                  <a:gd name="T2" fmla="*/ 7 w 8"/>
                  <a:gd name="T3" fmla="*/ 1 h 1"/>
                  <a:gd name="T4" fmla="*/ 1 w 8"/>
                  <a:gd name="T5" fmla="*/ 1 h 1"/>
                  <a:gd name="T6" fmla="*/ 0 w 8"/>
                  <a:gd name="T7" fmla="*/ 1 h 1"/>
                  <a:gd name="T8" fmla="*/ 0 w 8"/>
                  <a:gd name="T9" fmla="*/ 1 h 1"/>
                  <a:gd name="T10" fmla="*/ 1 w 8"/>
                  <a:gd name="T11" fmla="*/ 0 h 1"/>
                  <a:gd name="T12" fmla="*/ 7 w 8"/>
                  <a:gd name="T13" fmla="*/ 0 h 1"/>
                  <a:gd name="T14" fmla="*/ 8 w 8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">
                    <a:moveTo>
                      <a:pt x="8" y="0"/>
                    </a:moveTo>
                    <a:cubicBezTo>
                      <a:pt x="8" y="1"/>
                      <a:pt x="7" y="1"/>
                      <a:pt x="7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3992" y="1881"/>
                <a:ext cx="11" cy="2"/>
              </a:xfrm>
              <a:custGeom>
                <a:avLst/>
                <a:gdLst>
                  <a:gd name="T0" fmla="*/ 5 w 5"/>
                  <a:gd name="T1" fmla="*/ 0 h 1"/>
                  <a:gd name="T2" fmla="*/ 4 w 5"/>
                  <a:gd name="T3" fmla="*/ 1 h 1"/>
                  <a:gd name="T4" fmla="*/ 1 w 5"/>
                  <a:gd name="T5" fmla="*/ 1 h 1"/>
                  <a:gd name="T6" fmla="*/ 0 w 5"/>
                  <a:gd name="T7" fmla="*/ 0 h 1"/>
                  <a:gd name="T8" fmla="*/ 0 w 5"/>
                  <a:gd name="T9" fmla="*/ 0 h 1"/>
                  <a:gd name="T10" fmla="*/ 1 w 5"/>
                  <a:gd name="T11" fmla="*/ 0 h 1"/>
                  <a:gd name="T12" fmla="*/ 4 w 5"/>
                  <a:gd name="T13" fmla="*/ 0 h 1"/>
                  <a:gd name="T14" fmla="*/ 5 w 5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">
                    <a:moveTo>
                      <a:pt x="5" y="0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3892" y="1456"/>
                <a:ext cx="36" cy="5"/>
              </a:xfrm>
              <a:custGeom>
                <a:avLst/>
                <a:gdLst>
                  <a:gd name="T0" fmla="*/ 0 w 15"/>
                  <a:gd name="T1" fmla="*/ 1 h 2"/>
                  <a:gd name="T2" fmla="*/ 0 w 15"/>
                  <a:gd name="T3" fmla="*/ 2 h 2"/>
                  <a:gd name="T4" fmla="*/ 15 w 15"/>
                  <a:gd name="T5" fmla="*/ 1 h 2"/>
                  <a:gd name="T6" fmla="*/ 15 w 15"/>
                  <a:gd name="T7" fmla="*/ 1 h 2"/>
                  <a:gd name="T8" fmla="*/ 15 w 15"/>
                  <a:gd name="T9" fmla="*/ 0 h 2"/>
                  <a:gd name="T10" fmla="*/ 0 w 15"/>
                  <a:gd name="T11" fmla="*/ 0 h 2"/>
                  <a:gd name="T12" fmla="*/ 0 w 15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1"/>
              <p:cNvSpPr>
                <a:spLocks/>
              </p:cNvSpPr>
              <p:nvPr/>
            </p:nvSpPr>
            <p:spPr bwMode="auto">
              <a:xfrm>
                <a:off x="3892" y="1456"/>
                <a:ext cx="14" cy="0"/>
              </a:xfrm>
              <a:custGeom>
                <a:avLst/>
                <a:gdLst>
                  <a:gd name="T0" fmla="*/ 0 w 6"/>
                  <a:gd name="T1" fmla="*/ 1 w 6"/>
                  <a:gd name="T2" fmla="*/ 6 w 6"/>
                  <a:gd name="T3" fmla="*/ 6 w 6"/>
                  <a:gd name="T4" fmla="*/ 6 w 6"/>
                  <a:gd name="T5" fmla="*/ 1 w 6"/>
                  <a:gd name="T6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2"/>
              <p:cNvSpPr>
                <a:spLocks/>
              </p:cNvSpPr>
              <p:nvPr/>
            </p:nvSpPr>
            <p:spPr bwMode="auto">
              <a:xfrm>
                <a:off x="3954" y="2263"/>
                <a:ext cx="4" cy="38"/>
              </a:xfrm>
              <a:custGeom>
                <a:avLst/>
                <a:gdLst>
                  <a:gd name="T0" fmla="*/ 1 w 2"/>
                  <a:gd name="T1" fmla="*/ 1 h 16"/>
                  <a:gd name="T2" fmla="*/ 0 w 2"/>
                  <a:gd name="T3" fmla="*/ 1 h 16"/>
                  <a:gd name="T4" fmla="*/ 0 w 2"/>
                  <a:gd name="T5" fmla="*/ 16 h 16"/>
                  <a:gd name="T6" fmla="*/ 1 w 2"/>
                  <a:gd name="T7" fmla="*/ 16 h 16"/>
                  <a:gd name="T8" fmla="*/ 2 w 2"/>
                  <a:gd name="T9" fmla="*/ 16 h 16"/>
                  <a:gd name="T10" fmla="*/ 1 w 2"/>
                  <a:gd name="T11" fmla="*/ 1 h 16"/>
                  <a:gd name="T12" fmla="*/ 1 w 2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6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" y="16"/>
                      <a:pt x="1" y="16"/>
                    </a:cubicBezTo>
                    <a:cubicBezTo>
                      <a:pt x="1" y="16"/>
                      <a:pt x="2" y="16"/>
                      <a:pt x="2" y="16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>
                <a:off x="3958" y="2266"/>
                <a:ext cx="0" cy="14"/>
              </a:xfrm>
              <a:custGeom>
                <a:avLst/>
                <a:gdLst>
                  <a:gd name="T0" fmla="*/ 0 h 6"/>
                  <a:gd name="T1" fmla="*/ 0 h 6"/>
                  <a:gd name="T2" fmla="*/ 5 h 6"/>
                  <a:gd name="T3" fmla="*/ 6 h 6"/>
                  <a:gd name="T4" fmla="*/ 5 h 6"/>
                  <a:gd name="T5" fmla="*/ 0 h 6"/>
                  <a:gd name="T6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4"/>
              <p:cNvSpPr>
                <a:spLocks noEditPoints="1"/>
              </p:cNvSpPr>
              <p:nvPr/>
            </p:nvSpPr>
            <p:spPr bwMode="auto">
              <a:xfrm>
                <a:off x="4001" y="2472"/>
                <a:ext cx="36" cy="45"/>
              </a:xfrm>
              <a:custGeom>
                <a:avLst/>
                <a:gdLst>
                  <a:gd name="T0" fmla="*/ 10 w 15"/>
                  <a:gd name="T1" fmla="*/ 0 h 19"/>
                  <a:gd name="T2" fmla="*/ 0 w 15"/>
                  <a:gd name="T3" fmla="*/ 5 h 19"/>
                  <a:gd name="T4" fmla="*/ 5 w 15"/>
                  <a:gd name="T5" fmla="*/ 19 h 19"/>
                  <a:gd name="T6" fmla="*/ 15 w 15"/>
                  <a:gd name="T7" fmla="*/ 14 h 19"/>
                  <a:gd name="T8" fmla="*/ 1 w 15"/>
                  <a:gd name="T9" fmla="*/ 5 h 19"/>
                  <a:gd name="T10" fmla="*/ 10 w 15"/>
                  <a:gd name="T11" fmla="*/ 2 h 19"/>
                  <a:gd name="T12" fmla="*/ 13 w 15"/>
                  <a:gd name="T13" fmla="*/ 4 h 19"/>
                  <a:gd name="T14" fmla="*/ 4 w 15"/>
                  <a:gd name="T15" fmla="*/ 8 h 19"/>
                  <a:gd name="T16" fmla="*/ 1 w 15"/>
                  <a:gd name="T17" fmla="*/ 5 h 19"/>
                  <a:gd name="T18" fmla="*/ 2 w 15"/>
                  <a:gd name="T19" fmla="*/ 9 h 19"/>
                  <a:gd name="T20" fmla="*/ 4 w 15"/>
                  <a:gd name="T21" fmla="*/ 9 h 19"/>
                  <a:gd name="T22" fmla="*/ 4 w 15"/>
                  <a:gd name="T23" fmla="*/ 11 h 19"/>
                  <a:gd name="T24" fmla="*/ 2 w 15"/>
                  <a:gd name="T25" fmla="*/ 11 h 19"/>
                  <a:gd name="T26" fmla="*/ 2 w 15"/>
                  <a:gd name="T27" fmla="*/ 12 h 19"/>
                  <a:gd name="T28" fmla="*/ 4 w 15"/>
                  <a:gd name="T29" fmla="*/ 12 h 19"/>
                  <a:gd name="T30" fmla="*/ 5 w 15"/>
                  <a:gd name="T31" fmla="*/ 13 h 19"/>
                  <a:gd name="T32" fmla="*/ 3 w 15"/>
                  <a:gd name="T33" fmla="*/ 14 h 19"/>
                  <a:gd name="T34" fmla="*/ 2 w 15"/>
                  <a:gd name="T35" fmla="*/ 12 h 19"/>
                  <a:gd name="T36" fmla="*/ 3 w 15"/>
                  <a:gd name="T37" fmla="*/ 17 h 19"/>
                  <a:gd name="T38" fmla="*/ 3 w 15"/>
                  <a:gd name="T39" fmla="*/ 15 h 19"/>
                  <a:gd name="T40" fmla="*/ 5 w 15"/>
                  <a:gd name="T41" fmla="*/ 15 h 19"/>
                  <a:gd name="T42" fmla="*/ 5 w 15"/>
                  <a:gd name="T43" fmla="*/ 16 h 19"/>
                  <a:gd name="T44" fmla="*/ 5 w 15"/>
                  <a:gd name="T45" fmla="*/ 9 h 19"/>
                  <a:gd name="T46" fmla="*/ 7 w 15"/>
                  <a:gd name="T47" fmla="*/ 9 h 19"/>
                  <a:gd name="T48" fmla="*/ 7 w 15"/>
                  <a:gd name="T49" fmla="*/ 10 h 19"/>
                  <a:gd name="T50" fmla="*/ 5 w 15"/>
                  <a:gd name="T51" fmla="*/ 11 h 19"/>
                  <a:gd name="T52" fmla="*/ 5 w 15"/>
                  <a:gd name="T53" fmla="*/ 9 h 19"/>
                  <a:gd name="T54" fmla="*/ 6 w 15"/>
                  <a:gd name="T55" fmla="*/ 12 h 19"/>
                  <a:gd name="T56" fmla="*/ 7 w 15"/>
                  <a:gd name="T57" fmla="*/ 12 h 19"/>
                  <a:gd name="T58" fmla="*/ 7 w 15"/>
                  <a:gd name="T59" fmla="*/ 13 h 19"/>
                  <a:gd name="T60" fmla="*/ 5 w 15"/>
                  <a:gd name="T61" fmla="*/ 13 h 19"/>
                  <a:gd name="T62" fmla="*/ 8 w 15"/>
                  <a:gd name="T63" fmla="*/ 16 h 19"/>
                  <a:gd name="T64" fmla="*/ 6 w 15"/>
                  <a:gd name="T65" fmla="*/ 16 h 19"/>
                  <a:gd name="T66" fmla="*/ 6 w 15"/>
                  <a:gd name="T67" fmla="*/ 15 h 19"/>
                  <a:gd name="T68" fmla="*/ 8 w 15"/>
                  <a:gd name="T69" fmla="*/ 15 h 19"/>
                  <a:gd name="T70" fmla="*/ 8 w 15"/>
                  <a:gd name="T71" fmla="*/ 16 h 19"/>
                  <a:gd name="T72" fmla="*/ 8 w 15"/>
                  <a:gd name="T73" fmla="*/ 8 h 19"/>
                  <a:gd name="T74" fmla="*/ 10 w 15"/>
                  <a:gd name="T75" fmla="*/ 8 h 19"/>
                  <a:gd name="T76" fmla="*/ 10 w 15"/>
                  <a:gd name="T77" fmla="*/ 10 h 19"/>
                  <a:gd name="T78" fmla="*/ 8 w 15"/>
                  <a:gd name="T79" fmla="*/ 10 h 19"/>
                  <a:gd name="T80" fmla="*/ 8 w 15"/>
                  <a:gd name="T81" fmla="*/ 12 h 19"/>
                  <a:gd name="T82" fmla="*/ 10 w 15"/>
                  <a:gd name="T83" fmla="*/ 11 h 19"/>
                  <a:gd name="T84" fmla="*/ 11 w 15"/>
                  <a:gd name="T85" fmla="*/ 12 h 19"/>
                  <a:gd name="T86" fmla="*/ 9 w 15"/>
                  <a:gd name="T87" fmla="*/ 13 h 19"/>
                  <a:gd name="T88" fmla="*/ 8 w 15"/>
                  <a:gd name="T89" fmla="*/ 12 h 19"/>
                  <a:gd name="T90" fmla="*/ 9 w 15"/>
                  <a:gd name="T91" fmla="*/ 16 h 19"/>
                  <a:gd name="T92" fmla="*/ 9 w 15"/>
                  <a:gd name="T93" fmla="*/ 15 h 19"/>
                  <a:gd name="T94" fmla="*/ 10 w 15"/>
                  <a:gd name="T95" fmla="*/ 14 h 19"/>
                  <a:gd name="T96" fmla="*/ 11 w 15"/>
                  <a:gd name="T97" fmla="*/ 15 h 19"/>
                  <a:gd name="T98" fmla="*/ 11 w 15"/>
                  <a:gd name="T99" fmla="*/ 8 h 19"/>
                  <a:gd name="T100" fmla="*/ 13 w 15"/>
                  <a:gd name="T101" fmla="*/ 8 h 19"/>
                  <a:gd name="T102" fmla="*/ 13 w 15"/>
                  <a:gd name="T103" fmla="*/ 9 h 19"/>
                  <a:gd name="T104" fmla="*/ 11 w 15"/>
                  <a:gd name="T105" fmla="*/ 10 h 19"/>
                  <a:gd name="T106" fmla="*/ 11 w 15"/>
                  <a:gd name="T107" fmla="*/ 8 h 19"/>
                  <a:gd name="T108" fmla="*/ 11 w 15"/>
                  <a:gd name="T109" fmla="*/ 11 h 19"/>
                  <a:gd name="T110" fmla="*/ 13 w 15"/>
                  <a:gd name="T111" fmla="*/ 11 h 19"/>
                  <a:gd name="T112" fmla="*/ 13 w 15"/>
                  <a:gd name="T113" fmla="*/ 12 h 19"/>
                  <a:gd name="T114" fmla="*/ 11 w 15"/>
                  <a:gd name="T115" fmla="*/ 12 h 19"/>
                  <a:gd name="T116" fmla="*/ 14 w 15"/>
                  <a:gd name="T117" fmla="*/ 15 h 19"/>
                  <a:gd name="T118" fmla="*/ 12 w 15"/>
                  <a:gd name="T119" fmla="*/ 15 h 19"/>
                  <a:gd name="T120" fmla="*/ 12 w 15"/>
                  <a:gd name="T121" fmla="*/ 14 h 19"/>
                  <a:gd name="T122" fmla="*/ 14 w 15"/>
                  <a:gd name="T123" fmla="*/ 14 h 19"/>
                  <a:gd name="T124" fmla="*/ 14 w 15"/>
                  <a:gd name="T125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" h="19">
                    <a:moveTo>
                      <a:pt x="14" y="3"/>
                    </a:moveTo>
                    <a:cubicBezTo>
                      <a:pt x="14" y="1"/>
                      <a:pt x="12" y="0"/>
                      <a:pt x="10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8"/>
                      <a:pt x="3" y="19"/>
                      <a:pt x="5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5" y="16"/>
                      <a:pt x="15" y="14"/>
                    </a:cubicBezTo>
                    <a:lnTo>
                      <a:pt x="14" y="3"/>
                    </a:lnTo>
                    <a:close/>
                    <a:moveTo>
                      <a:pt x="1" y="5"/>
                    </a:moveTo>
                    <a:cubicBezTo>
                      <a:pt x="1" y="4"/>
                      <a:pt x="2" y="3"/>
                      <a:pt x="3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2" y="2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lnTo>
                      <a:pt x="1" y="5"/>
                    </a:lnTo>
                    <a:close/>
                    <a:moveTo>
                      <a:pt x="2" y="10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lnTo>
                      <a:pt x="2" y="10"/>
                    </a:lnTo>
                    <a:close/>
                    <a:moveTo>
                      <a:pt x="2" y="12"/>
                    </a:moveTo>
                    <a:cubicBezTo>
                      <a:pt x="2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4"/>
                      <a:pt x="2" y="13"/>
                    </a:cubicBezTo>
                    <a:lnTo>
                      <a:pt x="2" y="12"/>
                    </a:lnTo>
                    <a:close/>
                    <a:moveTo>
                      <a:pt x="5" y="16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lose/>
                    <a:moveTo>
                      <a:pt x="5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0"/>
                      <a:pt x="5" y="10"/>
                    </a:cubicBezTo>
                    <a:lnTo>
                      <a:pt x="5" y="9"/>
                    </a:lnTo>
                    <a:close/>
                    <a:moveTo>
                      <a:pt x="5" y="12"/>
                    </a:moveTo>
                    <a:cubicBezTo>
                      <a:pt x="5" y="12"/>
                      <a:pt x="5" y="12"/>
                      <a:pt x="6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5" y="13"/>
                      <a:pt x="5" y="13"/>
                    </a:cubicBezTo>
                    <a:lnTo>
                      <a:pt x="5" y="12"/>
                    </a:lnTo>
                    <a:close/>
                    <a:moveTo>
                      <a:pt x="8" y="16"/>
                    </a:move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lose/>
                    <a:moveTo>
                      <a:pt x="8" y="9"/>
                    </a:moveTo>
                    <a:cubicBezTo>
                      <a:pt x="8" y="9"/>
                      <a:pt x="8" y="8"/>
                      <a:pt x="8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lnTo>
                      <a:pt x="8" y="9"/>
                    </a:lnTo>
                    <a:close/>
                    <a:moveTo>
                      <a:pt x="8" y="12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0" y="13"/>
                      <a:pt x="10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3"/>
                      <a:pt x="8" y="13"/>
                      <a:pt x="8" y="13"/>
                    </a:cubicBezTo>
                    <a:lnTo>
                      <a:pt x="8" y="12"/>
                    </a:lnTo>
                    <a:close/>
                    <a:moveTo>
                      <a:pt x="11" y="16"/>
                    </a:move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6"/>
                      <a:pt x="11" y="16"/>
                    </a:cubicBezTo>
                    <a:close/>
                    <a:moveTo>
                      <a:pt x="11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10"/>
                      <a:pt x="13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lnTo>
                      <a:pt x="11" y="8"/>
                    </a:lnTo>
                    <a:close/>
                    <a:moveTo>
                      <a:pt x="11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3"/>
                      <a:pt x="11" y="12"/>
                    </a:cubicBezTo>
                    <a:lnTo>
                      <a:pt x="11" y="11"/>
                    </a:lnTo>
                    <a:close/>
                    <a:moveTo>
                      <a:pt x="14" y="15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5"/>
              <p:cNvSpPr>
                <a:spLocks/>
              </p:cNvSpPr>
              <p:nvPr/>
            </p:nvSpPr>
            <p:spPr bwMode="auto">
              <a:xfrm>
                <a:off x="4006" y="2479"/>
                <a:ext cx="12" cy="10"/>
              </a:xfrm>
              <a:custGeom>
                <a:avLst/>
                <a:gdLst>
                  <a:gd name="T0" fmla="*/ 4 w 5"/>
                  <a:gd name="T1" fmla="*/ 1 h 4"/>
                  <a:gd name="T2" fmla="*/ 3 w 5"/>
                  <a:gd name="T3" fmla="*/ 1 h 4"/>
                  <a:gd name="T4" fmla="*/ 3 w 5"/>
                  <a:gd name="T5" fmla="*/ 1 h 4"/>
                  <a:gd name="T6" fmla="*/ 2 w 5"/>
                  <a:gd name="T7" fmla="*/ 0 h 4"/>
                  <a:gd name="T8" fmla="*/ 2 w 5"/>
                  <a:gd name="T9" fmla="*/ 1 h 4"/>
                  <a:gd name="T10" fmla="*/ 2 w 5"/>
                  <a:gd name="T11" fmla="*/ 2 h 4"/>
                  <a:gd name="T12" fmla="*/ 1 w 5"/>
                  <a:gd name="T13" fmla="*/ 2 h 4"/>
                  <a:gd name="T14" fmla="*/ 0 w 5"/>
                  <a:gd name="T15" fmla="*/ 2 h 4"/>
                  <a:gd name="T16" fmla="*/ 1 w 5"/>
                  <a:gd name="T17" fmla="*/ 3 h 4"/>
                  <a:gd name="T18" fmla="*/ 2 w 5"/>
                  <a:gd name="T19" fmla="*/ 3 h 4"/>
                  <a:gd name="T20" fmla="*/ 2 w 5"/>
                  <a:gd name="T21" fmla="*/ 4 h 4"/>
                  <a:gd name="T22" fmla="*/ 3 w 5"/>
                  <a:gd name="T23" fmla="*/ 4 h 4"/>
                  <a:gd name="T24" fmla="*/ 3 w 5"/>
                  <a:gd name="T25" fmla="*/ 4 h 4"/>
                  <a:gd name="T26" fmla="*/ 3 w 5"/>
                  <a:gd name="T27" fmla="*/ 3 h 4"/>
                  <a:gd name="T28" fmla="*/ 4 w 5"/>
                  <a:gd name="T29" fmla="*/ 3 h 4"/>
                  <a:gd name="T30" fmla="*/ 5 w 5"/>
                  <a:gd name="T31" fmla="*/ 2 h 4"/>
                  <a:gd name="T32" fmla="*/ 4 w 5"/>
                  <a:gd name="T3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4" y="2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6"/>
              <p:cNvSpPr>
                <a:spLocks/>
              </p:cNvSpPr>
              <p:nvPr/>
            </p:nvSpPr>
            <p:spPr bwMode="auto">
              <a:xfrm>
                <a:off x="4018" y="2482"/>
                <a:ext cx="12" cy="2"/>
              </a:xfrm>
              <a:custGeom>
                <a:avLst/>
                <a:gdLst>
                  <a:gd name="T0" fmla="*/ 4 w 5"/>
                  <a:gd name="T1" fmla="*/ 0 h 1"/>
                  <a:gd name="T2" fmla="*/ 1 w 5"/>
                  <a:gd name="T3" fmla="*/ 0 h 1"/>
                  <a:gd name="T4" fmla="*/ 0 w 5"/>
                  <a:gd name="T5" fmla="*/ 1 h 1"/>
                  <a:gd name="T6" fmla="*/ 1 w 5"/>
                  <a:gd name="T7" fmla="*/ 1 h 1"/>
                  <a:gd name="T8" fmla="*/ 4 w 5"/>
                  <a:gd name="T9" fmla="*/ 1 h 1"/>
                  <a:gd name="T10" fmla="*/ 5 w 5"/>
                  <a:gd name="T11" fmla="*/ 0 h 1"/>
                  <a:gd name="T12" fmla="*/ 4 w 5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">
                    <a:moveTo>
                      <a:pt x="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7"/>
              <p:cNvSpPr>
                <a:spLocks noEditPoints="1"/>
              </p:cNvSpPr>
              <p:nvPr/>
            </p:nvSpPr>
            <p:spPr bwMode="auto">
              <a:xfrm>
                <a:off x="3634" y="1691"/>
                <a:ext cx="19" cy="31"/>
              </a:xfrm>
              <a:custGeom>
                <a:avLst/>
                <a:gdLst>
                  <a:gd name="T0" fmla="*/ 6 w 8"/>
                  <a:gd name="T1" fmla="*/ 0 h 13"/>
                  <a:gd name="T2" fmla="*/ 2 w 8"/>
                  <a:gd name="T3" fmla="*/ 0 h 13"/>
                  <a:gd name="T4" fmla="*/ 0 w 8"/>
                  <a:gd name="T5" fmla="*/ 2 h 13"/>
                  <a:gd name="T6" fmla="*/ 0 w 8"/>
                  <a:gd name="T7" fmla="*/ 11 h 13"/>
                  <a:gd name="T8" fmla="*/ 2 w 8"/>
                  <a:gd name="T9" fmla="*/ 13 h 13"/>
                  <a:gd name="T10" fmla="*/ 6 w 8"/>
                  <a:gd name="T11" fmla="*/ 13 h 13"/>
                  <a:gd name="T12" fmla="*/ 8 w 8"/>
                  <a:gd name="T13" fmla="*/ 11 h 13"/>
                  <a:gd name="T14" fmla="*/ 8 w 8"/>
                  <a:gd name="T15" fmla="*/ 2 h 13"/>
                  <a:gd name="T16" fmla="*/ 6 w 8"/>
                  <a:gd name="T17" fmla="*/ 0 h 13"/>
                  <a:gd name="T18" fmla="*/ 7 w 8"/>
                  <a:gd name="T19" fmla="*/ 11 h 13"/>
                  <a:gd name="T20" fmla="*/ 6 w 8"/>
                  <a:gd name="T21" fmla="*/ 12 h 13"/>
                  <a:gd name="T22" fmla="*/ 2 w 8"/>
                  <a:gd name="T23" fmla="*/ 12 h 13"/>
                  <a:gd name="T24" fmla="*/ 1 w 8"/>
                  <a:gd name="T25" fmla="*/ 11 h 13"/>
                  <a:gd name="T26" fmla="*/ 1 w 8"/>
                  <a:gd name="T27" fmla="*/ 2 h 13"/>
                  <a:gd name="T28" fmla="*/ 2 w 8"/>
                  <a:gd name="T29" fmla="*/ 1 h 13"/>
                  <a:gd name="T30" fmla="*/ 6 w 8"/>
                  <a:gd name="T31" fmla="*/ 1 h 13"/>
                  <a:gd name="T32" fmla="*/ 7 w 8"/>
                  <a:gd name="T33" fmla="*/ 2 h 13"/>
                  <a:gd name="T34" fmla="*/ 7 w 8"/>
                  <a:gd name="T35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1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8" y="12"/>
                      <a:pt x="8" y="1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  <a:moveTo>
                      <a:pt x="7" y="11"/>
                    </a:moveTo>
                    <a:cubicBezTo>
                      <a:pt x="7" y="11"/>
                      <a:pt x="7" y="12"/>
                      <a:pt x="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" y="11"/>
                      <a:pt x="1" y="1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2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8"/>
              <p:cNvSpPr>
                <a:spLocks/>
              </p:cNvSpPr>
              <p:nvPr/>
            </p:nvSpPr>
            <p:spPr bwMode="auto">
              <a:xfrm>
                <a:off x="3641" y="1715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  <a:gd name="T14" fmla="*/ 2 w 2"/>
                  <a:gd name="T15" fmla="*/ 0 h 1"/>
                  <a:gd name="T16" fmla="*/ 2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3636" y="1696"/>
                <a:ext cx="14" cy="17"/>
              </a:xfrm>
              <a:custGeom>
                <a:avLst/>
                <a:gdLst>
                  <a:gd name="T0" fmla="*/ 5 w 6"/>
                  <a:gd name="T1" fmla="*/ 0 h 7"/>
                  <a:gd name="T2" fmla="*/ 1 w 6"/>
                  <a:gd name="T3" fmla="*/ 0 h 7"/>
                  <a:gd name="T4" fmla="*/ 0 w 6"/>
                  <a:gd name="T5" fmla="*/ 0 h 7"/>
                  <a:gd name="T6" fmla="*/ 0 w 6"/>
                  <a:gd name="T7" fmla="*/ 7 h 7"/>
                  <a:gd name="T8" fmla="*/ 1 w 6"/>
                  <a:gd name="T9" fmla="*/ 7 h 7"/>
                  <a:gd name="T10" fmla="*/ 5 w 6"/>
                  <a:gd name="T11" fmla="*/ 7 h 7"/>
                  <a:gd name="T12" fmla="*/ 6 w 6"/>
                  <a:gd name="T13" fmla="*/ 7 h 7"/>
                  <a:gd name="T14" fmla="*/ 6 w 6"/>
                  <a:gd name="T15" fmla="*/ 0 h 7"/>
                  <a:gd name="T16" fmla="*/ 5 w 6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0"/>
              <p:cNvSpPr>
                <a:spLocks noEditPoints="1"/>
              </p:cNvSpPr>
              <p:nvPr/>
            </p:nvSpPr>
            <p:spPr bwMode="auto">
              <a:xfrm>
                <a:off x="3463" y="1967"/>
                <a:ext cx="19" cy="30"/>
              </a:xfrm>
              <a:custGeom>
                <a:avLst/>
                <a:gdLst>
                  <a:gd name="T0" fmla="*/ 6 w 8"/>
                  <a:gd name="T1" fmla="*/ 0 h 13"/>
                  <a:gd name="T2" fmla="*/ 2 w 8"/>
                  <a:gd name="T3" fmla="*/ 0 h 13"/>
                  <a:gd name="T4" fmla="*/ 0 w 8"/>
                  <a:gd name="T5" fmla="*/ 2 h 13"/>
                  <a:gd name="T6" fmla="*/ 0 w 8"/>
                  <a:gd name="T7" fmla="*/ 11 h 13"/>
                  <a:gd name="T8" fmla="*/ 2 w 8"/>
                  <a:gd name="T9" fmla="*/ 13 h 13"/>
                  <a:gd name="T10" fmla="*/ 6 w 8"/>
                  <a:gd name="T11" fmla="*/ 13 h 13"/>
                  <a:gd name="T12" fmla="*/ 8 w 8"/>
                  <a:gd name="T13" fmla="*/ 11 h 13"/>
                  <a:gd name="T14" fmla="*/ 8 w 8"/>
                  <a:gd name="T15" fmla="*/ 2 h 13"/>
                  <a:gd name="T16" fmla="*/ 6 w 8"/>
                  <a:gd name="T17" fmla="*/ 0 h 13"/>
                  <a:gd name="T18" fmla="*/ 7 w 8"/>
                  <a:gd name="T19" fmla="*/ 11 h 13"/>
                  <a:gd name="T20" fmla="*/ 6 w 8"/>
                  <a:gd name="T21" fmla="*/ 12 h 13"/>
                  <a:gd name="T22" fmla="*/ 2 w 8"/>
                  <a:gd name="T23" fmla="*/ 12 h 13"/>
                  <a:gd name="T24" fmla="*/ 1 w 8"/>
                  <a:gd name="T25" fmla="*/ 11 h 13"/>
                  <a:gd name="T26" fmla="*/ 1 w 8"/>
                  <a:gd name="T27" fmla="*/ 2 h 13"/>
                  <a:gd name="T28" fmla="*/ 2 w 8"/>
                  <a:gd name="T29" fmla="*/ 1 h 13"/>
                  <a:gd name="T30" fmla="*/ 6 w 8"/>
                  <a:gd name="T31" fmla="*/ 1 h 13"/>
                  <a:gd name="T32" fmla="*/ 7 w 8"/>
                  <a:gd name="T33" fmla="*/ 2 h 13"/>
                  <a:gd name="T34" fmla="*/ 7 w 8"/>
                  <a:gd name="T35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1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2"/>
                      <a:pt x="8" y="12"/>
                      <a:pt x="8" y="1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  <a:moveTo>
                      <a:pt x="7" y="11"/>
                    </a:moveTo>
                    <a:cubicBezTo>
                      <a:pt x="8" y="11"/>
                      <a:pt x="7" y="12"/>
                      <a:pt x="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" y="11"/>
                      <a:pt x="1" y="1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2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1"/>
              <p:cNvSpPr>
                <a:spLocks/>
              </p:cNvSpPr>
              <p:nvPr/>
            </p:nvSpPr>
            <p:spPr bwMode="auto">
              <a:xfrm>
                <a:off x="3473" y="1990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0 h 1"/>
                  <a:gd name="T16" fmla="*/ 1 w 1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2"/>
              <p:cNvSpPr>
                <a:spLocks/>
              </p:cNvSpPr>
              <p:nvPr/>
            </p:nvSpPr>
            <p:spPr bwMode="auto">
              <a:xfrm>
                <a:off x="3468" y="1971"/>
                <a:ext cx="12" cy="17"/>
              </a:xfrm>
              <a:custGeom>
                <a:avLst/>
                <a:gdLst>
                  <a:gd name="T0" fmla="*/ 4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7 h 7"/>
                  <a:gd name="T8" fmla="*/ 0 w 5"/>
                  <a:gd name="T9" fmla="*/ 7 h 7"/>
                  <a:gd name="T10" fmla="*/ 5 w 5"/>
                  <a:gd name="T11" fmla="*/ 7 h 7"/>
                  <a:gd name="T12" fmla="*/ 5 w 5"/>
                  <a:gd name="T13" fmla="*/ 7 h 7"/>
                  <a:gd name="T14" fmla="*/ 5 w 5"/>
                  <a:gd name="T15" fmla="*/ 0 h 7"/>
                  <a:gd name="T16" fmla="*/ 4 w 5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3"/>
              <p:cNvSpPr>
                <a:spLocks noEditPoints="1"/>
              </p:cNvSpPr>
              <p:nvPr/>
            </p:nvSpPr>
            <p:spPr bwMode="auto">
              <a:xfrm>
                <a:off x="3868" y="1561"/>
                <a:ext cx="27" cy="33"/>
              </a:xfrm>
              <a:custGeom>
                <a:avLst/>
                <a:gdLst>
                  <a:gd name="T0" fmla="*/ 10 w 11"/>
                  <a:gd name="T1" fmla="*/ 2 h 14"/>
                  <a:gd name="T2" fmla="*/ 6 w 11"/>
                  <a:gd name="T3" fmla="*/ 0 h 14"/>
                  <a:gd name="T4" fmla="*/ 3 w 11"/>
                  <a:gd name="T5" fmla="*/ 1 h 14"/>
                  <a:gd name="T6" fmla="*/ 0 w 11"/>
                  <a:gd name="T7" fmla="*/ 9 h 14"/>
                  <a:gd name="T8" fmla="*/ 1 w 11"/>
                  <a:gd name="T9" fmla="*/ 12 h 14"/>
                  <a:gd name="T10" fmla="*/ 5 w 11"/>
                  <a:gd name="T11" fmla="*/ 13 h 14"/>
                  <a:gd name="T12" fmla="*/ 7 w 11"/>
                  <a:gd name="T13" fmla="*/ 12 h 14"/>
                  <a:gd name="T14" fmla="*/ 11 w 11"/>
                  <a:gd name="T15" fmla="*/ 4 h 14"/>
                  <a:gd name="T16" fmla="*/ 10 w 11"/>
                  <a:gd name="T17" fmla="*/ 2 h 14"/>
                  <a:gd name="T18" fmla="*/ 7 w 11"/>
                  <a:gd name="T19" fmla="*/ 12 h 14"/>
                  <a:gd name="T20" fmla="*/ 5 w 11"/>
                  <a:gd name="T21" fmla="*/ 12 h 14"/>
                  <a:gd name="T22" fmla="*/ 1 w 11"/>
                  <a:gd name="T23" fmla="*/ 11 h 14"/>
                  <a:gd name="T24" fmla="*/ 1 w 11"/>
                  <a:gd name="T25" fmla="*/ 9 h 14"/>
                  <a:gd name="T26" fmla="*/ 4 w 11"/>
                  <a:gd name="T27" fmla="*/ 2 h 14"/>
                  <a:gd name="T28" fmla="*/ 6 w 11"/>
                  <a:gd name="T29" fmla="*/ 1 h 14"/>
                  <a:gd name="T30" fmla="*/ 9 w 11"/>
                  <a:gd name="T31" fmla="*/ 3 h 14"/>
                  <a:gd name="T32" fmla="*/ 10 w 11"/>
                  <a:gd name="T33" fmla="*/ 4 h 14"/>
                  <a:gd name="T34" fmla="*/ 7 w 11"/>
                  <a:gd name="T3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" h="14">
                    <a:moveTo>
                      <a:pt x="10" y="2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7" y="13"/>
                      <a:pt x="7" y="12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lose/>
                    <a:moveTo>
                      <a:pt x="7" y="12"/>
                    </a:moveTo>
                    <a:cubicBezTo>
                      <a:pt x="6" y="12"/>
                      <a:pt x="6" y="13"/>
                      <a:pt x="5" y="1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0"/>
                      <a:pt x="1" y="9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4"/>
                      <a:pt x="10" y="4"/>
                    </a:cubicBezTo>
                    <a:lnTo>
                      <a:pt x="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4"/>
              <p:cNvSpPr>
                <a:spLocks/>
              </p:cNvSpPr>
              <p:nvPr/>
            </p:nvSpPr>
            <p:spPr bwMode="auto">
              <a:xfrm>
                <a:off x="3876" y="1582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2 h 2"/>
                  <a:gd name="T12" fmla="*/ 1 w 2"/>
                  <a:gd name="T13" fmla="*/ 2 h 2"/>
                  <a:gd name="T14" fmla="*/ 2 w 2"/>
                  <a:gd name="T15" fmla="*/ 1 h 2"/>
                  <a:gd name="T16" fmla="*/ 1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5"/>
              <p:cNvSpPr>
                <a:spLocks/>
              </p:cNvSpPr>
              <p:nvPr/>
            </p:nvSpPr>
            <p:spPr bwMode="auto">
              <a:xfrm>
                <a:off x="3873" y="1565"/>
                <a:ext cx="17" cy="19"/>
              </a:xfrm>
              <a:custGeom>
                <a:avLst/>
                <a:gdLst>
                  <a:gd name="T0" fmla="*/ 7 w 7"/>
                  <a:gd name="T1" fmla="*/ 2 h 8"/>
                  <a:gd name="T2" fmla="*/ 3 w 7"/>
                  <a:gd name="T3" fmla="*/ 0 h 8"/>
                  <a:gd name="T4" fmla="*/ 3 w 7"/>
                  <a:gd name="T5" fmla="*/ 0 h 8"/>
                  <a:gd name="T6" fmla="*/ 0 w 7"/>
                  <a:gd name="T7" fmla="*/ 6 h 8"/>
                  <a:gd name="T8" fmla="*/ 0 w 7"/>
                  <a:gd name="T9" fmla="*/ 6 h 8"/>
                  <a:gd name="T10" fmla="*/ 4 w 7"/>
                  <a:gd name="T11" fmla="*/ 8 h 8"/>
                  <a:gd name="T12" fmla="*/ 5 w 7"/>
                  <a:gd name="T13" fmla="*/ 8 h 8"/>
                  <a:gd name="T14" fmla="*/ 7 w 7"/>
                  <a:gd name="T15" fmla="*/ 2 h 8"/>
                  <a:gd name="T16" fmla="*/ 7 w 7"/>
                  <a:gd name="T1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7" y="2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6"/>
              <p:cNvSpPr>
                <a:spLocks noEditPoints="1"/>
              </p:cNvSpPr>
              <p:nvPr/>
            </p:nvSpPr>
            <p:spPr bwMode="auto">
              <a:xfrm>
                <a:off x="3786" y="2133"/>
                <a:ext cx="45" cy="64"/>
              </a:xfrm>
              <a:custGeom>
                <a:avLst/>
                <a:gdLst>
                  <a:gd name="T0" fmla="*/ 14 w 19"/>
                  <a:gd name="T1" fmla="*/ 8 h 27"/>
                  <a:gd name="T2" fmla="*/ 16 w 19"/>
                  <a:gd name="T3" fmla="*/ 5 h 27"/>
                  <a:gd name="T4" fmla="*/ 13 w 19"/>
                  <a:gd name="T5" fmla="*/ 0 h 27"/>
                  <a:gd name="T6" fmla="*/ 6 w 19"/>
                  <a:gd name="T7" fmla="*/ 0 h 27"/>
                  <a:gd name="T8" fmla="*/ 3 w 19"/>
                  <a:gd name="T9" fmla="*/ 5 h 27"/>
                  <a:gd name="T10" fmla="*/ 6 w 19"/>
                  <a:gd name="T11" fmla="*/ 8 h 27"/>
                  <a:gd name="T12" fmla="*/ 0 w 19"/>
                  <a:gd name="T13" fmla="*/ 17 h 27"/>
                  <a:gd name="T14" fmla="*/ 10 w 19"/>
                  <a:gd name="T15" fmla="*/ 27 h 27"/>
                  <a:gd name="T16" fmla="*/ 19 w 19"/>
                  <a:gd name="T17" fmla="*/ 17 h 27"/>
                  <a:gd name="T18" fmla="*/ 14 w 19"/>
                  <a:gd name="T19" fmla="*/ 8 h 27"/>
                  <a:gd name="T20" fmla="*/ 12 w 19"/>
                  <a:gd name="T21" fmla="*/ 2 h 27"/>
                  <a:gd name="T22" fmla="*/ 14 w 19"/>
                  <a:gd name="T23" fmla="*/ 5 h 27"/>
                  <a:gd name="T24" fmla="*/ 12 w 19"/>
                  <a:gd name="T25" fmla="*/ 5 h 27"/>
                  <a:gd name="T26" fmla="*/ 12 w 19"/>
                  <a:gd name="T27" fmla="*/ 2 h 27"/>
                  <a:gd name="T28" fmla="*/ 5 w 19"/>
                  <a:gd name="T29" fmla="*/ 5 h 27"/>
                  <a:gd name="T30" fmla="*/ 7 w 19"/>
                  <a:gd name="T31" fmla="*/ 5 h 27"/>
                  <a:gd name="T32" fmla="*/ 7 w 19"/>
                  <a:gd name="T33" fmla="*/ 8 h 27"/>
                  <a:gd name="T34" fmla="*/ 5 w 19"/>
                  <a:gd name="T35" fmla="*/ 5 h 27"/>
                  <a:gd name="T36" fmla="*/ 10 w 19"/>
                  <a:gd name="T37" fmla="*/ 24 h 27"/>
                  <a:gd name="T38" fmla="*/ 2 w 19"/>
                  <a:gd name="T39" fmla="*/ 17 h 27"/>
                  <a:gd name="T40" fmla="*/ 9 w 19"/>
                  <a:gd name="T41" fmla="*/ 10 h 27"/>
                  <a:gd name="T42" fmla="*/ 17 w 19"/>
                  <a:gd name="T43" fmla="*/ 17 h 27"/>
                  <a:gd name="T44" fmla="*/ 10 w 19"/>
                  <a:gd name="T45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27">
                    <a:moveTo>
                      <a:pt x="14" y="8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2" y="10"/>
                      <a:pt x="0" y="13"/>
                      <a:pt x="0" y="17"/>
                    </a:cubicBezTo>
                    <a:cubicBezTo>
                      <a:pt x="0" y="22"/>
                      <a:pt x="4" y="27"/>
                      <a:pt x="10" y="27"/>
                    </a:cubicBezTo>
                    <a:cubicBezTo>
                      <a:pt x="15" y="27"/>
                      <a:pt x="19" y="22"/>
                      <a:pt x="19" y="17"/>
                    </a:cubicBezTo>
                    <a:cubicBezTo>
                      <a:pt x="19" y="13"/>
                      <a:pt x="17" y="10"/>
                      <a:pt x="14" y="8"/>
                    </a:cubicBezTo>
                    <a:close/>
                    <a:moveTo>
                      <a:pt x="12" y="2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12" y="2"/>
                    </a:lnTo>
                    <a:close/>
                    <a:moveTo>
                      <a:pt x="5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8"/>
                      <a:pt x="7" y="8"/>
                      <a:pt x="7" y="8"/>
                    </a:cubicBezTo>
                    <a:lnTo>
                      <a:pt x="5" y="5"/>
                    </a:lnTo>
                    <a:close/>
                    <a:moveTo>
                      <a:pt x="10" y="24"/>
                    </a:moveTo>
                    <a:cubicBezTo>
                      <a:pt x="6" y="24"/>
                      <a:pt x="2" y="21"/>
                      <a:pt x="2" y="17"/>
                    </a:cubicBezTo>
                    <a:cubicBezTo>
                      <a:pt x="2" y="13"/>
                      <a:pt x="5" y="10"/>
                      <a:pt x="9" y="10"/>
                    </a:cubicBezTo>
                    <a:cubicBezTo>
                      <a:pt x="13" y="10"/>
                      <a:pt x="16" y="13"/>
                      <a:pt x="17" y="17"/>
                    </a:cubicBezTo>
                    <a:cubicBezTo>
                      <a:pt x="17" y="21"/>
                      <a:pt x="13" y="24"/>
                      <a:pt x="1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7"/>
              <p:cNvSpPr>
                <a:spLocks/>
              </p:cNvSpPr>
              <p:nvPr/>
            </p:nvSpPr>
            <p:spPr bwMode="auto">
              <a:xfrm>
                <a:off x="3639" y="1772"/>
                <a:ext cx="49" cy="107"/>
              </a:xfrm>
              <a:custGeom>
                <a:avLst/>
                <a:gdLst>
                  <a:gd name="T0" fmla="*/ 0 w 21"/>
                  <a:gd name="T1" fmla="*/ 0 h 45"/>
                  <a:gd name="T2" fmla="*/ 1 w 21"/>
                  <a:gd name="T3" fmla="*/ 45 h 45"/>
                  <a:gd name="T4" fmla="*/ 21 w 21"/>
                  <a:gd name="T5" fmla="*/ 22 h 45"/>
                  <a:gd name="T6" fmla="*/ 0 w 21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5">
                    <a:moveTo>
                      <a:pt x="0" y="0"/>
                    </a:moveTo>
                    <a:cubicBezTo>
                      <a:pt x="1" y="45"/>
                      <a:pt x="1" y="45"/>
                      <a:pt x="1" y="45"/>
                    </a:cubicBezTo>
                    <a:cubicBezTo>
                      <a:pt x="12" y="43"/>
                      <a:pt x="21" y="34"/>
                      <a:pt x="21" y="22"/>
                    </a:cubicBezTo>
                    <a:cubicBezTo>
                      <a:pt x="20" y="10"/>
                      <a:pt x="1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8"/>
              <p:cNvSpPr>
                <a:spLocks/>
              </p:cNvSpPr>
              <p:nvPr/>
            </p:nvSpPr>
            <p:spPr bwMode="auto">
              <a:xfrm>
                <a:off x="3582" y="1772"/>
                <a:ext cx="47" cy="52"/>
              </a:xfrm>
              <a:custGeom>
                <a:avLst/>
                <a:gdLst>
                  <a:gd name="T0" fmla="*/ 20 w 20"/>
                  <a:gd name="T1" fmla="*/ 22 h 22"/>
                  <a:gd name="T2" fmla="*/ 20 w 20"/>
                  <a:gd name="T3" fmla="*/ 0 h 22"/>
                  <a:gd name="T4" fmla="*/ 0 w 20"/>
                  <a:gd name="T5" fmla="*/ 22 h 22"/>
                  <a:gd name="T6" fmla="*/ 20 w 20"/>
                  <a:gd name="T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2">
                    <a:moveTo>
                      <a:pt x="20" y="22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1"/>
                      <a:pt x="0" y="11"/>
                      <a:pt x="0" y="22"/>
                    </a:cubicBezTo>
                    <a:lnTo>
                      <a:pt x="2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9"/>
              <p:cNvSpPr>
                <a:spLocks/>
              </p:cNvSpPr>
              <p:nvPr/>
            </p:nvSpPr>
            <p:spPr bwMode="auto">
              <a:xfrm>
                <a:off x="3582" y="1831"/>
                <a:ext cx="50" cy="48"/>
              </a:xfrm>
              <a:custGeom>
                <a:avLst/>
                <a:gdLst>
                  <a:gd name="T0" fmla="*/ 0 w 21"/>
                  <a:gd name="T1" fmla="*/ 1 h 20"/>
                  <a:gd name="T2" fmla="*/ 21 w 21"/>
                  <a:gd name="T3" fmla="*/ 20 h 20"/>
                  <a:gd name="T4" fmla="*/ 21 w 21"/>
                  <a:gd name="T5" fmla="*/ 0 h 20"/>
                  <a:gd name="T6" fmla="*/ 0 w 21"/>
                  <a:gd name="T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0" y="1"/>
                    </a:moveTo>
                    <a:cubicBezTo>
                      <a:pt x="2" y="11"/>
                      <a:pt x="10" y="19"/>
                      <a:pt x="21" y="2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40"/>
              <p:cNvSpPr>
                <a:spLocks/>
              </p:cNvSpPr>
              <p:nvPr/>
            </p:nvSpPr>
            <p:spPr bwMode="auto">
              <a:xfrm>
                <a:off x="3487" y="2004"/>
                <a:ext cx="24" cy="53"/>
              </a:xfrm>
              <a:custGeom>
                <a:avLst/>
                <a:gdLst>
                  <a:gd name="T0" fmla="*/ 0 w 10"/>
                  <a:gd name="T1" fmla="*/ 0 h 22"/>
                  <a:gd name="T2" fmla="*/ 0 w 10"/>
                  <a:gd name="T3" fmla="*/ 22 h 22"/>
                  <a:gd name="T4" fmla="*/ 10 w 10"/>
                  <a:gd name="T5" fmla="*/ 11 h 22"/>
                  <a:gd name="T6" fmla="*/ 0 w 10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2">
                    <a:moveTo>
                      <a:pt x="0" y="0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6" y="22"/>
                      <a:pt x="10" y="17"/>
                      <a:pt x="10" y="11"/>
                    </a:cubicBezTo>
                    <a:cubicBezTo>
                      <a:pt x="10" y="5"/>
                      <a:pt x="6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1"/>
              <p:cNvSpPr>
                <a:spLocks/>
              </p:cNvSpPr>
              <p:nvPr/>
            </p:nvSpPr>
            <p:spPr bwMode="auto">
              <a:xfrm>
                <a:off x="3459" y="2004"/>
                <a:ext cx="23" cy="27"/>
              </a:xfrm>
              <a:custGeom>
                <a:avLst/>
                <a:gdLst>
                  <a:gd name="T0" fmla="*/ 10 w 10"/>
                  <a:gd name="T1" fmla="*/ 11 h 11"/>
                  <a:gd name="T2" fmla="*/ 10 w 10"/>
                  <a:gd name="T3" fmla="*/ 0 h 11"/>
                  <a:gd name="T4" fmla="*/ 0 w 10"/>
                  <a:gd name="T5" fmla="*/ 11 h 11"/>
                  <a:gd name="T6" fmla="*/ 10 w 10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10" y="11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1"/>
                      <a:pt x="0" y="6"/>
                      <a:pt x="0" y="11"/>
                    </a:cubicBezTo>
                    <a:lnTo>
                      <a:pt x="1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42"/>
              <p:cNvSpPr>
                <a:spLocks/>
              </p:cNvSpPr>
              <p:nvPr/>
            </p:nvSpPr>
            <p:spPr bwMode="auto">
              <a:xfrm>
                <a:off x="3459" y="2035"/>
                <a:ext cx="26" cy="24"/>
              </a:xfrm>
              <a:custGeom>
                <a:avLst/>
                <a:gdLst>
                  <a:gd name="T0" fmla="*/ 0 w 11"/>
                  <a:gd name="T1" fmla="*/ 0 h 10"/>
                  <a:gd name="T2" fmla="*/ 11 w 11"/>
                  <a:gd name="T3" fmla="*/ 10 h 10"/>
                  <a:gd name="T4" fmla="*/ 10 w 11"/>
                  <a:gd name="T5" fmla="*/ 0 h 10"/>
                  <a:gd name="T6" fmla="*/ 0 w 1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cubicBezTo>
                      <a:pt x="1" y="5"/>
                      <a:pt x="5" y="9"/>
                      <a:pt x="11" y="10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3"/>
              <p:cNvSpPr>
                <a:spLocks/>
              </p:cNvSpPr>
              <p:nvPr/>
            </p:nvSpPr>
            <p:spPr bwMode="auto">
              <a:xfrm>
                <a:off x="3854" y="1402"/>
                <a:ext cx="14" cy="28"/>
              </a:xfrm>
              <a:custGeom>
                <a:avLst/>
                <a:gdLst>
                  <a:gd name="T0" fmla="*/ 6 w 6"/>
                  <a:gd name="T1" fmla="*/ 10 h 12"/>
                  <a:gd name="T2" fmla="*/ 4 w 6"/>
                  <a:gd name="T3" fmla="*/ 11 h 12"/>
                  <a:gd name="T4" fmla="*/ 2 w 6"/>
                  <a:gd name="T5" fmla="*/ 12 h 12"/>
                  <a:gd name="T6" fmla="*/ 1 w 6"/>
                  <a:gd name="T7" fmla="*/ 10 h 12"/>
                  <a:gd name="T8" fmla="*/ 0 w 6"/>
                  <a:gd name="T9" fmla="*/ 1 h 12"/>
                  <a:gd name="T10" fmla="*/ 2 w 6"/>
                  <a:gd name="T11" fmla="*/ 0 h 12"/>
                  <a:gd name="T12" fmla="*/ 4 w 6"/>
                  <a:gd name="T13" fmla="*/ 0 h 12"/>
                  <a:gd name="T14" fmla="*/ 5 w 6"/>
                  <a:gd name="T15" fmla="*/ 1 h 12"/>
                  <a:gd name="T16" fmla="*/ 6 w 6"/>
                  <a:gd name="T1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2">
                    <a:moveTo>
                      <a:pt x="6" y="10"/>
                    </a:moveTo>
                    <a:cubicBezTo>
                      <a:pt x="6" y="11"/>
                      <a:pt x="5" y="11"/>
                      <a:pt x="4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1"/>
                      <a:pt x="1" y="1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1"/>
                    </a:cubicBezTo>
                    <a:lnTo>
                      <a:pt x="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4"/>
              <p:cNvSpPr>
                <a:spLocks/>
              </p:cNvSpPr>
              <p:nvPr/>
            </p:nvSpPr>
            <p:spPr bwMode="auto">
              <a:xfrm>
                <a:off x="3871" y="1392"/>
                <a:ext cx="14" cy="36"/>
              </a:xfrm>
              <a:custGeom>
                <a:avLst/>
                <a:gdLst>
                  <a:gd name="T0" fmla="*/ 6 w 6"/>
                  <a:gd name="T1" fmla="*/ 14 h 15"/>
                  <a:gd name="T2" fmla="*/ 4 w 6"/>
                  <a:gd name="T3" fmla="*/ 15 h 15"/>
                  <a:gd name="T4" fmla="*/ 2 w 6"/>
                  <a:gd name="T5" fmla="*/ 15 h 15"/>
                  <a:gd name="T6" fmla="*/ 1 w 6"/>
                  <a:gd name="T7" fmla="*/ 14 h 15"/>
                  <a:gd name="T8" fmla="*/ 0 w 6"/>
                  <a:gd name="T9" fmla="*/ 2 h 15"/>
                  <a:gd name="T10" fmla="*/ 2 w 6"/>
                  <a:gd name="T11" fmla="*/ 0 h 15"/>
                  <a:gd name="T12" fmla="*/ 4 w 6"/>
                  <a:gd name="T13" fmla="*/ 0 h 15"/>
                  <a:gd name="T14" fmla="*/ 6 w 6"/>
                  <a:gd name="T15" fmla="*/ 2 h 15"/>
                  <a:gd name="T16" fmla="*/ 6 w 6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5">
                    <a:moveTo>
                      <a:pt x="6" y="14"/>
                    </a:moveTo>
                    <a:cubicBezTo>
                      <a:pt x="6" y="15"/>
                      <a:pt x="5" y="15"/>
                      <a:pt x="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1" y="15"/>
                      <a:pt x="1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5"/>
              <p:cNvSpPr>
                <a:spLocks/>
              </p:cNvSpPr>
              <p:nvPr/>
            </p:nvSpPr>
            <p:spPr bwMode="auto">
              <a:xfrm>
                <a:off x="3890" y="1371"/>
                <a:ext cx="12" cy="57"/>
              </a:xfrm>
              <a:custGeom>
                <a:avLst/>
                <a:gdLst>
                  <a:gd name="T0" fmla="*/ 5 w 5"/>
                  <a:gd name="T1" fmla="*/ 23 h 24"/>
                  <a:gd name="T2" fmla="*/ 3 w 5"/>
                  <a:gd name="T3" fmla="*/ 24 h 24"/>
                  <a:gd name="T4" fmla="*/ 2 w 5"/>
                  <a:gd name="T5" fmla="*/ 24 h 24"/>
                  <a:gd name="T6" fmla="*/ 0 w 5"/>
                  <a:gd name="T7" fmla="*/ 23 h 24"/>
                  <a:gd name="T8" fmla="*/ 0 w 5"/>
                  <a:gd name="T9" fmla="*/ 1 h 24"/>
                  <a:gd name="T10" fmla="*/ 1 w 5"/>
                  <a:gd name="T11" fmla="*/ 0 h 24"/>
                  <a:gd name="T12" fmla="*/ 3 w 5"/>
                  <a:gd name="T13" fmla="*/ 0 h 24"/>
                  <a:gd name="T14" fmla="*/ 5 w 5"/>
                  <a:gd name="T15" fmla="*/ 1 h 24"/>
                  <a:gd name="T16" fmla="*/ 5 w 5"/>
                  <a:gd name="T17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4">
                    <a:moveTo>
                      <a:pt x="5" y="23"/>
                    </a:moveTo>
                    <a:cubicBezTo>
                      <a:pt x="5" y="23"/>
                      <a:pt x="4" y="24"/>
                      <a:pt x="3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4"/>
                      <a:pt x="0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0"/>
                      <a:pt x="5" y="1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6"/>
              <p:cNvSpPr>
                <a:spLocks/>
              </p:cNvSpPr>
              <p:nvPr/>
            </p:nvSpPr>
            <p:spPr bwMode="auto">
              <a:xfrm>
                <a:off x="3852" y="1433"/>
                <a:ext cx="69" cy="11"/>
              </a:xfrm>
              <a:custGeom>
                <a:avLst/>
                <a:gdLst>
                  <a:gd name="T0" fmla="*/ 2 w 29"/>
                  <a:gd name="T1" fmla="*/ 5 h 5"/>
                  <a:gd name="T2" fmla="*/ 1 w 29"/>
                  <a:gd name="T3" fmla="*/ 4 h 5"/>
                  <a:gd name="T4" fmla="*/ 0 w 29"/>
                  <a:gd name="T5" fmla="*/ 2 h 5"/>
                  <a:gd name="T6" fmla="*/ 2 w 29"/>
                  <a:gd name="T7" fmla="*/ 1 h 5"/>
                  <a:gd name="T8" fmla="*/ 27 w 29"/>
                  <a:gd name="T9" fmla="*/ 0 h 5"/>
                  <a:gd name="T10" fmla="*/ 29 w 29"/>
                  <a:gd name="T11" fmla="*/ 2 h 5"/>
                  <a:gd name="T12" fmla="*/ 29 w 29"/>
                  <a:gd name="T13" fmla="*/ 3 h 5"/>
                  <a:gd name="T14" fmla="*/ 28 w 29"/>
                  <a:gd name="T15" fmla="*/ 5 h 5"/>
                  <a:gd name="T16" fmla="*/ 2 w 29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">
                    <a:moveTo>
                      <a:pt x="2" y="5"/>
                    </a:moveTo>
                    <a:cubicBezTo>
                      <a:pt x="1" y="5"/>
                      <a:pt x="1" y="5"/>
                      <a:pt x="1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9" y="1"/>
                      <a:pt x="29" y="2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4"/>
                      <a:pt x="28" y="5"/>
                      <a:pt x="28" y="5"/>
                    </a:cubicBez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7"/>
              <p:cNvSpPr>
                <a:spLocks/>
              </p:cNvSpPr>
              <p:nvPr/>
            </p:nvSpPr>
            <p:spPr bwMode="auto">
              <a:xfrm>
                <a:off x="3904" y="1380"/>
                <a:ext cx="14" cy="48"/>
              </a:xfrm>
              <a:custGeom>
                <a:avLst/>
                <a:gdLst>
                  <a:gd name="T0" fmla="*/ 6 w 6"/>
                  <a:gd name="T1" fmla="*/ 18 h 20"/>
                  <a:gd name="T2" fmla="*/ 4 w 6"/>
                  <a:gd name="T3" fmla="*/ 20 h 20"/>
                  <a:gd name="T4" fmla="*/ 2 w 6"/>
                  <a:gd name="T5" fmla="*/ 20 h 20"/>
                  <a:gd name="T6" fmla="*/ 1 w 6"/>
                  <a:gd name="T7" fmla="*/ 18 h 20"/>
                  <a:gd name="T8" fmla="*/ 0 w 6"/>
                  <a:gd name="T9" fmla="*/ 2 h 20"/>
                  <a:gd name="T10" fmla="*/ 2 w 6"/>
                  <a:gd name="T11" fmla="*/ 0 h 20"/>
                  <a:gd name="T12" fmla="*/ 4 w 6"/>
                  <a:gd name="T13" fmla="*/ 0 h 20"/>
                  <a:gd name="T14" fmla="*/ 5 w 6"/>
                  <a:gd name="T15" fmla="*/ 2 h 20"/>
                  <a:gd name="T16" fmla="*/ 6 w 6"/>
                  <a:gd name="T1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0">
                    <a:moveTo>
                      <a:pt x="6" y="18"/>
                    </a:moveTo>
                    <a:cubicBezTo>
                      <a:pt x="6" y="19"/>
                      <a:pt x="5" y="20"/>
                      <a:pt x="4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1" y="19"/>
                      <a:pt x="1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2"/>
                    </a:cubicBezTo>
                    <a:lnTo>
                      <a:pt x="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8"/>
              <p:cNvSpPr>
                <a:spLocks/>
              </p:cNvSpPr>
              <p:nvPr/>
            </p:nvSpPr>
            <p:spPr bwMode="auto">
              <a:xfrm>
                <a:off x="3693" y="2220"/>
                <a:ext cx="12" cy="24"/>
              </a:xfrm>
              <a:custGeom>
                <a:avLst/>
                <a:gdLst>
                  <a:gd name="T0" fmla="*/ 5 w 5"/>
                  <a:gd name="T1" fmla="*/ 9 h 10"/>
                  <a:gd name="T2" fmla="*/ 4 w 5"/>
                  <a:gd name="T3" fmla="*/ 10 h 10"/>
                  <a:gd name="T4" fmla="*/ 2 w 5"/>
                  <a:gd name="T5" fmla="*/ 10 h 10"/>
                  <a:gd name="T6" fmla="*/ 1 w 5"/>
                  <a:gd name="T7" fmla="*/ 9 h 10"/>
                  <a:gd name="T8" fmla="*/ 0 w 5"/>
                  <a:gd name="T9" fmla="*/ 1 h 10"/>
                  <a:gd name="T10" fmla="*/ 2 w 5"/>
                  <a:gd name="T11" fmla="*/ 0 h 10"/>
                  <a:gd name="T12" fmla="*/ 3 w 5"/>
                  <a:gd name="T13" fmla="*/ 0 h 10"/>
                  <a:gd name="T14" fmla="*/ 5 w 5"/>
                  <a:gd name="T15" fmla="*/ 1 h 10"/>
                  <a:gd name="T16" fmla="*/ 5 w 5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0">
                    <a:moveTo>
                      <a:pt x="5" y="9"/>
                    </a:moveTo>
                    <a:cubicBezTo>
                      <a:pt x="5" y="10"/>
                      <a:pt x="4" y="10"/>
                      <a:pt x="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1"/>
                    </a:cubicBez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9"/>
              <p:cNvSpPr>
                <a:spLocks/>
              </p:cNvSpPr>
              <p:nvPr/>
            </p:nvSpPr>
            <p:spPr bwMode="auto">
              <a:xfrm>
                <a:off x="3710" y="2213"/>
                <a:ext cx="9" cy="31"/>
              </a:xfrm>
              <a:custGeom>
                <a:avLst/>
                <a:gdLst>
                  <a:gd name="T0" fmla="*/ 4 w 4"/>
                  <a:gd name="T1" fmla="*/ 12 h 13"/>
                  <a:gd name="T2" fmla="*/ 3 w 4"/>
                  <a:gd name="T3" fmla="*/ 13 h 13"/>
                  <a:gd name="T4" fmla="*/ 1 w 4"/>
                  <a:gd name="T5" fmla="*/ 13 h 13"/>
                  <a:gd name="T6" fmla="*/ 0 w 4"/>
                  <a:gd name="T7" fmla="*/ 12 h 13"/>
                  <a:gd name="T8" fmla="*/ 0 w 4"/>
                  <a:gd name="T9" fmla="*/ 1 h 13"/>
                  <a:gd name="T10" fmla="*/ 1 w 4"/>
                  <a:gd name="T11" fmla="*/ 0 h 13"/>
                  <a:gd name="T12" fmla="*/ 3 w 4"/>
                  <a:gd name="T13" fmla="*/ 0 h 13"/>
                  <a:gd name="T14" fmla="*/ 4 w 4"/>
                  <a:gd name="T15" fmla="*/ 1 h 13"/>
                  <a:gd name="T16" fmla="*/ 4 w 4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4" y="12"/>
                    </a:move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1"/>
                      <a:pt x="4" y="1"/>
                    </a:cubicBezTo>
                    <a:lnTo>
                      <a:pt x="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0"/>
              <p:cNvSpPr>
                <a:spLocks/>
              </p:cNvSpPr>
              <p:nvPr/>
            </p:nvSpPr>
            <p:spPr bwMode="auto">
              <a:xfrm>
                <a:off x="3724" y="2204"/>
                <a:ext cx="12" cy="40"/>
              </a:xfrm>
              <a:custGeom>
                <a:avLst/>
                <a:gdLst>
                  <a:gd name="T0" fmla="*/ 5 w 5"/>
                  <a:gd name="T1" fmla="*/ 16 h 17"/>
                  <a:gd name="T2" fmla="*/ 3 w 5"/>
                  <a:gd name="T3" fmla="*/ 17 h 17"/>
                  <a:gd name="T4" fmla="*/ 2 w 5"/>
                  <a:gd name="T5" fmla="*/ 17 h 17"/>
                  <a:gd name="T6" fmla="*/ 0 w 5"/>
                  <a:gd name="T7" fmla="*/ 16 h 17"/>
                  <a:gd name="T8" fmla="*/ 0 w 5"/>
                  <a:gd name="T9" fmla="*/ 2 h 17"/>
                  <a:gd name="T10" fmla="*/ 1 w 5"/>
                  <a:gd name="T11" fmla="*/ 0 h 17"/>
                  <a:gd name="T12" fmla="*/ 3 w 5"/>
                  <a:gd name="T13" fmla="*/ 0 h 17"/>
                  <a:gd name="T14" fmla="*/ 4 w 5"/>
                  <a:gd name="T15" fmla="*/ 2 h 17"/>
                  <a:gd name="T16" fmla="*/ 5 w 5"/>
                  <a:gd name="T1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7">
                    <a:moveTo>
                      <a:pt x="5" y="16"/>
                    </a:moveTo>
                    <a:cubicBezTo>
                      <a:pt x="5" y="16"/>
                      <a:pt x="4" y="17"/>
                      <a:pt x="3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6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4" y="2"/>
                    </a:cubicBezTo>
                    <a:lnTo>
                      <a:pt x="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1"/>
              <p:cNvSpPr>
                <a:spLocks/>
              </p:cNvSpPr>
              <p:nvPr/>
            </p:nvSpPr>
            <p:spPr bwMode="auto">
              <a:xfrm>
                <a:off x="3693" y="2249"/>
                <a:ext cx="59" cy="9"/>
              </a:xfrm>
              <a:custGeom>
                <a:avLst/>
                <a:gdLst>
                  <a:gd name="T0" fmla="*/ 1 w 25"/>
                  <a:gd name="T1" fmla="*/ 4 h 4"/>
                  <a:gd name="T2" fmla="*/ 0 w 25"/>
                  <a:gd name="T3" fmla="*/ 3 h 4"/>
                  <a:gd name="T4" fmla="*/ 0 w 25"/>
                  <a:gd name="T5" fmla="*/ 2 h 4"/>
                  <a:gd name="T6" fmla="*/ 1 w 25"/>
                  <a:gd name="T7" fmla="*/ 0 h 4"/>
                  <a:gd name="T8" fmla="*/ 23 w 25"/>
                  <a:gd name="T9" fmla="*/ 0 h 4"/>
                  <a:gd name="T10" fmla="*/ 25 w 25"/>
                  <a:gd name="T11" fmla="*/ 1 h 4"/>
                  <a:gd name="T12" fmla="*/ 25 w 25"/>
                  <a:gd name="T13" fmla="*/ 2 h 4"/>
                  <a:gd name="T14" fmla="*/ 23 w 25"/>
                  <a:gd name="T15" fmla="*/ 4 h 4"/>
                  <a:gd name="T16" fmla="*/ 1 w 25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4">
                    <a:moveTo>
                      <a:pt x="1" y="4"/>
                    </a:move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0"/>
                      <a:pt x="25" y="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2"/>
              <p:cNvSpPr>
                <a:spLocks/>
              </p:cNvSpPr>
              <p:nvPr/>
            </p:nvSpPr>
            <p:spPr bwMode="auto">
              <a:xfrm>
                <a:off x="3738" y="2213"/>
                <a:ext cx="10" cy="31"/>
              </a:xfrm>
              <a:custGeom>
                <a:avLst/>
                <a:gdLst>
                  <a:gd name="T0" fmla="*/ 4 w 4"/>
                  <a:gd name="T1" fmla="*/ 11 h 13"/>
                  <a:gd name="T2" fmla="*/ 3 w 4"/>
                  <a:gd name="T3" fmla="*/ 13 h 13"/>
                  <a:gd name="T4" fmla="*/ 2 w 4"/>
                  <a:gd name="T5" fmla="*/ 13 h 13"/>
                  <a:gd name="T6" fmla="*/ 0 w 4"/>
                  <a:gd name="T7" fmla="*/ 11 h 13"/>
                  <a:gd name="T8" fmla="*/ 0 w 4"/>
                  <a:gd name="T9" fmla="*/ 1 h 13"/>
                  <a:gd name="T10" fmla="*/ 1 w 4"/>
                  <a:gd name="T11" fmla="*/ 0 h 13"/>
                  <a:gd name="T12" fmla="*/ 3 w 4"/>
                  <a:gd name="T13" fmla="*/ 0 h 13"/>
                  <a:gd name="T14" fmla="*/ 4 w 4"/>
                  <a:gd name="T15" fmla="*/ 1 h 13"/>
                  <a:gd name="T16" fmla="*/ 4 w 4"/>
                  <a:gd name="T17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4" y="11"/>
                    </a:moveTo>
                    <a:cubicBezTo>
                      <a:pt x="4" y="12"/>
                      <a:pt x="4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1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3"/>
              <p:cNvSpPr>
                <a:spLocks/>
              </p:cNvSpPr>
              <p:nvPr/>
            </p:nvSpPr>
            <p:spPr bwMode="auto">
              <a:xfrm>
                <a:off x="3712" y="1608"/>
                <a:ext cx="10" cy="21"/>
              </a:xfrm>
              <a:custGeom>
                <a:avLst/>
                <a:gdLst>
                  <a:gd name="T0" fmla="*/ 3 w 4"/>
                  <a:gd name="T1" fmla="*/ 8 h 9"/>
                  <a:gd name="T2" fmla="*/ 2 w 4"/>
                  <a:gd name="T3" fmla="*/ 9 h 9"/>
                  <a:gd name="T4" fmla="*/ 1 w 4"/>
                  <a:gd name="T5" fmla="*/ 9 h 9"/>
                  <a:gd name="T6" fmla="*/ 0 w 4"/>
                  <a:gd name="T7" fmla="*/ 8 h 9"/>
                  <a:gd name="T8" fmla="*/ 0 w 4"/>
                  <a:gd name="T9" fmla="*/ 2 h 9"/>
                  <a:gd name="T10" fmla="*/ 1 w 4"/>
                  <a:gd name="T11" fmla="*/ 0 h 9"/>
                  <a:gd name="T12" fmla="*/ 3 w 4"/>
                  <a:gd name="T13" fmla="*/ 1 h 9"/>
                  <a:gd name="T14" fmla="*/ 4 w 4"/>
                  <a:gd name="T15" fmla="*/ 2 h 9"/>
                  <a:gd name="T16" fmla="*/ 3 w 4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9">
                    <a:moveTo>
                      <a:pt x="3" y="8"/>
                    </a:move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8"/>
                      <a:pt x="0" y="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2"/>
                    </a:cubicBez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4"/>
              <p:cNvSpPr>
                <a:spLocks/>
              </p:cNvSpPr>
              <p:nvPr/>
            </p:nvSpPr>
            <p:spPr bwMode="auto">
              <a:xfrm>
                <a:off x="3724" y="1603"/>
                <a:ext cx="9" cy="26"/>
              </a:xfrm>
              <a:custGeom>
                <a:avLst/>
                <a:gdLst>
                  <a:gd name="T0" fmla="*/ 4 w 4"/>
                  <a:gd name="T1" fmla="*/ 10 h 11"/>
                  <a:gd name="T2" fmla="*/ 2 w 4"/>
                  <a:gd name="T3" fmla="*/ 11 h 11"/>
                  <a:gd name="T4" fmla="*/ 1 w 4"/>
                  <a:gd name="T5" fmla="*/ 11 h 11"/>
                  <a:gd name="T6" fmla="*/ 0 w 4"/>
                  <a:gd name="T7" fmla="*/ 10 h 11"/>
                  <a:gd name="T8" fmla="*/ 0 w 4"/>
                  <a:gd name="T9" fmla="*/ 2 h 11"/>
                  <a:gd name="T10" fmla="*/ 2 w 4"/>
                  <a:gd name="T11" fmla="*/ 0 h 11"/>
                  <a:gd name="T12" fmla="*/ 3 w 4"/>
                  <a:gd name="T13" fmla="*/ 0 h 11"/>
                  <a:gd name="T14" fmla="*/ 4 w 4"/>
                  <a:gd name="T15" fmla="*/ 2 h 11"/>
                  <a:gd name="T16" fmla="*/ 4 w 4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1">
                    <a:moveTo>
                      <a:pt x="4" y="10"/>
                    </a:moveTo>
                    <a:cubicBezTo>
                      <a:pt x="4" y="11"/>
                      <a:pt x="3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4" y="1"/>
                      <a:pt x="4" y="2"/>
                    </a:cubicBez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5"/>
              <p:cNvSpPr>
                <a:spLocks/>
              </p:cNvSpPr>
              <p:nvPr/>
            </p:nvSpPr>
            <p:spPr bwMode="auto">
              <a:xfrm>
                <a:off x="3736" y="1599"/>
                <a:ext cx="12" cy="33"/>
              </a:xfrm>
              <a:custGeom>
                <a:avLst/>
                <a:gdLst>
                  <a:gd name="T0" fmla="*/ 4 w 5"/>
                  <a:gd name="T1" fmla="*/ 13 h 14"/>
                  <a:gd name="T2" fmla="*/ 3 w 5"/>
                  <a:gd name="T3" fmla="*/ 14 h 14"/>
                  <a:gd name="T4" fmla="*/ 1 w 5"/>
                  <a:gd name="T5" fmla="*/ 14 h 14"/>
                  <a:gd name="T6" fmla="*/ 0 w 5"/>
                  <a:gd name="T7" fmla="*/ 12 h 14"/>
                  <a:gd name="T8" fmla="*/ 1 w 5"/>
                  <a:gd name="T9" fmla="*/ 1 h 14"/>
                  <a:gd name="T10" fmla="*/ 2 w 5"/>
                  <a:gd name="T11" fmla="*/ 0 h 14"/>
                  <a:gd name="T12" fmla="*/ 3 w 5"/>
                  <a:gd name="T13" fmla="*/ 0 h 14"/>
                  <a:gd name="T14" fmla="*/ 5 w 5"/>
                  <a:gd name="T15" fmla="*/ 1 h 14"/>
                  <a:gd name="T16" fmla="*/ 4 w 5"/>
                  <a:gd name="T1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4">
                    <a:moveTo>
                      <a:pt x="4" y="13"/>
                    </a:moveTo>
                    <a:cubicBezTo>
                      <a:pt x="4" y="13"/>
                      <a:pt x="3" y="14"/>
                      <a:pt x="3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0"/>
                      <a:pt x="5" y="1"/>
                    </a:cubicBezTo>
                    <a:lnTo>
                      <a:pt x="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6"/>
              <p:cNvSpPr>
                <a:spLocks/>
              </p:cNvSpPr>
              <p:nvPr/>
            </p:nvSpPr>
            <p:spPr bwMode="auto">
              <a:xfrm>
                <a:off x="3707" y="1632"/>
                <a:ext cx="50" cy="12"/>
              </a:xfrm>
              <a:custGeom>
                <a:avLst/>
                <a:gdLst>
                  <a:gd name="T0" fmla="*/ 2 w 21"/>
                  <a:gd name="T1" fmla="*/ 4 h 5"/>
                  <a:gd name="T2" fmla="*/ 1 w 21"/>
                  <a:gd name="T3" fmla="*/ 3 h 5"/>
                  <a:gd name="T4" fmla="*/ 1 w 21"/>
                  <a:gd name="T5" fmla="*/ 1 h 5"/>
                  <a:gd name="T6" fmla="*/ 2 w 21"/>
                  <a:gd name="T7" fmla="*/ 0 h 5"/>
                  <a:gd name="T8" fmla="*/ 20 w 21"/>
                  <a:gd name="T9" fmla="*/ 2 h 5"/>
                  <a:gd name="T10" fmla="*/ 21 w 21"/>
                  <a:gd name="T11" fmla="*/ 3 h 5"/>
                  <a:gd name="T12" fmla="*/ 21 w 21"/>
                  <a:gd name="T13" fmla="*/ 4 h 5"/>
                  <a:gd name="T14" fmla="*/ 20 w 21"/>
                  <a:gd name="T15" fmla="*/ 5 h 5"/>
                  <a:gd name="T16" fmla="*/ 2 w 21"/>
                  <a:gd name="T1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5">
                    <a:moveTo>
                      <a:pt x="2" y="4"/>
                    </a:moveTo>
                    <a:cubicBezTo>
                      <a:pt x="1" y="4"/>
                      <a:pt x="0" y="3"/>
                      <a:pt x="1" y="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1" y="2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5"/>
                      <a:pt x="20" y="5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7"/>
              <p:cNvSpPr>
                <a:spLocks/>
              </p:cNvSpPr>
              <p:nvPr/>
            </p:nvSpPr>
            <p:spPr bwMode="auto">
              <a:xfrm>
                <a:off x="3748" y="1606"/>
                <a:ext cx="9" cy="26"/>
              </a:xfrm>
              <a:custGeom>
                <a:avLst/>
                <a:gdLst>
                  <a:gd name="T0" fmla="*/ 4 w 4"/>
                  <a:gd name="T1" fmla="*/ 10 h 11"/>
                  <a:gd name="T2" fmla="*/ 3 w 4"/>
                  <a:gd name="T3" fmla="*/ 11 h 11"/>
                  <a:gd name="T4" fmla="*/ 1 w 4"/>
                  <a:gd name="T5" fmla="*/ 11 h 11"/>
                  <a:gd name="T6" fmla="*/ 0 w 4"/>
                  <a:gd name="T7" fmla="*/ 10 h 11"/>
                  <a:gd name="T8" fmla="*/ 1 w 4"/>
                  <a:gd name="T9" fmla="*/ 1 h 11"/>
                  <a:gd name="T10" fmla="*/ 2 w 4"/>
                  <a:gd name="T11" fmla="*/ 0 h 11"/>
                  <a:gd name="T12" fmla="*/ 3 w 4"/>
                  <a:gd name="T13" fmla="*/ 0 h 11"/>
                  <a:gd name="T14" fmla="*/ 4 w 4"/>
                  <a:gd name="T15" fmla="*/ 1 h 11"/>
                  <a:gd name="T16" fmla="*/ 4 w 4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1">
                    <a:moveTo>
                      <a:pt x="4" y="10"/>
                    </a:moveTo>
                    <a:cubicBezTo>
                      <a:pt x="4" y="11"/>
                      <a:pt x="3" y="11"/>
                      <a:pt x="3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4" y="1"/>
                    </a:cubicBez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8"/>
              <p:cNvSpPr>
                <a:spLocks/>
              </p:cNvSpPr>
              <p:nvPr/>
            </p:nvSpPr>
            <p:spPr bwMode="auto">
              <a:xfrm>
                <a:off x="3831" y="1786"/>
                <a:ext cx="26" cy="17"/>
              </a:xfrm>
              <a:custGeom>
                <a:avLst/>
                <a:gdLst>
                  <a:gd name="T0" fmla="*/ 5 w 11"/>
                  <a:gd name="T1" fmla="*/ 7 h 7"/>
                  <a:gd name="T2" fmla="*/ 6 w 11"/>
                  <a:gd name="T3" fmla="*/ 7 h 7"/>
                  <a:gd name="T4" fmla="*/ 9 w 11"/>
                  <a:gd name="T5" fmla="*/ 7 h 7"/>
                  <a:gd name="T6" fmla="*/ 11 w 11"/>
                  <a:gd name="T7" fmla="*/ 1 h 7"/>
                  <a:gd name="T8" fmla="*/ 10 w 11"/>
                  <a:gd name="T9" fmla="*/ 0 h 7"/>
                  <a:gd name="T10" fmla="*/ 6 w 11"/>
                  <a:gd name="T11" fmla="*/ 0 h 7"/>
                  <a:gd name="T12" fmla="*/ 5 w 11"/>
                  <a:gd name="T13" fmla="*/ 0 h 7"/>
                  <a:gd name="T14" fmla="*/ 1 w 11"/>
                  <a:gd name="T15" fmla="*/ 0 h 7"/>
                  <a:gd name="T16" fmla="*/ 0 w 11"/>
                  <a:gd name="T17" fmla="*/ 1 h 7"/>
                  <a:gd name="T18" fmla="*/ 2 w 11"/>
                  <a:gd name="T19" fmla="*/ 7 h 7"/>
                  <a:gd name="T20" fmla="*/ 5 w 11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7">
                    <a:moveTo>
                      <a:pt x="5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8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9"/>
              <p:cNvSpPr>
                <a:spLocks noEditPoints="1"/>
              </p:cNvSpPr>
              <p:nvPr/>
            </p:nvSpPr>
            <p:spPr bwMode="auto">
              <a:xfrm>
                <a:off x="3816" y="1805"/>
                <a:ext cx="55" cy="64"/>
              </a:xfrm>
              <a:custGeom>
                <a:avLst/>
                <a:gdLst>
                  <a:gd name="T0" fmla="*/ 8 w 23"/>
                  <a:gd name="T1" fmla="*/ 0 h 27"/>
                  <a:gd name="T2" fmla="*/ 0 w 23"/>
                  <a:gd name="T3" fmla="*/ 20 h 27"/>
                  <a:gd name="T4" fmla="*/ 16 w 23"/>
                  <a:gd name="T5" fmla="*/ 27 h 27"/>
                  <a:gd name="T6" fmla="*/ 23 w 23"/>
                  <a:gd name="T7" fmla="*/ 12 h 27"/>
                  <a:gd name="T8" fmla="*/ 15 w 23"/>
                  <a:gd name="T9" fmla="*/ 8 h 27"/>
                  <a:gd name="T10" fmla="*/ 14 w 23"/>
                  <a:gd name="T11" fmla="*/ 8 h 27"/>
                  <a:gd name="T12" fmla="*/ 12 w 23"/>
                  <a:gd name="T13" fmla="*/ 8 h 27"/>
                  <a:gd name="T14" fmla="*/ 10 w 23"/>
                  <a:gd name="T15" fmla="*/ 10 h 27"/>
                  <a:gd name="T16" fmla="*/ 12 w 23"/>
                  <a:gd name="T17" fmla="*/ 11 h 27"/>
                  <a:gd name="T18" fmla="*/ 15 w 23"/>
                  <a:gd name="T19" fmla="*/ 15 h 27"/>
                  <a:gd name="T20" fmla="*/ 15 w 23"/>
                  <a:gd name="T21" fmla="*/ 17 h 27"/>
                  <a:gd name="T22" fmla="*/ 13 w 23"/>
                  <a:gd name="T23" fmla="*/ 18 h 27"/>
                  <a:gd name="T24" fmla="*/ 13 w 23"/>
                  <a:gd name="T25" fmla="*/ 19 h 27"/>
                  <a:gd name="T26" fmla="*/ 11 w 23"/>
                  <a:gd name="T27" fmla="*/ 19 h 27"/>
                  <a:gd name="T28" fmla="*/ 11 w 23"/>
                  <a:gd name="T29" fmla="*/ 19 h 27"/>
                  <a:gd name="T30" fmla="*/ 9 w 23"/>
                  <a:gd name="T31" fmla="*/ 18 h 27"/>
                  <a:gd name="T32" fmla="*/ 8 w 23"/>
                  <a:gd name="T33" fmla="*/ 17 h 27"/>
                  <a:gd name="T34" fmla="*/ 8 w 23"/>
                  <a:gd name="T35" fmla="*/ 16 h 27"/>
                  <a:gd name="T36" fmla="*/ 9 w 23"/>
                  <a:gd name="T37" fmla="*/ 16 h 27"/>
                  <a:gd name="T38" fmla="*/ 10 w 23"/>
                  <a:gd name="T39" fmla="*/ 16 h 27"/>
                  <a:gd name="T40" fmla="*/ 12 w 23"/>
                  <a:gd name="T41" fmla="*/ 16 h 27"/>
                  <a:gd name="T42" fmla="*/ 13 w 23"/>
                  <a:gd name="T43" fmla="*/ 16 h 27"/>
                  <a:gd name="T44" fmla="*/ 13 w 23"/>
                  <a:gd name="T45" fmla="*/ 14 h 27"/>
                  <a:gd name="T46" fmla="*/ 12 w 23"/>
                  <a:gd name="T47" fmla="*/ 13 h 27"/>
                  <a:gd name="T48" fmla="*/ 10 w 23"/>
                  <a:gd name="T49" fmla="*/ 12 h 27"/>
                  <a:gd name="T50" fmla="*/ 9 w 23"/>
                  <a:gd name="T51" fmla="*/ 11 h 27"/>
                  <a:gd name="T52" fmla="*/ 9 w 23"/>
                  <a:gd name="T53" fmla="*/ 8 h 27"/>
                  <a:gd name="T54" fmla="*/ 11 w 23"/>
                  <a:gd name="T55" fmla="*/ 6 h 27"/>
                  <a:gd name="T56" fmla="*/ 12 w 23"/>
                  <a:gd name="T57" fmla="*/ 5 h 27"/>
                  <a:gd name="T58" fmla="*/ 13 w 23"/>
                  <a:gd name="T59" fmla="*/ 6 h 27"/>
                  <a:gd name="T60" fmla="*/ 13 w 23"/>
                  <a:gd name="T61" fmla="*/ 7 h 27"/>
                  <a:gd name="T62" fmla="*/ 14 w 23"/>
                  <a:gd name="T63" fmla="*/ 7 h 27"/>
                  <a:gd name="T64" fmla="*/ 15 w 23"/>
                  <a:gd name="T65" fmla="*/ 7 h 27"/>
                  <a:gd name="T66" fmla="*/ 15 w 23"/>
                  <a:gd name="T67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" h="27">
                    <a:moveTo>
                      <a:pt x="1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9"/>
                      <a:pt x="0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4"/>
                      <a:pt x="4" y="27"/>
                      <a:pt x="8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0" y="27"/>
                      <a:pt x="23" y="24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8"/>
                      <a:pt x="19" y="0"/>
                      <a:pt x="15" y="0"/>
                    </a:cubicBezTo>
                    <a:close/>
                    <a:moveTo>
                      <a:pt x="15" y="8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8"/>
                      <a:pt x="11" y="8"/>
                      <a:pt x="11" y="9"/>
                    </a:cubicBezTo>
                    <a:cubicBezTo>
                      <a:pt x="10" y="9"/>
                      <a:pt x="10" y="9"/>
                      <a:pt x="10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1"/>
                      <a:pt x="12" y="11"/>
                      <a:pt x="12" y="11"/>
                    </a:cubicBezTo>
                    <a:cubicBezTo>
                      <a:pt x="13" y="12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5" y="15"/>
                    </a:cubicBezTo>
                    <a:cubicBezTo>
                      <a:pt x="15" y="15"/>
                      <a:pt x="15" y="16"/>
                      <a:pt x="15" y="16"/>
                    </a:cubicBezTo>
                    <a:cubicBezTo>
                      <a:pt x="15" y="16"/>
                      <a:pt x="15" y="17"/>
                      <a:pt x="15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9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2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0" y="12"/>
                    </a:cubicBezTo>
                    <a:cubicBezTo>
                      <a:pt x="10" y="12"/>
                      <a:pt x="10" y="12"/>
                      <a:pt x="9" y="12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8" y="10"/>
                      <a:pt x="8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8"/>
                      <a:pt x="15" y="8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60"/>
              <p:cNvSpPr>
                <a:spLocks/>
              </p:cNvSpPr>
              <p:nvPr/>
            </p:nvSpPr>
            <p:spPr bwMode="auto">
              <a:xfrm>
                <a:off x="3854" y="1798"/>
                <a:ext cx="22" cy="17"/>
              </a:xfrm>
              <a:custGeom>
                <a:avLst/>
                <a:gdLst>
                  <a:gd name="T0" fmla="*/ 9 w 9"/>
                  <a:gd name="T1" fmla="*/ 4 h 7"/>
                  <a:gd name="T2" fmla="*/ 0 w 9"/>
                  <a:gd name="T3" fmla="*/ 2 h 7"/>
                  <a:gd name="T4" fmla="*/ 0 w 9"/>
                  <a:gd name="T5" fmla="*/ 2 h 7"/>
                  <a:gd name="T6" fmla="*/ 0 w 9"/>
                  <a:gd name="T7" fmla="*/ 2 h 7"/>
                  <a:gd name="T8" fmla="*/ 0 w 9"/>
                  <a:gd name="T9" fmla="*/ 2 h 7"/>
                  <a:gd name="T10" fmla="*/ 0 w 9"/>
                  <a:gd name="T11" fmla="*/ 2 h 7"/>
                  <a:gd name="T12" fmla="*/ 0 w 9"/>
                  <a:gd name="T13" fmla="*/ 2 h 7"/>
                  <a:gd name="T14" fmla="*/ 7 w 9"/>
                  <a:gd name="T15" fmla="*/ 7 h 7"/>
                  <a:gd name="T16" fmla="*/ 8 w 9"/>
                  <a:gd name="T17" fmla="*/ 7 h 7"/>
                  <a:gd name="T18" fmla="*/ 3 w 9"/>
                  <a:gd name="T19" fmla="*/ 2 h 7"/>
                  <a:gd name="T20" fmla="*/ 8 w 9"/>
                  <a:gd name="T21" fmla="*/ 4 h 7"/>
                  <a:gd name="T22" fmla="*/ 9 w 9"/>
                  <a:gd name="T2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6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5" y="3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4"/>
                      <a:pt x="5" y="3"/>
                      <a:pt x="3" y="2"/>
                    </a:cubicBezTo>
                    <a:cubicBezTo>
                      <a:pt x="6" y="3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61"/>
              <p:cNvSpPr>
                <a:spLocks noEditPoints="1"/>
              </p:cNvSpPr>
              <p:nvPr/>
            </p:nvSpPr>
            <p:spPr bwMode="auto">
              <a:xfrm>
                <a:off x="4032" y="2524"/>
                <a:ext cx="99" cy="83"/>
              </a:xfrm>
              <a:custGeom>
                <a:avLst/>
                <a:gdLst>
                  <a:gd name="T0" fmla="*/ 35 w 42"/>
                  <a:gd name="T1" fmla="*/ 6 h 35"/>
                  <a:gd name="T2" fmla="*/ 35 w 42"/>
                  <a:gd name="T3" fmla="*/ 6 h 35"/>
                  <a:gd name="T4" fmla="*/ 34 w 42"/>
                  <a:gd name="T5" fmla="*/ 5 h 35"/>
                  <a:gd name="T6" fmla="*/ 30 w 42"/>
                  <a:gd name="T7" fmla="*/ 5 h 35"/>
                  <a:gd name="T8" fmla="*/ 30 w 42"/>
                  <a:gd name="T9" fmla="*/ 6 h 35"/>
                  <a:gd name="T10" fmla="*/ 28 w 42"/>
                  <a:gd name="T11" fmla="*/ 6 h 35"/>
                  <a:gd name="T12" fmla="*/ 27 w 42"/>
                  <a:gd name="T13" fmla="*/ 4 h 35"/>
                  <a:gd name="T14" fmla="*/ 22 w 42"/>
                  <a:gd name="T15" fmla="*/ 0 h 35"/>
                  <a:gd name="T16" fmla="*/ 19 w 42"/>
                  <a:gd name="T17" fmla="*/ 0 h 35"/>
                  <a:gd name="T18" fmla="*/ 14 w 42"/>
                  <a:gd name="T19" fmla="*/ 4 h 35"/>
                  <a:gd name="T20" fmla="*/ 14 w 42"/>
                  <a:gd name="T21" fmla="*/ 7 h 35"/>
                  <a:gd name="T22" fmla="*/ 12 w 42"/>
                  <a:gd name="T23" fmla="*/ 7 h 35"/>
                  <a:gd name="T24" fmla="*/ 11 w 42"/>
                  <a:gd name="T25" fmla="*/ 6 h 35"/>
                  <a:gd name="T26" fmla="*/ 7 w 42"/>
                  <a:gd name="T27" fmla="*/ 6 h 35"/>
                  <a:gd name="T28" fmla="*/ 6 w 42"/>
                  <a:gd name="T29" fmla="*/ 7 h 35"/>
                  <a:gd name="T30" fmla="*/ 6 w 42"/>
                  <a:gd name="T31" fmla="*/ 7 h 35"/>
                  <a:gd name="T32" fmla="*/ 0 w 42"/>
                  <a:gd name="T33" fmla="*/ 14 h 35"/>
                  <a:gd name="T34" fmla="*/ 0 w 42"/>
                  <a:gd name="T35" fmla="*/ 28 h 35"/>
                  <a:gd name="T36" fmla="*/ 8 w 42"/>
                  <a:gd name="T37" fmla="*/ 35 h 35"/>
                  <a:gd name="T38" fmla="*/ 34 w 42"/>
                  <a:gd name="T39" fmla="*/ 35 h 35"/>
                  <a:gd name="T40" fmla="*/ 41 w 42"/>
                  <a:gd name="T41" fmla="*/ 27 h 35"/>
                  <a:gd name="T42" fmla="*/ 41 w 42"/>
                  <a:gd name="T43" fmla="*/ 13 h 35"/>
                  <a:gd name="T44" fmla="*/ 35 w 42"/>
                  <a:gd name="T45" fmla="*/ 6 h 35"/>
                  <a:gd name="T46" fmla="*/ 16 w 42"/>
                  <a:gd name="T47" fmla="*/ 4 h 35"/>
                  <a:gd name="T48" fmla="*/ 19 w 42"/>
                  <a:gd name="T49" fmla="*/ 3 h 35"/>
                  <a:gd name="T50" fmla="*/ 22 w 42"/>
                  <a:gd name="T51" fmla="*/ 3 h 35"/>
                  <a:gd name="T52" fmla="*/ 25 w 42"/>
                  <a:gd name="T53" fmla="*/ 4 h 35"/>
                  <a:gd name="T54" fmla="*/ 25 w 42"/>
                  <a:gd name="T55" fmla="*/ 6 h 35"/>
                  <a:gd name="T56" fmla="*/ 16 w 42"/>
                  <a:gd name="T57" fmla="*/ 7 h 35"/>
                  <a:gd name="T58" fmla="*/ 16 w 42"/>
                  <a:gd name="T59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35">
                    <a:moveTo>
                      <a:pt x="35" y="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4" y="5"/>
                      <a:pt x="34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1"/>
                      <a:pt x="25" y="0"/>
                      <a:pt x="2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1"/>
                      <a:pt x="14" y="1"/>
                      <a:pt x="14" y="4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4" y="35"/>
                      <a:pt x="8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8" y="35"/>
                      <a:pt x="42" y="31"/>
                      <a:pt x="41" y="27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0"/>
                      <a:pt x="38" y="7"/>
                      <a:pt x="35" y="6"/>
                    </a:cubicBezTo>
                    <a:close/>
                    <a:moveTo>
                      <a:pt x="16" y="4"/>
                    </a:moveTo>
                    <a:cubicBezTo>
                      <a:pt x="16" y="4"/>
                      <a:pt x="16" y="3"/>
                      <a:pt x="19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6" y="7"/>
                      <a:pt x="16" y="7"/>
                      <a:pt x="16" y="7"/>
                    </a:cubicBezTo>
                    <a:lnTo>
                      <a:pt x="1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62"/>
              <p:cNvSpPr>
                <a:spLocks noEditPoints="1"/>
              </p:cNvSpPr>
              <p:nvPr/>
            </p:nvSpPr>
            <p:spPr bwMode="auto">
              <a:xfrm>
                <a:off x="4179" y="2624"/>
                <a:ext cx="71" cy="62"/>
              </a:xfrm>
              <a:custGeom>
                <a:avLst/>
                <a:gdLst>
                  <a:gd name="T0" fmla="*/ 25 w 30"/>
                  <a:gd name="T1" fmla="*/ 4 h 26"/>
                  <a:gd name="T2" fmla="*/ 26 w 30"/>
                  <a:gd name="T3" fmla="*/ 4 h 26"/>
                  <a:gd name="T4" fmla="*/ 25 w 30"/>
                  <a:gd name="T5" fmla="*/ 4 h 26"/>
                  <a:gd name="T6" fmla="*/ 22 w 30"/>
                  <a:gd name="T7" fmla="*/ 4 h 26"/>
                  <a:gd name="T8" fmla="*/ 21 w 30"/>
                  <a:gd name="T9" fmla="*/ 4 h 26"/>
                  <a:gd name="T10" fmla="*/ 20 w 30"/>
                  <a:gd name="T11" fmla="*/ 4 h 26"/>
                  <a:gd name="T12" fmla="*/ 20 w 30"/>
                  <a:gd name="T13" fmla="*/ 3 h 26"/>
                  <a:gd name="T14" fmla="*/ 16 w 30"/>
                  <a:gd name="T15" fmla="*/ 0 h 26"/>
                  <a:gd name="T16" fmla="*/ 13 w 30"/>
                  <a:gd name="T17" fmla="*/ 0 h 26"/>
                  <a:gd name="T18" fmla="*/ 10 w 30"/>
                  <a:gd name="T19" fmla="*/ 3 h 26"/>
                  <a:gd name="T20" fmla="*/ 10 w 30"/>
                  <a:gd name="T21" fmla="*/ 5 h 26"/>
                  <a:gd name="T22" fmla="*/ 8 w 30"/>
                  <a:gd name="T23" fmla="*/ 5 h 26"/>
                  <a:gd name="T24" fmla="*/ 8 w 30"/>
                  <a:gd name="T25" fmla="*/ 4 h 26"/>
                  <a:gd name="T26" fmla="*/ 5 w 30"/>
                  <a:gd name="T27" fmla="*/ 4 h 26"/>
                  <a:gd name="T28" fmla="*/ 4 w 30"/>
                  <a:gd name="T29" fmla="*/ 5 h 26"/>
                  <a:gd name="T30" fmla="*/ 4 w 30"/>
                  <a:gd name="T31" fmla="*/ 5 h 26"/>
                  <a:gd name="T32" fmla="*/ 0 w 30"/>
                  <a:gd name="T33" fmla="*/ 10 h 26"/>
                  <a:gd name="T34" fmla="*/ 0 w 30"/>
                  <a:gd name="T35" fmla="*/ 21 h 26"/>
                  <a:gd name="T36" fmla="*/ 5 w 30"/>
                  <a:gd name="T37" fmla="*/ 26 h 26"/>
                  <a:gd name="T38" fmla="*/ 25 w 30"/>
                  <a:gd name="T39" fmla="*/ 25 h 26"/>
                  <a:gd name="T40" fmla="*/ 30 w 30"/>
                  <a:gd name="T41" fmla="*/ 20 h 26"/>
                  <a:gd name="T42" fmla="*/ 30 w 30"/>
                  <a:gd name="T43" fmla="*/ 10 h 26"/>
                  <a:gd name="T44" fmla="*/ 25 w 30"/>
                  <a:gd name="T45" fmla="*/ 4 h 26"/>
                  <a:gd name="T46" fmla="*/ 12 w 30"/>
                  <a:gd name="T47" fmla="*/ 3 h 26"/>
                  <a:gd name="T48" fmla="*/ 13 w 30"/>
                  <a:gd name="T49" fmla="*/ 2 h 26"/>
                  <a:gd name="T50" fmla="*/ 16 w 30"/>
                  <a:gd name="T51" fmla="*/ 2 h 26"/>
                  <a:gd name="T52" fmla="*/ 18 w 30"/>
                  <a:gd name="T53" fmla="*/ 3 h 26"/>
                  <a:gd name="T54" fmla="*/ 18 w 30"/>
                  <a:gd name="T55" fmla="*/ 5 h 26"/>
                  <a:gd name="T56" fmla="*/ 12 w 30"/>
                  <a:gd name="T57" fmla="*/ 5 h 26"/>
                  <a:gd name="T58" fmla="*/ 12 w 30"/>
                  <a:gd name="T59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" h="26">
                    <a:moveTo>
                      <a:pt x="25" y="4"/>
                    </a:moveTo>
                    <a:cubicBezTo>
                      <a:pt x="25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18" y="0"/>
                      <a:pt x="16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5"/>
                      <a:pt x="0" y="8"/>
                      <a:pt x="0" y="1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4"/>
                      <a:pt x="2" y="26"/>
                      <a:pt x="5" y="26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8" y="25"/>
                      <a:pt x="30" y="23"/>
                      <a:pt x="30" y="2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7"/>
                      <a:pt x="28" y="5"/>
                      <a:pt x="25" y="4"/>
                    </a:cubicBezTo>
                    <a:close/>
                    <a:moveTo>
                      <a:pt x="12" y="3"/>
                    </a:moveTo>
                    <a:cubicBezTo>
                      <a:pt x="12" y="2"/>
                      <a:pt x="12" y="2"/>
                      <a:pt x="13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8" y="2"/>
                      <a:pt x="18" y="2"/>
                      <a:pt x="18" y="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1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63"/>
              <p:cNvSpPr>
                <a:spLocks noEditPoints="1"/>
              </p:cNvSpPr>
              <p:nvPr/>
            </p:nvSpPr>
            <p:spPr bwMode="auto">
              <a:xfrm>
                <a:off x="3812" y="2235"/>
                <a:ext cx="125" cy="107"/>
              </a:xfrm>
              <a:custGeom>
                <a:avLst/>
                <a:gdLst>
                  <a:gd name="T0" fmla="*/ 44 w 53"/>
                  <a:gd name="T1" fmla="*/ 8 h 45"/>
                  <a:gd name="T2" fmla="*/ 44 w 53"/>
                  <a:gd name="T3" fmla="*/ 8 h 45"/>
                  <a:gd name="T4" fmla="*/ 43 w 53"/>
                  <a:gd name="T5" fmla="*/ 7 h 45"/>
                  <a:gd name="T6" fmla="*/ 39 w 53"/>
                  <a:gd name="T7" fmla="*/ 7 h 45"/>
                  <a:gd name="T8" fmla="*/ 37 w 53"/>
                  <a:gd name="T9" fmla="*/ 8 h 45"/>
                  <a:gd name="T10" fmla="*/ 35 w 53"/>
                  <a:gd name="T11" fmla="*/ 8 h 45"/>
                  <a:gd name="T12" fmla="*/ 35 w 53"/>
                  <a:gd name="T13" fmla="*/ 5 h 45"/>
                  <a:gd name="T14" fmla="*/ 28 w 53"/>
                  <a:gd name="T15" fmla="*/ 0 h 45"/>
                  <a:gd name="T16" fmla="*/ 23 w 53"/>
                  <a:gd name="T17" fmla="*/ 0 h 45"/>
                  <a:gd name="T18" fmla="*/ 17 w 53"/>
                  <a:gd name="T19" fmla="*/ 5 h 45"/>
                  <a:gd name="T20" fmla="*/ 17 w 53"/>
                  <a:gd name="T21" fmla="*/ 8 h 45"/>
                  <a:gd name="T22" fmla="*/ 14 w 53"/>
                  <a:gd name="T23" fmla="*/ 8 h 45"/>
                  <a:gd name="T24" fmla="*/ 13 w 53"/>
                  <a:gd name="T25" fmla="*/ 7 h 45"/>
                  <a:gd name="T26" fmla="*/ 9 w 53"/>
                  <a:gd name="T27" fmla="*/ 7 h 45"/>
                  <a:gd name="T28" fmla="*/ 8 w 53"/>
                  <a:gd name="T29" fmla="*/ 9 h 45"/>
                  <a:gd name="T30" fmla="*/ 8 w 53"/>
                  <a:gd name="T31" fmla="*/ 9 h 45"/>
                  <a:gd name="T32" fmla="*/ 0 w 53"/>
                  <a:gd name="T33" fmla="*/ 18 h 45"/>
                  <a:gd name="T34" fmla="*/ 0 w 53"/>
                  <a:gd name="T35" fmla="*/ 36 h 45"/>
                  <a:gd name="T36" fmla="*/ 10 w 53"/>
                  <a:gd name="T37" fmla="*/ 45 h 45"/>
                  <a:gd name="T38" fmla="*/ 43 w 53"/>
                  <a:gd name="T39" fmla="*/ 44 h 45"/>
                  <a:gd name="T40" fmla="*/ 53 w 53"/>
                  <a:gd name="T41" fmla="*/ 34 h 45"/>
                  <a:gd name="T42" fmla="*/ 52 w 53"/>
                  <a:gd name="T43" fmla="*/ 17 h 45"/>
                  <a:gd name="T44" fmla="*/ 44 w 53"/>
                  <a:gd name="T45" fmla="*/ 8 h 45"/>
                  <a:gd name="T46" fmla="*/ 20 w 53"/>
                  <a:gd name="T47" fmla="*/ 5 h 45"/>
                  <a:gd name="T48" fmla="*/ 24 w 53"/>
                  <a:gd name="T49" fmla="*/ 3 h 45"/>
                  <a:gd name="T50" fmla="*/ 28 w 53"/>
                  <a:gd name="T51" fmla="*/ 3 h 45"/>
                  <a:gd name="T52" fmla="*/ 32 w 53"/>
                  <a:gd name="T53" fmla="*/ 5 h 45"/>
                  <a:gd name="T54" fmla="*/ 32 w 53"/>
                  <a:gd name="T55" fmla="*/ 8 h 45"/>
                  <a:gd name="T56" fmla="*/ 20 w 53"/>
                  <a:gd name="T57" fmla="*/ 8 h 45"/>
                  <a:gd name="T58" fmla="*/ 20 w 53"/>
                  <a:gd name="T59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45">
                    <a:moveTo>
                      <a:pt x="44" y="8"/>
                    </a:moveTo>
                    <a:cubicBezTo>
                      <a:pt x="44" y="8"/>
                      <a:pt x="44" y="8"/>
                      <a:pt x="44" y="8"/>
                    </a:cubicBezTo>
                    <a:cubicBezTo>
                      <a:pt x="44" y="7"/>
                      <a:pt x="44" y="7"/>
                      <a:pt x="43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8" y="7"/>
                      <a:pt x="37" y="7"/>
                      <a:pt x="37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1"/>
                      <a:pt x="32" y="0"/>
                      <a:pt x="2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7" y="1"/>
                      <a:pt x="17" y="5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7"/>
                      <a:pt x="13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3" y="9"/>
                      <a:pt x="0" y="13"/>
                      <a:pt x="0" y="1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1"/>
                      <a:pt x="4" y="45"/>
                      <a:pt x="10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9" y="44"/>
                      <a:pt x="53" y="40"/>
                      <a:pt x="53" y="34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2"/>
                      <a:pt x="49" y="8"/>
                      <a:pt x="44" y="8"/>
                    </a:cubicBezTo>
                    <a:close/>
                    <a:moveTo>
                      <a:pt x="20" y="5"/>
                    </a:moveTo>
                    <a:cubicBezTo>
                      <a:pt x="20" y="4"/>
                      <a:pt x="20" y="3"/>
                      <a:pt x="24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64"/>
              <p:cNvSpPr>
                <a:spLocks noEditPoints="1"/>
              </p:cNvSpPr>
              <p:nvPr/>
            </p:nvSpPr>
            <p:spPr bwMode="auto">
              <a:xfrm>
                <a:off x="3923" y="2356"/>
                <a:ext cx="107" cy="109"/>
              </a:xfrm>
              <a:custGeom>
                <a:avLst/>
                <a:gdLst>
                  <a:gd name="T0" fmla="*/ 45 w 45"/>
                  <a:gd name="T1" fmla="*/ 26 h 46"/>
                  <a:gd name="T2" fmla="*/ 45 w 45"/>
                  <a:gd name="T3" fmla="*/ 8 h 46"/>
                  <a:gd name="T4" fmla="*/ 36 w 45"/>
                  <a:gd name="T5" fmla="*/ 0 h 46"/>
                  <a:gd name="T6" fmla="*/ 8 w 45"/>
                  <a:gd name="T7" fmla="*/ 1 h 46"/>
                  <a:gd name="T8" fmla="*/ 0 w 45"/>
                  <a:gd name="T9" fmla="*/ 9 h 46"/>
                  <a:gd name="T10" fmla="*/ 1 w 45"/>
                  <a:gd name="T11" fmla="*/ 27 h 46"/>
                  <a:gd name="T12" fmla="*/ 9 w 45"/>
                  <a:gd name="T13" fmla="*/ 35 h 46"/>
                  <a:gd name="T14" fmla="*/ 20 w 45"/>
                  <a:gd name="T15" fmla="*/ 35 h 46"/>
                  <a:gd name="T16" fmla="*/ 20 w 45"/>
                  <a:gd name="T17" fmla="*/ 41 h 46"/>
                  <a:gd name="T18" fmla="*/ 7 w 45"/>
                  <a:gd name="T19" fmla="*/ 41 h 46"/>
                  <a:gd name="T20" fmla="*/ 5 w 45"/>
                  <a:gd name="T21" fmla="*/ 44 h 46"/>
                  <a:gd name="T22" fmla="*/ 7 w 45"/>
                  <a:gd name="T23" fmla="*/ 46 h 46"/>
                  <a:gd name="T24" fmla="*/ 40 w 45"/>
                  <a:gd name="T25" fmla="*/ 45 h 46"/>
                  <a:gd name="T26" fmla="*/ 42 w 45"/>
                  <a:gd name="T27" fmla="*/ 43 h 46"/>
                  <a:gd name="T28" fmla="*/ 39 w 45"/>
                  <a:gd name="T29" fmla="*/ 40 h 46"/>
                  <a:gd name="T30" fmla="*/ 27 w 45"/>
                  <a:gd name="T31" fmla="*/ 41 h 46"/>
                  <a:gd name="T32" fmla="*/ 27 w 45"/>
                  <a:gd name="T33" fmla="*/ 35 h 46"/>
                  <a:gd name="T34" fmla="*/ 37 w 45"/>
                  <a:gd name="T35" fmla="*/ 35 h 46"/>
                  <a:gd name="T36" fmla="*/ 45 w 45"/>
                  <a:gd name="T37" fmla="*/ 26 h 46"/>
                  <a:gd name="T38" fmla="*/ 9 w 45"/>
                  <a:gd name="T39" fmla="*/ 32 h 46"/>
                  <a:gd name="T40" fmla="*/ 4 w 45"/>
                  <a:gd name="T41" fmla="*/ 27 h 46"/>
                  <a:gd name="T42" fmla="*/ 3 w 45"/>
                  <a:gd name="T43" fmla="*/ 9 h 46"/>
                  <a:gd name="T44" fmla="*/ 8 w 45"/>
                  <a:gd name="T45" fmla="*/ 4 h 46"/>
                  <a:gd name="T46" fmla="*/ 37 w 45"/>
                  <a:gd name="T47" fmla="*/ 3 h 46"/>
                  <a:gd name="T48" fmla="*/ 42 w 45"/>
                  <a:gd name="T49" fmla="*/ 8 h 46"/>
                  <a:gd name="T50" fmla="*/ 42 w 45"/>
                  <a:gd name="T51" fmla="*/ 26 h 46"/>
                  <a:gd name="T52" fmla="*/ 37 w 45"/>
                  <a:gd name="T53" fmla="*/ 31 h 46"/>
                  <a:gd name="T54" fmla="*/ 9 w 45"/>
                  <a:gd name="T55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6">
                    <a:moveTo>
                      <a:pt x="45" y="26"/>
                    </a:moveTo>
                    <a:cubicBezTo>
                      <a:pt x="45" y="8"/>
                      <a:pt x="45" y="8"/>
                      <a:pt x="45" y="8"/>
                    </a:cubicBezTo>
                    <a:cubicBezTo>
                      <a:pt x="45" y="4"/>
                      <a:pt x="41" y="0"/>
                      <a:pt x="36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4" y="1"/>
                      <a:pt x="0" y="5"/>
                      <a:pt x="0" y="9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32"/>
                      <a:pt x="5" y="35"/>
                      <a:pt x="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6" y="41"/>
                      <a:pt x="4" y="42"/>
                      <a:pt x="5" y="44"/>
                    </a:cubicBezTo>
                    <a:cubicBezTo>
                      <a:pt x="5" y="45"/>
                      <a:pt x="6" y="46"/>
                      <a:pt x="7" y="46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1" y="45"/>
                      <a:pt x="42" y="44"/>
                      <a:pt x="42" y="43"/>
                    </a:cubicBezTo>
                    <a:cubicBezTo>
                      <a:pt x="42" y="41"/>
                      <a:pt x="41" y="40"/>
                      <a:pt x="39" y="40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42" y="34"/>
                      <a:pt x="45" y="31"/>
                      <a:pt x="45" y="26"/>
                    </a:cubicBezTo>
                    <a:close/>
                    <a:moveTo>
                      <a:pt x="9" y="32"/>
                    </a:moveTo>
                    <a:cubicBezTo>
                      <a:pt x="6" y="32"/>
                      <a:pt x="4" y="30"/>
                      <a:pt x="4" y="2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6"/>
                      <a:pt x="6" y="4"/>
                      <a:pt x="8" y="4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9" y="3"/>
                      <a:pt x="42" y="5"/>
                      <a:pt x="42" y="8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29"/>
                      <a:pt x="40" y="31"/>
                      <a:pt x="37" y="31"/>
                    </a:cubicBezTo>
                    <a:lnTo>
                      <a:pt x="9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65"/>
              <p:cNvSpPr>
                <a:spLocks/>
              </p:cNvSpPr>
              <p:nvPr/>
            </p:nvSpPr>
            <p:spPr bwMode="auto">
              <a:xfrm>
                <a:off x="3940" y="2375"/>
                <a:ext cx="71" cy="9"/>
              </a:xfrm>
              <a:custGeom>
                <a:avLst/>
                <a:gdLst>
                  <a:gd name="T0" fmla="*/ 30 w 30"/>
                  <a:gd name="T1" fmla="*/ 2 h 4"/>
                  <a:gd name="T2" fmla="*/ 29 w 30"/>
                  <a:gd name="T3" fmla="*/ 3 h 4"/>
                  <a:gd name="T4" fmla="*/ 2 w 30"/>
                  <a:gd name="T5" fmla="*/ 4 h 4"/>
                  <a:gd name="T6" fmla="*/ 0 w 30"/>
                  <a:gd name="T7" fmla="*/ 2 h 4"/>
                  <a:gd name="T8" fmla="*/ 0 w 30"/>
                  <a:gd name="T9" fmla="*/ 2 h 4"/>
                  <a:gd name="T10" fmla="*/ 2 w 30"/>
                  <a:gd name="T11" fmla="*/ 1 h 4"/>
                  <a:gd name="T12" fmla="*/ 29 w 30"/>
                  <a:gd name="T13" fmla="*/ 0 h 4"/>
                  <a:gd name="T14" fmla="*/ 30 w 30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4">
                    <a:moveTo>
                      <a:pt x="30" y="2"/>
                    </a:moveTo>
                    <a:cubicBezTo>
                      <a:pt x="30" y="3"/>
                      <a:pt x="30" y="3"/>
                      <a:pt x="29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1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66"/>
              <p:cNvSpPr>
                <a:spLocks/>
              </p:cNvSpPr>
              <p:nvPr/>
            </p:nvSpPr>
            <p:spPr bwMode="auto">
              <a:xfrm>
                <a:off x="3940" y="2387"/>
                <a:ext cx="71" cy="9"/>
              </a:xfrm>
              <a:custGeom>
                <a:avLst/>
                <a:gdLst>
                  <a:gd name="T0" fmla="*/ 30 w 30"/>
                  <a:gd name="T1" fmla="*/ 2 h 4"/>
                  <a:gd name="T2" fmla="*/ 29 w 30"/>
                  <a:gd name="T3" fmla="*/ 3 h 4"/>
                  <a:gd name="T4" fmla="*/ 2 w 30"/>
                  <a:gd name="T5" fmla="*/ 4 h 4"/>
                  <a:gd name="T6" fmla="*/ 0 w 30"/>
                  <a:gd name="T7" fmla="*/ 2 h 4"/>
                  <a:gd name="T8" fmla="*/ 0 w 30"/>
                  <a:gd name="T9" fmla="*/ 2 h 4"/>
                  <a:gd name="T10" fmla="*/ 2 w 30"/>
                  <a:gd name="T11" fmla="*/ 1 h 4"/>
                  <a:gd name="T12" fmla="*/ 29 w 30"/>
                  <a:gd name="T13" fmla="*/ 0 h 4"/>
                  <a:gd name="T14" fmla="*/ 30 w 30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4">
                    <a:moveTo>
                      <a:pt x="30" y="2"/>
                    </a:moveTo>
                    <a:cubicBezTo>
                      <a:pt x="30" y="3"/>
                      <a:pt x="30" y="3"/>
                      <a:pt x="29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1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67"/>
              <p:cNvSpPr>
                <a:spLocks/>
              </p:cNvSpPr>
              <p:nvPr/>
            </p:nvSpPr>
            <p:spPr bwMode="auto">
              <a:xfrm>
                <a:off x="3942" y="2398"/>
                <a:ext cx="71" cy="10"/>
              </a:xfrm>
              <a:custGeom>
                <a:avLst/>
                <a:gdLst>
                  <a:gd name="T0" fmla="*/ 30 w 30"/>
                  <a:gd name="T1" fmla="*/ 2 h 4"/>
                  <a:gd name="T2" fmla="*/ 28 w 30"/>
                  <a:gd name="T3" fmla="*/ 3 h 4"/>
                  <a:gd name="T4" fmla="*/ 1 w 30"/>
                  <a:gd name="T5" fmla="*/ 4 h 4"/>
                  <a:gd name="T6" fmla="*/ 0 w 30"/>
                  <a:gd name="T7" fmla="*/ 2 h 4"/>
                  <a:gd name="T8" fmla="*/ 0 w 30"/>
                  <a:gd name="T9" fmla="*/ 2 h 4"/>
                  <a:gd name="T10" fmla="*/ 1 w 30"/>
                  <a:gd name="T11" fmla="*/ 1 h 4"/>
                  <a:gd name="T12" fmla="*/ 28 w 30"/>
                  <a:gd name="T13" fmla="*/ 0 h 4"/>
                  <a:gd name="T14" fmla="*/ 30 w 30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4">
                    <a:moveTo>
                      <a:pt x="30" y="2"/>
                    </a:moveTo>
                    <a:cubicBezTo>
                      <a:pt x="30" y="3"/>
                      <a:pt x="29" y="3"/>
                      <a:pt x="28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1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68"/>
              <p:cNvSpPr>
                <a:spLocks/>
              </p:cNvSpPr>
              <p:nvPr/>
            </p:nvSpPr>
            <p:spPr bwMode="auto">
              <a:xfrm>
                <a:off x="3961" y="2410"/>
                <a:ext cx="52" cy="10"/>
              </a:xfrm>
              <a:custGeom>
                <a:avLst/>
                <a:gdLst>
                  <a:gd name="T0" fmla="*/ 22 w 22"/>
                  <a:gd name="T1" fmla="*/ 2 h 4"/>
                  <a:gd name="T2" fmla="*/ 20 w 22"/>
                  <a:gd name="T3" fmla="*/ 3 h 4"/>
                  <a:gd name="T4" fmla="*/ 1 w 22"/>
                  <a:gd name="T5" fmla="*/ 4 h 4"/>
                  <a:gd name="T6" fmla="*/ 0 w 22"/>
                  <a:gd name="T7" fmla="*/ 2 h 4"/>
                  <a:gd name="T8" fmla="*/ 0 w 22"/>
                  <a:gd name="T9" fmla="*/ 2 h 4"/>
                  <a:gd name="T10" fmla="*/ 1 w 22"/>
                  <a:gd name="T11" fmla="*/ 1 h 4"/>
                  <a:gd name="T12" fmla="*/ 20 w 22"/>
                  <a:gd name="T13" fmla="*/ 0 h 4"/>
                  <a:gd name="T14" fmla="*/ 22 w 22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4">
                    <a:moveTo>
                      <a:pt x="22" y="2"/>
                    </a:moveTo>
                    <a:cubicBezTo>
                      <a:pt x="22" y="3"/>
                      <a:pt x="21" y="3"/>
                      <a:pt x="2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1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69"/>
              <p:cNvSpPr>
                <a:spLocks noEditPoints="1"/>
              </p:cNvSpPr>
              <p:nvPr/>
            </p:nvSpPr>
            <p:spPr bwMode="auto">
              <a:xfrm>
                <a:off x="3954" y="1907"/>
                <a:ext cx="90" cy="93"/>
              </a:xfrm>
              <a:custGeom>
                <a:avLst/>
                <a:gdLst>
                  <a:gd name="T0" fmla="*/ 38 w 38"/>
                  <a:gd name="T1" fmla="*/ 22 h 39"/>
                  <a:gd name="T2" fmla="*/ 38 w 38"/>
                  <a:gd name="T3" fmla="*/ 7 h 39"/>
                  <a:gd name="T4" fmla="*/ 31 w 38"/>
                  <a:gd name="T5" fmla="*/ 0 h 39"/>
                  <a:gd name="T6" fmla="*/ 7 w 38"/>
                  <a:gd name="T7" fmla="*/ 0 h 39"/>
                  <a:gd name="T8" fmla="*/ 0 w 38"/>
                  <a:gd name="T9" fmla="*/ 7 h 39"/>
                  <a:gd name="T10" fmla="*/ 1 w 38"/>
                  <a:gd name="T11" fmla="*/ 23 h 39"/>
                  <a:gd name="T12" fmla="*/ 8 w 38"/>
                  <a:gd name="T13" fmla="*/ 30 h 39"/>
                  <a:gd name="T14" fmla="*/ 17 w 38"/>
                  <a:gd name="T15" fmla="*/ 29 h 39"/>
                  <a:gd name="T16" fmla="*/ 17 w 38"/>
                  <a:gd name="T17" fmla="*/ 34 h 39"/>
                  <a:gd name="T18" fmla="*/ 6 w 38"/>
                  <a:gd name="T19" fmla="*/ 34 h 39"/>
                  <a:gd name="T20" fmla="*/ 4 w 38"/>
                  <a:gd name="T21" fmla="*/ 37 h 39"/>
                  <a:gd name="T22" fmla="*/ 6 w 38"/>
                  <a:gd name="T23" fmla="*/ 39 h 39"/>
                  <a:gd name="T24" fmla="*/ 33 w 38"/>
                  <a:gd name="T25" fmla="*/ 38 h 39"/>
                  <a:gd name="T26" fmla="*/ 36 w 38"/>
                  <a:gd name="T27" fmla="*/ 36 h 39"/>
                  <a:gd name="T28" fmla="*/ 33 w 38"/>
                  <a:gd name="T29" fmla="*/ 34 h 39"/>
                  <a:gd name="T30" fmla="*/ 23 w 38"/>
                  <a:gd name="T31" fmla="*/ 34 h 39"/>
                  <a:gd name="T32" fmla="*/ 22 w 38"/>
                  <a:gd name="T33" fmla="*/ 29 h 39"/>
                  <a:gd name="T34" fmla="*/ 31 w 38"/>
                  <a:gd name="T35" fmla="*/ 29 h 39"/>
                  <a:gd name="T36" fmla="*/ 38 w 38"/>
                  <a:gd name="T37" fmla="*/ 22 h 39"/>
                  <a:gd name="T38" fmla="*/ 8 w 38"/>
                  <a:gd name="T39" fmla="*/ 27 h 39"/>
                  <a:gd name="T40" fmla="*/ 3 w 38"/>
                  <a:gd name="T41" fmla="*/ 23 h 39"/>
                  <a:gd name="T42" fmla="*/ 3 w 38"/>
                  <a:gd name="T43" fmla="*/ 7 h 39"/>
                  <a:gd name="T44" fmla="*/ 7 w 38"/>
                  <a:gd name="T45" fmla="*/ 3 h 39"/>
                  <a:gd name="T46" fmla="*/ 31 w 38"/>
                  <a:gd name="T47" fmla="*/ 2 h 39"/>
                  <a:gd name="T48" fmla="*/ 35 w 38"/>
                  <a:gd name="T49" fmla="*/ 7 h 39"/>
                  <a:gd name="T50" fmla="*/ 36 w 38"/>
                  <a:gd name="T51" fmla="*/ 22 h 39"/>
                  <a:gd name="T52" fmla="*/ 31 w 38"/>
                  <a:gd name="T53" fmla="*/ 26 h 39"/>
                  <a:gd name="T54" fmla="*/ 8 w 38"/>
                  <a:gd name="T55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39">
                    <a:moveTo>
                      <a:pt x="38" y="22"/>
                    </a:moveTo>
                    <a:cubicBezTo>
                      <a:pt x="38" y="7"/>
                      <a:pt x="38" y="7"/>
                      <a:pt x="38" y="7"/>
                    </a:cubicBezTo>
                    <a:cubicBezTo>
                      <a:pt x="38" y="3"/>
                      <a:pt x="35" y="0"/>
                      <a:pt x="3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7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7"/>
                      <a:pt x="4" y="30"/>
                      <a:pt x="8" y="30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5" y="35"/>
                      <a:pt x="4" y="35"/>
                      <a:pt x="4" y="37"/>
                    </a:cubicBezTo>
                    <a:cubicBezTo>
                      <a:pt x="4" y="38"/>
                      <a:pt x="5" y="39"/>
                      <a:pt x="6" y="39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5" y="38"/>
                      <a:pt x="36" y="37"/>
                      <a:pt x="36" y="36"/>
                    </a:cubicBezTo>
                    <a:cubicBezTo>
                      <a:pt x="36" y="35"/>
                      <a:pt x="35" y="34"/>
                      <a:pt x="33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5" y="29"/>
                      <a:pt x="38" y="26"/>
                      <a:pt x="38" y="22"/>
                    </a:cubicBezTo>
                    <a:close/>
                    <a:moveTo>
                      <a:pt x="8" y="27"/>
                    </a:moveTo>
                    <a:cubicBezTo>
                      <a:pt x="5" y="27"/>
                      <a:pt x="3" y="25"/>
                      <a:pt x="3" y="23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3" y="2"/>
                      <a:pt x="35" y="4"/>
                      <a:pt x="35" y="7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4"/>
                      <a:pt x="34" y="26"/>
                      <a:pt x="31" y="26"/>
                    </a:cubicBezTo>
                    <a:lnTo>
                      <a:pt x="8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70"/>
              <p:cNvSpPr>
                <a:spLocks/>
              </p:cNvSpPr>
              <p:nvPr/>
            </p:nvSpPr>
            <p:spPr bwMode="auto">
              <a:xfrm>
                <a:off x="3968" y="1924"/>
                <a:ext cx="62" cy="7"/>
              </a:xfrm>
              <a:custGeom>
                <a:avLst/>
                <a:gdLst>
                  <a:gd name="T0" fmla="*/ 26 w 26"/>
                  <a:gd name="T1" fmla="*/ 1 h 3"/>
                  <a:gd name="T2" fmla="*/ 24 w 26"/>
                  <a:gd name="T3" fmla="*/ 2 h 3"/>
                  <a:gd name="T4" fmla="*/ 1 w 26"/>
                  <a:gd name="T5" fmla="*/ 3 h 3"/>
                  <a:gd name="T6" fmla="*/ 0 w 26"/>
                  <a:gd name="T7" fmla="*/ 2 h 3"/>
                  <a:gd name="T8" fmla="*/ 0 w 26"/>
                  <a:gd name="T9" fmla="*/ 2 h 3"/>
                  <a:gd name="T10" fmla="*/ 1 w 26"/>
                  <a:gd name="T11" fmla="*/ 0 h 3"/>
                  <a:gd name="T12" fmla="*/ 24 w 26"/>
                  <a:gd name="T13" fmla="*/ 0 h 3"/>
                  <a:gd name="T14" fmla="*/ 26 w 26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">
                    <a:moveTo>
                      <a:pt x="26" y="1"/>
                    </a:moveTo>
                    <a:cubicBezTo>
                      <a:pt x="26" y="2"/>
                      <a:pt x="25" y="2"/>
                      <a:pt x="24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5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71"/>
              <p:cNvSpPr>
                <a:spLocks/>
              </p:cNvSpPr>
              <p:nvPr/>
            </p:nvSpPr>
            <p:spPr bwMode="auto">
              <a:xfrm>
                <a:off x="3968" y="1933"/>
                <a:ext cx="62" cy="7"/>
              </a:xfrm>
              <a:custGeom>
                <a:avLst/>
                <a:gdLst>
                  <a:gd name="T0" fmla="*/ 26 w 26"/>
                  <a:gd name="T1" fmla="*/ 1 h 3"/>
                  <a:gd name="T2" fmla="*/ 24 w 26"/>
                  <a:gd name="T3" fmla="*/ 3 h 3"/>
                  <a:gd name="T4" fmla="*/ 2 w 26"/>
                  <a:gd name="T5" fmla="*/ 3 h 3"/>
                  <a:gd name="T6" fmla="*/ 0 w 26"/>
                  <a:gd name="T7" fmla="*/ 2 h 3"/>
                  <a:gd name="T8" fmla="*/ 0 w 26"/>
                  <a:gd name="T9" fmla="*/ 2 h 3"/>
                  <a:gd name="T10" fmla="*/ 1 w 26"/>
                  <a:gd name="T11" fmla="*/ 1 h 3"/>
                  <a:gd name="T12" fmla="*/ 24 w 26"/>
                  <a:gd name="T13" fmla="*/ 0 h 3"/>
                  <a:gd name="T14" fmla="*/ 26 w 26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">
                    <a:moveTo>
                      <a:pt x="26" y="1"/>
                    </a:moveTo>
                    <a:cubicBezTo>
                      <a:pt x="26" y="2"/>
                      <a:pt x="25" y="2"/>
                      <a:pt x="2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72"/>
              <p:cNvSpPr>
                <a:spLocks/>
              </p:cNvSpPr>
              <p:nvPr/>
            </p:nvSpPr>
            <p:spPr bwMode="auto">
              <a:xfrm>
                <a:off x="3968" y="1943"/>
                <a:ext cx="62" cy="7"/>
              </a:xfrm>
              <a:custGeom>
                <a:avLst/>
                <a:gdLst>
                  <a:gd name="T0" fmla="*/ 26 w 26"/>
                  <a:gd name="T1" fmla="*/ 2 h 3"/>
                  <a:gd name="T2" fmla="*/ 25 w 26"/>
                  <a:gd name="T3" fmla="*/ 3 h 3"/>
                  <a:gd name="T4" fmla="*/ 2 w 26"/>
                  <a:gd name="T5" fmla="*/ 3 h 3"/>
                  <a:gd name="T6" fmla="*/ 0 w 26"/>
                  <a:gd name="T7" fmla="*/ 2 h 3"/>
                  <a:gd name="T8" fmla="*/ 0 w 26"/>
                  <a:gd name="T9" fmla="*/ 2 h 3"/>
                  <a:gd name="T10" fmla="*/ 2 w 26"/>
                  <a:gd name="T11" fmla="*/ 1 h 3"/>
                  <a:gd name="T12" fmla="*/ 24 w 26"/>
                  <a:gd name="T13" fmla="*/ 0 h 3"/>
                  <a:gd name="T14" fmla="*/ 26 w 26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">
                    <a:moveTo>
                      <a:pt x="26" y="2"/>
                    </a:moveTo>
                    <a:cubicBezTo>
                      <a:pt x="26" y="2"/>
                      <a:pt x="25" y="3"/>
                      <a:pt x="25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73"/>
              <p:cNvSpPr>
                <a:spLocks/>
              </p:cNvSpPr>
              <p:nvPr/>
            </p:nvSpPr>
            <p:spPr bwMode="auto">
              <a:xfrm>
                <a:off x="3985" y="1955"/>
                <a:ext cx="45" cy="4"/>
              </a:xfrm>
              <a:custGeom>
                <a:avLst/>
                <a:gdLst>
                  <a:gd name="T0" fmla="*/ 19 w 19"/>
                  <a:gd name="T1" fmla="*/ 1 h 2"/>
                  <a:gd name="T2" fmla="*/ 18 w 19"/>
                  <a:gd name="T3" fmla="*/ 2 h 2"/>
                  <a:gd name="T4" fmla="*/ 2 w 19"/>
                  <a:gd name="T5" fmla="*/ 2 h 2"/>
                  <a:gd name="T6" fmla="*/ 0 w 19"/>
                  <a:gd name="T7" fmla="*/ 1 h 2"/>
                  <a:gd name="T8" fmla="*/ 0 w 19"/>
                  <a:gd name="T9" fmla="*/ 1 h 2"/>
                  <a:gd name="T10" fmla="*/ 2 w 19"/>
                  <a:gd name="T11" fmla="*/ 0 h 2"/>
                  <a:gd name="T12" fmla="*/ 18 w 19"/>
                  <a:gd name="T13" fmla="*/ 0 h 2"/>
                  <a:gd name="T14" fmla="*/ 19 w 19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">
                    <a:moveTo>
                      <a:pt x="19" y="1"/>
                    </a:moveTo>
                    <a:cubicBezTo>
                      <a:pt x="19" y="1"/>
                      <a:pt x="18" y="2"/>
                      <a:pt x="18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4"/>
              <p:cNvSpPr>
                <a:spLocks noEditPoints="1"/>
              </p:cNvSpPr>
              <p:nvPr/>
            </p:nvSpPr>
            <p:spPr bwMode="auto">
              <a:xfrm>
                <a:off x="3733" y="2679"/>
                <a:ext cx="79" cy="80"/>
              </a:xfrm>
              <a:custGeom>
                <a:avLst/>
                <a:gdLst>
                  <a:gd name="T0" fmla="*/ 33 w 33"/>
                  <a:gd name="T1" fmla="*/ 20 h 34"/>
                  <a:gd name="T2" fmla="*/ 32 w 33"/>
                  <a:gd name="T3" fmla="*/ 6 h 34"/>
                  <a:gd name="T4" fmla="*/ 26 w 33"/>
                  <a:gd name="T5" fmla="*/ 0 h 34"/>
                  <a:gd name="T6" fmla="*/ 5 w 33"/>
                  <a:gd name="T7" fmla="*/ 1 h 34"/>
                  <a:gd name="T8" fmla="*/ 0 w 33"/>
                  <a:gd name="T9" fmla="*/ 7 h 34"/>
                  <a:gd name="T10" fmla="*/ 0 w 33"/>
                  <a:gd name="T11" fmla="*/ 20 h 34"/>
                  <a:gd name="T12" fmla="*/ 6 w 33"/>
                  <a:gd name="T13" fmla="*/ 26 h 34"/>
                  <a:gd name="T14" fmla="*/ 14 w 33"/>
                  <a:gd name="T15" fmla="*/ 26 h 34"/>
                  <a:gd name="T16" fmla="*/ 14 w 33"/>
                  <a:gd name="T17" fmla="*/ 30 h 34"/>
                  <a:gd name="T18" fmla="*/ 5 w 33"/>
                  <a:gd name="T19" fmla="*/ 31 h 34"/>
                  <a:gd name="T20" fmla="*/ 3 w 33"/>
                  <a:gd name="T21" fmla="*/ 33 h 34"/>
                  <a:gd name="T22" fmla="*/ 5 w 33"/>
                  <a:gd name="T23" fmla="*/ 34 h 34"/>
                  <a:gd name="T24" fmla="*/ 29 w 33"/>
                  <a:gd name="T25" fmla="*/ 34 h 34"/>
                  <a:gd name="T26" fmla="*/ 30 w 33"/>
                  <a:gd name="T27" fmla="*/ 32 h 34"/>
                  <a:gd name="T28" fmla="*/ 29 w 33"/>
                  <a:gd name="T29" fmla="*/ 30 h 34"/>
                  <a:gd name="T30" fmla="*/ 19 w 33"/>
                  <a:gd name="T31" fmla="*/ 30 h 34"/>
                  <a:gd name="T32" fmla="*/ 19 w 33"/>
                  <a:gd name="T33" fmla="*/ 26 h 34"/>
                  <a:gd name="T34" fmla="*/ 27 w 33"/>
                  <a:gd name="T35" fmla="*/ 26 h 34"/>
                  <a:gd name="T36" fmla="*/ 33 w 33"/>
                  <a:gd name="T37" fmla="*/ 20 h 34"/>
                  <a:gd name="T38" fmla="*/ 6 w 33"/>
                  <a:gd name="T39" fmla="*/ 24 h 34"/>
                  <a:gd name="T40" fmla="*/ 2 w 33"/>
                  <a:gd name="T41" fmla="*/ 20 h 34"/>
                  <a:gd name="T42" fmla="*/ 2 w 33"/>
                  <a:gd name="T43" fmla="*/ 7 h 34"/>
                  <a:gd name="T44" fmla="*/ 6 w 33"/>
                  <a:gd name="T45" fmla="*/ 3 h 34"/>
                  <a:gd name="T46" fmla="*/ 26 w 33"/>
                  <a:gd name="T47" fmla="*/ 3 h 34"/>
                  <a:gd name="T48" fmla="*/ 30 w 33"/>
                  <a:gd name="T49" fmla="*/ 6 h 34"/>
                  <a:gd name="T50" fmla="*/ 30 w 33"/>
                  <a:gd name="T51" fmla="*/ 20 h 34"/>
                  <a:gd name="T52" fmla="*/ 27 w 33"/>
                  <a:gd name="T53" fmla="*/ 23 h 34"/>
                  <a:gd name="T54" fmla="*/ 6 w 33"/>
                  <a:gd name="T55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34">
                    <a:moveTo>
                      <a:pt x="33" y="2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32" y="3"/>
                      <a:pt x="30" y="0"/>
                      <a:pt x="26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3" y="26"/>
                      <a:pt x="6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4" y="31"/>
                      <a:pt x="3" y="31"/>
                      <a:pt x="3" y="33"/>
                    </a:cubicBezTo>
                    <a:cubicBezTo>
                      <a:pt x="3" y="34"/>
                      <a:pt x="4" y="34"/>
                      <a:pt x="5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4"/>
                      <a:pt x="30" y="33"/>
                      <a:pt x="30" y="32"/>
                    </a:cubicBezTo>
                    <a:cubicBezTo>
                      <a:pt x="30" y="31"/>
                      <a:pt x="30" y="30"/>
                      <a:pt x="2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30" y="26"/>
                      <a:pt x="33" y="23"/>
                      <a:pt x="33" y="20"/>
                    </a:cubicBezTo>
                    <a:close/>
                    <a:moveTo>
                      <a:pt x="6" y="24"/>
                    </a:moveTo>
                    <a:cubicBezTo>
                      <a:pt x="4" y="24"/>
                      <a:pt x="2" y="22"/>
                      <a:pt x="2" y="2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5"/>
                      <a:pt x="3" y="3"/>
                      <a:pt x="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8" y="3"/>
                      <a:pt x="30" y="4"/>
                      <a:pt x="30" y="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29" y="23"/>
                      <a:pt x="27" y="23"/>
                    </a:cubicBezTo>
                    <a:lnTo>
                      <a:pt x="6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75"/>
              <p:cNvSpPr>
                <a:spLocks/>
              </p:cNvSpPr>
              <p:nvPr/>
            </p:nvSpPr>
            <p:spPr bwMode="auto">
              <a:xfrm>
                <a:off x="3745" y="2693"/>
                <a:ext cx="52" cy="7"/>
              </a:xfrm>
              <a:custGeom>
                <a:avLst/>
                <a:gdLst>
                  <a:gd name="T0" fmla="*/ 22 w 22"/>
                  <a:gd name="T1" fmla="*/ 1 h 3"/>
                  <a:gd name="T2" fmla="*/ 21 w 22"/>
                  <a:gd name="T3" fmla="*/ 3 h 3"/>
                  <a:gd name="T4" fmla="*/ 1 w 22"/>
                  <a:gd name="T5" fmla="*/ 3 h 3"/>
                  <a:gd name="T6" fmla="*/ 0 w 22"/>
                  <a:gd name="T7" fmla="*/ 2 h 3"/>
                  <a:gd name="T8" fmla="*/ 0 w 22"/>
                  <a:gd name="T9" fmla="*/ 2 h 3"/>
                  <a:gd name="T10" fmla="*/ 1 w 22"/>
                  <a:gd name="T11" fmla="*/ 1 h 3"/>
                  <a:gd name="T12" fmla="*/ 21 w 22"/>
                  <a:gd name="T13" fmla="*/ 0 h 3"/>
                  <a:gd name="T14" fmla="*/ 22 w 2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3">
                    <a:moveTo>
                      <a:pt x="22" y="1"/>
                    </a:moveTo>
                    <a:cubicBezTo>
                      <a:pt x="22" y="2"/>
                      <a:pt x="21" y="3"/>
                      <a:pt x="2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2" y="1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76"/>
              <p:cNvSpPr>
                <a:spLocks/>
              </p:cNvSpPr>
              <p:nvPr/>
            </p:nvSpPr>
            <p:spPr bwMode="auto">
              <a:xfrm>
                <a:off x="3745" y="2702"/>
                <a:ext cx="52" cy="7"/>
              </a:xfrm>
              <a:custGeom>
                <a:avLst/>
                <a:gdLst>
                  <a:gd name="T0" fmla="*/ 22 w 22"/>
                  <a:gd name="T1" fmla="*/ 1 h 3"/>
                  <a:gd name="T2" fmla="*/ 21 w 22"/>
                  <a:gd name="T3" fmla="*/ 2 h 3"/>
                  <a:gd name="T4" fmla="*/ 1 w 22"/>
                  <a:gd name="T5" fmla="*/ 3 h 3"/>
                  <a:gd name="T6" fmla="*/ 0 w 22"/>
                  <a:gd name="T7" fmla="*/ 2 h 3"/>
                  <a:gd name="T8" fmla="*/ 0 w 22"/>
                  <a:gd name="T9" fmla="*/ 2 h 3"/>
                  <a:gd name="T10" fmla="*/ 1 w 22"/>
                  <a:gd name="T11" fmla="*/ 1 h 3"/>
                  <a:gd name="T12" fmla="*/ 21 w 22"/>
                  <a:gd name="T13" fmla="*/ 0 h 3"/>
                  <a:gd name="T14" fmla="*/ 22 w 2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3">
                    <a:moveTo>
                      <a:pt x="22" y="1"/>
                    </a:moveTo>
                    <a:cubicBezTo>
                      <a:pt x="22" y="2"/>
                      <a:pt x="22" y="2"/>
                      <a:pt x="2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1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77"/>
              <p:cNvSpPr>
                <a:spLocks/>
              </p:cNvSpPr>
              <p:nvPr/>
            </p:nvSpPr>
            <p:spPr bwMode="auto">
              <a:xfrm>
                <a:off x="3745" y="2712"/>
                <a:ext cx="52" cy="5"/>
              </a:xfrm>
              <a:custGeom>
                <a:avLst/>
                <a:gdLst>
                  <a:gd name="T0" fmla="*/ 22 w 22"/>
                  <a:gd name="T1" fmla="*/ 1 h 2"/>
                  <a:gd name="T2" fmla="*/ 21 w 22"/>
                  <a:gd name="T3" fmla="*/ 2 h 2"/>
                  <a:gd name="T4" fmla="*/ 1 w 22"/>
                  <a:gd name="T5" fmla="*/ 2 h 2"/>
                  <a:gd name="T6" fmla="*/ 0 w 22"/>
                  <a:gd name="T7" fmla="*/ 1 h 2"/>
                  <a:gd name="T8" fmla="*/ 0 w 22"/>
                  <a:gd name="T9" fmla="*/ 1 h 2"/>
                  <a:gd name="T10" fmla="*/ 1 w 22"/>
                  <a:gd name="T11" fmla="*/ 0 h 2"/>
                  <a:gd name="T12" fmla="*/ 21 w 22"/>
                  <a:gd name="T13" fmla="*/ 0 h 2"/>
                  <a:gd name="T14" fmla="*/ 22 w 2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">
                    <a:moveTo>
                      <a:pt x="22" y="1"/>
                    </a:moveTo>
                    <a:cubicBezTo>
                      <a:pt x="22" y="2"/>
                      <a:pt x="22" y="2"/>
                      <a:pt x="2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78"/>
              <p:cNvSpPr>
                <a:spLocks/>
              </p:cNvSpPr>
              <p:nvPr/>
            </p:nvSpPr>
            <p:spPr bwMode="auto">
              <a:xfrm>
                <a:off x="3759" y="2721"/>
                <a:ext cx="38" cy="5"/>
              </a:xfrm>
              <a:custGeom>
                <a:avLst/>
                <a:gdLst>
                  <a:gd name="T0" fmla="*/ 16 w 16"/>
                  <a:gd name="T1" fmla="*/ 1 h 2"/>
                  <a:gd name="T2" fmla="*/ 15 w 16"/>
                  <a:gd name="T3" fmla="*/ 2 h 2"/>
                  <a:gd name="T4" fmla="*/ 1 w 16"/>
                  <a:gd name="T5" fmla="*/ 2 h 2"/>
                  <a:gd name="T6" fmla="*/ 0 w 16"/>
                  <a:gd name="T7" fmla="*/ 1 h 2"/>
                  <a:gd name="T8" fmla="*/ 0 w 16"/>
                  <a:gd name="T9" fmla="*/ 1 h 2"/>
                  <a:gd name="T10" fmla="*/ 1 w 16"/>
                  <a:gd name="T11" fmla="*/ 0 h 2"/>
                  <a:gd name="T12" fmla="*/ 15 w 16"/>
                  <a:gd name="T13" fmla="*/ 0 h 2"/>
                  <a:gd name="T14" fmla="*/ 16 w 16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">
                    <a:moveTo>
                      <a:pt x="16" y="1"/>
                    </a:moveTo>
                    <a:cubicBezTo>
                      <a:pt x="16" y="1"/>
                      <a:pt x="16" y="2"/>
                      <a:pt x="15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9"/>
              <p:cNvSpPr>
                <a:spLocks noEditPoints="1"/>
              </p:cNvSpPr>
              <p:nvPr/>
            </p:nvSpPr>
            <p:spPr bwMode="auto">
              <a:xfrm>
                <a:off x="3660" y="2019"/>
                <a:ext cx="147" cy="109"/>
              </a:xfrm>
              <a:custGeom>
                <a:avLst/>
                <a:gdLst>
                  <a:gd name="T0" fmla="*/ 52 w 62"/>
                  <a:gd name="T1" fmla="*/ 0 h 46"/>
                  <a:gd name="T2" fmla="*/ 9 w 62"/>
                  <a:gd name="T3" fmla="*/ 1 h 46"/>
                  <a:gd name="T4" fmla="*/ 0 w 62"/>
                  <a:gd name="T5" fmla="*/ 11 h 46"/>
                  <a:gd name="T6" fmla="*/ 0 w 62"/>
                  <a:gd name="T7" fmla="*/ 37 h 46"/>
                  <a:gd name="T8" fmla="*/ 10 w 62"/>
                  <a:gd name="T9" fmla="*/ 46 h 46"/>
                  <a:gd name="T10" fmla="*/ 53 w 62"/>
                  <a:gd name="T11" fmla="*/ 45 h 46"/>
                  <a:gd name="T12" fmla="*/ 62 w 62"/>
                  <a:gd name="T13" fmla="*/ 35 h 46"/>
                  <a:gd name="T14" fmla="*/ 61 w 62"/>
                  <a:gd name="T15" fmla="*/ 9 h 46"/>
                  <a:gd name="T16" fmla="*/ 52 w 62"/>
                  <a:gd name="T17" fmla="*/ 0 h 46"/>
                  <a:gd name="T18" fmla="*/ 9 w 62"/>
                  <a:gd name="T19" fmla="*/ 5 h 46"/>
                  <a:gd name="T20" fmla="*/ 52 w 62"/>
                  <a:gd name="T21" fmla="*/ 4 h 46"/>
                  <a:gd name="T22" fmla="*/ 57 w 62"/>
                  <a:gd name="T23" fmla="*/ 9 h 46"/>
                  <a:gd name="T24" fmla="*/ 57 w 62"/>
                  <a:gd name="T25" fmla="*/ 12 h 46"/>
                  <a:gd name="T26" fmla="*/ 4 w 62"/>
                  <a:gd name="T27" fmla="*/ 13 h 46"/>
                  <a:gd name="T28" fmla="*/ 4 w 62"/>
                  <a:gd name="T29" fmla="*/ 11 h 46"/>
                  <a:gd name="T30" fmla="*/ 9 w 62"/>
                  <a:gd name="T31" fmla="*/ 5 h 46"/>
                  <a:gd name="T32" fmla="*/ 52 w 62"/>
                  <a:gd name="T33" fmla="*/ 41 h 46"/>
                  <a:gd name="T34" fmla="*/ 10 w 62"/>
                  <a:gd name="T35" fmla="*/ 42 h 46"/>
                  <a:gd name="T36" fmla="*/ 5 w 62"/>
                  <a:gd name="T37" fmla="*/ 37 h 46"/>
                  <a:gd name="T38" fmla="*/ 4 w 62"/>
                  <a:gd name="T39" fmla="*/ 23 h 46"/>
                  <a:gd name="T40" fmla="*/ 57 w 62"/>
                  <a:gd name="T41" fmla="*/ 22 h 46"/>
                  <a:gd name="T42" fmla="*/ 58 w 62"/>
                  <a:gd name="T43" fmla="*/ 36 h 46"/>
                  <a:gd name="T44" fmla="*/ 52 w 62"/>
                  <a:gd name="T45" fmla="*/ 4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46">
                    <a:moveTo>
                      <a:pt x="52" y="0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4" y="1"/>
                      <a:pt x="0" y="5"/>
                      <a:pt x="0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2"/>
                      <a:pt x="5" y="46"/>
                      <a:pt x="10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8" y="45"/>
                      <a:pt x="62" y="41"/>
                      <a:pt x="62" y="3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4"/>
                      <a:pt x="57" y="0"/>
                      <a:pt x="52" y="0"/>
                    </a:cubicBezTo>
                    <a:close/>
                    <a:moveTo>
                      <a:pt x="9" y="5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55" y="4"/>
                      <a:pt x="57" y="6"/>
                      <a:pt x="57" y="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8"/>
                      <a:pt x="6" y="5"/>
                      <a:pt x="9" y="5"/>
                    </a:cubicBezTo>
                    <a:close/>
                    <a:moveTo>
                      <a:pt x="52" y="41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7" y="42"/>
                      <a:pt x="5" y="40"/>
                      <a:pt x="5" y="37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39"/>
                      <a:pt x="55" y="41"/>
                      <a:pt x="5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80"/>
              <p:cNvSpPr>
                <a:spLocks/>
              </p:cNvSpPr>
              <p:nvPr/>
            </p:nvSpPr>
            <p:spPr bwMode="auto">
              <a:xfrm>
                <a:off x="3679" y="2080"/>
                <a:ext cx="71" cy="12"/>
              </a:xfrm>
              <a:custGeom>
                <a:avLst/>
                <a:gdLst>
                  <a:gd name="T0" fmla="*/ 30 w 30"/>
                  <a:gd name="T1" fmla="*/ 2 h 5"/>
                  <a:gd name="T2" fmla="*/ 28 w 30"/>
                  <a:gd name="T3" fmla="*/ 4 h 5"/>
                  <a:gd name="T4" fmla="*/ 2 w 30"/>
                  <a:gd name="T5" fmla="*/ 5 h 5"/>
                  <a:gd name="T6" fmla="*/ 0 w 30"/>
                  <a:gd name="T7" fmla="*/ 3 h 5"/>
                  <a:gd name="T8" fmla="*/ 0 w 30"/>
                  <a:gd name="T9" fmla="*/ 3 h 5"/>
                  <a:gd name="T10" fmla="*/ 2 w 30"/>
                  <a:gd name="T11" fmla="*/ 1 h 5"/>
                  <a:gd name="T12" fmla="*/ 28 w 30"/>
                  <a:gd name="T13" fmla="*/ 0 h 5"/>
                  <a:gd name="T14" fmla="*/ 30 w 30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">
                    <a:moveTo>
                      <a:pt x="30" y="2"/>
                    </a:moveTo>
                    <a:cubicBezTo>
                      <a:pt x="30" y="3"/>
                      <a:pt x="29" y="4"/>
                      <a:pt x="28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81"/>
              <p:cNvSpPr>
                <a:spLocks/>
              </p:cNvSpPr>
              <p:nvPr/>
            </p:nvSpPr>
            <p:spPr bwMode="auto">
              <a:xfrm>
                <a:off x="3679" y="2099"/>
                <a:ext cx="43" cy="10"/>
              </a:xfrm>
              <a:custGeom>
                <a:avLst/>
                <a:gdLst>
                  <a:gd name="T0" fmla="*/ 18 w 18"/>
                  <a:gd name="T1" fmla="*/ 2 h 4"/>
                  <a:gd name="T2" fmla="*/ 16 w 18"/>
                  <a:gd name="T3" fmla="*/ 4 h 4"/>
                  <a:gd name="T4" fmla="*/ 3 w 18"/>
                  <a:gd name="T5" fmla="*/ 4 h 4"/>
                  <a:gd name="T6" fmla="*/ 0 w 18"/>
                  <a:gd name="T7" fmla="*/ 2 h 4"/>
                  <a:gd name="T8" fmla="*/ 0 w 18"/>
                  <a:gd name="T9" fmla="*/ 2 h 4"/>
                  <a:gd name="T10" fmla="*/ 3 w 18"/>
                  <a:gd name="T11" fmla="*/ 0 h 4"/>
                  <a:gd name="T12" fmla="*/ 16 w 18"/>
                  <a:gd name="T13" fmla="*/ 0 h 4"/>
                  <a:gd name="T14" fmla="*/ 18 w 18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4">
                    <a:moveTo>
                      <a:pt x="18" y="2"/>
                    </a:moveTo>
                    <a:cubicBezTo>
                      <a:pt x="18" y="3"/>
                      <a:pt x="17" y="4"/>
                      <a:pt x="16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4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82"/>
              <p:cNvSpPr>
                <a:spLocks noEditPoints="1"/>
              </p:cNvSpPr>
              <p:nvPr/>
            </p:nvSpPr>
            <p:spPr bwMode="auto">
              <a:xfrm>
                <a:off x="3726" y="2586"/>
                <a:ext cx="112" cy="83"/>
              </a:xfrm>
              <a:custGeom>
                <a:avLst/>
                <a:gdLst>
                  <a:gd name="T0" fmla="*/ 39 w 47"/>
                  <a:gd name="T1" fmla="*/ 0 h 35"/>
                  <a:gd name="T2" fmla="*/ 7 w 47"/>
                  <a:gd name="T3" fmla="*/ 1 h 35"/>
                  <a:gd name="T4" fmla="*/ 0 w 47"/>
                  <a:gd name="T5" fmla="*/ 8 h 35"/>
                  <a:gd name="T6" fmla="*/ 1 w 47"/>
                  <a:gd name="T7" fmla="*/ 28 h 35"/>
                  <a:gd name="T8" fmla="*/ 8 w 47"/>
                  <a:gd name="T9" fmla="*/ 35 h 35"/>
                  <a:gd name="T10" fmla="*/ 40 w 47"/>
                  <a:gd name="T11" fmla="*/ 34 h 35"/>
                  <a:gd name="T12" fmla="*/ 47 w 47"/>
                  <a:gd name="T13" fmla="*/ 27 h 35"/>
                  <a:gd name="T14" fmla="*/ 46 w 47"/>
                  <a:gd name="T15" fmla="*/ 7 h 35"/>
                  <a:gd name="T16" fmla="*/ 39 w 47"/>
                  <a:gd name="T17" fmla="*/ 0 h 35"/>
                  <a:gd name="T18" fmla="*/ 7 w 47"/>
                  <a:gd name="T19" fmla="*/ 4 h 35"/>
                  <a:gd name="T20" fmla="*/ 39 w 47"/>
                  <a:gd name="T21" fmla="*/ 3 h 35"/>
                  <a:gd name="T22" fmla="*/ 43 w 47"/>
                  <a:gd name="T23" fmla="*/ 7 h 35"/>
                  <a:gd name="T24" fmla="*/ 43 w 47"/>
                  <a:gd name="T25" fmla="*/ 9 h 35"/>
                  <a:gd name="T26" fmla="*/ 3 w 47"/>
                  <a:gd name="T27" fmla="*/ 10 h 35"/>
                  <a:gd name="T28" fmla="*/ 3 w 47"/>
                  <a:gd name="T29" fmla="*/ 8 h 35"/>
                  <a:gd name="T30" fmla="*/ 7 w 47"/>
                  <a:gd name="T31" fmla="*/ 4 h 35"/>
                  <a:gd name="T32" fmla="*/ 40 w 47"/>
                  <a:gd name="T33" fmla="*/ 31 h 35"/>
                  <a:gd name="T34" fmla="*/ 8 w 47"/>
                  <a:gd name="T35" fmla="*/ 32 h 35"/>
                  <a:gd name="T36" fmla="*/ 4 w 47"/>
                  <a:gd name="T37" fmla="*/ 28 h 35"/>
                  <a:gd name="T38" fmla="*/ 4 w 47"/>
                  <a:gd name="T39" fmla="*/ 18 h 35"/>
                  <a:gd name="T40" fmla="*/ 43 w 47"/>
                  <a:gd name="T41" fmla="*/ 17 h 35"/>
                  <a:gd name="T42" fmla="*/ 44 w 47"/>
                  <a:gd name="T43" fmla="*/ 27 h 35"/>
                  <a:gd name="T44" fmla="*/ 40 w 47"/>
                  <a:gd name="T4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35">
                    <a:moveTo>
                      <a:pt x="39" y="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3" y="1"/>
                      <a:pt x="0" y="4"/>
                      <a:pt x="0" y="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32"/>
                      <a:pt x="4" y="35"/>
                      <a:pt x="8" y="35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4" y="34"/>
                      <a:pt x="47" y="31"/>
                      <a:pt x="47" y="2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  <a:close/>
                    <a:moveTo>
                      <a:pt x="7" y="4"/>
                    </a:moveTo>
                    <a:cubicBezTo>
                      <a:pt x="39" y="3"/>
                      <a:pt x="39" y="3"/>
                      <a:pt x="39" y="3"/>
                    </a:cubicBezTo>
                    <a:cubicBezTo>
                      <a:pt x="41" y="3"/>
                      <a:pt x="43" y="5"/>
                      <a:pt x="43" y="7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6"/>
                      <a:pt x="5" y="4"/>
                      <a:pt x="7" y="4"/>
                    </a:cubicBezTo>
                    <a:close/>
                    <a:moveTo>
                      <a:pt x="40" y="31"/>
                    </a:moveTo>
                    <a:cubicBezTo>
                      <a:pt x="8" y="32"/>
                      <a:pt x="8" y="32"/>
                      <a:pt x="8" y="32"/>
                    </a:cubicBezTo>
                    <a:cubicBezTo>
                      <a:pt x="6" y="32"/>
                      <a:pt x="4" y="30"/>
                      <a:pt x="4" y="2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9"/>
                      <a:pt x="42" y="31"/>
                      <a:pt x="4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83"/>
              <p:cNvSpPr>
                <a:spLocks/>
              </p:cNvSpPr>
              <p:nvPr/>
            </p:nvSpPr>
            <p:spPr bwMode="auto">
              <a:xfrm>
                <a:off x="3743" y="2633"/>
                <a:ext cx="52" cy="8"/>
              </a:xfrm>
              <a:custGeom>
                <a:avLst/>
                <a:gdLst>
                  <a:gd name="T0" fmla="*/ 22 w 22"/>
                  <a:gd name="T1" fmla="*/ 1 h 3"/>
                  <a:gd name="T2" fmla="*/ 20 w 22"/>
                  <a:gd name="T3" fmla="*/ 3 h 3"/>
                  <a:gd name="T4" fmla="*/ 1 w 22"/>
                  <a:gd name="T5" fmla="*/ 3 h 3"/>
                  <a:gd name="T6" fmla="*/ 0 w 22"/>
                  <a:gd name="T7" fmla="*/ 2 h 3"/>
                  <a:gd name="T8" fmla="*/ 0 w 22"/>
                  <a:gd name="T9" fmla="*/ 2 h 3"/>
                  <a:gd name="T10" fmla="*/ 1 w 22"/>
                  <a:gd name="T11" fmla="*/ 0 h 3"/>
                  <a:gd name="T12" fmla="*/ 20 w 22"/>
                  <a:gd name="T13" fmla="*/ 0 h 3"/>
                  <a:gd name="T14" fmla="*/ 22 w 2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3">
                    <a:moveTo>
                      <a:pt x="22" y="1"/>
                    </a:moveTo>
                    <a:cubicBezTo>
                      <a:pt x="22" y="2"/>
                      <a:pt x="21" y="3"/>
                      <a:pt x="2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84"/>
              <p:cNvSpPr>
                <a:spLocks/>
              </p:cNvSpPr>
              <p:nvPr/>
            </p:nvSpPr>
            <p:spPr bwMode="auto">
              <a:xfrm>
                <a:off x="3743" y="2648"/>
                <a:ext cx="31" cy="7"/>
              </a:xfrm>
              <a:custGeom>
                <a:avLst/>
                <a:gdLst>
                  <a:gd name="T0" fmla="*/ 13 w 13"/>
                  <a:gd name="T1" fmla="*/ 1 h 3"/>
                  <a:gd name="T2" fmla="*/ 11 w 13"/>
                  <a:gd name="T3" fmla="*/ 3 h 3"/>
                  <a:gd name="T4" fmla="*/ 1 w 13"/>
                  <a:gd name="T5" fmla="*/ 3 h 3"/>
                  <a:gd name="T6" fmla="*/ 0 w 13"/>
                  <a:gd name="T7" fmla="*/ 1 h 3"/>
                  <a:gd name="T8" fmla="*/ 0 w 13"/>
                  <a:gd name="T9" fmla="*/ 1 h 3"/>
                  <a:gd name="T10" fmla="*/ 1 w 13"/>
                  <a:gd name="T11" fmla="*/ 0 h 3"/>
                  <a:gd name="T12" fmla="*/ 11 w 13"/>
                  <a:gd name="T13" fmla="*/ 0 h 3"/>
                  <a:gd name="T14" fmla="*/ 13 w 1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3">
                    <a:moveTo>
                      <a:pt x="13" y="1"/>
                    </a:moveTo>
                    <a:cubicBezTo>
                      <a:pt x="13" y="2"/>
                      <a:pt x="12" y="3"/>
                      <a:pt x="1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0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85"/>
              <p:cNvSpPr>
                <a:spLocks noEditPoints="1"/>
              </p:cNvSpPr>
              <p:nvPr/>
            </p:nvSpPr>
            <p:spPr bwMode="auto">
              <a:xfrm>
                <a:off x="3861" y="2484"/>
                <a:ext cx="15" cy="28"/>
              </a:xfrm>
              <a:custGeom>
                <a:avLst/>
                <a:gdLst>
                  <a:gd name="T0" fmla="*/ 1 w 6"/>
                  <a:gd name="T1" fmla="*/ 6 h 12"/>
                  <a:gd name="T2" fmla="*/ 0 w 6"/>
                  <a:gd name="T3" fmla="*/ 7 h 12"/>
                  <a:gd name="T4" fmla="*/ 0 w 6"/>
                  <a:gd name="T5" fmla="*/ 9 h 12"/>
                  <a:gd name="T6" fmla="*/ 1 w 6"/>
                  <a:gd name="T7" fmla="*/ 9 h 12"/>
                  <a:gd name="T8" fmla="*/ 2 w 6"/>
                  <a:gd name="T9" fmla="*/ 10 h 12"/>
                  <a:gd name="T10" fmla="*/ 2 w 6"/>
                  <a:gd name="T11" fmla="*/ 11 h 12"/>
                  <a:gd name="T12" fmla="*/ 2 w 6"/>
                  <a:gd name="T13" fmla="*/ 12 h 12"/>
                  <a:gd name="T14" fmla="*/ 2 w 6"/>
                  <a:gd name="T15" fmla="*/ 11 h 12"/>
                  <a:gd name="T16" fmla="*/ 2 w 6"/>
                  <a:gd name="T17" fmla="*/ 10 h 12"/>
                  <a:gd name="T18" fmla="*/ 3 w 6"/>
                  <a:gd name="T19" fmla="*/ 10 h 12"/>
                  <a:gd name="T20" fmla="*/ 3 w 6"/>
                  <a:gd name="T21" fmla="*/ 11 h 12"/>
                  <a:gd name="T22" fmla="*/ 4 w 6"/>
                  <a:gd name="T23" fmla="*/ 12 h 12"/>
                  <a:gd name="T24" fmla="*/ 4 w 6"/>
                  <a:gd name="T25" fmla="*/ 11 h 12"/>
                  <a:gd name="T26" fmla="*/ 4 w 6"/>
                  <a:gd name="T27" fmla="*/ 10 h 12"/>
                  <a:gd name="T28" fmla="*/ 5 w 6"/>
                  <a:gd name="T29" fmla="*/ 10 h 12"/>
                  <a:gd name="T30" fmla="*/ 6 w 6"/>
                  <a:gd name="T31" fmla="*/ 10 h 12"/>
                  <a:gd name="T32" fmla="*/ 6 w 6"/>
                  <a:gd name="T33" fmla="*/ 9 h 12"/>
                  <a:gd name="T34" fmla="*/ 6 w 6"/>
                  <a:gd name="T35" fmla="*/ 9 h 12"/>
                  <a:gd name="T36" fmla="*/ 6 w 6"/>
                  <a:gd name="T37" fmla="*/ 8 h 12"/>
                  <a:gd name="T38" fmla="*/ 6 w 6"/>
                  <a:gd name="T39" fmla="*/ 8 h 12"/>
                  <a:gd name="T40" fmla="*/ 5 w 6"/>
                  <a:gd name="T41" fmla="*/ 8 h 12"/>
                  <a:gd name="T42" fmla="*/ 4 w 6"/>
                  <a:gd name="T43" fmla="*/ 9 h 12"/>
                  <a:gd name="T44" fmla="*/ 4 w 6"/>
                  <a:gd name="T45" fmla="*/ 6 h 12"/>
                  <a:gd name="T46" fmla="*/ 4 w 6"/>
                  <a:gd name="T47" fmla="*/ 6 h 12"/>
                  <a:gd name="T48" fmla="*/ 5 w 6"/>
                  <a:gd name="T49" fmla="*/ 5 h 12"/>
                  <a:gd name="T50" fmla="*/ 6 w 6"/>
                  <a:gd name="T51" fmla="*/ 5 h 12"/>
                  <a:gd name="T52" fmla="*/ 6 w 6"/>
                  <a:gd name="T53" fmla="*/ 4 h 12"/>
                  <a:gd name="T54" fmla="*/ 6 w 6"/>
                  <a:gd name="T55" fmla="*/ 3 h 12"/>
                  <a:gd name="T56" fmla="*/ 5 w 6"/>
                  <a:gd name="T57" fmla="*/ 2 h 12"/>
                  <a:gd name="T58" fmla="*/ 4 w 6"/>
                  <a:gd name="T59" fmla="*/ 2 h 12"/>
                  <a:gd name="T60" fmla="*/ 4 w 6"/>
                  <a:gd name="T61" fmla="*/ 0 h 12"/>
                  <a:gd name="T62" fmla="*/ 4 w 6"/>
                  <a:gd name="T63" fmla="*/ 0 h 12"/>
                  <a:gd name="T64" fmla="*/ 4 w 6"/>
                  <a:gd name="T65" fmla="*/ 0 h 12"/>
                  <a:gd name="T66" fmla="*/ 4 w 6"/>
                  <a:gd name="T67" fmla="*/ 1 h 12"/>
                  <a:gd name="T68" fmla="*/ 3 w 6"/>
                  <a:gd name="T69" fmla="*/ 1 h 12"/>
                  <a:gd name="T70" fmla="*/ 3 w 6"/>
                  <a:gd name="T71" fmla="*/ 1 h 12"/>
                  <a:gd name="T72" fmla="*/ 3 w 6"/>
                  <a:gd name="T73" fmla="*/ 0 h 12"/>
                  <a:gd name="T74" fmla="*/ 2 w 6"/>
                  <a:gd name="T75" fmla="*/ 0 h 12"/>
                  <a:gd name="T76" fmla="*/ 2 w 6"/>
                  <a:gd name="T77" fmla="*/ 0 h 12"/>
                  <a:gd name="T78" fmla="*/ 2 w 6"/>
                  <a:gd name="T79" fmla="*/ 1 h 12"/>
                  <a:gd name="T80" fmla="*/ 1 w 6"/>
                  <a:gd name="T81" fmla="*/ 1 h 12"/>
                  <a:gd name="T82" fmla="*/ 1 w 6"/>
                  <a:gd name="T83" fmla="*/ 1 h 12"/>
                  <a:gd name="T84" fmla="*/ 1 w 6"/>
                  <a:gd name="T85" fmla="*/ 1 h 12"/>
                  <a:gd name="T86" fmla="*/ 1 w 6"/>
                  <a:gd name="T87" fmla="*/ 2 h 12"/>
                  <a:gd name="T88" fmla="*/ 1 w 6"/>
                  <a:gd name="T89" fmla="*/ 2 h 12"/>
                  <a:gd name="T90" fmla="*/ 1 w 6"/>
                  <a:gd name="T91" fmla="*/ 3 h 12"/>
                  <a:gd name="T92" fmla="*/ 1 w 6"/>
                  <a:gd name="T93" fmla="*/ 3 h 12"/>
                  <a:gd name="T94" fmla="*/ 2 w 6"/>
                  <a:gd name="T95" fmla="*/ 3 h 12"/>
                  <a:gd name="T96" fmla="*/ 2 w 6"/>
                  <a:gd name="T97" fmla="*/ 3 h 12"/>
                  <a:gd name="T98" fmla="*/ 2 w 6"/>
                  <a:gd name="T99" fmla="*/ 5 h 12"/>
                  <a:gd name="T100" fmla="*/ 1 w 6"/>
                  <a:gd name="T101" fmla="*/ 6 h 12"/>
                  <a:gd name="T102" fmla="*/ 3 w 6"/>
                  <a:gd name="T103" fmla="*/ 7 h 12"/>
                  <a:gd name="T104" fmla="*/ 3 w 6"/>
                  <a:gd name="T105" fmla="*/ 6 h 12"/>
                  <a:gd name="T106" fmla="*/ 3 w 6"/>
                  <a:gd name="T107" fmla="*/ 9 h 12"/>
                  <a:gd name="T108" fmla="*/ 3 w 6"/>
                  <a:gd name="T109" fmla="*/ 8 h 12"/>
                  <a:gd name="T110" fmla="*/ 3 w 6"/>
                  <a:gd name="T111" fmla="*/ 7 h 12"/>
                  <a:gd name="T112" fmla="*/ 3 w 6"/>
                  <a:gd name="T113" fmla="*/ 3 h 12"/>
                  <a:gd name="T114" fmla="*/ 3 w 6"/>
                  <a:gd name="T115" fmla="*/ 3 h 12"/>
                  <a:gd name="T116" fmla="*/ 3 w 6"/>
                  <a:gd name="T117" fmla="*/ 4 h 12"/>
                  <a:gd name="T118" fmla="*/ 3 w 6"/>
                  <a:gd name="T119" fmla="*/ 5 h 12"/>
                  <a:gd name="T120" fmla="*/ 3 w 6"/>
                  <a:gd name="T12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" h="12">
                    <a:moveTo>
                      <a:pt x="1" y="6"/>
                    </a:moveTo>
                    <a:cubicBezTo>
                      <a:pt x="0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6"/>
                      <a:pt x="1" y="6"/>
                    </a:cubicBezTo>
                    <a:close/>
                    <a:moveTo>
                      <a:pt x="3" y="7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8"/>
                      <a:pt x="3" y="8"/>
                    </a:cubicBezTo>
                    <a:lnTo>
                      <a:pt x="3" y="7"/>
                    </a:lnTo>
                    <a:close/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86"/>
              <p:cNvSpPr>
                <a:spLocks noEditPoints="1"/>
              </p:cNvSpPr>
              <p:nvPr/>
            </p:nvSpPr>
            <p:spPr bwMode="auto">
              <a:xfrm>
                <a:off x="3840" y="2470"/>
                <a:ext cx="57" cy="83"/>
              </a:xfrm>
              <a:custGeom>
                <a:avLst/>
                <a:gdLst>
                  <a:gd name="T0" fmla="*/ 9 w 24"/>
                  <a:gd name="T1" fmla="*/ 23 h 35"/>
                  <a:gd name="T2" fmla="*/ 8 w 24"/>
                  <a:gd name="T3" fmla="*/ 33 h 35"/>
                  <a:gd name="T4" fmla="*/ 10 w 24"/>
                  <a:gd name="T5" fmla="*/ 35 h 35"/>
                  <a:gd name="T6" fmla="*/ 13 w 24"/>
                  <a:gd name="T7" fmla="*/ 35 h 35"/>
                  <a:gd name="T8" fmla="*/ 15 w 24"/>
                  <a:gd name="T9" fmla="*/ 33 h 35"/>
                  <a:gd name="T10" fmla="*/ 15 w 24"/>
                  <a:gd name="T11" fmla="*/ 23 h 35"/>
                  <a:gd name="T12" fmla="*/ 24 w 24"/>
                  <a:gd name="T13" fmla="*/ 12 h 35"/>
                  <a:gd name="T14" fmla="*/ 12 w 24"/>
                  <a:gd name="T15" fmla="*/ 0 h 35"/>
                  <a:gd name="T16" fmla="*/ 0 w 24"/>
                  <a:gd name="T17" fmla="*/ 11 h 35"/>
                  <a:gd name="T18" fmla="*/ 9 w 24"/>
                  <a:gd name="T19" fmla="*/ 23 h 35"/>
                  <a:gd name="T20" fmla="*/ 4 w 24"/>
                  <a:gd name="T21" fmla="*/ 12 h 35"/>
                  <a:gd name="T22" fmla="*/ 12 w 24"/>
                  <a:gd name="T23" fmla="*/ 3 h 35"/>
                  <a:gd name="T24" fmla="*/ 20 w 24"/>
                  <a:gd name="T25" fmla="*/ 12 h 35"/>
                  <a:gd name="T26" fmla="*/ 12 w 24"/>
                  <a:gd name="T27" fmla="*/ 20 h 35"/>
                  <a:gd name="T28" fmla="*/ 4 w 24"/>
                  <a:gd name="T2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5">
                    <a:moveTo>
                      <a:pt x="9" y="23"/>
                    </a:moveTo>
                    <a:cubicBezTo>
                      <a:pt x="8" y="33"/>
                      <a:pt x="8" y="33"/>
                      <a:pt x="8" y="33"/>
                    </a:cubicBezTo>
                    <a:cubicBezTo>
                      <a:pt x="8" y="34"/>
                      <a:pt x="9" y="35"/>
                      <a:pt x="10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4"/>
                      <a:pt x="15" y="3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20" y="22"/>
                      <a:pt x="24" y="17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7"/>
                      <a:pt x="4" y="21"/>
                      <a:pt x="9" y="23"/>
                    </a:cubicBezTo>
                    <a:close/>
                    <a:moveTo>
                      <a:pt x="4" y="12"/>
                    </a:moveTo>
                    <a:cubicBezTo>
                      <a:pt x="4" y="7"/>
                      <a:pt x="8" y="3"/>
                      <a:pt x="12" y="3"/>
                    </a:cubicBezTo>
                    <a:cubicBezTo>
                      <a:pt x="17" y="4"/>
                      <a:pt x="21" y="7"/>
                      <a:pt x="20" y="12"/>
                    </a:cubicBezTo>
                    <a:cubicBezTo>
                      <a:pt x="20" y="17"/>
                      <a:pt x="16" y="20"/>
                      <a:pt x="12" y="20"/>
                    </a:cubicBezTo>
                    <a:cubicBezTo>
                      <a:pt x="7" y="20"/>
                      <a:pt x="4" y="16"/>
                      <a:pt x="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87"/>
              <p:cNvSpPr>
                <a:spLocks/>
              </p:cNvSpPr>
              <p:nvPr/>
            </p:nvSpPr>
            <p:spPr bwMode="auto">
              <a:xfrm>
                <a:off x="3807" y="2460"/>
                <a:ext cx="104" cy="64"/>
              </a:xfrm>
              <a:custGeom>
                <a:avLst/>
                <a:gdLst>
                  <a:gd name="T0" fmla="*/ 7 w 44"/>
                  <a:gd name="T1" fmla="*/ 0 h 27"/>
                  <a:gd name="T2" fmla="*/ 38 w 44"/>
                  <a:gd name="T3" fmla="*/ 1 h 27"/>
                  <a:gd name="T4" fmla="*/ 44 w 44"/>
                  <a:gd name="T5" fmla="*/ 6 h 27"/>
                  <a:gd name="T6" fmla="*/ 43 w 44"/>
                  <a:gd name="T7" fmla="*/ 22 h 27"/>
                  <a:gd name="T8" fmla="*/ 38 w 44"/>
                  <a:gd name="T9" fmla="*/ 27 h 27"/>
                  <a:gd name="T10" fmla="*/ 35 w 44"/>
                  <a:gd name="T11" fmla="*/ 27 h 27"/>
                  <a:gd name="T12" fmla="*/ 38 w 44"/>
                  <a:gd name="T13" fmla="*/ 25 h 27"/>
                  <a:gd name="T14" fmla="*/ 38 w 44"/>
                  <a:gd name="T15" fmla="*/ 25 h 27"/>
                  <a:gd name="T16" fmla="*/ 41 w 44"/>
                  <a:gd name="T17" fmla="*/ 22 h 27"/>
                  <a:gd name="T18" fmla="*/ 41 w 44"/>
                  <a:gd name="T19" fmla="*/ 6 h 27"/>
                  <a:gd name="T20" fmla="*/ 38 w 44"/>
                  <a:gd name="T21" fmla="*/ 3 h 27"/>
                  <a:gd name="T22" fmla="*/ 6 w 44"/>
                  <a:gd name="T23" fmla="*/ 2 h 27"/>
                  <a:gd name="T24" fmla="*/ 3 w 44"/>
                  <a:gd name="T25" fmla="*/ 5 h 27"/>
                  <a:gd name="T26" fmla="*/ 3 w 44"/>
                  <a:gd name="T27" fmla="*/ 21 h 27"/>
                  <a:gd name="T28" fmla="*/ 6 w 44"/>
                  <a:gd name="T29" fmla="*/ 24 h 27"/>
                  <a:gd name="T30" fmla="*/ 14 w 44"/>
                  <a:gd name="T31" fmla="*/ 24 h 27"/>
                  <a:gd name="T32" fmla="*/ 16 w 44"/>
                  <a:gd name="T33" fmla="*/ 27 h 27"/>
                  <a:gd name="T34" fmla="*/ 6 w 44"/>
                  <a:gd name="T35" fmla="*/ 26 h 27"/>
                  <a:gd name="T36" fmla="*/ 0 w 44"/>
                  <a:gd name="T37" fmla="*/ 21 h 27"/>
                  <a:gd name="T38" fmla="*/ 1 w 44"/>
                  <a:gd name="T39" fmla="*/ 5 h 27"/>
                  <a:gd name="T40" fmla="*/ 7 w 44"/>
                  <a:gd name="T4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" h="27">
                    <a:moveTo>
                      <a:pt x="7" y="0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41" y="1"/>
                      <a:pt x="44" y="3"/>
                      <a:pt x="44" y="6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5"/>
                      <a:pt x="41" y="27"/>
                      <a:pt x="38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6" y="27"/>
                      <a:pt x="37" y="26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41" y="24"/>
                      <a:pt x="41" y="22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5"/>
                      <a:pt x="40" y="3"/>
                      <a:pt x="38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3" y="3"/>
                      <a:pt x="3" y="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4" y="24"/>
                      <a:pt x="6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5"/>
                      <a:pt x="15" y="26"/>
                      <a:pt x="16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3" y="26"/>
                      <a:pt x="0" y="24"/>
                      <a:pt x="0" y="2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3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88"/>
              <p:cNvSpPr>
                <a:spLocks/>
              </p:cNvSpPr>
              <p:nvPr/>
            </p:nvSpPr>
            <p:spPr bwMode="auto">
              <a:xfrm>
                <a:off x="3783" y="2353"/>
                <a:ext cx="69" cy="43"/>
              </a:xfrm>
              <a:custGeom>
                <a:avLst/>
                <a:gdLst>
                  <a:gd name="T0" fmla="*/ 29 w 29"/>
                  <a:gd name="T1" fmla="*/ 0 h 18"/>
                  <a:gd name="T2" fmla="*/ 15 w 29"/>
                  <a:gd name="T3" fmla="*/ 15 h 18"/>
                  <a:gd name="T4" fmla="*/ 10 w 29"/>
                  <a:gd name="T5" fmla="*/ 10 h 18"/>
                  <a:gd name="T6" fmla="*/ 0 w 29"/>
                  <a:gd name="T7" fmla="*/ 18 h 18"/>
                  <a:gd name="T8" fmla="*/ 0 w 29"/>
                  <a:gd name="T9" fmla="*/ 14 h 18"/>
                  <a:gd name="T10" fmla="*/ 10 w 29"/>
                  <a:gd name="T11" fmla="*/ 6 h 18"/>
                  <a:gd name="T12" fmla="*/ 15 w 29"/>
                  <a:gd name="T13" fmla="*/ 11 h 18"/>
                  <a:gd name="T14" fmla="*/ 29 w 29"/>
                  <a:gd name="T15" fmla="*/ 0 h 18"/>
                  <a:gd name="T16" fmla="*/ 29 w 29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8">
                    <a:moveTo>
                      <a:pt x="29" y="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89"/>
              <p:cNvSpPr>
                <a:spLocks/>
              </p:cNvSpPr>
              <p:nvPr/>
            </p:nvSpPr>
            <p:spPr bwMode="auto">
              <a:xfrm>
                <a:off x="3842" y="2401"/>
                <a:ext cx="0" cy="5"/>
              </a:xfrm>
              <a:custGeom>
                <a:avLst/>
                <a:gdLst>
                  <a:gd name="T0" fmla="*/ 0 h 2"/>
                  <a:gd name="T1" fmla="*/ 2 h 2"/>
                  <a:gd name="T2" fmla="*/ 1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90"/>
              <p:cNvSpPr>
                <a:spLocks/>
              </p:cNvSpPr>
              <p:nvPr/>
            </p:nvSpPr>
            <p:spPr bwMode="auto">
              <a:xfrm>
                <a:off x="3842" y="2394"/>
                <a:ext cx="0" cy="4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91"/>
              <p:cNvSpPr>
                <a:spLocks noEditPoints="1"/>
              </p:cNvSpPr>
              <p:nvPr/>
            </p:nvSpPr>
            <p:spPr bwMode="auto">
              <a:xfrm>
                <a:off x="3783" y="2363"/>
                <a:ext cx="71" cy="52"/>
              </a:xfrm>
              <a:custGeom>
                <a:avLst/>
                <a:gdLst>
                  <a:gd name="T0" fmla="*/ 29 w 30"/>
                  <a:gd name="T1" fmla="*/ 0 h 22"/>
                  <a:gd name="T2" fmla="*/ 27 w 30"/>
                  <a:gd name="T3" fmla="*/ 3 h 22"/>
                  <a:gd name="T4" fmla="*/ 15 w 30"/>
                  <a:gd name="T5" fmla="*/ 15 h 22"/>
                  <a:gd name="T6" fmla="*/ 10 w 30"/>
                  <a:gd name="T7" fmla="*/ 11 h 22"/>
                  <a:gd name="T8" fmla="*/ 0 w 30"/>
                  <a:gd name="T9" fmla="*/ 18 h 22"/>
                  <a:gd name="T10" fmla="*/ 0 w 30"/>
                  <a:gd name="T11" fmla="*/ 20 h 22"/>
                  <a:gd name="T12" fmla="*/ 2 w 30"/>
                  <a:gd name="T13" fmla="*/ 22 h 22"/>
                  <a:gd name="T14" fmla="*/ 27 w 30"/>
                  <a:gd name="T15" fmla="*/ 22 h 22"/>
                  <a:gd name="T16" fmla="*/ 30 w 30"/>
                  <a:gd name="T17" fmla="*/ 19 h 22"/>
                  <a:gd name="T18" fmla="*/ 29 w 30"/>
                  <a:gd name="T19" fmla="*/ 0 h 22"/>
                  <a:gd name="T20" fmla="*/ 27 w 30"/>
                  <a:gd name="T21" fmla="*/ 18 h 22"/>
                  <a:gd name="T22" fmla="*/ 26 w 30"/>
                  <a:gd name="T23" fmla="*/ 18 h 22"/>
                  <a:gd name="T24" fmla="*/ 26 w 30"/>
                  <a:gd name="T25" fmla="*/ 18 h 22"/>
                  <a:gd name="T26" fmla="*/ 26 w 30"/>
                  <a:gd name="T27" fmla="*/ 20 h 22"/>
                  <a:gd name="T28" fmla="*/ 26 w 30"/>
                  <a:gd name="T29" fmla="*/ 20 h 22"/>
                  <a:gd name="T30" fmla="*/ 25 w 30"/>
                  <a:gd name="T31" fmla="*/ 20 h 22"/>
                  <a:gd name="T32" fmla="*/ 25 w 30"/>
                  <a:gd name="T33" fmla="*/ 19 h 22"/>
                  <a:gd name="T34" fmla="*/ 25 w 30"/>
                  <a:gd name="T35" fmla="*/ 19 h 22"/>
                  <a:gd name="T36" fmla="*/ 25 w 30"/>
                  <a:gd name="T37" fmla="*/ 20 h 22"/>
                  <a:gd name="T38" fmla="*/ 24 w 30"/>
                  <a:gd name="T39" fmla="*/ 20 h 22"/>
                  <a:gd name="T40" fmla="*/ 24 w 30"/>
                  <a:gd name="T41" fmla="*/ 20 h 22"/>
                  <a:gd name="T42" fmla="*/ 24 w 30"/>
                  <a:gd name="T43" fmla="*/ 19 h 22"/>
                  <a:gd name="T44" fmla="*/ 23 w 30"/>
                  <a:gd name="T45" fmla="*/ 18 h 22"/>
                  <a:gd name="T46" fmla="*/ 23 w 30"/>
                  <a:gd name="T47" fmla="*/ 18 h 22"/>
                  <a:gd name="T48" fmla="*/ 23 w 30"/>
                  <a:gd name="T49" fmla="*/ 18 h 22"/>
                  <a:gd name="T50" fmla="*/ 23 w 30"/>
                  <a:gd name="T51" fmla="*/ 18 h 22"/>
                  <a:gd name="T52" fmla="*/ 23 w 30"/>
                  <a:gd name="T53" fmla="*/ 17 h 22"/>
                  <a:gd name="T54" fmla="*/ 23 w 30"/>
                  <a:gd name="T55" fmla="*/ 17 h 22"/>
                  <a:gd name="T56" fmla="*/ 24 w 30"/>
                  <a:gd name="T57" fmla="*/ 17 h 22"/>
                  <a:gd name="T58" fmla="*/ 24 w 30"/>
                  <a:gd name="T59" fmla="*/ 18 h 22"/>
                  <a:gd name="T60" fmla="*/ 24 w 30"/>
                  <a:gd name="T61" fmla="*/ 16 h 22"/>
                  <a:gd name="T62" fmla="*/ 24 w 30"/>
                  <a:gd name="T63" fmla="*/ 16 h 22"/>
                  <a:gd name="T64" fmla="*/ 23 w 30"/>
                  <a:gd name="T65" fmla="*/ 15 h 22"/>
                  <a:gd name="T66" fmla="*/ 23 w 30"/>
                  <a:gd name="T67" fmla="*/ 15 h 22"/>
                  <a:gd name="T68" fmla="*/ 23 w 30"/>
                  <a:gd name="T69" fmla="*/ 14 h 22"/>
                  <a:gd name="T70" fmla="*/ 23 w 30"/>
                  <a:gd name="T71" fmla="*/ 13 h 22"/>
                  <a:gd name="T72" fmla="*/ 23 w 30"/>
                  <a:gd name="T73" fmla="*/ 13 h 22"/>
                  <a:gd name="T74" fmla="*/ 24 w 30"/>
                  <a:gd name="T75" fmla="*/ 12 h 22"/>
                  <a:gd name="T76" fmla="*/ 24 w 30"/>
                  <a:gd name="T77" fmla="*/ 12 h 22"/>
                  <a:gd name="T78" fmla="*/ 24 w 30"/>
                  <a:gd name="T79" fmla="*/ 11 h 22"/>
                  <a:gd name="T80" fmla="*/ 25 w 30"/>
                  <a:gd name="T81" fmla="*/ 11 h 22"/>
                  <a:gd name="T82" fmla="*/ 25 w 30"/>
                  <a:gd name="T83" fmla="*/ 12 h 22"/>
                  <a:gd name="T84" fmla="*/ 25 w 30"/>
                  <a:gd name="T85" fmla="*/ 12 h 22"/>
                  <a:gd name="T86" fmla="*/ 25 w 30"/>
                  <a:gd name="T87" fmla="*/ 12 h 22"/>
                  <a:gd name="T88" fmla="*/ 25 w 30"/>
                  <a:gd name="T89" fmla="*/ 11 h 22"/>
                  <a:gd name="T90" fmla="*/ 25 w 30"/>
                  <a:gd name="T91" fmla="*/ 11 h 22"/>
                  <a:gd name="T92" fmla="*/ 26 w 30"/>
                  <a:gd name="T93" fmla="*/ 11 h 22"/>
                  <a:gd name="T94" fmla="*/ 26 w 30"/>
                  <a:gd name="T95" fmla="*/ 12 h 22"/>
                  <a:gd name="T96" fmla="*/ 26 w 30"/>
                  <a:gd name="T97" fmla="*/ 12 h 22"/>
                  <a:gd name="T98" fmla="*/ 26 w 30"/>
                  <a:gd name="T99" fmla="*/ 12 h 22"/>
                  <a:gd name="T100" fmla="*/ 27 w 30"/>
                  <a:gd name="T101" fmla="*/ 12 h 22"/>
                  <a:gd name="T102" fmla="*/ 27 w 30"/>
                  <a:gd name="T103" fmla="*/ 13 h 22"/>
                  <a:gd name="T104" fmla="*/ 27 w 30"/>
                  <a:gd name="T105" fmla="*/ 13 h 22"/>
                  <a:gd name="T106" fmla="*/ 27 w 30"/>
                  <a:gd name="T107" fmla="*/ 13 h 22"/>
                  <a:gd name="T108" fmla="*/ 26 w 30"/>
                  <a:gd name="T109" fmla="*/ 13 h 22"/>
                  <a:gd name="T110" fmla="*/ 26 w 30"/>
                  <a:gd name="T111" fmla="*/ 13 h 22"/>
                  <a:gd name="T112" fmla="*/ 26 w 30"/>
                  <a:gd name="T113" fmla="*/ 13 h 22"/>
                  <a:gd name="T114" fmla="*/ 26 w 30"/>
                  <a:gd name="T115" fmla="*/ 15 h 22"/>
                  <a:gd name="T116" fmla="*/ 27 w 30"/>
                  <a:gd name="T117" fmla="*/ 16 h 22"/>
                  <a:gd name="T118" fmla="*/ 27 w 30"/>
                  <a:gd name="T119" fmla="*/ 17 h 22"/>
                  <a:gd name="T120" fmla="*/ 27 w 30"/>
                  <a:gd name="T12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0" h="22">
                    <a:moveTo>
                      <a:pt x="29" y="0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2"/>
                      <a:pt x="2" y="22"/>
                    </a:cubicBezTo>
                    <a:cubicBezTo>
                      <a:pt x="2" y="22"/>
                      <a:pt x="25" y="22"/>
                      <a:pt x="27" y="22"/>
                    </a:cubicBezTo>
                    <a:cubicBezTo>
                      <a:pt x="30" y="22"/>
                      <a:pt x="30" y="19"/>
                      <a:pt x="30" y="19"/>
                    </a:cubicBezTo>
                    <a:lnTo>
                      <a:pt x="29" y="0"/>
                    </a:lnTo>
                    <a:close/>
                    <a:moveTo>
                      <a:pt x="27" y="18"/>
                    </a:moveTo>
                    <a:cubicBezTo>
                      <a:pt x="27" y="18"/>
                      <a:pt x="27" y="18"/>
                      <a:pt x="26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5"/>
                      <a:pt x="24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3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7" y="16"/>
                    </a:cubicBezTo>
                    <a:cubicBezTo>
                      <a:pt x="27" y="16"/>
                      <a:pt x="27" y="16"/>
                      <a:pt x="27" y="17"/>
                    </a:cubicBezTo>
                    <a:cubicBezTo>
                      <a:pt x="27" y="17"/>
                      <a:pt x="27" y="17"/>
                      <a:pt x="2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92"/>
              <p:cNvSpPr>
                <a:spLocks/>
              </p:cNvSpPr>
              <p:nvPr/>
            </p:nvSpPr>
            <p:spPr bwMode="auto">
              <a:xfrm>
                <a:off x="3778" y="1613"/>
                <a:ext cx="83" cy="52"/>
              </a:xfrm>
              <a:custGeom>
                <a:avLst/>
                <a:gdLst>
                  <a:gd name="T0" fmla="*/ 35 w 35"/>
                  <a:gd name="T1" fmla="*/ 1 h 22"/>
                  <a:gd name="T2" fmla="*/ 18 w 35"/>
                  <a:gd name="T3" fmla="*/ 19 h 22"/>
                  <a:gd name="T4" fmla="*/ 12 w 35"/>
                  <a:gd name="T5" fmla="*/ 13 h 22"/>
                  <a:gd name="T6" fmla="*/ 0 w 35"/>
                  <a:gd name="T7" fmla="*/ 22 h 22"/>
                  <a:gd name="T8" fmla="*/ 0 w 35"/>
                  <a:gd name="T9" fmla="*/ 18 h 22"/>
                  <a:gd name="T10" fmla="*/ 12 w 35"/>
                  <a:gd name="T11" fmla="*/ 8 h 22"/>
                  <a:gd name="T12" fmla="*/ 18 w 35"/>
                  <a:gd name="T13" fmla="*/ 14 h 22"/>
                  <a:gd name="T14" fmla="*/ 35 w 35"/>
                  <a:gd name="T15" fmla="*/ 0 h 22"/>
                  <a:gd name="T16" fmla="*/ 35 w 35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2">
                    <a:moveTo>
                      <a:pt x="35" y="1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93"/>
              <p:cNvSpPr>
                <a:spLocks/>
              </p:cNvSpPr>
              <p:nvPr/>
            </p:nvSpPr>
            <p:spPr bwMode="auto">
              <a:xfrm>
                <a:off x="3849" y="1670"/>
                <a:ext cx="3" cy="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3 h 3"/>
                  <a:gd name="T4" fmla="*/ 1 w 1"/>
                  <a:gd name="T5" fmla="*/ 2 h 3"/>
                  <a:gd name="T6" fmla="*/ 1 w 1"/>
                  <a:gd name="T7" fmla="*/ 1 h 3"/>
                  <a:gd name="T8" fmla="*/ 0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94"/>
              <p:cNvSpPr>
                <a:spLocks/>
              </p:cNvSpPr>
              <p:nvPr/>
            </p:nvSpPr>
            <p:spPr bwMode="auto">
              <a:xfrm>
                <a:off x="3849" y="1663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95"/>
              <p:cNvSpPr>
                <a:spLocks noEditPoints="1"/>
              </p:cNvSpPr>
              <p:nvPr/>
            </p:nvSpPr>
            <p:spPr bwMode="auto">
              <a:xfrm>
                <a:off x="3778" y="1627"/>
                <a:ext cx="86" cy="62"/>
              </a:xfrm>
              <a:custGeom>
                <a:avLst/>
                <a:gdLst>
                  <a:gd name="T0" fmla="*/ 35 w 36"/>
                  <a:gd name="T1" fmla="*/ 0 h 26"/>
                  <a:gd name="T2" fmla="*/ 33 w 36"/>
                  <a:gd name="T3" fmla="*/ 3 h 26"/>
                  <a:gd name="T4" fmla="*/ 18 w 36"/>
                  <a:gd name="T5" fmla="*/ 18 h 26"/>
                  <a:gd name="T6" fmla="*/ 12 w 36"/>
                  <a:gd name="T7" fmla="*/ 12 h 26"/>
                  <a:gd name="T8" fmla="*/ 0 w 36"/>
                  <a:gd name="T9" fmla="*/ 21 h 26"/>
                  <a:gd name="T10" fmla="*/ 0 w 36"/>
                  <a:gd name="T11" fmla="*/ 23 h 26"/>
                  <a:gd name="T12" fmla="*/ 3 w 36"/>
                  <a:gd name="T13" fmla="*/ 26 h 26"/>
                  <a:gd name="T14" fmla="*/ 33 w 36"/>
                  <a:gd name="T15" fmla="*/ 26 h 26"/>
                  <a:gd name="T16" fmla="*/ 36 w 36"/>
                  <a:gd name="T17" fmla="*/ 22 h 26"/>
                  <a:gd name="T18" fmla="*/ 35 w 36"/>
                  <a:gd name="T19" fmla="*/ 0 h 26"/>
                  <a:gd name="T20" fmla="*/ 32 w 36"/>
                  <a:gd name="T21" fmla="*/ 21 h 26"/>
                  <a:gd name="T22" fmla="*/ 32 w 36"/>
                  <a:gd name="T23" fmla="*/ 21 h 26"/>
                  <a:gd name="T24" fmla="*/ 31 w 36"/>
                  <a:gd name="T25" fmla="*/ 22 h 26"/>
                  <a:gd name="T26" fmla="*/ 31 w 36"/>
                  <a:gd name="T27" fmla="*/ 23 h 26"/>
                  <a:gd name="T28" fmla="*/ 31 w 36"/>
                  <a:gd name="T29" fmla="*/ 23 h 26"/>
                  <a:gd name="T30" fmla="*/ 31 w 36"/>
                  <a:gd name="T31" fmla="*/ 23 h 26"/>
                  <a:gd name="T32" fmla="*/ 31 w 36"/>
                  <a:gd name="T33" fmla="*/ 22 h 26"/>
                  <a:gd name="T34" fmla="*/ 30 w 36"/>
                  <a:gd name="T35" fmla="*/ 22 h 26"/>
                  <a:gd name="T36" fmla="*/ 30 w 36"/>
                  <a:gd name="T37" fmla="*/ 23 h 26"/>
                  <a:gd name="T38" fmla="*/ 30 w 36"/>
                  <a:gd name="T39" fmla="*/ 23 h 26"/>
                  <a:gd name="T40" fmla="*/ 29 w 36"/>
                  <a:gd name="T41" fmla="*/ 23 h 26"/>
                  <a:gd name="T42" fmla="*/ 29 w 36"/>
                  <a:gd name="T43" fmla="*/ 22 h 26"/>
                  <a:gd name="T44" fmla="*/ 28 w 36"/>
                  <a:gd name="T45" fmla="*/ 22 h 26"/>
                  <a:gd name="T46" fmla="*/ 28 w 36"/>
                  <a:gd name="T47" fmla="*/ 21 h 26"/>
                  <a:gd name="T48" fmla="*/ 28 w 36"/>
                  <a:gd name="T49" fmla="*/ 21 h 26"/>
                  <a:gd name="T50" fmla="*/ 28 w 36"/>
                  <a:gd name="T51" fmla="*/ 21 h 26"/>
                  <a:gd name="T52" fmla="*/ 28 w 36"/>
                  <a:gd name="T53" fmla="*/ 20 h 26"/>
                  <a:gd name="T54" fmla="*/ 28 w 36"/>
                  <a:gd name="T55" fmla="*/ 20 h 26"/>
                  <a:gd name="T56" fmla="*/ 29 w 36"/>
                  <a:gd name="T57" fmla="*/ 20 h 26"/>
                  <a:gd name="T58" fmla="*/ 29 w 36"/>
                  <a:gd name="T59" fmla="*/ 21 h 26"/>
                  <a:gd name="T60" fmla="*/ 29 w 36"/>
                  <a:gd name="T61" fmla="*/ 18 h 26"/>
                  <a:gd name="T62" fmla="*/ 29 w 36"/>
                  <a:gd name="T63" fmla="*/ 18 h 26"/>
                  <a:gd name="T64" fmla="*/ 28 w 36"/>
                  <a:gd name="T65" fmla="*/ 18 h 26"/>
                  <a:gd name="T66" fmla="*/ 28 w 36"/>
                  <a:gd name="T67" fmla="*/ 17 h 26"/>
                  <a:gd name="T68" fmla="*/ 28 w 36"/>
                  <a:gd name="T69" fmla="*/ 16 h 26"/>
                  <a:gd name="T70" fmla="*/ 28 w 36"/>
                  <a:gd name="T71" fmla="*/ 15 h 26"/>
                  <a:gd name="T72" fmla="*/ 28 w 36"/>
                  <a:gd name="T73" fmla="*/ 15 h 26"/>
                  <a:gd name="T74" fmla="*/ 29 w 36"/>
                  <a:gd name="T75" fmla="*/ 14 h 26"/>
                  <a:gd name="T76" fmla="*/ 29 w 36"/>
                  <a:gd name="T77" fmla="*/ 13 h 26"/>
                  <a:gd name="T78" fmla="*/ 29 w 36"/>
                  <a:gd name="T79" fmla="*/ 13 h 26"/>
                  <a:gd name="T80" fmla="*/ 30 w 36"/>
                  <a:gd name="T81" fmla="*/ 13 h 26"/>
                  <a:gd name="T82" fmla="*/ 30 w 36"/>
                  <a:gd name="T83" fmla="*/ 14 h 26"/>
                  <a:gd name="T84" fmla="*/ 30 w 36"/>
                  <a:gd name="T85" fmla="*/ 14 h 26"/>
                  <a:gd name="T86" fmla="*/ 30 w 36"/>
                  <a:gd name="T87" fmla="*/ 14 h 26"/>
                  <a:gd name="T88" fmla="*/ 30 w 36"/>
                  <a:gd name="T89" fmla="*/ 13 h 26"/>
                  <a:gd name="T90" fmla="*/ 31 w 36"/>
                  <a:gd name="T91" fmla="*/ 13 h 26"/>
                  <a:gd name="T92" fmla="*/ 31 w 36"/>
                  <a:gd name="T93" fmla="*/ 13 h 26"/>
                  <a:gd name="T94" fmla="*/ 31 w 36"/>
                  <a:gd name="T95" fmla="*/ 14 h 26"/>
                  <a:gd name="T96" fmla="*/ 32 w 36"/>
                  <a:gd name="T97" fmla="*/ 14 h 26"/>
                  <a:gd name="T98" fmla="*/ 32 w 36"/>
                  <a:gd name="T99" fmla="*/ 14 h 26"/>
                  <a:gd name="T100" fmla="*/ 32 w 36"/>
                  <a:gd name="T101" fmla="*/ 14 h 26"/>
                  <a:gd name="T102" fmla="*/ 32 w 36"/>
                  <a:gd name="T103" fmla="*/ 15 h 26"/>
                  <a:gd name="T104" fmla="*/ 32 w 36"/>
                  <a:gd name="T105" fmla="*/ 15 h 26"/>
                  <a:gd name="T106" fmla="*/ 32 w 36"/>
                  <a:gd name="T107" fmla="*/ 15 h 26"/>
                  <a:gd name="T108" fmla="*/ 32 w 36"/>
                  <a:gd name="T109" fmla="*/ 16 h 26"/>
                  <a:gd name="T110" fmla="*/ 31 w 36"/>
                  <a:gd name="T111" fmla="*/ 15 h 26"/>
                  <a:gd name="T112" fmla="*/ 31 w 36"/>
                  <a:gd name="T113" fmla="*/ 15 h 26"/>
                  <a:gd name="T114" fmla="*/ 31 w 36"/>
                  <a:gd name="T115" fmla="*/ 18 h 26"/>
                  <a:gd name="T116" fmla="*/ 32 w 36"/>
                  <a:gd name="T117" fmla="*/ 18 h 26"/>
                  <a:gd name="T118" fmla="*/ 33 w 36"/>
                  <a:gd name="T119" fmla="*/ 20 h 26"/>
                  <a:gd name="T120" fmla="*/ 32 w 36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" h="26">
                    <a:moveTo>
                      <a:pt x="35" y="0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6"/>
                      <a:pt x="3" y="26"/>
                      <a:pt x="3" y="26"/>
                    </a:cubicBezTo>
                    <a:cubicBezTo>
                      <a:pt x="3" y="26"/>
                      <a:pt x="31" y="26"/>
                      <a:pt x="33" y="26"/>
                    </a:cubicBezTo>
                    <a:cubicBezTo>
                      <a:pt x="36" y="25"/>
                      <a:pt x="36" y="22"/>
                      <a:pt x="36" y="22"/>
                    </a:cubicBezTo>
                    <a:lnTo>
                      <a:pt x="35" y="0"/>
                    </a:lnTo>
                    <a:close/>
                    <a:moveTo>
                      <a:pt x="32" y="21"/>
                    </a:move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8" y="22"/>
                    </a:cubicBezTo>
                    <a:cubicBezTo>
                      <a:pt x="28" y="22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0"/>
                      <a:pt x="29" y="21"/>
                      <a:pt x="29" y="21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29" y="14"/>
                      <a:pt x="29" y="14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1" y="13"/>
                      <a:pt x="31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2" y="14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5"/>
                      <a:pt x="32" y="15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9"/>
                      <a:pt x="33" y="19"/>
                      <a:pt x="33" y="20"/>
                    </a:cubicBezTo>
                    <a:cubicBezTo>
                      <a:pt x="33" y="20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96"/>
              <p:cNvSpPr>
                <a:spLocks noEditPoints="1"/>
              </p:cNvSpPr>
              <p:nvPr/>
            </p:nvSpPr>
            <p:spPr bwMode="auto">
              <a:xfrm>
                <a:off x="3660" y="1874"/>
                <a:ext cx="45" cy="45"/>
              </a:xfrm>
              <a:custGeom>
                <a:avLst/>
                <a:gdLst>
                  <a:gd name="T0" fmla="*/ 9 w 19"/>
                  <a:gd name="T1" fmla="*/ 0 h 19"/>
                  <a:gd name="T2" fmla="*/ 0 w 19"/>
                  <a:gd name="T3" fmla="*/ 9 h 19"/>
                  <a:gd name="T4" fmla="*/ 10 w 19"/>
                  <a:gd name="T5" fmla="*/ 18 h 19"/>
                  <a:gd name="T6" fmla="*/ 19 w 19"/>
                  <a:gd name="T7" fmla="*/ 9 h 19"/>
                  <a:gd name="T8" fmla="*/ 9 w 19"/>
                  <a:gd name="T9" fmla="*/ 0 h 19"/>
                  <a:gd name="T10" fmla="*/ 10 w 19"/>
                  <a:gd name="T11" fmla="*/ 17 h 19"/>
                  <a:gd name="T12" fmla="*/ 2 w 19"/>
                  <a:gd name="T13" fmla="*/ 9 h 19"/>
                  <a:gd name="T14" fmla="*/ 9 w 19"/>
                  <a:gd name="T15" fmla="*/ 2 h 19"/>
                  <a:gd name="T16" fmla="*/ 17 w 19"/>
                  <a:gd name="T17" fmla="*/ 9 h 19"/>
                  <a:gd name="T18" fmla="*/ 10 w 19"/>
                  <a:gd name="T1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9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9"/>
                      <a:pt x="10" y="18"/>
                    </a:cubicBezTo>
                    <a:cubicBezTo>
                      <a:pt x="15" y="18"/>
                      <a:pt x="19" y="14"/>
                      <a:pt x="19" y="9"/>
                    </a:cubicBezTo>
                    <a:cubicBezTo>
                      <a:pt x="19" y="4"/>
                      <a:pt x="14" y="0"/>
                      <a:pt x="9" y="0"/>
                    </a:cubicBezTo>
                    <a:close/>
                    <a:moveTo>
                      <a:pt x="10" y="17"/>
                    </a:moveTo>
                    <a:cubicBezTo>
                      <a:pt x="5" y="17"/>
                      <a:pt x="2" y="13"/>
                      <a:pt x="2" y="9"/>
                    </a:cubicBezTo>
                    <a:cubicBezTo>
                      <a:pt x="2" y="5"/>
                      <a:pt x="5" y="2"/>
                      <a:pt x="9" y="2"/>
                    </a:cubicBezTo>
                    <a:cubicBezTo>
                      <a:pt x="13" y="2"/>
                      <a:pt x="17" y="5"/>
                      <a:pt x="17" y="9"/>
                    </a:cubicBezTo>
                    <a:cubicBezTo>
                      <a:pt x="17" y="13"/>
                      <a:pt x="14" y="17"/>
                      <a:pt x="1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97"/>
              <p:cNvSpPr>
                <a:spLocks noEditPoints="1"/>
              </p:cNvSpPr>
              <p:nvPr/>
            </p:nvSpPr>
            <p:spPr bwMode="auto">
              <a:xfrm>
                <a:off x="3674" y="1881"/>
                <a:ext cx="17" cy="29"/>
              </a:xfrm>
              <a:custGeom>
                <a:avLst/>
                <a:gdLst>
                  <a:gd name="T0" fmla="*/ 5 w 7"/>
                  <a:gd name="T1" fmla="*/ 5 h 12"/>
                  <a:gd name="T2" fmla="*/ 5 w 7"/>
                  <a:gd name="T3" fmla="*/ 3 h 12"/>
                  <a:gd name="T4" fmla="*/ 5 w 7"/>
                  <a:gd name="T5" fmla="*/ 3 h 12"/>
                  <a:gd name="T6" fmla="*/ 6 w 7"/>
                  <a:gd name="T7" fmla="*/ 3 h 12"/>
                  <a:gd name="T8" fmla="*/ 6 w 7"/>
                  <a:gd name="T9" fmla="*/ 3 h 12"/>
                  <a:gd name="T10" fmla="*/ 6 w 7"/>
                  <a:gd name="T11" fmla="*/ 2 h 12"/>
                  <a:gd name="T12" fmla="*/ 6 w 7"/>
                  <a:gd name="T13" fmla="*/ 2 h 12"/>
                  <a:gd name="T14" fmla="*/ 6 w 7"/>
                  <a:gd name="T15" fmla="*/ 2 h 12"/>
                  <a:gd name="T16" fmla="*/ 6 w 7"/>
                  <a:gd name="T17" fmla="*/ 2 h 12"/>
                  <a:gd name="T18" fmla="*/ 5 w 7"/>
                  <a:gd name="T19" fmla="*/ 2 h 12"/>
                  <a:gd name="T20" fmla="*/ 5 w 7"/>
                  <a:gd name="T21" fmla="*/ 1 h 12"/>
                  <a:gd name="T22" fmla="*/ 5 w 7"/>
                  <a:gd name="T23" fmla="*/ 0 h 12"/>
                  <a:gd name="T24" fmla="*/ 4 w 7"/>
                  <a:gd name="T25" fmla="*/ 0 h 12"/>
                  <a:gd name="T26" fmla="*/ 4 w 7"/>
                  <a:gd name="T27" fmla="*/ 0 h 12"/>
                  <a:gd name="T28" fmla="*/ 4 w 7"/>
                  <a:gd name="T29" fmla="*/ 1 h 12"/>
                  <a:gd name="T30" fmla="*/ 4 w 7"/>
                  <a:gd name="T31" fmla="*/ 1 h 12"/>
                  <a:gd name="T32" fmla="*/ 3 w 7"/>
                  <a:gd name="T33" fmla="*/ 2 h 12"/>
                  <a:gd name="T34" fmla="*/ 3 w 7"/>
                  <a:gd name="T35" fmla="*/ 0 h 12"/>
                  <a:gd name="T36" fmla="*/ 3 w 7"/>
                  <a:gd name="T37" fmla="*/ 0 h 12"/>
                  <a:gd name="T38" fmla="*/ 2 w 7"/>
                  <a:gd name="T39" fmla="*/ 0 h 12"/>
                  <a:gd name="T40" fmla="*/ 2 w 7"/>
                  <a:gd name="T41" fmla="*/ 2 h 12"/>
                  <a:gd name="T42" fmla="*/ 1 w 7"/>
                  <a:gd name="T43" fmla="*/ 2 h 12"/>
                  <a:gd name="T44" fmla="*/ 1 w 7"/>
                  <a:gd name="T45" fmla="*/ 3 h 12"/>
                  <a:gd name="T46" fmla="*/ 1 w 7"/>
                  <a:gd name="T47" fmla="*/ 4 h 12"/>
                  <a:gd name="T48" fmla="*/ 1 w 7"/>
                  <a:gd name="T49" fmla="*/ 5 h 12"/>
                  <a:gd name="T50" fmla="*/ 1 w 7"/>
                  <a:gd name="T51" fmla="*/ 6 h 12"/>
                  <a:gd name="T52" fmla="*/ 2 w 7"/>
                  <a:gd name="T53" fmla="*/ 6 h 12"/>
                  <a:gd name="T54" fmla="*/ 2 w 7"/>
                  <a:gd name="T55" fmla="*/ 6 h 12"/>
                  <a:gd name="T56" fmla="*/ 2 w 7"/>
                  <a:gd name="T57" fmla="*/ 9 h 12"/>
                  <a:gd name="T58" fmla="*/ 2 w 7"/>
                  <a:gd name="T59" fmla="*/ 9 h 12"/>
                  <a:gd name="T60" fmla="*/ 1 w 7"/>
                  <a:gd name="T61" fmla="*/ 9 h 12"/>
                  <a:gd name="T62" fmla="*/ 1 w 7"/>
                  <a:gd name="T63" fmla="*/ 9 h 12"/>
                  <a:gd name="T64" fmla="*/ 1 w 7"/>
                  <a:gd name="T65" fmla="*/ 9 h 12"/>
                  <a:gd name="T66" fmla="*/ 0 w 7"/>
                  <a:gd name="T67" fmla="*/ 10 h 12"/>
                  <a:gd name="T68" fmla="*/ 1 w 7"/>
                  <a:gd name="T69" fmla="*/ 10 h 12"/>
                  <a:gd name="T70" fmla="*/ 1 w 7"/>
                  <a:gd name="T71" fmla="*/ 10 h 12"/>
                  <a:gd name="T72" fmla="*/ 3 w 7"/>
                  <a:gd name="T73" fmla="*/ 11 h 12"/>
                  <a:gd name="T74" fmla="*/ 3 w 7"/>
                  <a:gd name="T75" fmla="*/ 12 h 12"/>
                  <a:gd name="T76" fmla="*/ 3 w 7"/>
                  <a:gd name="T77" fmla="*/ 12 h 12"/>
                  <a:gd name="T78" fmla="*/ 3 w 7"/>
                  <a:gd name="T79" fmla="*/ 12 h 12"/>
                  <a:gd name="T80" fmla="*/ 3 w 7"/>
                  <a:gd name="T81" fmla="*/ 11 h 12"/>
                  <a:gd name="T82" fmla="*/ 4 w 7"/>
                  <a:gd name="T83" fmla="*/ 11 h 12"/>
                  <a:gd name="T84" fmla="*/ 4 w 7"/>
                  <a:gd name="T85" fmla="*/ 12 h 12"/>
                  <a:gd name="T86" fmla="*/ 5 w 7"/>
                  <a:gd name="T87" fmla="*/ 12 h 12"/>
                  <a:gd name="T88" fmla="*/ 5 w 7"/>
                  <a:gd name="T89" fmla="*/ 12 h 12"/>
                  <a:gd name="T90" fmla="*/ 5 w 7"/>
                  <a:gd name="T91" fmla="*/ 10 h 12"/>
                  <a:gd name="T92" fmla="*/ 6 w 7"/>
                  <a:gd name="T93" fmla="*/ 10 h 12"/>
                  <a:gd name="T94" fmla="*/ 6 w 7"/>
                  <a:gd name="T95" fmla="*/ 9 h 12"/>
                  <a:gd name="T96" fmla="*/ 7 w 7"/>
                  <a:gd name="T97" fmla="*/ 8 h 12"/>
                  <a:gd name="T98" fmla="*/ 6 w 7"/>
                  <a:gd name="T99" fmla="*/ 6 h 12"/>
                  <a:gd name="T100" fmla="*/ 5 w 7"/>
                  <a:gd name="T101" fmla="*/ 5 h 12"/>
                  <a:gd name="T102" fmla="*/ 4 w 7"/>
                  <a:gd name="T103" fmla="*/ 9 h 12"/>
                  <a:gd name="T104" fmla="*/ 3 w 7"/>
                  <a:gd name="T105" fmla="*/ 9 h 12"/>
                  <a:gd name="T106" fmla="*/ 3 w 7"/>
                  <a:gd name="T107" fmla="*/ 7 h 12"/>
                  <a:gd name="T108" fmla="*/ 4 w 7"/>
                  <a:gd name="T109" fmla="*/ 7 h 12"/>
                  <a:gd name="T110" fmla="*/ 4 w 7"/>
                  <a:gd name="T111" fmla="*/ 9 h 12"/>
                  <a:gd name="T112" fmla="*/ 4 w 7"/>
                  <a:gd name="T113" fmla="*/ 5 h 12"/>
                  <a:gd name="T114" fmla="*/ 3 w 7"/>
                  <a:gd name="T115" fmla="*/ 5 h 12"/>
                  <a:gd name="T116" fmla="*/ 3 w 7"/>
                  <a:gd name="T117" fmla="*/ 3 h 12"/>
                  <a:gd name="T118" fmla="*/ 4 w 7"/>
                  <a:gd name="T119" fmla="*/ 3 h 12"/>
                  <a:gd name="T120" fmla="*/ 4 w 7"/>
                  <a:gd name="T12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" h="12">
                    <a:moveTo>
                      <a:pt x="5" y="5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7" y="7"/>
                      <a:pt x="6" y="7"/>
                      <a:pt x="6" y="6"/>
                    </a:cubicBezTo>
                    <a:cubicBezTo>
                      <a:pt x="6" y="6"/>
                      <a:pt x="5" y="6"/>
                      <a:pt x="5" y="5"/>
                    </a:cubicBezTo>
                    <a:close/>
                    <a:moveTo>
                      <a:pt x="4" y="9"/>
                    </a:moveTo>
                    <a:cubicBezTo>
                      <a:pt x="4" y="9"/>
                      <a:pt x="4" y="9"/>
                      <a:pt x="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lnTo>
                      <a:pt x="4" y="9"/>
                    </a:lnTo>
                    <a:close/>
                    <a:moveTo>
                      <a:pt x="4" y="5"/>
                    </a:moveTo>
                    <a:cubicBezTo>
                      <a:pt x="4" y="5"/>
                      <a:pt x="3" y="5"/>
                      <a:pt x="3" y="5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98"/>
              <p:cNvSpPr>
                <a:spLocks noEditPoints="1"/>
              </p:cNvSpPr>
              <p:nvPr/>
            </p:nvSpPr>
            <p:spPr bwMode="auto">
              <a:xfrm>
                <a:off x="3906" y="1974"/>
                <a:ext cx="41" cy="40"/>
              </a:xfrm>
              <a:custGeom>
                <a:avLst/>
                <a:gdLst>
                  <a:gd name="T0" fmla="*/ 9 w 17"/>
                  <a:gd name="T1" fmla="*/ 0 h 17"/>
                  <a:gd name="T2" fmla="*/ 0 w 17"/>
                  <a:gd name="T3" fmla="*/ 9 h 17"/>
                  <a:gd name="T4" fmla="*/ 9 w 17"/>
                  <a:gd name="T5" fmla="*/ 17 h 17"/>
                  <a:gd name="T6" fmla="*/ 17 w 17"/>
                  <a:gd name="T7" fmla="*/ 8 h 17"/>
                  <a:gd name="T8" fmla="*/ 9 w 17"/>
                  <a:gd name="T9" fmla="*/ 0 h 17"/>
                  <a:gd name="T10" fmla="*/ 9 w 17"/>
                  <a:gd name="T11" fmla="*/ 16 h 17"/>
                  <a:gd name="T12" fmla="*/ 2 w 17"/>
                  <a:gd name="T13" fmla="*/ 9 h 17"/>
                  <a:gd name="T14" fmla="*/ 9 w 17"/>
                  <a:gd name="T15" fmla="*/ 2 h 17"/>
                  <a:gd name="T16" fmla="*/ 16 w 17"/>
                  <a:gd name="T17" fmla="*/ 8 h 17"/>
                  <a:gd name="T18" fmla="*/ 9 w 17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ubicBezTo>
                      <a:pt x="14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  <a:moveTo>
                      <a:pt x="9" y="16"/>
                    </a:moveTo>
                    <a:cubicBezTo>
                      <a:pt x="5" y="16"/>
                      <a:pt x="2" y="13"/>
                      <a:pt x="2" y="9"/>
                    </a:cubicBezTo>
                    <a:cubicBezTo>
                      <a:pt x="2" y="5"/>
                      <a:pt x="5" y="2"/>
                      <a:pt x="9" y="2"/>
                    </a:cubicBezTo>
                    <a:cubicBezTo>
                      <a:pt x="12" y="2"/>
                      <a:pt x="16" y="5"/>
                      <a:pt x="16" y="8"/>
                    </a:cubicBezTo>
                    <a:cubicBezTo>
                      <a:pt x="16" y="12"/>
                      <a:pt x="13" y="15"/>
                      <a:pt x="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99"/>
              <p:cNvSpPr>
                <a:spLocks noEditPoints="1"/>
              </p:cNvSpPr>
              <p:nvPr/>
            </p:nvSpPr>
            <p:spPr bwMode="auto">
              <a:xfrm>
                <a:off x="3921" y="1981"/>
                <a:ext cx="14" cy="26"/>
              </a:xfrm>
              <a:custGeom>
                <a:avLst/>
                <a:gdLst>
                  <a:gd name="T0" fmla="*/ 4 w 6"/>
                  <a:gd name="T1" fmla="*/ 5 h 11"/>
                  <a:gd name="T2" fmla="*/ 4 w 6"/>
                  <a:gd name="T3" fmla="*/ 3 h 11"/>
                  <a:gd name="T4" fmla="*/ 4 w 6"/>
                  <a:gd name="T5" fmla="*/ 3 h 11"/>
                  <a:gd name="T6" fmla="*/ 5 w 6"/>
                  <a:gd name="T7" fmla="*/ 3 h 11"/>
                  <a:gd name="T8" fmla="*/ 5 w 6"/>
                  <a:gd name="T9" fmla="*/ 3 h 11"/>
                  <a:gd name="T10" fmla="*/ 5 w 6"/>
                  <a:gd name="T11" fmla="*/ 2 h 11"/>
                  <a:gd name="T12" fmla="*/ 5 w 6"/>
                  <a:gd name="T13" fmla="*/ 2 h 11"/>
                  <a:gd name="T14" fmla="*/ 5 w 6"/>
                  <a:gd name="T15" fmla="*/ 2 h 11"/>
                  <a:gd name="T16" fmla="*/ 5 w 6"/>
                  <a:gd name="T17" fmla="*/ 1 h 11"/>
                  <a:gd name="T18" fmla="*/ 5 w 6"/>
                  <a:gd name="T19" fmla="*/ 1 h 11"/>
                  <a:gd name="T20" fmla="*/ 4 w 6"/>
                  <a:gd name="T21" fmla="*/ 1 h 11"/>
                  <a:gd name="T22" fmla="*/ 4 w 6"/>
                  <a:gd name="T23" fmla="*/ 0 h 11"/>
                  <a:gd name="T24" fmla="*/ 4 w 6"/>
                  <a:gd name="T25" fmla="*/ 0 h 11"/>
                  <a:gd name="T26" fmla="*/ 3 w 6"/>
                  <a:gd name="T27" fmla="*/ 0 h 11"/>
                  <a:gd name="T28" fmla="*/ 3 w 6"/>
                  <a:gd name="T29" fmla="*/ 1 h 11"/>
                  <a:gd name="T30" fmla="*/ 3 w 6"/>
                  <a:gd name="T31" fmla="*/ 1 h 11"/>
                  <a:gd name="T32" fmla="*/ 3 w 6"/>
                  <a:gd name="T33" fmla="*/ 1 h 11"/>
                  <a:gd name="T34" fmla="*/ 2 w 6"/>
                  <a:gd name="T35" fmla="*/ 0 h 11"/>
                  <a:gd name="T36" fmla="*/ 2 w 6"/>
                  <a:gd name="T37" fmla="*/ 0 h 11"/>
                  <a:gd name="T38" fmla="*/ 2 w 6"/>
                  <a:gd name="T39" fmla="*/ 0 h 11"/>
                  <a:gd name="T40" fmla="*/ 2 w 6"/>
                  <a:gd name="T41" fmla="*/ 2 h 11"/>
                  <a:gd name="T42" fmla="*/ 1 w 6"/>
                  <a:gd name="T43" fmla="*/ 2 h 11"/>
                  <a:gd name="T44" fmla="*/ 0 w 6"/>
                  <a:gd name="T45" fmla="*/ 3 h 11"/>
                  <a:gd name="T46" fmla="*/ 0 w 6"/>
                  <a:gd name="T47" fmla="*/ 4 h 11"/>
                  <a:gd name="T48" fmla="*/ 0 w 6"/>
                  <a:gd name="T49" fmla="*/ 5 h 11"/>
                  <a:gd name="T50" fmla="*/ 1 w 6"/>
                  <a:gd name="T51" fmla="*/ 5 h 11"/>
                  <a:gd name="T52" fmla="*/ 2 w 6"/>
                  <a:gd name="T53" fmla="*/ 6 h 11"/>
                  <a:gd name="T54" fmla="*/ 2 w 6"/>
                  <a:gd name="T55" fmla="*/ 6 h 11"/>
                  <a:gd name="T56" fmla="*/ 2 w 6"/>
                  <a:gd name="T57" fmla="*/ 8 h 11"/>
                  <a:gd name="T58" fmla="*/ 1 w 6"/>
                  <a:gd name="T59" fmla="*/ 8 h 11"/>
                  <a:gd name="T60" fmla="*/ 0 w 6"/>
                  <a:gd name="T61" fmla="*/ 8 h 11"/>
                  <a:gd name="T62" fmla="*/ 0 w 6"/>
                  <a:gd name="T63" fmla="*/ 8 h 11"/>
                  <a:gd name="T64" fmla="*/ 0 w 6"/>
                  <a:gd name="T65" fmla="*/ 9 h 11"/>
                  <a:gd name="T66" fmla="*/ 0 w 6"/>
                  <a:gd name="T67" fmla="*/ 9 h 11"/>
                  <a:gd name="T68" fmla="*/ 0 w 6"/>
                  <a:gd name="T69" fmla="*/ 9 h 11"/>
                  <a:gd name="T70" fmla="*/ 1 w 6"/>
                  <a:gd name="T71" fmla="*/ 10 h 11"/>
                  <a:gd name="T72" fmla="*/ 2 w 6"/>
                  <a:gd name="T73" fmla="*/ 10 h 11"/>
                  <a:gd name="T74" fmla="*/ 2 w 6"/>
                  <a:gd name="T75" fmla="*/ 11 h 11"/>
                  <a:gd name="T76" fmla="*/ 2 w 6"/>
                  <a:gd name="T77" fmla="*/ 11 h 11"/>
                  <a:gd name="T78" fmla="*/ 3 w 6"/>
                  <a:gd name="T79" fmla="*/ 11 h 11"/>
                  <a:gd name="T80" fmla="*/ 3 w 6"/>
                  <a:gd name="T81" fmla="*/ 10 h 11"/>
                  <a:gd name="T82" fmla="*/ 3 w 6"/>
                  <a:gd name="T83" fmla="*/ 10 h 11"/>
                  <a:gd name="T84" fmla="*/ 3 w 6"/>
                  <a:gd name="T85" fmla="*/ 11 h 11"/>
                  <a:gd name="T86" fmla="*/ 4 w 6"/>
                  <a:gd name="T87" fmla="*/ 11 h 11"/>
                  <a:gd name="T88" fmla="*/ 4 w 6"/>
                  <a:gd name="T89" fmla="*/ 11 h 11"/>
                  <a:gd name="T90" fmla="*/ 4 w 6"/>
                  <a:gd name="T91" fmla="*/ 10 h 11"/>
                  <a:gd name="T92" fmla="*/ 5 w 6"/>
                  <a:gd name="T93" fmla="*/ 9 h 11"/>
                  <a:gd name="T94" fmla="*/ 5 w 6"/>
                  <a:gd name="T95" fmla="*/ 9 h 11"/>
                  <a:gd name="T96" fmla="*/ 6 w 6"/>
                  <a:gd name="T97" fmla="*/ 7 h 11"/>
                  <a:gd name="T98" fmla="*/ 5 w 6"/>
                  <a:gd name="T99" fmla="*/ 6 h 11"/>
                  <a:gd name="T100" fmla="*/ 4 w 6"/>
                  <a:gd name="T101" fmla="*/ 5 h 11"/>
                  <a:gd name="T102" fmla="*/ 3 w 6"/>
                  <a:gd name="T103" fmla="*/ 8 h 11"/>
                  <a:gd name="T104" fmla="*/ 3 w 6"/>
                  <a:gd name="T105" fmla="*/ 8 h 11"/>
                  <a:gd name="T106" fmla="*/ 3 w 6"/>
                  <a:gd name="T107" fmla="*/ 6 h 11"/>
                  <a:gd name="T108" fmla="*/ 3 w 6"/>
                  <a:gd name="T109" fmla="*/ 6 h 11"/>
                  <a:gd name="T110" fmla="*/ 3 w 6"/>
                  <a:gd name="T111" fmla="*/ 8 h 11"/>
                  <a:gd name="T112" fmla="*/ 3 w 6"/>
                  <a:gd name="T113" fmla="*/ 5 h 11"/>
                  <a:gd name="T114" fmla="*/ 3 w 6"/>
                  <a:gd name="T115" fmla="*/ 4 h 11"/>
                  <a:gd name="T116" fmla="*/ 3 w 6"/>
                  <a:gd name="T117" fmla="*/ 3 h 11"/>
                  <a:gd name="T118" fmla="*/ 3 w 6"/>
                  <a:gd name="T119" fmla="*/ 3 h 11"/>
                  <a:gd name="T120" fmla="*/ 3 w 6"/>
                  <a:gd name="T12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" h="11">
                    <a:moveTo>
                      <a:pt x="4" y="5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6" y="7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lose/>
                    <a:moveTo>
                      <a:pt x="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lnTo>
                      <a:pt x="3" y="8"/>
                    </a:lnTo>
                    <a:close/>
                    <a:moveTo>
                      <a:pt x="3" y="5"/>
                    </a:moveTo>
                    <a:cubicBezTo>
                      <a:pt x="3" y="5"/>
                      <a:pt x="3" y="5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00"/>
              <p:cNvSpPr>
                <a:spLocks noEditPoints="1"/>
              </p:cNvSpPr>
              <p:nvPr/>
            </p:nvSpPr>
            <p:spPr bwMode="auto">
              <a:xfrm>
                <a:off x="3847" y="1454"/>
                <a:ext cx="36" cy="33"/>
              </a:xfrm>
              <a:custGeom>
                <a:avLst/>
                <a:gdLst>
                  <a:gd name="T0" fmla="*/ 7 w 15"/>
                  <a:gd name="T1" fmla="*/ 0 h 14"/>
                  <a:gd name="T2" fmla="*/ 0 w 15"/>
                  <a:gd name="T3" fmla="*/ 7 h 14"/>
                  <a:gd name="T4" fmla="*/ 7 w 15"/>
                  <a:gd name="T5" fmla="*/ 14 h 14"/>
                  <a:gd name="T6" fmla="*/ 14 w 15"/>
                  <a:gd name="T7" fmla="*/ 7 h 14"/>
                  <a:gd name="T8" fmla="*/ 7 w 15"/>
                  <a:gd name="T9" fmla="*/ 0 h 14"/>
                  <a:gd name="T10" fmla="*/ 7 w 15"/>
                  <a:gd name="T11" fmla="*/ 13 h 14"/>
                  <a:gd name="T12" fmla="*/ 1 w 15"/>
                  <a:gd name="T13" fmla="*/ 7 h 14"/>
                  <a:gd name="T14" fmla="*/ 7 w 15"/>
                  <a:gd name="T15" fmla="*/ 1 h 14"/>
                  <a:gd name="T16" fmla="*/ 13 w 15"/>
                  <a:gd name="T17" fmla="*/ 7 h 14"/>
                  <a:gd name="T18" fmla="*/ 7 w 15"/>
                  <a:gd name="T1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3"/>
                    </a:moveTo>
                    <a:cubicBezTo>
                      <a:pt x="4" y="13"/>
                      <a:pt x="1" y="10"/>
                      <a:pt x="1" y="7"/>
                    </a:cubicBezTo>
                    <a:cubicBezTo>
                      <a:pt x="1" y="4"/>
                      <a:pt x="4" y="1"/>
                      <a:pt x="7" y="1"/>
                    </a:cubicBezTo>
                    <a:cubicBezTo>
                      <a:pt x="10" y="1"/>
                      <a:pt x="13" y="4"/>
                      <a:pt x="13" y="7"/>
                    </a:cubicBezTo>
                    <a:cubicBezTo>
                      <a:pt x="13" y="10"/>
                      <a:pt x="10" y="13"/>
                      <a:pt x="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01"/>
              <p:cNvSpPr>
                <a:spLocks noEditPoints="1"/>
              </p:cNvSpPr>
              <p:nvPr/>
            </p:nvSpPr>
            <p:spPr bwMode="auto">
              <a:xfrm>
                <a:off x="3859" y="1459"/>
                <a:ext cx="12" cy="23"/>
              </a:xfrm>
              <a:custGeom>
                <a:avLst/>
                <a:gdLst>
                  <a:gd name="T0" fmla="*/ 3 w 5"/>
                  <a:gd name="T1" fmla="*/ 4 h 10"/>
                  <a:gd name="T2" fmla="*/ 3 w 5"/>
                  <a:gd name="T3" fmla="*/ 2 h 10"/>
                  <a:gd name="T4" fmla="*/ 3 w 5"/>
                  <a:gd name="T5" fmla="*/ 2 h 10"/>
                  <a:gd name="T6" fmla="*/ 4 w 5"/>
                  <a:gd name="T7" fmla="*/ 3 h 10"/>
                  <a:gd name="T8" fmla="*/ 4 w 5"/>
                  <a:gd name="T9" fmla="*/ 2 h 10"/>
                  <a:gd name="T10" fmla="*/ 4 w 5"/>
                  <a:gd name="T11" fmla="*/ 2 h 10"/>
                  <a:gd name="T12" fmla="*/ 4 w 5"/>
                  <a:gd name="T13" fmla="*/ 2 h 10"/>
                  <a:gd name="T14" fmla="*/ 4 w 5"/>
                  <a:gd name="T15" fmla="*/ 1 h 10"/>
                  <a:gd name="T16" fmla="*/ 4 w 5"/>
                  <a:gd name="T17" fmla="*/ 1 h 10"/>
                  <a:gd name="T18" fmla="*/ 4 w 5"/>
                  <a:gd name="T19" fmla="*/ 1 h 10"/>
                  <a:gd name="T20" fmla="*/ 3 w 5"/>
                  <a:gd name="T21" fmla="*/ 1 h 10"/>
                  <a:gd name="T22" fmla="*/ 3 w 5"/>
                  <a:gd name="T23" fmla="*/ 0 h 10"/>
                  <a:gd name="T24" fmla="*/ 3 w 5"/>
                  <a:gd name="T25" fmla="*/ 0 h 10"/>
                  <a:gd name="T26" fmla="*/ 3 w 5"/>
                  <a:gd name="T27" fmla="*/ 0 h 10"/>
                  <a:gd name="T28" fmla="*/ 3 w 5"/>
                  <a:gd name="T29" fmla="*/ 1 h 10"/>
                  <a:gd name="T30" fmla="*/ 2 w 5"/>
                  <a:gd name="T31" fmla="*/ 1 h 10"/>
                  <a:gd name="T32" fmla="*/ 2 w 5"/>
                  <a:gd name="T33" fmla="*/ 1 h 10"/>
                  <a:gd name="T34" fmla="*/ 2 w 5"/>
                  <a:gd name="T35" fmla="*/ 0 h 10"/>
                  <a:gd name="T36" fmla="*/ 2 w 5"/>
                  <a:gd name="T37" fmla="*/ 0 h 10"/>
                  <a:gd name="T38" fmla="*/ 1 w 5"/>
                  <a:gd name="T39" fmla="*/ 0 h 10"/>
                  <a:gd name="T40" fmla="*/ 1 w 5"/>
                  <a:gd name="T41" fmla="*/ 1 h 10"/>
                  <a:gd name="T42" fmla="*/ 1 w 5"/>
                  <a:gd name="T43" fmla="*/ 2 h 10"/>
                  <a:gd name="T44" fmla="*/ 0 w 5"/>
                  <a:gd name="T45" fmla="*/ 2 h 10"/>
                  <a:gd name="T46" fmla="*/ 0 w 5"/>
                  <a:gd name="T47" fmla="*/ 3 h 10"/>
                  <a:gd name="T48" fmla="*/ 0 w 5"/>
                  <a:gd name="T49" fmla="*/ 4 h 10"/>
                  <a:gd name="T50" fmla="*/ 1 w 5"/>
                  <a:gd name="T51" fmla="*/ 5 h 10"/>
                  <a:gd name="T52" fmla="*/ 1 w 5"/>
                  <a:gd name="T53" fmla="*/ 5 h 10"/>
                  <a:gd name="T54" fmla="*/ 1 w 5"/>
                  <a:gd name="T55" fmla="*/ 5 h 10"/>
                  <a:gd name="T56" fmla="*/ 1 w 5"/>
                  <a:gd name="T57" fmla="*/ 7 h 10"/>
                  <a:gd name="T58" fmla="*/ 1 w 5"/>
                  <a:gd name="T59" fmla="*/ 7 h 10"/>
                  <a:gd name="T60" fmla="*/ 0 w 5"/>
                  <a:gd name="T61" fmla="*/ 7 h 10"/>
                  <a:gd name="T62" fmla="*/ 0 w 5"/>
                  <a:gd name="T63" fmla="*/ 7 h 10"/>
                  <a:gd name="T64" fmla="*/ 0 w 5"/>
                  <a:gd name="T65" fmla="*/ 7 h 10"/>
                  <a:gd name="T66" fmla="*/ 0 w 5"/>
                  <a:gd name="T67" fmla="*/ 8 h 10"/>
                  <a:gd name="T68" fmla="*/ 0 w 5"/>
                  <a:gd name="T69" fmla="*/ 8 h 10"/>
                  <a:gd name="T70" fmla="*/ 1 w 5"/>
                  <a:gd name="T71" fmla="*/ 8 h 10"/>
                  <a:gd name="T72" fmla="*/ 1 w 5"/>
                  <a:gd name="T73" fmla="*/ 8 h 10"/>
                  <a:gd name="T74" fmla="*/ 1 w 5"/>
                  <a:gd name="T75" fmla="*/ 10 h 10"/>
                  <a:gd name="T76" fmla="*/ 2 w 5"/>
                  <a:gd name="T77" fmla="*/ 10 h 10"/>
                  <a:gd name="T78" fmla="*/ 2 w 5"/>
                  <a:gd name="T79" fmla="*/ 10 h 10"/>
                  <a:gd name="T80" fmla="*/ 2 w 5"/>
                  <a:gd name="T81" fmla="*/ 8 h 10"/>
                  <a:gd name="T82" fmla="*/ 3 w 5"/>
                  <a:gd name="T83" fmla="*/ 8 h 10"/>
                  <a:gd name="T84" fmla="*/ 3 w 5"/>
                  <a:gd name="T85" fmla="*/ 10 h 10"/>
                  <a:gd name="T86" fmla="*/ 3 w 5"/>
                  <a:gd name="T87" fmla="*/ 10 h 10"/>
                  <a:gd name="T88" fmla="*/ 3 w 5"/>
                  <a:gd name="T89" fmla="*/ 10 h 10"/>
                  <a:gd name="T90" fmla="*/ 3 w 5"/>
                  <a:gd name="T91" fmla="*/ 8 h 10"/>
                  <a:gd name="T92" fmla="*/ 4 w 5"/>
                  <a:gd name="T93" fmla="*/ 8 h 10"/>
                  <a:gd name="T94" fmla="*/ 4 w 5"/>
                  <a:gd name="T95" fmla="*/ 7 h 10"/>
                  <a:gd name="T96" fmla="*/ 5 w 5"/>
                  <a:gd name="T97" fmla="*/ 6 h 10"/>
                  <a:gd name="T98" fmla="*/ 4 w 5"/>
                  <a:gd name="T99" fmla="*/ 5 h 10"/>
                  <a:gd name="T100" fmla="*/ 3 w 5"/>
                  <a:gd name="T101" fmla="*/ 4 h 10"/>
                  <a:gd name="T102" fmla="*/ 3 w 5"/>
                  <a:gd name="T103" fmla="*/ 7 h 10"/>
                  <a:gd name="T104" fmla="*/ 2 w 5"/>
                  <a:gd name="T105" fmla="*/ 7 h 10"/>
                  <a:gd name="T106" fmla="*/ 2 w 5"/>
                  <a:gd name="T107" fmla="*/ 5 h 10"/>
                  <a:gd name="T108" fmla="*/ 3 w 5"/>
                  <a:gd name="T109" fmla="*/ 6 h 10"/>
                  <a:gd name="T110" fmla="*/ 3 w 5"/>
                  <a:gd name="T111" fmla="*/ 7 h 10"/>
                  <a:gd name="T112" fmla="*/ 3 w 5"/>
                  <a:gd name="T113" fmla="*/ 4 h 10"/>
                  <a:gd name="T114" fmla="*/ 2 w 5"/>
                  <a:gd name="T115" fmla="*/ 4 h 10"/>
                  <a:gd name="T116" fmla="*/ 2 w 5"/>
                  <a:gd name="T117" fmla="*/ 2 h 10"/>
                  <a:gd name="T118" fmla="*/ 3 w 5"/>
                  <a:gd name="T119" fmla="*/ 2 h 10"/>
                  <a:gd name="T120" fmla="*/ 3 w 5"/>
                  <a:gd name="T12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" h="10">
                    <a:moveTo>
                      <a:pt x="3" y="4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4"/>
                    </a:cubicBezTo>
                    <a:close/>
                    <a:moveTo>
                      <a:pt x="3" y="7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3" y="6"/>
                    </a:cubicBezTo>
                    <a:lnTo>
                      <a:pt x="3" y="7"/>
                    </a:lnTo>
                    <a:close/>
                    <a:moveTo>
                      <a:pt x="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02"/>
              <p:cNvSpPr>
                <a:spLocks noEditPoints="1"/>
              </p:cNvSpPr>
              <p:nvPr/>
            </p:nvSpPr>
            <p:spPr bwMode="auto">
              <a:xfrm>
                <a:off x="3755" y="2242"/>
                <a:ext cx="45" cy="43"/>
              </a:xfrm>
              <a:custGeom>
                <a:avLst/>
                <a:gdLst>
                  <a:gd name="T0" fmla="*/ 9 w 19"/>
                  <a:gd name="T1" fmla="*/ 0 h 18"/>
                  <a:gd name="T2" fmla="*/ 0 w 19"/>
                  <a:gd name="T3" fmla="*/ 9 h 18"/>
                  <a:gd name="T4" fmla="*/ 10 w 19"/>
                  <a:gd name="T5" fmla="*/ 18 h 18"/>
                  <a:gd name="T6" fmla="*/ 19 w 19"/>
                  <a:gd name="T7" fmla="*/ 9 h 18"/>
                  <a:gd name="T8" fmla="*/ 9 w 19"/>
                  <a:gd name="T9" fmla="*/ 0 h 18"/>
                  <a:gd name="T10" fmla="*/ 10 w 19"/>
                  <a:gd name="T11" fmla="*/ 17 h 18"/>
                  <a:gd name="T12" fmla="*/ 2 w 19"/>
                  <a:gd name="T13" fmla="*/ 9 h 18"/>
                  <a:gd name="T14" fmla="*/ 9 w 19"/>
                  <a:gd name="T15" fmla="*/ 2 h 18"/>
                  <a:gd name="T16" fmla="*/ 17 w 19"/>
                  <a:gd name="T17" fmla="*/ 9 h 18"/>
                  <a:gd name="T18" fmla="*/ 10 w 19"/>
                  <a:gd name="T1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5" y="18"/>
                      <a:pt x="10" y="18"/>
                    </a:cubicBezTo>
                    <a:cubicBezTo>
                      <a:pt x="15" y="18"/>
                      <a:pt x="19" y="14"/>
                      <a:pt x="19" y="9"/>
                    </a:cubicBezTo>
                    <a:cubicBezTo>
                      <a:pt x="19" y="4"/>
                      <a:pt x="14" y="0"/>
                      <a:pt x="9" y="0"/>
                    </a:cubicBezTo>
                    <a:close/>
                    <a:moveTo>
                      <a:pt x="10" y="17"/>
                    </a:moveTo>
                    <a:cubicBezTo>
                      <a:pt x="6" y="17"/>
                      <a:pt x="2" y="13"/>
                      <a:pt x="2" y="9"/>
                    </a:cubicBezTo>
                    <a:cubicBezTo>
                      <a:pt x="2" y="5"/>
                      <a:pt x="5" y="2"/>
                      <a:pt x="9" y="2"/>
                    </a:cubicBezTo>
                    <a:cubicBezTo>
                      <a:pt x="13" y="2"/>
                      <a:pt x="17" y="5"/>
                      <a:pt x="17" y="9"/>
                    </a:cubicBezTo>
                    <a:cubicBezTo>
                      <a:pt x="17" y="13"/>
                      <a:pt x="14" y="16"/>
                      <a:pt x="1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03"/>
              <p:cNvSpPr>
                <a:spLocks noEditPoints="1"/>
              </p:cNvSpPr>
              <p:nvPr/>
            </p:nvSpPr>
            <p:spPr bwMode="auto">
              <a:xfrm>
                <a:off x="3771" y="2249"/>
                <a:ext cx="15" cy="28"/>
              </a:xfrm>
              <a:custGeom>
                <a:avLst/>
                <a:gdLst>
                  <a:gd name="T0" fmla="*/ 4 w 6"/>
                  <a:gd name="T1" fmla="*/ 6 h 12"/>
                  <a:gd name="T2" fmla="*/ 4 w 6"/>
                  <a:gd name="T3" fmla="*/ 3 h 12"/>
                  <a:gd name="T4" fmla="*/ 4 w 6"/>
                  <a:gd name="T5" fmla="*/ 3 h 12"/>
                  <a:gd name="T6" fmla="*/ 5 w 6"/>
                  <a:gd name="T7" fmla="*/ 3 h 12"/>
                  <a:gd name="T8" fmla="*/ 5 w 6"/>
                  <a:gd name="T9" fmla="*/ 3 h 12"/>
                  <a:gd name="T10" fmla="*/ 5 w 6"/>
                  <a:gd name="T11" fmla="*/ 3 h 12"/>
                  <a:gd name="T12" fmla="*/ 5 w 6"/>
                  <a:gd name="T13" fmla="*/ 2 h 12"/>
                  <a:gd name="T14" fmla="*/ 5 w 6"/>
                  <a:gd name="T15" fmla="*/ 2 h 12"/>
                  <a:gd name="T16" fmla="*/ 5 w 6"/>
                  <a:gd name="T17" fmla="*/ 2 h 12"/>
                  <a:gd name="T18" fmla="*/ 4 w 6"/>
                  <a:gd name="T19" fmla="*/ 2 h 12"/>
                  <a:gd name="T20" fmla="*/ 4 w 6"/>
                  <a:gd name="T21" fmla="*/ 2 h 12"/>
                  <a:gd name="T22" fmla="*/ 4 w 6"/>
                  <a:gd name="T23" fmla="*/ 0 h 12"/>
                  <a:gd name="T24" fmla="*/ 3 w 6"/>
                  <a:gd name="T25" fmla="*/ 0 h 12"/>
                  <a:gd name="T26" fmla="*/ 3 w 6"/>
                  <a:gd name="T27" fmla="*/ 1 h 12"/>
                  <a:gd name="T28" fmla="*/ 3 w 6"/>
                  <a:gd name="T29" fmla="*/ 2 h 12"/>
                  <a:gd name="T30" fmla="*/ 3 w 6"/>
                  <a:gd name="T31" fmla="*/ 2 h 12"/>
                  <a:gd name="T32" fmla="*/ 2 w 6"/>
                  <a:gd name="T33" fmla="*/ 2 h 12"/>
                  <a:gd name="T34" fmla="*/ 2 w 6"/>
                  <a:gd name="T35" fmla="*/ 1 h 12"/>
                  <a:gd name="T36" fmla="*/ 2 w 6"/>
                  <a:gd name="T37" fmla="*/ 0 h 12"/>
                  <a:gd name="T38" fmla="*/ 1 w 6"/>
                  <a:gd name="T39" fmla="*/ 1 h 12"/>
                  <a:gd name="T40" fmla="*/ 1 w 6"/>
                  <a:gd name="T41" fmla="*/ 2 h 12"/>
                  <a:gd name="T42" fmla="*/ 0 w 6"/>
                  <a:gd name="T43" fmla="*/ 2 h 12"/>
                  <a:gd name="T44" fmla="*/ 0 w 6"/>
                  <a:gd name="T45" fmla="*/ 3 h 12"/>
                  <a:gd name="T46" fmla="*/ 0 w 6"/>
                  <a:gd name="T47" fmla="*/ 4 h 12"/>
                  <a:gd name="T48" fmla="*/ 0 w 6"/>
                  <a:gd name="T49" fmla="*/ 5 h 12"/>
                  <a:gd name="T50" fmla="*/ 1 w 6"/>
                  <a:gd name="T51" fmla="*/ 6 h 12"/>
                  <a:gd name="T52" fmla="*/ 1 w 6"/>
                  <a:gd name="T53" fmla="*/ 6 h 12"/>
                  <a:gd name="T54" fmla="*/ 1 w 6"/>
                  <a:gd name="T55" fmla="*/ 6 h 12"/>
                  <a:gd name="T56" fmla="*/ 2 w 6"/>
                  <a:gd name="T57" fmla="*/ 9 h 12"/>
                  <a:gd name="T58" fmla="*/ 1 w 6"/>
                  <a:gd name="T59" fmla="*/ 9 h 12"/>
                  <a:gd name="T60" fmla="*/ 0 w 6"/>
                  <a:gd name="T61" fmla="*/ 9 h 12"/>
                  <a:gd name="T62" fmla="*/ 0 w 6"/>
                  <a:gd name="T63" fmla="*/ 9 h 12"/>
                  <a:gd name="T64" fmla="*/ 0 w 6"/>
                  <a:gd name="T65" fmla="*/ 9 h 12"/>
                  <a:gd name="T66" fmla="*/ 0 w 6"/>
                  <a:gd name="T67" fmla="*/ 10 h 12"/>
                  <a:gd name="T68" fmla="*/ 0 w 6"/>
                  <a:gd name="T69" fmla="*/ 10 h 12"/>
                  <a:gd name="T70" fmla="*/ 1 w 6"/>
                  <a:gd name="T71" fmla="*/ 10 h 12"/>
                  <a:gd name="T72" fmla="*/ 2 w 6"/>
                  <a:gd name="T73" fmla="*/ 11 h 12"/>
                  <a:gd name="T74" fmla="*/ 2 w 6"/>
                  <a:gd name="T75" fmla="*/ 12 h 12"/>
                  <a:gd name="T76" fmla="*/ 2 w 6"/>
                  <a:gd name="T77" fmla="*/ 12 h 12"/>
                  <a:gd name="T78" fmla="*/ 2 w 6"/>
                  <a:gd name="T79" fmla="*/ 12 h 12"/>
                  <a:gd name="T80" fmla="*/ 2 w 6"/>
                  <a:gd name="T81" fmla="*/ 11 h 12"/>
                  <a:gd name="T82" fmla="*/ 3 w 6"/>
                  <a:gd name="T83" fmla="*/ 11 h 12"/>
                  <a:gd name="T84" fmla="*/ 3 w 6"/>
                  <a:gd name="T85" fmla="*/ 12 h 12"/>
                  <a:gd name="T86" fmla="*/ 4 w 6"/>
                  <a:gd name="T87" fmla="*/ 12 h 12"/>
                  <a:gd name="T88" fmla="*/ 4 w 6"/>
                  <a:gd name="T89" fmla="*/ 12 h 12"/>
                  <a:gd name="T90" fmla="*/ 4 w 6"/>
                  <a:gd name="T91" fmla="*/ 10 h 12"/>
                  <a:gd name="T92" fmla="*/ 5 w 6"/>
                  <a:gd name="T93" fmla="*/ 10 h 12"/>
                  <a:gd name="T94" fmla="*/ 5 w 6"/>
                  <a:gd name="T95" fmla="*/ 9 h 12"/>
                  <a:gd name="T96" fmla="*/ 6 w 6"/>
                  <a:gd name="T97" fmla="*/ 8 h 12"/>
                  <a:gd name="T98" fmla="*/ 5 w 6"/>
                  <a:gd name="T99" fmla="*/ 6 h 12"/>
                  <a:gd name="T100" fmla="*/ 4 w 6"/>
                  <a:gd name="T101" fmla="*/ 6 h 12"/>
                  <a:gd name="T102" fmla="*/ 3 w 6"/>
                  <a:gd name="T103" fmla="*/ 9 h 12"/>
                  <a:gd name="T104" fmla="*/ 2 w 6"/>
                  <a:gd name="T105" fmla="*/ 9 h 12"/>
                  <a:gd name="T106" fmla="*/ 2 w 6"/>
                  <a:gd name="T107" fmla="*/ 7 h 12"/>
                  <a:gd name="T108" fmla="*/ 3 w 6"/>
                  <a:gd name="T109" fmla="*/ 7 h 12"/>
                  <a:gd name="T110" fmla="*/ 3 w 6"/>
                  <a:gd name="T111" fmla="*/ 9 h 12"/>
                  <a:gd name="T112" fmla="*/ 3 w 6"/>
                  <a:gd name="T113" fmla="*/ 5 h 12"/>
                  <a:gd name="T114" fmla="*/ 2 w 6"/>
                  <a:gd name="T115" fmla="*/ 5 h 12"/>
                  <a:gd name="T116" fmla="*/ 2 w 6"/>
                  <a:gd name="T117" fmla="*/ 3 h 12"/>
                  <a:gd name="T118" fmla="*/ 3 w 6"/>
                  <a:gd name="T119" fmla="*/ 3 h 12"/>
                  <a:gd name="T120" fmla="*/ 3 w 6"/>
                  <a:gd name="T12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" h="12">
                    <a:moveTo>
                      <a:pt x="4" y="6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8"/>
                      <a:pt x="6" y="8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5" y="6"/>
                      <a:pt x="4" y="6"/>
                      <a:pt x="4" y="6"/>
                    </a:cubicBezTo>
                    <a:close/>
                    <a:moveTo>
                      <a:pt x="3" y="9"/>
                    </a:moveTo>
                    <a:cubicBezTo>
                      <a:pt x="3" y="9"/>
                      <a:pt x="3" y="9"/>
                      <a:pt x="2" y="9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lnTo>
                      <a:pt x="3" y="9"/>
                    </a:lnTo>
                    <a:close/>
                    <a:moveTo>
                      <a:pt x="3" y="5"/>
                    </a:moveTo>
                    <a:cubicBezTo>
                      <a:pt x="3" y="5"/>
                      <a:pt x="2" y="5"/>
                      <a:pt x="2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04"/>
              <p:cNvSpPr>
                <a:spLocks noEditPoints="1"/>
              </p:cNvSpPr>
              <p:nvPr/>
            </p:nvSpPr>
            <p:spPr bwMode="auto">
              <a:xfrm>
                <a:off x="4148" y="2572"/>
                <a:ext cx="50" cy="50"/>
              </a:xfrm>
              <a:custGeom>
                <a:avLst/>
                <a:gdLst>
                  <a:gd name="T0" fmla="*/ 10 w 21"/>
                  <a:gd name="T1" fmla="*/ 0 h 21"/>
                  <a:gd name="T2" fmla="*/ 0 w 21"/>
                  <a:gd name="T3" fmla="*/ 11 h 21"/>
                  <a:gd name="T4" fmla="*/ 11 w 21"/>
                  <a:gd name="T5" fmla="*/ 21 h 21"/>
                  <a:gd name="T6" fmla="*/ 21 w 21"/>
                  <a:gd name="T7" fmla="*/ 10 h 21"/>
                  <a:gd name="T8" fmla="*/ 10 w 21"/>
                  <a:gd name="T9" fmla="*/ 0 h 21"/>
                  <a:gd name="T10" fmla="*/ 11 w 21"/>
                  <a:gd name="T11" fmla="*/ 19 h 21"/>
                  <a:gd name="T12" fmla="*/ 2 w 21"/>
                  <a:gd name="T13" fmla="*/ 11 h 21"/>
                  <a:gd name="T14" fmla="*/ 10 w 21"/>
                  <a:gd name="T15" fmla="*/ 2 h 21"/>
                  <a:gd name="T16" fmla="*/ 19 w 21"/>
                  <a:gd name="T17" fmla="*/ 10 h 21"/>
                  <a:gd name="T18" fmla="*/ 11 w 21"/>
                  <a:gd name="T1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1" y="16"/>
                      <a:pt x="21" y="10"/>
                    </a:cubicBezTo>
                    <a:cubicBezTo>
                      <a:pt x="21" y="5"/>
                      <a:pt x="16" y="0"/>
                      <a:pt x="10" y="0"/>
                    </a:cubicBezTo>
                    <a:close/>
                    <a:moveTo>
                      <a:pt x="11" y="19"/>
                    </a:moveTo>
                    <a:cubicBezTo>
                      <a:pt x="6" y="19"/>
                      <a:pt x="2" y="15"/>
                      <a:pt x="2" y="11"/>
                    </a:cubicBezTo>
                    <a:cubicBezTo>
                      <a:pt x="2" y="6"/>
                      <a:pt x="6" y="2"/>
                      <a:pt x="10" y="2"/>
                    </a:cubicBezTo>
                    <a:cubicBezTo>
                      <a:pt x="15" y="2"/>
                      <a:pt x="19" y="6"/>
                      <a:pt x="19" y="10"/>
                    </a:cubicBezTo>
                    <a:cubicBezTo>
                      <a:pt x="19" y="15"/>
                      <a:pt x="15" y="19"/>
                      <a:pt x="11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05"/>
              <p:cNvSpPr>
                <a:spLocks noEditPoints="1"/>
              </p:cNvSpPr>
              <p:nvPr/>
            </p:nvSpPr>
            <p:spPr bwMode="auto">
              <a:xfrm>
                <a:off x="4165" y="2581"/>
                <a:ext cx="16" cy="31"/>
              </a:xfrm>
              <a:custGeom>
                <a:avLst/>
                <a:gdLst>
                  <a:gd name="T0" fmla="*/ 5 w 7"/>
                  <a:gd name="T1" fmla="*/ 6 h 13"/>
                  <a:gd name="T2" fmla="*/ 5 w 7"/>
                  <a:gd name="T3" fmla="*/ 3 h 13"/>
                  <a:gd name="T4" fmla="*/ 5 w 7"/>
                  <a:gd name="T5" fmla="*/ 3 h 13"/>
                  <a:gd name="T6" fmla="*/ 6 w 7"/>
                  <a:gd name="T7" fmla="*/ 3 h 13"/>
                  <a:gd name="T8" fmla="*/ 6 w 7"/>
                  <a:gd name="T9" fmla="*/ 3 h 13"/>
                  <a:gd name="T10" fmla="*/ 7 w 7"/>
                  <a:gd name="T11" fmla="*/ 2 h 13"/>
                  <a:gd name="T12" fmla="*/ 7 w 7"/>
                  <a:gd name="T13" fmla="*/ 2 h 13"/>
                  <a:gd name="T14" fmla="*/ 7 w 7"/>
                  <a:gd name="T15" fmla="*/ 2 h 13"/>
                  <a:gd name="T16" fmla="*/ 6 w 7"/>
                  <a:gd name="T17" fmla="*/ 1 h 13"/>
                  <a:gd name="T18" fmla="*/ 6 w 7"/>
                  <a:gd name="T19" fmla="*/ 1 h 13"/>
                  <a:gd name="T20" fmla="*/ 5 w 7"/>
                  <a:gd name="T21" fmla="*/ 1 h 13"/>
                  <a:gd name="T22" fmla="*/ 5 w 7"/>
                  <a:gd name="T23" fmla="*/ 0 h 13"/>
                  <a:gd name="T24" fmla="*/ 5 w 7"/>
                  <a:gd name="T25" fmla="*/ 0 h 13"/>
                  <a:gd name="T26" fmla="*/ 4 w 7"/>
                  <a:gd name="T27" fmla="*/ 0 h 13"/>
                  <a:gd name="T28" fmla="*/ 4 w 7"/>
                  <a:gd name="T29" fmla="*/ 1 h 13"/>
                  <a:gd name="T30" fmla="*/ 4 w 7"/>
                  <a:gd name="T31" fmla="*/ 1 h 13"/>
                  <a:gd name="T32" fmla="*/ 3 w 7"/>
                  <a:gd name="T33" fmla="*/ 1 h 13"/>
                  <a:gd name="T34" fmla="*/ 3 w 7"/>
                  <a:gd name="T35" fmla="*/ 0 h 13"/>
                  <a:gd name="T36" fmla="*/ 3 w 7"/>
                  <a:gd name="T37" fmla="*/ 0 h 13"/>
                  <a:gd name="T38" fmla="*/ 2 w 7"/>
                  <a:gd name="T39" fmla="*/ 0 h 13"/>
                  <a:gd name="T40" fmla="*/ 2 w 7"/>
                  <a:gd name="T41" fmla="*/ 2 h 13"/>
                  <a:gd name="T42" fmla="*/ 1 w 7"/>
                  <a:gd name="T43" fmla="*/ 2 h 13"/>
                  <a:gd name="T44" fmla="*/ 1 w 7"/>
                  <a:gd name="T45" fmla="*/ 3 h 13"/>
                  <a:gd name="T46" fmla="*/ 1 w 7"/>
                  <a:gd name="T47" fmla="*/ 4 h 13"/>
                  <a:gd name="T48" fmla="*/ 1 w 7"/>
                  <a:gd name="T49" fmla="*/ 5 h 13"/>
                  <a:gd name="T50" fmla="*/ 1 w 7"/>
                  <a:gd name="T51" fmla="*/ 6 h 13"/>
                  <a:gd name="T52" fmla="*/ 2 w 7"/>
                  <a:gd name="T53" fmla="*/ 7 h 13"/>
                  <a:gd name="T54" fmla="*/ 3 w 7"/>
                  <a:gd name="T55" fmla="*/ 7 h 13"/>
                  <a:gd name="T56" fmla="*/ 3 w 7"/>
                  <a:gd name="T57" fmla="*/ 10 h 13"/>
                  <a:gd name="T58" fmla="*/ 2 w 7"/>
                  <a:gd name="T59" fmla="*/ 10 h 13"/>
                  <a:gd name="T60" fmla="*/ 1 w 7"/>
                  <a:gd name="T61" fmla="*/ 9 h 13"/>
                  <a:gd name="T62" fmla="*/ 1 w 7"/>
                  <a:gd name="T63" fmla="*/ 10 h 13"/>
                  <a:gd name="T64" fmla="*/ 1 w 7"/>
                  <a:gd name="T65" fmla="*/ 10 h 13"/>
                  <a:gd name="T66" fmla="*/ 0 w 7"/>
                  <a:gd name="T67" fmla="*/ 11 h 13"/>
                  <a:gd name="T68" fmla="*/ 0 w 7"/>
                  <a:gd name="T69" fmla="*/ 11 h 13"/>
                  <a:gd name="T70" fmla="*/ 2 w 7"/>
                  <a:gd name="T71" fmla="*/ 11 h 13"/>
                  <a:gd name="T72" fmla="*/ 3 w 7"/>
                  <a:gd name="T73" fmla="*/ 11 h 13"/>
                  <a:gd name="T74" fmla="*/ 3 w 7"/>
                  <a:gd name="T75" fmla="*/ 13 h 13"/>
                  <a:gd name="T76" fmla="*/ 3 w 7"/>
                  <a:gd name="T77" fmla="*/ 13 h 13"/>
                  <a:gd name="T78" fmla="*/ 4 w 7"/>
                  <a:gd name="T79" fmla="*/ 13 h 13"/>
                  <a:gd name="T80" fmla="*/ 4 w 7"/>
                  <a:gd name="T81" fmla="*/ 11 h 13"/>
                  <a:gd name="T82" fmla="*/ 4 w 7"/>
                  <a:gd name="T83" fmla="*/ 11 h 13"/>
                  <a:gd name="T84" fmla="*/ 4 w 7"/>
                  <a:gd name="T85" fmla="*/ 13 h 13"/>
                  <a:gd name="T86" fmla="*/ 5 w 7"/>
                  <a:gd name="T87" fmla="*/ 13 h 13"/>
                  <a:gd name="T88" fmla="*/ 5 w 7"/>
                  <a:gd name="T89" fmla="*/ 13 h 13"/>
                  <a:gd name="T90" fmla="*/ 5 w 7"/>
                  <a:gd name="T91" fmla="*/ 11 h 13"/>
                  <a:gd name="T92" fmla="*/ 6 w 7"/>
                  <a:gd name="T93" fmla="*/ 11 h 13"/>
                  <a:gd name="T94" fmla="*/ 7 w 7"/>
                  <a:gd name="T95" fmla="*/ 10 h 13"/>
                  <a:gd name="T96" fmla="*/ 7 w 7"/>
                  <a:gd name="T97" fmla="*/ 9 h 13"/>
                  <a:gd name="T98" fmla="*/ 6 w 7"/>
                  <a:gd name="T99" fmla="*/ 7 h 13"/>
                  <a:gd name="T100" fmla="*/ 5 w 7"/>
                  <a:gd name="T101" fmla="*/ 6 h 13"/>
                  <a:gd name="T102" fmla="*/ 4 w 7"/>
                  <a:gd name="T103" fmla="*/ 10 h 13"/>
                  <a:gd name="T104" fmla="*/ 4 w 7"/>
                  <a:gd name="T105" fmla="*/ 10 h 13"/>
                  <a:gd name="T106" fmla="*/ 3 w 7"/>
                  <a:gd name="T107" fmla="*/ 7 h 13"/>
                  <a:gd name="T108" fmla="*/ 4 w 7"/>
                  <a:gd name="T109" fmla="*/ 7 h 13"/>
                  <a:gd name="T110" fmla="*/ 4 w 7"/>
                  <a:gd name="T111" fmla="*/ 10 h 13"/>
                  <a:gd name="T112" fmla="*/ 4 w 7"/>
                  <a:gd name="T113" fmla="*/ 5 h 13"/>
                  <a:gd name="T114" fmla="*/ 3 w 7"/>
                  <a:gd name="T115" fmla="*/ 5 h 13"/>
                  <a:gd name="T116" fmla="*/ 3 w 7"/>
                  <a:gd name="T117" fmla="*/ 3 h 13"/>
                  <a:gd name="T118" fmla="*/ 4 w 7"/>
                  <a:gd name="T119" fmla="*/ 3 h 13"/>
                  <a:gd name="T120" fmla="*/ 4 w 7"/>
                  <a:gd name="T12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" h="13">
                    <a:moveTo>
                      <a:pt x="5" y="6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0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7" y="8"/>
                      <a:pt x="7" y="7"/>
                      <a:pt x="6" y="7"/>
                    </a:cubicBezTo>
                    <a:cubicBezTo>
                      <a:pt x="6" y="6"/>
                      <a:pt x="6" y="6"/>
                      <a:pt x="5" y="6"/>
                    </a:cubicBezTo>
                    <a:close/>
                    <a:moveTo>
                      <a:pt x="4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lnTo>
                      <a:pt x="4" y="10"/>
                    </a:lnTo>
                    <a:close/>
                    <a:moveTo>
                      <a:pt x="4" y="5"/>
                    </a:moveTo>
                    <a:cubicBezTo>
                      <a:pt x="4" y="5"/>
                      <a:pt x="4" y="5"/>
                      <a:pt x="3" y="5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06"/>
              <p:cNvSpPr>
                <a:spLocks noEditPoints="1"/>
              </p:cNvSpPr>
              <p:nvPr/>
            </p:nvSpPr>
            <p:spPr bwMode="auto">
              <a:xfrm>
                <a:off x="3923" y="1416"/>
                <a:ext cx="26" cy="24"/>
              </a:xfrm>
              <a:custGeom>
                <a:avLst/>
                <a:gdLst>
                  <a:gd name="T0" fmla="*/ 10 w 11"/>
                  <a:gd name="T1" fmla="*/ 6 h 10"/>
                  <a:gd name="T2" fmla="*/ 9 w 11"/>
                  <a:gd name="T3" fmla="*/ 5 h 10"/>
                  <a:gd name="T4" fmla="*/ 9 w 11"/>
                  <a:gd name="T5" fmla="*/ 5 h 10"/>
                  <a:gd name="T6" fmla="*/ 10 w 11"/>
                  <a:gd name="T7" fmla="*/ 4 h 10"/>
                  <a:gd name="T8" fmla="*/ 10 w 11"/>
                  <a:gd name="T9" fmla="*/ 3 h 10"/>
                  <a:gd name="T10" fmla="*/ 10 w 11"/>
                  <a:gd name="T11" fmla="*/ 2 h 10"/>
                  <a:gd name="T12" fmla="*/ 9 w 11"/>
                  <a:gd name="T13" fmla="*/ 2 h 10"/>
                  <a:gd name="T14" fmla="*/ 8 w 11"/>
                  <a:gd name="T15" fmla="*/ 2 h 10"/>
                  <a:gd name="T16" fmla="*/ 8 w 11"/>
                  <a:gd name="T17" fmla="*/ 2 h 10"/>
                  <a:gd name="T18" fmla="*/ 8 w 11"/>
                  <a:gd name="T19" fmla="*/ 1 h 10"/>
                  <a:gd name="T20" fmla="*/ 8 w 11"/>
                  <a:gd name="T21" fmla="*/ 0 h 10"/>
                  <a:gd name="T22" fmla="*/ 7 w 11"/>
                  <a:gd name="T23" fmla="*/ 0 h 10"/>
                  <a:gd name="T24" fmla="*/ 6 w 11"/>
                  <a:gd name="T25" fmla="*/ 0 h 10"/>
                  <a:gd name="T26" fmla="*/ 6 w 11"/>
                  <a:gd name="T27" fmla="*/ 1 h 10"/>
                  <a:gd name="T28" fmla="*/ 5 w 11"/>
                  <a:gd name="T29" fmla="*/ 1 h 10"/>
                  <a:gd name="T30" fmla="*/ 5 w 11"/>
                  <a:gd name="T31" fmla="*/ 0 h 10"/>
                  <a:gd name="T32" fmla="*/ 4 w 11"/>
                  <a:gd name="T33" fmla="*/ 0 h 10"/>
                  <a:gd name="T34" fmla="*/ 3 w 11"/>
                  <a:gd name="T35" fmla="*/ 0 h 10"/>
                  <a:gd name="T36" fmla="*/ 2 w 11"/>
                  <a:gd name="T37" fmla="*/ 1 h 10"/>
                  <a:gd name="T38" fmla="*/ 3 w 11"/>
                  <a:gd name="T39" fmla="*/ 2 h 10"/>
                  <a:gd name="T40" fmla="*/ 2 w 11"/>
                  <a:gd name="T41" fmla="*/ 2 h 10"/>
                  <a:gd name="T42" fmla="*/ 2 w 11"/>
                  <a:gd name="T43" fmla="*/ 2 h 10"/>
                  <a:gd name="T44" fmla="*/ 1 w 11"/>
                  <a:gd name="T45" fmla="*/ 3 h 10"/>
                  <a:gd name="T46" fmla="*/ 0 w 11"/>
                  <a:gd name="T47" fmla="*/ 3 h 10"/>
                  <a:gd name="T48" fmla="*/ 1 w 11"/>
                  <a:gd name="T49" fmla="*/ 4 h 10"/>
                  <a:gd name="T50" fmla="*/ 1 w 11"/>
                  <a:gd name="T51" fmla="*/ 5 h 10"/>
                  <a:gd name="T52" fmla="*/ 1 w 11"/>
                  <a:gd name="T53" fmla="*/ 5 h 10"/>
                  <a:gd name="T54" fmla="*/ 1 w 11"/>
                  <a:gd name="T55" fmla="*/ 6 h 10"/>
                  <a:gd name="T56" fmla="*/ 0 w 11"/>
                  <a:gd name="T57" fmla="*/ 7 h 10"/>
                  <a:gd name="T58" fmla="*/ 1 w 11"/>
                  <a:gd name="T59" fmla="*/ 7 h 10"/>
                  <a:gd name="T60" fmla="*/ 2 w 11"/>
                  <a:gd name="T61" fmla="*/ 8 h 10"/>
                  <a:gd name="T62" fmla="*/ 2 w 11"/>
                  <a:gd name="T63" fmla="*/ 8 h 10"/>
                  <a:gd name="T64" fmla="*/ 3 w 11"/>
                  <a:gd name="T65" fmla="*/ 8 h 10"/>
                  <a:gd name="T66" fmla="*/ 3 w 11"/>
                  <a:gd name="T67" fmla="*/ 9 h 10"/>
                  <a:gd name="T68" fmla="*/ 3 w 11"/>
                  <a:gd name="T69" fmla="*/ 10 h 10"/>
                  <a:gd name="T70" fmla="*/ 4 w 11"/>
                  <a:gd name="T71" fmla="*/ 10 h 10"/>
                  <a:gd name="T72" fmla="*/ 5 w 11"/>
                  <a:gd name="T73" fmla="*/ 10 h 10"/>
                  <a:gd name="T74" fmla="*/ 5 w 11"/>
                  <a:gd name="T75" fmla="*/ 9 h 10"/>
                  <a:gd name="T76" fmla="*/ 6 w 11"/>
                  <a:gd name="T77" fmla="*/ 9 h 10"/>
                  <a:gd name="T78" fmla="*/ 6 w 11"/>
                  <a:gd name="T79" fmla="*/ 10 h 10"/>
                  <a:gd name="T80" fmla="*/ 7 w 11"/>
                  <a:gd name="T81" fmla="*/ 10 h 10"/>
                  <a:gd name="T82" fmla="*/ 8 w 11"/>
                  <a:gd name="T83" fmla="*/ 10 h 10"/>
                  <a:gd name="T84" fmla="*/ 8 w 11"/>
                  <a:gd name="T85" fmla="*/ 9 h 10"/>
                  <a:gd name="T86" fmla="*/ 8 w 11"/>
                  <a:gd name="T87" fmla="*/ 8 h 10"/>
                  <a:gd name="T88" fmla="*/ 8 w 11"/>
                  <a:gd name="T89" fmla="*/ 7 h 10"/>
                  <a:gd name="T90" fmla="*/ 9 w 11"/>
                  <a:gd name="T91" fmla="*/ 8 h 10"/>
                  <a:gd name="T92" fmla="*/ 10 w 11"/>
                  <a:gd name="T93" fmla="*/ 7 h 10"/>
                  <a:gd name="T94" fmla="*/ 10 w 11"/>
                  <a:gd name="T95" fmla="*/ 7 h 10"/>
                  <a:gd name="T96" fmla="*/ 10 w 11"/>
                  <a:gd name="T97" fmla="*/ 6 h 10"/>
                  <a:gd name="T98" fmla="*/ 6 w 11"/>
                  <a:gd name="T99" fmla="*/ 7 h 10"/>
                  <a:gd name="T100" fmla="*/ 3 w 11"/>
                  <a:gd name="T101" fmla="*/ 6 h 10"/>
                  <a:gd name="T102" fmla="*/ 4 w 11"/>
                  <a:gd name="T103" fmla="*/ 3 h 10"/>
                  <a:gd name="T104" fmla="*/ 7 w 11"/>
                  <a:gd name="T105" fmla="*/ 4 h 10"/>
                  <a:gd name="T106" fmla="*/ 6 w 11"/>
                  <a:gd name="T10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3" y="10"/>
                      <a:pt x="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6"/>
                      <a:pt x="10" y="6"/>
                      <a:pt x="10" y="6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7"/>
                      <a:pt x="3" y="6"/>
                    </a:cubicBezTo>
                    <a:cubicBezTo>
                      <a:pt x="3" y="5"/>
                      <a:pt x="3" y="4"/>
                      <a:pt x="4" y="3"/>
                    </a:cubicBezTo>
                    <a:cubicBezTo>
                      <a:pt x="5" y="3"/>
                      <a:pt x="7" y="3"/>
                      <a:pt x="7" y="4"/>
                    </a:cubicBezTo>
                    <a:cubicBezTo>
                      <a:pt x="8" y="5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07"/>
              <p:cNvSpPr>
                <a:spLocks noEditPoints="1"/>
              </p:cNvSpPr>
              <p:nvPr/>
            </p:nvSpPr>
            <p:spPr bwMode="auto">
              <a:xfrm>
                <a:off x="3878" y="1468"/>
                <a:ext cx="52" cy="55"/>
              </a:xfrm>
              <a:custGeom>
                <a:avLst/>
                <a:gdLst>
                  <a:gd name="T0" fmla="*/ 21 w 22"/>
                  <a:gd name="T1" fmla="*/ 13 h 23"/>
                  <a:gd name="T2" fmla="*/ 20 w 22"/>
                  <a:gd name="T3" fmla="*/ 12 h 23"/>
                  <a:gd name="T4" fmla="*/ 20 w 22"/>
                  <a:gd name="T5" fmla="*/ 11 h 23"/>
                  <a:gd name="T6" fmla="*/ 21 w 22"/>
                  <a:gd name="T7" fmla="*/ 10 h 23"/>
                  <a:gd name="T8" fmla="*/ 22 w 22"/>
                  <a:gd name="T9" fmla="*/ 8 h 23"/>
                  <a:gd name="T10" fmla="*/ 21 w 22"/>
                  <a:gd name="T11" fmla="*/ 6 h 23"/>
                  <a:gd name="T12" fmla="*/ 19 w 22"/>
                  <a:gd name="T13" fmla="*/ 5 h 23"/>
                  <a:gd name="T14" fmla="*/ 18 w 22"/>
                  <a:gd name="T15" fmla="*/ 6 h 23"/>
                  <a:gd name="T16" fmla="*/ 16 w 22"/>
                  <a:gd name="T17" fmla="*/ 5 h 23"/>
                  <a:gd name="T18" fmla="*/ 17 w 22"/>
                  <a:gd name="T19" fmla="*/ 3 h 23"/>
                  <a:gd name="T20" fmla="*/ 16 w 22"/>
                  <a:gd name="T21" fmla="*/ 1 h 23"/>
                  <a:gd name="T22" fmla="*/ 14 w 22"/>
                  <a:gd name="T23" fmla="*/ 1 h 23"/>
                  <a:gd name="T24" fmla="*/ 12 w 22"/>
                  <a:gd name="T25" fmla="*/ 2 h 23"/>
                  <a:gd name="T26" fmla="*/ 12 w 22"/>
                  <a:gd name="T27" fmla="*/ 3 h 23"/>
                  <a:gd name="T28" fmla="*/ 10 w 22"/>
                  <a:gd name="T29" fmla="*/ 3 h 23"/>
                  <a:gd name="T30" fmla="*/ 9 w 22"/>
                  <a:gd name="T31" fmla="*/ 2 h 23"/>
                  <a:gd name="T32" fmla="*/ 7 w 22"/>
                  <a:gd name="T33" fmla="*/ 1 h 23"/>
                  <a:gd name="T34" fmla="*/ 6 w 22"/>
                  <a:gd name="T35" fmla="*/ 2 h 23"/>
                  <a:gd name="T36" fmla="*/ 5 w 22"/>
                  <a:gd name="T37" fmla="*/ 4 h 23"/>
                  <a:gd name="T38" fmla="*/ 5 w 22"/>
                  <a:gd name="T39" fmla="*/ 5 h 23"/>
                  <a:gd name="T40" fmla="*/ 4 w 22"/>
                  <a:gd name="T41" fmla="*/ 6 h 23"/>
                  <a:gd name="T42" fmla="*/ 3 w 22"/>
                  <a:gd name="T43" fmla="*/ 6 h 23"/>
                  <a:gd name="T44" fmla="*/ 1 w 22"/>
                  <a:gd name="T45" fmla="*/ 7 h 23"/>
                  <a:gd name="T46" fmla="*/ 0 w 22"/>
                  <a:gd name="T47" fmla="*/ 8 h 23"/>
                  <a:gd name="T48" fmla="*/ 1 w 22"/>
                  <a:gd name="T49" fmla="*/ 10 h 23"/>
                  <a:gd name="T50" fmla="*/ 2 w 22"/>
                  <a:gd name="T51" fmla="*/ 11 h 23"/>
                  <a:gd name="T52" fmla="*/ 2 w 22"/>
                  <a:gd name="T53" fmla="*/ 13 h 23"/>
                  <a:gd name="T54" fmla="*/ 1 w 22"/>
                  <a:gd name="T55" fmla="*/ 13 h 23"/>
                  <a:gd name="T56" fmla="*/ 0 w 22"/>
                  <a:gd name="T57" fmla="*/ 15 h 23"/>
                  <a:gd name="T58" fmla="*/ 1 w 22"/>
                  <a:gd name="T59" fmla="*/ 17 h 23"/>
                  <a:gd name="T60" fmla="*/ 3 w 22"/>
                  <a:gd name="T61" fmla="*/ 18 h 23"/>
                  <a:gd name="T62" fmla="*/ 4 w 22"/>
                  <a:gd name="T63" fmla="*/ 17 h 23"/>
                  <a:gd name="T64" fmla="*/ 6 w 22"/>
                  <a:gd name="T65" fmla="*/ 19 h 23"/>
                  <a:gd name="T66" fmla="*/ 5 w 22"/>
                  <a:gd name="T67" fmla="*/ 20 h 23"/>
                  <a:gd name="T68" fmla="*/ 6 w 22"/>
                  <a:gd name="T69" fmla="*/ 22 h 23"/>
                  <a:gd name="T70" fmla="*/ 8 w 22"/>
                  <a:gd name="T71" fmla="*/ 23 h 23"/>
                  <a:gd name="T72" fmla="*/ 10 w 22"/>
                  <a:gd name="T73" fmla="*/ 22 h 23"/>
                  <a:gd name="T74" fmla="*/ 10 w 22"/>
                  <a:gd name="T75" fmla="*/ 20 h 23"/>
                  <a:gd name="T76" fmla="*/ 12 w 22"/>
                  <a:gd name="T77" fmla="*/ 20 h 23"/>
                  <a:gd name="T78" fmla="*/ 13 w 22"/>
                  <a:gd name="T79" fmla="*/ 22 h 23"/>
                  <a:gd name="T80" fmla="*/ 15 w 22"/>
                  <a:gd name="T81" fmla="*/ 23 h 23"/>
                  <a:gd name="T82" fmla="*/ 16 w 22"/>
                  <a:gd name="T83" fmla="*/ 22 h 23"/>
                  <a:gd name="T84" fmla="*/ 17 w 22"/>
                  <a:gd name="T85" fmla="*/ 20 h 23"/>
                  <a:gd name="T86" fmla="*/ 17 w 22"/>
                  <a:gd name="T87" fmla="*/ 18 h 23"/>
                  <a:gd name="T88" fmla="*/ 18 w 22"/>
                  <a:gd name="T89" fmla="*/ 17 h 23"/>
                  <a:gd name="T90" fmla="*/ 19 w 22"/>
                  <a:gd name="T91" fmla="*/ 18 h 23"/>
                  <a:gd name="T92" fmla="*/ 21 w 22"/>
                  <a:gd name="T93" fmla="*/ 17 h 23"/>
                  <a:gd name="T94" fmla="*/ 22 w 22"/>
                  <a:gd name="T95" fmla="*/ 15 h 23"/>
                  <a:gd name="T96" fmla="*/ 21 w 22"/>
                  <a:gd name="T97" fmla="*/ 13 h 23"/>
                  <a:gd name="T98" fmla="*/ 13 w 22"/>
                  <a:gd name="T99" fmla="*/ 16 h 23"/>
                  <a:gd name="T100" fmla="*/ 7 w 22"/>
                  <a:gd name="T101" fmla="*/ 14 h 23"/>
                  <a:gd name="T102" fmla="*/ 9 w 22"/>
                  <a:gd name="T103" fmla="*/ 8 h 23"/>
                  <a:gd name="T104" fmla="*/ 15 w 22"/>
                  <a:gd name="T105" fmla="*/ 10 h 23"/>
                  <a:gd name="T106" fmla="*/ 13 w 22"/>
                  <a:gd name="T107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" h="23">
                    <a:moveTo>
                      <a:pt x="21" y="13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0"/>
                      <a:pt x="22" y="9"/>
                      <a:pt x="22" y="8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5"/>
                      <a:pt x="20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5"/>
                      <a:pt x="16" y="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3" y="1"/>
                      <a:pt x="12" y="2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4" y="3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5"/>
                      <a:pt x="1" y="6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2" y="18"/>
                      <a:pt x="3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8"/>
                      <a:pt x="5" y="18"/>
                      <a:pt x="6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2"/>
                      <a:pt x="6" y="22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10" y="22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3"/>
                      <a:pt x="14" y="23"/>
                      <a:pt x="15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1"/>
                      <a:pt x="18" y="21"/>
                      <a:pt x="17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8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1" y="18"/>
                      <a:pt x="21" y="17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4"/>
                      <a:pt x="22" y="13"/>
                      <a:pt x="21" y="13"/>
                    </a:cubicBezTo>
                    <a:close/>
                    <a:moveTo>
                      <a:pt x="13" y="16"/>
                    </a:moveTo>
                    <a:cubicBezTo>
                      <a:pt x="10" y="17"/>
                      <a:pt x="8" y="16"/>
                      <a:pt x="7" y="14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1" y="7"/>
                      <a:pt x="14" y="8"/>
                      <a:pt x="15" y="10"/>
                    </a:cubicBezTo>
                    <a:cubicBezTo>
                      <a:pt x="16" y="12"/>
                      <a:pt x="15" y="15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08"/>
              <p:cNvSpPr>
                <a:spLocks noEditPoints="1"/>
              </p:cNvSpPr>
              <p:nvPr/>
            </p:nvSpPr>
            <p:spPr bwMode="auto">
              <a:xfrm>
                <a:off x="4165" y="2016"/>
                <a:ext cx="68" cy="69"/>
              </a:xfrm>
              <a:custGeom>
                <a:avLst/>
                <a:gdLst>
                  <a:gd name="T0" fmla="*/ 28 w 29"/>
                  <a:gd name="T1" fmla="*/ 16 h 29"/>
                  <a:gd name="T2" fmla="*/ 26 w 29"/>
                  <a:gd name="T3" fmla="*/ 15 h 29"/>
                  <a:gd name="T4" fmla="*/ 26 w 29"/>
                  <a:gd name="T5" fmla="*/ 13 h 29"/>
                  <a:gd name="T6" fmla="*/ 28 w 29"/>
                  <a:gd name="T7" fmla="*/ 12 h 29"/>
                  <a:gd name="T8" fmla="*/ 29 w 29"/>
                  <a:gd name="T9" fmla="*/ 10 h 29"/>
                  <a:gd name="T10" fmla="*/ 28 w 29"/>
                  <a:gd name="T11" fmla="*/ 7 h 29"/>
                  <a:gd name="T12" fmla="*/ 25 w 29"/>
                  <a:gd name="T13" fmla="*/ 6 h 29"/>
                  <a:gd name="T14" fmla="*/ 23 w 29"/>
                  <a:gd name="T15" fmla="*/ 7 h 29"/>
                  <a:gd name="T16" fmla="*/ 22 w 29"/>
                  <a:gd name="T17" fmla="*/ 6 h 29"/>
                  <a:gd name="T18" fmla="*/ 22 w 29"/>
                  <a:gd name="T19" fmla="*/ 4 h 29"/>
                  <a:gd name="T20" fmla="*/ 21 w 29"/>
                  <a:gd name="T21" fmla="*/ 1 h 29"/>
                  <a:gd name="T22" fmla="*/ 19 w 29"/>
                  <a:gd name="T23" fmla="*/ 0 h 29"/>
                  <a:gd name="T24" fmla="*/ 16 w 29"/>
                  <a:gd name="T25" fmla="*/ 1 h 29"/>
                  <a:gd name="T26" fmla="*/ 16 w 29"/>
                  <a:gd name="T27" fmla="*/ 3 h 29"/>
                  <a:gd name="T28" fmla="*/ 13 w 29"/>
                  <a:gd name="T29" fmla="*/ 3 h 29"/>
                  <a:gd name="T30" fmla="*/ 13 w 29"/>
                  <a:gd name="T31" fmla="*/ 1 h 29"/>
                  <a:gd name="T32" fmla="*/ 10 w 29"/>
                  <a:gd name="T33" fmla="*/ 0 h 29"/>
                  <a:gd name="T34" fmla="*/ 8 w 29"/>
                  <a:gd name="T35" fmla="*/ 1 h 29"/>
                  <a:gd name="T36" fmla="*/ 7 w 29"/>
                  <a:gd name="T37" fmla="*/ 4 h 29"/>
                  <a:gd name="T38" fmla="*/ 7 w 29"/>
                  <a:gd name="T39" fmla="*/ 6 h 29"/>
                  <a:gd name="T40" fmla="*/ 6 w 29"/>
                  <a:gd name="T41" fmla="*/ 7 h 29"/>
                  <a:gd name="T42" fmla="*/ 4 w 29"/>
                  <a:gd name="T43" fmla="*/ 7 h 29"/>
                  <a:gd name="T44" fmla="*/ 1 w 29"/>
                  <a:gd name="T45" fmla="*/ 8 h 29"/>
                  <a:gd name="T46" fmla="*/ 1 w 29"/>
                  <a:gd name="T47" fmla="*/ 10 h 29"/>
                  <a:gd name="T48" fmla="*/ 2 w 29"/>
                  <a:gd name="T49" fmla="*/ 13 h 29"/>
                  <a:gd name="T50" fmla="*/ 3 w 29"/>
                  <a:gd name="T51" fmla="*/ 13 h 29"/>
                  <a:gd name="T52" fmla="*/ 3 w 29"/>
                  <a:gd name="T53" fmla="*/ 16 h 29"/>
                  <a:gd name="T54" fmla="*/ 2 w 29"/>
                  <a:gd name="T55" fmla="*/ 16 h 29"/>
                  <a:gd name="T56" fmla="*/ 1 w 29"/>
                  <a:gd name="T57" fmla="*/ 19 h 29"/>
                  <a:gd name="T58" fmla="*/ 2 w 29"/>
                  <a:gd name="T59" fmla="*/ 21 h 29"/>
                  <a:gd name="T60" fmla="*/ 4 w 29"/>
                  <a:gd name="T61" fmla="*/ 22 h 29"/>
                  <a:gd name="T62" fmla="*/ 6 w 29"/>
                  <a:gd name="T63" fmla="*/ 22 h 29"/>
                  <a:gd name="T64" fmla="*/ 8 w 29"/>
                  <a:gd name="T65" fmla="*/ 23 h 29"/>
                  <a:gd name="T66" fmla="*/ 7 w 29"/>
                  <a:gd name="T67" fmla="*/ 25 h 29"/>
                  <a:gd name="T68" fmla="*/ 8 w 29"/>
                  <a:gd name="T69" fmla="*/ 28 h 29"/>
                  <a:gd name="T70" fmla="*/ 10 w 29"/>
                  <a:gd name="T71" fmla="*/ 28 h 29"/>
                  <a:gd name="T72" fmla="*/ 13 w 29"/>
                  <a:gd name="T73" fmla="*/ 27 h 29"/>
                  <a:gd name="T74" fmla="*/ 14 w 29"/>
                  <a:gd name="T75" fmla="*/ 26 h 29"/>
                  <a:gd name="T76" fmla="*/ 16 w 29"/>
                  <a:gd name="T77" fmla="*/ 25 h 29"/>
                  <a:gd name="T78" fmla="*/ 17 w 29"/>
                  <a:gd name="T79" fmla="*/ 27 h 29"/>
                  <a:gd name="T80" fmla="*/ 20 w 29"/>
                  <a:gd name="T81" fmla="*/ 28 h 29"/>
                  <a:gd name="T82" fmla="*/ 22 w 29"/>
                  <a:gd name="T83" fmla="*/ 27 h 29"/>
                  <a:gd name="T84" fmla="*/ 23 w 29"/>
                  <a:gd name="T85" fmla="*/ 25 h 29"/>
                  <a:gd name="T86" fmla="*/ 22 w 29"/>
                  <a:gd name="T87" fmla="*/ 23 h 29"/>
                  <a:gd name="T88" fmla="*/ 23 w 29"/>
                  <a:gd name="T89" fmla="*/ 21 h 29"/>
                  <a:gd name="T90" fmla="*/ 25 w 29"/>
                  <a:gd name="T91" fmla="*/ 22 h 29"/>
                  <a:gd name="T92" fmla="*/ 28 w 29"/>
                  <a:gd name="T93" fmla="*/ 21 h 29"/>
                  <a:gd name="T94" fmla="*/ 29 w 29"/>
                  <a:gd name="T95" fmla="*/ 19 h 29"/>
                  <a:gd name="T96" fmla="*/ 28 w 29"/>
                  <a:gd name="T97" fmla="*/ 16 h 29"/>
                  <a:gd name="T98" fmla="*/ 17 w 29"/>
                  <a:gd name="T99" fmla="*/ 20 h 29"/>
                  <a:gd name="T100" fmla="*/ 9 w 29"/>
                  <a:gd name="T101" fmla="*/ 17 h 29"/>
                  <a:gd name="T102" fmla="*/ 12 w 29"/>
                  <a:gd name="T103" fmla="*/ 9 h 29"/>
                  <a:gd name="T104" fmla="*/ 20 w 29"/>
                  <a:gd name="T105" fmla="*/ 12 h 29"/>
                  <a:gd name="T106" fmla="*/ 17 w 29"/>
                  <a:gd name="T10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9">
                    <a:moveTo>
                      <a:pt x="28" y="16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4"/>
                      <a:pt x="26" y="14"/>
                      <a:pt x="26" y="1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6"/>
                      <a:pt x="26" y="6"/>
                      <a:pt x="25" y="6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2" y="6"/>
                      <a:pt x="22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3"/>
                      <a:pt x="22" y="2"/>
                      <a:pt x="21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1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6" y="3"/>
                      <a:pt x="7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1"/>
                      <a:pt x="1" y="12"/>
                      <a:pt x="2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5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8" y="23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7"/>
                      <a:pt x="8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2" y="29"/>
                      <a:pt x="13" y="28"/>
                      <a:pt x="13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5" y="26"/>
                      <a:pt x="15" y="26"/>
                      <a:pt x="16" y="25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9" y="29"/>
                      <a:pt x="20" y="28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3" y="27"/>
                      <a:pt x="23" y="26"/>
                      <a:pt x="23" y="25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2"/>
                      <a:pt x="23" y="22"/>
                      <a:pt x="23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22"/>
                      <a:pt x="28" y="22"/>
                      <a:pt x="28" y="21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8"/>
                      <a:pt x="29" y="16"/>
                      <a:pt x="28" y="16"/>
                    </a:cubicBezTo>
                    <a:close/>
                    <a:moveTo>
                      <a:pt x="17" y="20"/>
                    </a:moveTo>
                    <a:cubicBezTo>
                      <a:pt x="14" y="21"/>
                      <a:pt x="11" y="19"/>
                      <a:pt x="9" y="17"/>
                    </a:cubicBezTo>
                    <a:cubicBezTo>
                      <a:pt x="8" y="14"/>
                      <a:pt x="9" y="11"/>
                      <a:pt x="12" y="9"/>
                    </a:cubicBezTo>
                    <a:cubicBezTo>
                      <a:pt x="15" y="8"/>
                      <a:pt x="18" y="9"/>
                      <a:pt x="20" y="12"/>
                    </a:cubicBezTo>
                    <a:cubicBezTo>
                      <a:pt x="21" y="15"/>
                      <a:pt x="20" y="18"/>
                      <a:pt x="17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109"/>
              <p:cNvSpPr>
                <a:spLocks noEditPoints="1"/>
              </p:cNvSpPr>
              <p:nvPr/>
            </p:nvSpPr>
            <p:spPr bwMode="auto">
              <a:xfrm>
                <a:off x="4046" y="1967"/>
                <a:ext cx="76" cy="78"/>
              </a:xfrm>
              <a:custGeom>
                <a:avLst/>
                <a:gdLst>
                  <a:gd name="T0" fmla="*/ 31 w 32"/>
                  <a:gd name="T1" fmla="*/ 19 h 33"/>
                  <a:gd name="T2" fmla="*/ 28 w 32"/>
                  <a:gd name="T3" fmla="*/ 18 h 33"/>
                  <a:gd name="T4" fmla="*/ 28 w 32"/>
                  <a:gd name="T5" fmla="*/ 15 h 33"/>
                  <a:gd name="T6" fmla="*/ 30 w 32"/>
                  <a:gd name="T7" fmla="*/ 14 h 33"/>
                  <a:gd name="T8" fmla="*/ 32 w 32"/>
                  <a:gd name="T9" fmla="*/ 11 h 33"/>
                  <a:gd name="T10" fmla="*/ 31 w 32"/>
                  <a:gd name="T11" fmla="*/ 9 h 33"/>
                  <a:gd name="T12" fmla="*/ 28 w 32"/>
                  <a:gd name="T13" fmla="*/ 8 h 33"/>
                  <a:gd name="T14" fmla="*/ 25 w 32"/>
                  <a:gd name="T15" fmla="*/ 9 h 33"/>
                  <a:gd name="T16" fmla="*/ 24 w 32"/>
                  <a:gd name="T17" fmla="*/ 7 h 33"/>
                  <a:gd name="T18" fmla="*/ 25 w 32"/>
                  <a:gd name="T19" fmla="*/ 5 h 33"/>
                  <a:gd name="T20" fmla="*/ 23 w 32"/>
                  <a:gd name="T21" fmla="*/ 2 h 33"/>
                  <a:gd name="T22" fmla="*/ 21 w 32"/>
                  <a:gd name="T23" fmla="*/ 1 h 33"/>
                  <a:gd name="T24" fmla="*/ 18 w 32"/>
                  <a:gd name="T25" fmla="*/ 2 h 33"/>
                  <a:gd name="T26" fmla="*/ 17 w 32"/>
                  <a:gd name="T27" fmla="*/ 4 h 33"/>
                  <a:gd name="T28" fmla="*/ 15 w 32"/>
                  <a:gd name="T29" fmla="*/ 4 h 33"/>
                  <a:gd name="T30" fmla="*/ 14 w 32"/>
                  <a:gd name="T31" fmla="*/ 2 h 33"/>
                  <a:gd name="T32" fmla="*/ 11 w 32"/>
                  <a:gd name="T33" fmla="*/ 1 h 33"/>
                  <a:gd name="T34" fmla="*/ 8 w 32"/>
                  <a:gd name="T35" fmla="*/ 2 h 33"/>
                  <a:gd name="T36" fmla="*/ 7 w 32"/>
                  <a:gd name="T37" fmla="*/ 5 h 33"/>
                  <a:gd name="T38" fmla="*/ 8 w 32"/>
                  <a:gd name="T39" fmla="*/ 7 h 33"/>
                  <a:gd name="T40" fmla="*/ 6 w 32"/>
                  <a:gd name="T41" fmla="*/ 9 h 33"/>
                  <a:gd name="T42" fmla="*/ 4 w 32"/>
                  <a:gd name="T43" fmla="*/ 8 h 33"/>
                  <a:gd name="T44" fmla="*/ 1 w 32"/>
                  <a:gd name="T45" fmla="*/ 9 h 33"/>
                  <a:gd name="T46" fmla="*/ 0 w 32"/>
                  <a:gd name="T47" fmla="*/ 12 h 33"/>
                  <a:gd name="T48" fmla="*/ 1 w 32"/>
                  <a:gd name="T49" fmla="*/ 15 h 33"/>
                  <a:gd name="T50" fmla="*/ 3 w 32"/>
                  <a:gd name="T51" fmla="*/ 16 h 33"/>
                  <a:gd name="T52" fmla="*/ 3 w 32"/>
                  <a:gd name="T53" fmla="*/ 18 h 33"/>
                  <a:gd name="T54" fmla="*/ 1 w 32"/>
                  <a:gd name="T55" fmla="*/ 19 h 33"/>
                  <a:gd name="T56" fmla="*/ 0 w 32"/>
                  <a:gd name="T57" fmla="*/ 22 h 33"/>
                  <a:gd name="T58" fmla="*/ 1 w 32"/>
                  <a:gd name="T59" fmla="*/ 25 h 33"/>
                  <a:gd name="T60" fmla="*/ 4 w 32"/>
                  <a:gd name="T61" fmla="*/ 26 h 33"/>
                  <a:gd name="T62" fmla="*/ 6 w 32"/>
                  <a:gd name="T63" fmla="*/ 25 h 33"/>
                  <a:gd name="T64" fmla="*/ 8 w 32"/>
                  <a:gd name="T65" fmla="*/ 27 h 33"/>
                  <a:gd name="T66" fmla="*/ 7 w 32"/>
                  <a:gd name="T67" fmla="*/ 29 h 33"/>
                  <a:gd name="T68" fmla="*/ 9 w 32"/>
                  <a:gd name="T69" fmla="*/ 32 h 33"/>
                  <a:gd name="T70" fmla="*/ 11 w 32"/>
                  <a:gd name="T71" fmla="*/ 33 h 33"/>
                  <a:gd name="T72" fmla="*/ 14 w 32"/>
                  <a:gd name="T73" fmla="*/ 31 h 33"/>
                  <a:gd name="T74" fmla="*/ 15 w 32"/>
                  <a:gd name="T75" fmla="*/ 29 h 33"/>
                  <a:gd name="T76" fmla="*/ 17 w 32"/>
                  <a:gd name="T77" fmla="*/ 29 h 33"/>
                  <a:gd name="T78" fmla="*/ 18 w 32"/>
                  <a:gd name="T79" fmla="*/ 31 h 33"/>
                  <a:gd name="T80" fmla="*/ 21 w 32"/>
                  <a:gd name="T81" fmla="*/ 32 h 33"/>
                  <a:gd name="T82" fmla="*/ 24 w 32"/>
                  <a:gd name="T83" fmla="*/ 31 h 33"/>
                  <a:gd name="T84" fmla="*/ 25 w 32"/>
                  <a:gd name="T85" fmla="*/ 28 h 33"/>
                  <a:gd name="T86" fmla="*/ 24 w 32"/>
                  <a:gd name="T87" fmla="*/ 26 h 33"/>
                  <a:gd name="T88" fmla="*/ 26 w 32"/>
                  <a:gd name="T89" fmla="*/ 24 h 33"/>
                  <a:gd name="T90" fmla="*/ 28 w 32"/>
                  <a:gd name="T91" fmla="*/ 25 h 33"/>
                  <a:gd name="T92" fmla="*/ 31 w 32"/>
                  <a:gd name="T93" fmla="*/ 24 h 33"/>
                  <a:gd name="T94" fmla="*/ 32 w 32"/>
                  <a:gd name="T95" fmla="*/ 22 h 33"/>
                  <a:gd name="T96" fmla="*/ 31 w 32"/>
                  <a:gd name="T97" fmla="*/ 19 h 33"/>
                  <a:gd name="T98" fmla="*/ 18 w 32"/>
                  <a:gd name="T99" fmla="*/ 23 h 33"/>
                  <a:gd name="T100" fmla="*/ 10 w 32"/>
                  <a:gd name="T101" fmla="*/ 19 h 33"/>
                  <a:gd name="T102" fmla="*/ 13 w 32"/>
                  <a:gd name="T103" fmla="*/ 11 h 33"/>
                  <a:gd name="T104" fmla="*/ 21 w 32"/>
                  <a:gd name="T105" fmla="*/ 14 h 33"/>
                  <a:gd name="T106" fmla="*/ 18 w 32"/>
                  <a:gd name="T107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3">
                    <a:moveTo>
                      <a:pt x="31" y="19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8" y="16"/>
                      <a:pt x="28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2" y="14"/>
                      <a:pt x="32" y="12"/>
                      <a:pt x="32" y="11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0" y="8"/>
                      <a:pt x="29" y="7"/>
                      <a:pt x="28" y="8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4"/>
                      <a:pt x="24" y="2"/>
                      <a:pt x="23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18" y="1"/>
                      <a:pt x="18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6" y="4"/>
                      <a:pt x="7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2" y="26"/>
                      <a:pt x="3" y="26"/>
                      <a:pt x="4" y="2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7" y="26"/>
                      <a:pt x="7" y="26"/>
                      <a:pt x="8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1"/>
                      <a:pt x="9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2" y="33"/>
                      <a:pt x="14" y="32"/>
                      <a:pt x="14" y="31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2"/>
                      <a:pt x="20" y="33"/>
                      <a:pt x="21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6" y="30"/>
                      <a:pt x="25" y="28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5"/>
                      <a:pt x="26" y="24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9" y="26"/>
                      <a:pt x="30" y="25"/>
                      <a:pt x="31" y="24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2" y="19"/>
                      <a:pt x="31" y="19"/>
                    </a:cubicBezTo>
                    <a:close/>
                    <a:moveTo>
                      <a:pt x="18" y="23"/>
                    </a:moveTo>
                    <a:cubicBezTo>
                      <a:pt x="15" y="24"/>
                      <a:pt x="11" y="23"/>
                      <a:pt x="10" y="19"/>
                    </a:cubicBezTo>
                    <a:cubicBezTo>
                      <a:pt x="9" y="16"/>
                      <a:pt x="10" y="12"/>
                      <a:pt x="13" y="11"/>
                    </a:cubicBezTo>
                    <a:cubicBezTo>
                      <a:pt x="16" y="10"/>
                      <a:pt x="20" y="11"/>
                      <a:pt x="21" y="14"/>
                    </a:cubicBezTo>
                    <a:cubicBezTo>
                      <a:pt x="23" y="18"/>
                      <a:pt x="21" y="21"/>
                      <a:pt x="18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10"/>
              <p:cNvSpPr>
                <a:spLocks/>
              </p:cNvSpPr>
              <p:nvPr/>
            </p:nvSpPr>
            <p:spPr bwMode="auto">
              <a:xfrm>
                <a:off x="3750" y="2776"/>
                <a:ext cx="26" cy="28"/>
              </a:xfrm>
              <a:custGeom>
                <a:avLst/>
                <a:gdLst>
                  <a:gd name="T0" fmla="*/ 19 w 26"/>
                  <a:gd name="T1" fmla="*/ 28 h 28"/>
                  <a:gd name="T2" fmla="*/ 26 w 26"/>
                  <a:gd name="T3" fmla="*/ 21 h 28"/>
                  <a:gd name="T4" fmla="*/ 26 w 26"/>
                  <a:gd name="T5" fmla="*/ 9 h 28"/>
                  <a:gd name="T6" fmla="*/ 19 w 26"/>
                  <a:gd name="T7" fmla="*/ 0 h 28"/>
                  <a:gd name="T8" fmla="*/ 7 w 26"/>
                  <a:gd name="T9" fmla="*/ 0 h 28"/>
                  <a:gd name="T10" fmla="*/ 0 w 26"/>
                  <a:gd name="T11" fmla="*/ 9 h 28"/>
                  <a:gd name="T12" fmla="*/ 0 w 26"/>
                  <a:gd name="T13" fmla="*/ 21 h 28"/>
                  <a:gd name="T14" fmla="*/ 7 w 26"/>
                  <a:gd name="T15" fmla="*/ 28 h 28"/>
                  <a:gd name="T16" fmla="*/ 19 w 26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8">
                    <a:moveTo>
                      <a:pt x="19" y="28"/>
                    </a:moveTo>
                    <a:lnTo>
                      <a:pt x="26" y="21"/>
                    </a:lnTo>
                    <a:lnTo>
                      <a:pt x="26" y="9"/>
                    </a:lnTo>
                    <a:lnTo>
                      <a:pt x="19" y="0"/>
                    </a:lnTo>
                    <a:lnTo>
                      <a:pt x="7" y="0"/>
                    </a:lnTo>
                    <a:lnTo>
                      <a:pt x="0" y="9"/>
                    </a:lnTo>
                    <a:lnTo>
                      <a:pt x="0" y="21"/>
                    </a:lnTo>
                    <a:lnTo>
                      <a:pt x="7" y="28"/>
                    </a:lnTo>
                    <a:lnTo>
                      <a:pt x="1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11"/>
              <p:cNvSpPr>
                <a:spLocks/>
              </p:cNvSpPr>
              <p:nvPr/>
            </p:nvSpPr>
            <p:spPr bwMode="auto">
              <a:xfrm>
                <a:off x="3724" y="2781"/>
                <a:ext cx="78" cy="85"/>
              </a:xfrm>
              <a:custGeom>
                <a:avLst/>
                <a:gdLst>
                  <a:gd name="T0" fmla="*/ 29 w 33"/>
                  <a:gd name="T1" fmla="*/ 8 h 36"/>
                  <a:gd name="T2" fmla="*/ 26 w 33"/>
                  <a:gd name="T3" fmla="*/ 0 h 36"/>
                  <a:gd name="T4" fmla="*/ 25 w 33"/>
                  <a:gd name="T5" fmla="*/ 0 h 36"/>
                  <a:gd name="T6" fmla="*/ 25 w 33"/>
                  <a:gd name="T7" fmla="*/ 8 h 36"/>
                  <a:gd name="T8" fmla="*/ 20 w 33"/>
                  <a:gd name="T9" fmla="*/ 13 h 36"/>
                  <a:gd name="T10" fmla="*/ 17 w 33"/>
                  <a:gd name="T11" fmla="*/ 13 h 36"/>
                  <a:gd name="T12" fmla="*/ 16 w 33"/>
                  <a:gd name="T13" fmla="*/ 13 h 36"/>
                  <a:gd name="T14" fmla="*/ 13 w 33"/>
                  <a:gd name="T15" fmla="*/ 13 h 36"/>
                  <a:gd name="T16" fmla="*/ 8 w 33"/>
                  <a:gd name="T17" fmla="*/ 8 h 36"/>
                  <a:gd name="T18" fmla="*/ 8 w 33"/>
                  <a:gd name="T19" fmla="*/ 0 h 36"/>
                  <a:gd name="T20" fmla="*/ 7 w 33"/>
                  <a:gd name="T21" fmla="*/ 0 h 36"/>
                  <a:gd name="T22" fmla="*/ 4 w 33"/>
                  <a:gd name="T23" fmla="*/ 8 h 36"/>
                  <a:gd name="T24" fmla="*/ 12 w 33"/>
                  <a:gd name="T25" fmla="*/ 23 h 36"/>
                  <a:gd name="T26" fmla="*/ 12 w 33"/>
                  <a:gd name="T27" fmla="*/ 34 h 36"/>
                  <a:gd name="T28" fmla="*/ 14 w 33"/>
                  <a:gd name="T29" fmla="*/ 36 h 36"/>
                  <a:gd name="T30" fmla="*/ 19 w 33"/>
                  <a:gd name="T31" fmla="*/ 36 h 36"/>
                  <a:gd name="T32" fmla="*/ 22 w 33"/>
                  <a:gd name="T33" fmla="*/ 33 h 36"/>
                  <a:gd name="T34" fmla="*/ 22 w 33"/>
                  <a:gd name="T35" fmla="*/ 23 h 36"/>
                  <a:gd name="T36" fmla="*/ 29 w 33"/>
                  <a:gd name="T3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36">
                    <a:moveTo>
                      <a:pt x="29" y="8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0" y="18"/>
                      <a:pt x="12" y="2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3" y="36"/>
                      <a:pt x="14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1" y="36"/>
                      <a:pt x="22" y="35"/>
                      <a:pt x="22" y="3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33" y="18"/>
                      <a:pt x="29" y="8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12"/>
              <p:cNvSpPr>
                <a:spLocks/>
              </p:cNvSpPr>
              <p:nvPr/>
            </p:nvSpPr>
            <p:spPr bwMode="auto">
              <a:xfrm>
                <a:off x="3826" y="1406"/>
                <a:ext cx="19" cy="19"/>
              </a:xfrm>
              <a:custGeom>
                <a:avLst/>
                <a:gdLst>
                  <a:gd name="T0" fmla="*/ 0 w 19"/>
                  <a:gd name="T1" fmla="*/ 15 h 19"/>
                  <a:gd name="T2" fmla="*/ 5 w 19"/>
                  <a:gd name="T3" fmla="*/ 19 h 19"/>
                  <a:gd name="T4" fmla="*/ 14 w 19"/>
                  <a:gd name="T5" fmla="*/ 19 h 19"/>
                  <a:gd name="T6" fmla="*/ 19 w 19"/>
                  <a:gd name="T7" fmla="*/ 15 h 19"/>
                  <a:gd name="T8" fmla="*/ 19 w 19"/>
                  <a:gd name="T9" fmla="*/ 5 h 19"/>
                  <a:gd name="T10" fmla="*/ 14 w 19"/>
                  <a:gd name="T11" fmla="*/ 0 h 19"/>
                  <a:gd name="T12" fmla="*/ 5 w 19"/>
                  <a:gd name="T13" fmla="*/ 0 h 19"/>
                  <a:gd name="T14" fmla="*/ 0 w 19"/>
                  <a:gd name="T15" fmla="*/ 5 h 19"/>
                  <a:gd name="T16" fmla="*/ 0 w 19"/>
                  <a:gd name="T17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9">
                    <a:moveTo>
                      <a:pt x="0" y="15"/>
                    </a:moveTo>
                    <a:lnTo>
                      <a:pt x="5" y="19"/>
                    </a:lnTo>
                    <a:lnTo>
                      <a:pt x="14" y="19"/>
                    </a:lnTo>
                    <a:lnTo>
                      <a:pt x="19" y="15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13"/>
              <p:cNvSpPr>
                <a:spLocks/>
              </p:cNvSpPr>
              <p:nvPr/>
            </p:nvSpPr>
            <p:spPr bwMode="auto">
              <a:xfrm>
                <a:off x="3783" y="1387"/>
                <a:ext cx="59" cy="57"/>
              </a:xfrm>
              <a:custGeom>
                <a:avLst/>
                <a:gdLst>
                  <a:gd name="T0" fmla="*/ 19 w 25"/>
                  <a:gd name="T1" fmla="*/ 21 h 24"/>
                  <a:gd name="T2" fmla="*/ 25 w 25"/>
                  <a:gd name="T3" fmla="*/ 19 h 24"/>
                  <a:gd name="T4" fmla="*/ 25 w 25"/>
                  <a:gd name="T5" fmla="*/ 18 h 24"/>
                  <a:gd name="T6" fmla="*/ 19 w 25"/>
                  <a:gd name="T7" fmla="*/ 18 h 24"/>
                  <a:gd name="T8" fmla="*/ 16 w 25"/>
                  <a:gd name="T9" fmla="*/ 14 h 24"/>
                  <a:gd name="T10" fmla="*/ 16 w 25"/>
                  <a:gd name="T11" fmla="*/ 13 h 24"/>
                  <a:gd name="T12" fmla="*/ 16 w 25"/>
                  <a:gd name="T13" fmla="*/ 11 h 24"/>
                  <a:gd name="T14" fmla="*/ 16 w 25"/>
                  <a:gd name="T15" fmla="*/ 10 h 24"/>
                  <a:gd name="T16" fmla="*/ 19 w 25"/>
                  <a:gd name="T17" fmla="*/ 6 h 24"/>
                  <a:gd name="T18" fmla="*/ 25 w 25"/>
                  <a:gd name="T19" fmla="*/ 6 h 24"/>
                  <a:gd name="T20" fmla="*/ 25 w 25"/>
                  <a:gd name="T21" fmla="*/ 6 h 24"/>
                  <a:gd name="T22" fmla="*/ 19 w 25"/>
                  <a:gd name="T23" fmla="*/ 3 h 24"/>
                  <a:gd name="T24" fmla="*/ 9 w 25"/>
                  <a:gd name="T25" fmla="*/ 9 h 24"/>
                  <a:gd name="T26" fmla="*/ 1 w 25"/>
                  <a:gd name="T27" fmla="*/ 9 h 24"/>
                  <a:gd name="T28" fmla="*/ 0 w 25"/>
                  <a:gd name="T29" fmla="*/ 10 h 24"/>
                  <a:gd name="T30" fmla="*/ 0 w 25"/>
                  <a:gd name="T31" fmla="*/ 14 h 24"/>
                  <a:gd name="T32" fmla="*/ 1 w 25"/>
                  <a:gd name="T33" fmla="*/ 16 h 24"/>
                  <a:gd name="T34" fmla="*/ 9 w 25"/>
                  <a:gd name="T35" fmla="*/ 16 h 24"/>
                  <a:gd name="T36" fmla="*/ 19 w 25"/>
                  <a:gd name="T3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4">
                    <a:moveTo>
                      <a:pt x="19" y="21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2" y="0"/>
                      <a:pt x="9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6"/>
                      <a:pt x="1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2" y="24"/>
                      <a:pt x="19" y="21"/>
                      <a:pt x="1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14"/>
              <p:cNvSpPr>
                <a:spLocks noEditPoints="1"/>
              </p:cNvSpPr>
              <p:nvPr/>
            </p:nvSpPr>
            <p:spPr bwMode="auto">
              <a:xfrm>
                <a:off x="3764" y="1694"/>
                <a:ext cx="29" cy="26"/>
              </a:xfrm>
              <a:custGeom>
                <a:avLst/>
                <a:gdLst>
                  <a:gd name="T0" fmla="*/ 1 w 12"/>
                  <a:gd name="T1" fmla="*/ 6 h 11"/>
                  <a:gd name="T2" fmla="*/ 12 w 12"/>
                  <a:gd name="T3" fmla="*/ 5 h 11"/>
                  <a:gd name="T4" fmla="*/ 10 w 12"/>
                  <a:gd name="T5" fmla="*/ 9 h 11"/>
                  <a:gd name="T6" fmla="*/ 9 w 12"/>
                  <a:gd name="T7" fmla="*/ 8 h 11"/>
                  <a:gd name="T8" fmla="*/ 9 w 12"/>
                  <a:gd name="T9" fmla="*/ 9 h 11"/>
                  <a:gd name="T10" fmla="*/ 8 w 12"/>
                  <a:gd name="T11" fmla="*/ 9 h 11"/>
                  <a:gd name="T12" fmla="*/ 8 w 12"/>
                  <a:gd name="T13" fmla="*/ 9 h 11"/>
                  <a:gd name="T14" fmla="*/ 7 w 12"/>
                  <a:gd name="T15" fmla="*/ 10 h 11"/>
                  <a:gd name="T16" fmla="*/ 6 w 12"/>
                  <a:gd name="T17" fmla="*/ 9 h 11"/>
                  <a:gd name="T18" fmla="*/ 6 w 12"/>
                  <a:gd name="T19" fmla="*/ 10 h 11"/>
                  <a:gd name="T20" fmla="*/ 5 w 12"/>
                  <a:gd name="T21" fmla="*/ 10 h 11"/>
                  <a:gd name="T22" fmla="*/ 4 w 12"/>
                  <a:gd name="T23" fmla="*/ 9 h 11"/>
                  <a:gd name="T24" fmla="*/ 3 w 12"/>
                  <a:gd name="T25" fmla="*/ 9 h 11"/>
                  <a:gd name="T26" fmla="*/ 4 w 12"/>
                  <a:gd name="T27" fmla="*/ 8 h 11"/>
                  <a:gd name="T28" fmla="*/ 3 w 12"/>
                  <a:gd name="T29" fmla="*/ 9 h 11"/>
                  <a:gd name="T30" fmla="*/ 2 w 12"/>
                  <a:gd name="T31" fmla="*/ 7 h 11"/>
                  <a:gd name="T32" fmla="*/ 2 w 12"/>
                  <a:gd name="T33" fmla="*/ 7 h 11"/>
                  <a:gd name="T34" fmla="*/ 1 w 12"/>
                  <a:gd name="T35" fmla="*/ 6 h 11"/>
                  <a:gd name="T36" fmla="*/ 2 w 12"/>
                  <a:gd name="T37" fmla="*/ 6 h 11"/>
                  <a:gd name="T38" fmla="*/ 1 w 12"/>
                  <a:gd name="T39" fmla="*/ 5 h 11"/>
                  <a:gd name="T40" fmla="*/ 2 w 12"/>
                  <a:gd name="T41" fmla="*/ 4 h 11"/>
                  <a:gd name="T42" fmla="*/ 2 w 12"/>
                  <a:gd name="T43" fmla="*/ 4 h 11"/>
                  <a:gd name="T44" fmla="*/ 2 w 12"/>
                  <a:gd name="T45" fmla="*/ 2 h 11"/>
                  <a:gd name="T46" fmla="*/ 4 w 12"/>
                  <a:gd name="T47" fmla="*/ 3 h 11"/>
                  <a:gd name="T48" fmla="*/ 3 w 12"/>
                  <a:gd name="T49" fmla="*/ 2 h 11"/>
                  <a:gd name="T50" fmla="*/ 4 w 12"/>
                  <a:gd name="T51" fmla="*/ 2 h 11"/>
                  <a:gd name="T52" fmla="*/ 5 w 12"/>
                  <a:gd name="T53" fmla="*/ 2 h 11"/>
                  <a:gd name="T54" fmla="*/ 6 w 12"/>
                  <a:gd name="T55" fmla="*/ 1 h 11"/>
                  <a:gd name="T56" fmla="*/ 6 w 12"/>
                  <a:gd name="T57" fmla="*/ 2 h 11"/>
                  <a:gd name="T58" fmla="*/ 7 w 12"/>
                  <a:gd name="T59" fmla="*/ 1 h 11"/>
                  <a:gd name="T60" fmla="*/ 8 w 12"/>
                  <a:gd name="T61" fmla="*/ 1 h 11"/>
                  <a:gd name="T62" fmla="*/ 8 w 12"/>
                  <a:gd name="T63" fmla="*/ 2 h 11"/>
                  <a:gd name="T64" fmla="*/ 9 w 12"/>
                  <a:gd name="T65" fmla="*/ 2 h 11"/>
                  <a:gd name="T66" fmla="*/ 9 w 12"/>
                  <a:gd name="T67" fmla="*/ 3 h 11"/>
                  <a:gd name="T68" fmla="*/ 10 w 12"/>
                  <a:gd name="T69" fmla="*/ 2 h 11"/>
                  <a:gd name="T70" fmla="*/ 10 w 12"/>
                  <a:gd name="T71" fmla="*/ 4 h 11"/>
                  <a:gd name="T72" fmla="*/ 10 w 12"/>
                  <a:gd name="T73" fmla="*/ 4 h 11"/>
                  <a:gd name="T74" fmla="*/ 11 w 12"/>
                  <a:gd name="T75" fmla="*/ 5 h 11"/>
                  <a:gd name="T76" fmla="*/ 10 w 12"/>
                  <a:gd name="T77" fmla="*/ 5 h 11"/>
                  <a:gd name="T78" fmla="*/ 11 w 12"/>
                  <a:gd name="T79" fmla="*/ 6 h 11"/>
                  <a:gd name="T80" fmla="*/ 10 w 12"/>
                  <a:gd name="T81" fmla="*/ 7 h 11"/>
                  <a:gd name="T82" fmla="*/ 10 w 12"/>
                  <a:gd name="T83" fmla="*/ 7 h 11"/>
                  <a:gd name="T84" fmla="*/ 10 w 12"/>
                  <a:gd name="T8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cubicBezTo>
                      <a:pt x="3" y="0"/>
                      <a:pt x="0" y="2"/>
                      <a:pt x="1" y="6"/>
                    </a:cubicBezTo>
                    <a:cubicBezTo>
                      <a:pt x="1" y="9"/>
                      <a:pt x="3" y="11"/>
                      <a:pt x="6" y="11"/>
                    </a:cubicBezTo>
                    <a:cubicBezTo>
                      <a:pt x="9" y="11"/>
                      <a:pt x="12" y="8"/>
                      <a:pt x="12" y="5"/>
                    </a:cubicBezTo>
                    <a:cubicBezTo>
                      <a:pt x="12" y="2"/>
                      <a:pt x="9" y="0"/>
                      <a:pt x="6" y="0"/>
                    </a:cubicBezTo>
                    <a:close/>
                    <a:moveTo>
                      <a:pt x="10" y="9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3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1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8"/>
                      <a:pt x="10" y="8"/>
                      <a:pt x="1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15"/>
              <p:cNvSpPr>
                <a:spLocks/>
              </p:cNvSpPr>
              <p:nvPr/>
            </p:nvSpPr>
            <p:spPr bwMode="auto">
              <a:xfrm>
                <a:off x="3776" y="1698"/>
                <a:ext cx="5" cy="10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0 h 4"/>
                  <a:gd name="T4" fmla="*/ 1 w 2"/>
                  <a:gd name="T5" fmla="*/ 0 h 4"/>
                  <a:gd name="T6" fmla="*/ 1 w 2"/>
                  <a:gd name="T7" fmla="*/ 0 h 4"/>
                  <a:gd name="T8" fmla="*/ 1 w 2"/>
                  <a:gd name="T9" fmla="*/ 3 h 4"/>
                  <a:gd name="T10" fmla="*/ 0 w 2"/>
                  <a:gd name="T11" fmla="*/ 3 h 4"/>
                  <a:gd name="T12" fmla="*/ 1 w 2"/>
                  <a:gd name="T13" fmla="*/ 4 h 4"/>
                  <a:gd name="T14" fmla="*/ 2 w 2"/>
                  <a:gd name="T15" fmla="*/ 3 h 4"/>
                  <a:gd name="T16" fmla="*/ 1 w 2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16"/>
              <p:cNvSpPr>
                <a:spLocks/>
              </p:cNvSpPr>
              <p:nvPr/>
            </p:nvSpPr>
            <p:spPr bwMode="auto">
              <a:xfrm>
                <a:off x="3778" y="1708"/>
                <a:ext cx="3" cy="7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2 h 3"/>
                  <a:gd name="T4" fmla="*/ 0 w 1"/>
                  <a:gd name="T5" fmla="*/ 3 h 3"/>
                  <a:gd name="T6" fmla="*/ 1 w 1"/>
                  <a:gd name="T7" fmla="*/ 2 h 3"/>
                  <a:gd name="T8" fmla="*/ 1 w 1"/>
                  <a:gd name="T9" fmla="*/ 0 h 3"/>
                  <a:gd name="T10" fmla="*/ 0 w 1"/>
                  <a:gd name="T11" fmla="*/ 1 h 3"/>
                  <a:gd name="T12" fmla="*/ 0 w 1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17"/>
              <p:cNvSpPr>
                <a:spLocks noEditPoints="1"/>
              </p:cNvSpPr>
              <p:nvPr/>
            </p:nvSpPr>
            <p:spPr bwMode="auto">
              <a:xfrm>
                <a:off x="3807" y="1364"/>
                <a:ext cx="21" cy="23"/>
              </a:xfrm>
              <a:custGeom>
                <a:avLst/>
                <a:gdLst>
                  <a:gd name="T0" fmla="*/ 0 w 9"/>
                  <a:gd name="T1" fmla="*/ 5 h 10"/>
                  <a:gd name="T2" fmla="*/ 9 w 9"/>
                  <a:gd name="T3" fmla="*/ 5 h 10"/>
                  <a:gd name="T4" fmla="*/ 8 w 9"/>
                  <a:gd name="T5" fmla="*/ 8 h 10"/>
                  <a:gd name="T6" fmla="*/ 7 w 9"/>
                  <a:gd name="T7" fmla="*/ 7 h 10"/>
                  <a:gd name="T8" fmla="*/ 7 w 9"/>
                  <a:gd name="T9" fmla="*/ 8 h 10"/>
                  <a:gd name="T10" fmla="*/ 6 w 9"/>
                  <a:gd name="T11" fmla="*/ 8 h 10"/>
                  <a:gd name="T12" fmla="*/ 6 w 9"/>
                  <a:gd name="T13" fmla="*/ 9 h 10"/>
                  <a:gd name="T14" fmla="*/ 5 w 9"/>
                  <a:gd name="T15" fmla="*/ 9 h 10"/>
                  <a:gd name="T16" fmla="*/ 5 w 9"/>
                  <a:gd name="T17" fmla="*/ 8 h 10"/>
                  <a:gd name="T18" fmla="*/ 4 w 9"/>
                  <a:gd name="T19" fmla="*/ 9 h 10"/>
                  <a:gd name="T20" fmla="*/ 3 w 9"/>
                  <a:gd name="T21" fmla="*/ 9 h 10"/>
                  <a:gd name="T22" fmla="*/ 3 w 9"/>
                  <a:gd name="T23" fmla="*/ 8 h 10"/>
                  <a:gd name="T24" fmla="*/ 2 w 9"/>
                  <a:gd name="T25" fmla="*/ 8 h 10"/>
                  <a:gd name="T26" fmla="*/ 2 w 9"/>
                  <a:gd name="T27" fmla="*/ 7 h 10"/>
                  <a:gd name="T28" fmla="*/ 2 w 9"/>
                  <a:gd name="T29" fmla="*/ 8 h 10"/>
                  <a:gd name="T30" fmla="*/ 1 w 9"/>
                  <a:gd name="T31" fmla="*/ 7 h 10"/>
                  <a:gd name="T32" fmla="*/ 1 w 9"/>
                  <a:gd name="T33" fmla="*/ 6 h 10"/>
                  <a:gd name="T34" fmla="*/ 1 w 9"/>
                  <a:gd name="T35" fmla="*/ 6 h 10"/>
                  <a:gd name="T36" fmla="*/ 1 w 9"/>
                  <a:gd name="T37" fmla="*/ 5 h 10"/>
                  <a:gd name="T38" fmla="*/ 1 w 9"/>
                  <a:gd name="T39" fmla="*/ 5 h 10"/>
                  <a:gd name="T40" fmla="*/ 1 w 9"/>
                  <a:gd name="T41" fmla="*/ 4 h 10"/>
                  <a:gd name="T42" fmla="*/ 1 w 9"/>
                  <a:gd name="T43" fmla="*/ 4 h 10"/>
                  <a:gd name="T44" fmla="*/ 1 w 9"/>
                  <a:gd name="T45" fmla="*/ 3 h 10"/>
                  <a:gd name="T46" fmla="*/ 2 w 9"/>
                  <a:gd name="T47" fmla="*/ 3 h 10"/>
                  <a:gd name="T48" fmla="*/ 2 w 9"/>
                  <a:gd name="T49" fmla="*/ 2 h 10"/>
                  <a:gd name="T50" fmla="*/ 3 w 9"/>
                  <a:gd name="T51" fmla="*/ 2 h 10"/>
                  <a:gd name="T52" fmla="*/ 3 w 9"/>
                  <a:gd name="T53" fmla="*/ 2 h 10"/>
                  <a:gd name="T54" fmla="*/ 4 w 9"/>
                  <a:gd name="T55" fmla="*/ 1 h 10"/>
                  <a:gd name="T56" fmla="*/ 4 w 9"/>
                  <a:gd name="T57" fmla="*/ 2 h 10"/>
                  <a:gd name="T58" fmla="*/ 5 w 9"/>
                  <a:gd name="T59" fmla="*/ 1 h 10"/>
                  <a:gd name="T60" fmla="*/ 6 w 9"/>
                  <a:gd name="T61" fmla="*/ 2 h 10"/>
                  <a:gd name="T62" fmla="*/ 6 w 9"/>
                  <a:gd name="T63" fmla="*/ 2 h 10"/>
                  <a:gd name="T64" fmla="*/ 7 w 9"/>
                  <a:gd name="T65" fmla="*/ 2 h 10"/>
                  <a:gd name="T66" fmla="*/ 7 w 9"/>
                  <a:gd name="T67" fmla="*/ 3 h 10"/>
                  <a:gd name="T68" fmla="*/ 8 w 9"/>
                  <a:gd name="T69" fmla="*/ 3 h 10"/>
                  <a:gd name="T70" fmla="*/ 8 w 9"/>
                  <a:gd name="T71" fmla="*/ 4 h 10"/>
                  <a:gd name="T72" fmla="*/ 8 w 9"/>
                  <a:gd name="T73" fmla="*/ 4 h 10"/>
                  <a:gd name="T74" fmla="*/ 9 w 9"/>
                  <a:gd name="T75" fmla="*/ 5 h 10"/>
                  <a:gd name="T76" fmla="*/ 8 w 9"/>
                  <a:gd name="T77" fmla="*/ 5 h 10"/>
                  <a:gd name="T78" fmla="*/ 9 w 9"/>
                  <a:gd name="T79" fmla="*/ 5 h 10"/>
                  <a:gd name="T80" fmla="*/ 8 w 9"/>
                  <a:gd name="T81" fmla="*/ 6 h 10"/>
                  <a:gd name="T82" fmla="*/ 8 w 9"/>
                  <a:gd name="T83" fmla="*/ 7 h 10"/>
                  <a:gd name="T84" fmla="*/ 8 w 9"/>
                  <a:gd name="T8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7" y="10"/>
                      <a:pt x="9" y="8"/>
                      <a:pt x="9" y="5"/>
                    </a:cubicBezTo>
                    <a:cubicBezTo>
                      <a:pt x="9" y="2"/>
                      <a:pt x="7" y="0"/>
                      <a:pt x="4" y="0"/>
                    </a:cubicBezTo>
                    <a:close/>
                    <a:moveTo>
                      <a:pt x="8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4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18"/>
              <p:cNvSpPr>
                <a:spLocks/>
              </p:cNvSpPr>
              <p:nvPr/>
            </p:nvSpPr>
            <p:spPr bwMode="auto">
              <a:xfrm>
                <a:off x="3816" y="1368"/>
                <a:ext cx="3" cy="10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1 h 4"/>
                  <a:gd name="T4" fmla="*/ 0 w 1"/>
                  <a:gd name="T5" fmla="*/ 0 h 4"/>
                  <a:gd name="T6" fmla="*/ 0 w 1"/>
                  <a:gd name="T7" fmla="*/ 1 h 4"/>
                  <a:gd name="T8" fmla="*/ 0 w 1"/>
                  <a:gd name="T9" fmla="*/ 3 h 4"/>
                  <a:gd name="T10" fmla="*/ 0 w 1"/>
                  <a:gd name="T11" fmla="*/ 3 h 4"/>
                  <a:gd name="T12" fmla="*/ 1 w 1"/>
                  <a:gd name="T13" fmla="*/ 4 h 4"/>
                  <a:gd name="T14" fmla="*/ 1 w 1"/>
                  <a:gd name="T15" fmla="*/ 3 h 4"/>
                  <a:gd name="T16" fmla="*/ 1 w 1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19"/>
              <p:cNvSpPr>
                <a:spLocks/>
              </p:cNvSpPr>
              <p:nvPr/>
            </p:nvSpPr>
            <p:spPr bwMode="auto">
              <a:xfrm>
                <a:off x="3816" y="1378"/>
                <a:ext cx="3" cy="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1 h 2"/>
                  <a:gd name="T8" fmla="*/ 1 w 1"/>
                  <a:gd name="T9" fmla="*/ 0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20"/>
              <p:cNvSpPr>
                <a:spLocks noEditPoints="1"/>
              </p:cNvSpPr>
              <p:nvPr/>
            </p:nvSpPr>
            <p:spPr bwMode="auto">
              <a:xfrm>
                <a:off x="3868" y="1596"/>
                <a:ext cx="22" cy="24"/>
              </a:xfrm>
              <a:custGeom>
                <a:avLst/>
                <a:gdLst>
                  <a:gd name="T0" fmla="*/ 0 w 9"/>
                  <a:gd name="T1" fmla="*/ 5 h 10"/>
                  <a:gd name="T2" fmla="*/ 9 w 9"/>
                  <a:gd name="T3" fmla="*/ 5 h 10"/>
                  <a:gd name="T4" fmla="*/ 8 w 9"/>
                  <a:gd name="T5" fmla="*/ 8 h 10"/>
                  <a:gd name="T6" fmla="*/ 7 w 9"/>
                  <a:gd name="T7" fmla="*/ 7 h 10"/>
                  <a:gd name="T8" fmla="*/ 7 w 9"/>
                  <a:gd name="T9" fmla="*/ 8 h 10"/>
                  <a:gd name="T10" fmla="*/ 6 w 9"/>
                  <a:gd name="T11" fmla="*/ 8 h 10"/>
                  <a:gd name="T12" fmla="*/ 6 w 9"/>
                  <a:gd name="T13" fmla="*/ 8 h 10"/>
                  <a:gd name="T14" fmla="*/ 5 w 9"/>
                  <a:gd name="T15" fmla="*/ 9 h 10"/>
                  <a:gd name="T16" fmla="*/ 5 w 9"/>
                  <a:gd name="T17" fmla="*/ 8 h 10"/>
                  <a:gd name="T18" fmla="*/ 4 w 9"/>
                  <a:gd name="T19" fmla="*/ 9 h 10"/>
                  <a:gd name="T20" fmla="*/ 3 w 9"/>
                  <a:gd name="T21" fmla="*/ 8 h 10"/>
                  <a:gd name="T22" fmla="*/ 3 w 9"/>
                  <a:gd name="T23" fmla="*/ 8 h 10"/>
                  <a:gd name="T24" fmla="*/ 2 w 9"/>
                  <a:gd name="T25" fmla="*/ 8 h 10"/>
                  <a:gd name="T26" fmla="*/ 2 w 9"/>
                  <a:gd name="T27" fmla="*/ 7 h 10"/>
                  <a:gd name="T28" fmla="*/ 2 w 9"/>
                  <a:gd name="T29" fmla="*/ 8 h 10"/>
                  <a:gd name="T30" fmla="*/ 1 w 9"/>
                  <a:gd name="T31" fmla="*/ 7 h 10"/>
                  <a:gd name="T32" fmla="*/ 1 w 9"/>
                  <a:gd name="T33" fmla="*/ 6 h 10"/>
                  <a:gd name="T34" fmla="*/ 1 w 9"/>
                  <a:gd name="T35" fmla="*/ 5 h 10"/>
                  <a:gd name="T36" fmla="*/ 1 w 9"/>
                  <a:gd name="T37" fmla="*/ 5 h 10"/>
                  <a:gd name="T38" fmla="*/ 1 w 9"/>
                  <a:gd name="T39" fmla="*/ 5 h 10"/>
                  <a:gd name="T40" fmla="*/ 1 w 9"/>
                  <a:gd name="T41" fmla="*/ 4 h 10"/>
                  <a:gd name="T42" fmla="*/ 1 w 9"/>
                  <a:gd name="T43" fmla="*/ 4 h 10"/>
                  <a:gd name="T44" fmla="*/ 1 w 9"/>
                  <a:gd name="T45" fmla="*/ 2 h 10"/>
                  <a:gd name="T46" fmla="*/ 2 w 9"/>
                  <a:gd name="T47" fmla="*/ 3 h 10"/>
                  <a:gd name="T48" fmla="*/ 2 w 9"/>
                  <a:gd name="T49" fmla="*/ 2 h 10"/>
                  <a:gd name="T50" fmla="*/ 3 w 9"/>
                  <a:gd name="T51" fmla="*/ 2 h 10"/>
                  <a:gd name="T52" fmla="*/ 3 w 9"/>
                  <a:gd name="T53" fmla="*/ 2 h 10"/>
                  <a:gd name="T54" fmla="*/ 4 w 9"/>
                  <a:gd name="T55" fmla="*/ 1 h 10"/>
                  <a:gd name="T56" fmla="*/ 5 w 9"/>
                  <a:gd name="T57" fmla="*/ 2 h 10"/>
                  <a:gd name="T58" fmla="*/ 5 w 9"/>
                  <a:gd name="T59" fmla="*/ 1 h 10"/>
                  <a:gd name="T60" fmla="*/ 6 w 9"/>
                  <a:gd name="T61" fmla="*/ 2 h 10"/>
                  <a:gd name="T62" fmla="*/ 6 w 9"/>
                  <a:gd name="T63" fmla="*/ 2 h 10"/>
                  <a:gd name="T64" fmla="*/ 7 w 9"/>
                  <a:gd name="T65" fmla="*/ 2 h 10"/>
                  <a:gd name="T66" fmla="*/ 7 w 9"/>
                  <a:gd name="T67" fmla="*/ 3 h 10"/>
                  <a:gd name="T68" fmla="*/ 8 w 9"/>
                  <a:gd name="T69" fmla="*/ 2 h 10"/>
                  <a:gd name="T70" fmla="*/ 8 w 9"/>
                  <a:gd name="T71" fmla="*/ 3 h 10"/>
                  <a:gd name="T72" fmla="*/ 8 w 9"/>
                  <a:gd name="T73" fmla="*/ 4 h 10"/>
                  <a:gd name="T74" fmla="*/ 9 w 9"/>
                  <a:gd name="T75" fmla="*/ 5 h 10"/>
                  <a:gd name="T76" fmla="*/ 8 w 9"/>
                  <a:gd name="T77" fmla="*/ 5 h 10"/>
                  <a:gd name="T78" fmla="*/ 9 w 9"/>
                  <a:gd name="T79" fmla="*/ 5 h 10"/>
                  <a:gd name="T80" fmla="*/ 8 w 9"/>
                  <a:gd name="T81" fmla="*/ 6 h 10"/>
                  <a:gd name="T82" fmla="*/ 8 w 9"/>
                  <a:gd name="T83" fmla="*/ 6 h 10"/>
                  <a:gd name="T84" fmla="*/ 8 w 9"/>
                  <a:gd name="T8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7" y="10"/>
                      <a:pt x="9" y="7"/>
                      <a:pt x="9" y="5"/>
                    </a:cubicBezTo>
                    <a:cubicBezTo>
                      <a:pt x="9" y="2"/>
                      <a:pt x="7" y="0"/>
                      <a:pt x="4" y="0"/>
                    </a:cubicBezTo>
                    <a:close/>
                    <a:moveTo>
                      <a:pt x="8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4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21"/>
              <p:cNvSpPr>
                <a:spLocks/>
              </p:cNvSpPr>
              <p:nvPr/>
            </p:nvSpPr>
            <p:spPr bwMode="auto">
              <a:xfrm>
                <a:off x="3878" y="1601"/>
                <a:ext cx="2" cy="10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0 h 4"/>
                  <a:gd name="T6" fmla="*/ 0 w 1"/>
                  <a:gd name="T7" fmla="*/ 0 h 4"/>
                  <a:gd name="T8" fmla="*/ 0 w 1"/>
                  <a:gd name="T9" fmla="*/ 2 h 4"/>
                  <a:gd name="T10" fmla="*/ 0 w 1"/>
                  <a:gd name="T11" fmla="*/ 3 h 4"/>
                  <a:gd name="T12" fmla="*/ 1 w 1"/>
                  <a:gd name="T13" fmla="*/ 4 h 4"/>
                  <a:gd name="T14" fmla="*/ 1 w 1"/>
                  <a:gd name="T15" fmla="*/ 3 h 4"/>
                  <a:gd name="T16" fmla="*/ 1 w 1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22"/>
              <p:cNvSpPr>
                <a:spLocks/>
              </p:cNvSpPr>
              <p:nvPr/>
            </p:nvSpPr>
            <p:spPr bwMode="auto">
              <a:xfrm>
                <a:off x="3878" y="1611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1 h 2"/>
                  <a:gd name="T8" fmla="*/ 1 w 1"/>
                  <a:gd name="T9" fmla="*/ 0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23"/>
              <p:cNvSpPr>
                <a:spLocks noEditPoints="1"/>
              </p:cNvSpPr>
              <p:nvPr/>
            </p:nvSpPr>
            <p:spPr bwMode="auto">
              <a:xfrm>
                <a:off x="3501" y="1872"/>
                <a:ext cx="43" cy="45"/>
              </a:xfrm>
              <a:custGeom>
                <a:avLst/>
                <a:gdLst>
                  <a:gd name="T0" fmla="*/ 0 w 18"/>
                  <a:gd name="T1" fmla="*/ 10 h 19"/>
                  <a:gd name="T2" fmla="*/ 18 w 18"/>
                  <a:gd name="T3" fmla="*/ 10 h 19"/>
                  <a:gd name="T4" fmla="*/ 15 w 18"/>
                  <a:gd name="T5" fmla="*/ 15 h 19"/>
                  <a:gd name="T6" fmla="*/ 13 w 18"/>
                  <a:gd name="T7" fmla="*/ 14 h 19"/>
                  <a:gd name="T8" fmla="*/ 14 w 18"/>
                  <a:gd name="T9" fmla="*/ 16 h 19"/>
                  <a:gd name="T10" fmla="*/ 12 w 18"/>
                  <a:gd name="T11" fmla="*/ 16 h 19"/>
                  <a:gd name="T12" fmla="*/ 11 w 18"/>
                  <a:gd name="T13" fmla="*/ 16 h 19"/>
                  <a:gd name="T14" fmla="*/ 10 w 18"/>
                  <a:gd name="T15" fmla="*/ 18 h 19"/>
                  <a:gd name="T16" fmla="*/ 9 w 18"/>
                  <a:gd name="T17" fmla="*/ 16 h 19"/>
                  <a:gd name="T18" fmla="*/ 9 w 18"/>
                  <a:gd name="T19" fmla="*/ 18 h 19"/>
                  <a:gd name="T20" fmla="*/ 7 w 18"/>
                  <a:gd name="T21" fmla="*/ 16 h 19"/>
                  <a:gd name="T22" fmla="*/ 6 w 18"/>
                  <a:gd name="T23" fmla="*/ 16 h 19"/>
                  <a:gd name="T24" fmla="*/ 4 w 18"/>
                  <a:gd name="T25" fmla="*/ 16 h 19"/>
                  <a:gd name="T26" fmla="*/ 5 w 18"/>
                  <a:gd name="T27" fmla="*/ 14 h 19"/>
                  <a:gd name="T28" fmla="*/ 3 w 18"/>
                  <a:gd name="T29" fmla="*/ 15 h 19"/>
                  <a:gd name="T30" fmla="*/ 3 w 18"/>
                  <a:gd name="T31" fmla="*/ 13 h 19"/>
                  <a:gd name="T32" fmla="*/ 2 w 18"/>
                  <a:gd name="T33" fmla="*/ 12 h 19"/>
                  <a:gd name="T34" fmla="*/ 1 w 18"/>
                  <a:gd name="T35" fmla="*/ 11 h 19"/>
                  <a:gd name="T36" fmla="*/ 3 w 18"/>
                  <a:gd name="T37" fmla="*/ 10 h 19"/>
                  <a:gd name="T38" fmla="*/ 1 w 18"/>
                  <a:gd name="T39" fmla="*/ 9 h 19"/>
                  <a:gd name="T40" fmla="*/ 2 w 18"/>
                  <a:gd name="T41" fmla="*/ 8 h 19"/>
                  <a:gd name="T42" fmla="*/ 3 w 18"/>
                  <a:gd name="T43" fmla="*/ 7 h 19"/>
                  <a:gd name="T44" fmla="*/ 3 w 18"/>
                  <a:gd name="T45" fmla="*/ 5 h 19"/>
                  <a:gd name="T46" fmla="*/ 5 w 18"/>
                  <a:gd name="T47" fmla="*/ 6 h 19"/>
                  <a:gd name="T48" fmla="*/ 4 w 18"/>
                  <a:gd name="T49" fmla="*/ 4 h 19"/>
                  <a:gd name="T50" fmla="*/ 6 w 18"/>
                  <a:gd name="T51" fmla="*/ 4 h 19"/>
                  <a:gd name="T52" fmla="*/ 7 w 18"/>
                  <a:gd name="T53" fmla="*/ 3 h 19"/>
                  <a:gd name="T54" fmla="*/ 8 w 18"/>
                  <a:gd name="T55" fmla="*/ 2 h 19"/>
                  <a:gd name="T56" fmla="*/ 9 w 18"/>
                  <a:gd name="T57" fmla="*/ 4 h 19"/>
                  <a:gd name="T58" fmla="*/ 9 w 18"/>
                  <a:gd name="T59" fmla="*/ 2 h 19"/>
                  <a:gd name="T60" fmla="*/ 11 w 18"/>
                  <a:gd name="T61" fmla="*/ 3 h 19"/>
                  <a:gd name="T62" fmla="*/ 12 w 18"/>
                  <a:gd name="T63" fmla="*/ 4 h 19"/>
                  <a:gd name="T64" fmla="*/ 14 w 18"/>
                  <a:gd name="T65" fmla="*/ 4 h 19"/>
                  <a:gd name="T66" fmla="*/ 13 w 18"/>
                  <a:gd name="T67" fmla="*/ 5 h 19"/>
                  <a:gd name="T68" fmla="*/ 15 w 18"/>
                  <a:gd name="T69" fmla="*/ 5 h 19"/>
                  <a:gd name="T70" fmla="*/ 15 w 18"/>
                  <a:gd name="T71" fmla="*/ 7 h 19"/>
                  <a:gd name="T72" fmla="*/ 15 w 18"/>
                  <a:gd name="T73" fmla="*/ 8 h 19"/>
                  <a:gd name="T74" fmla="*/ 17 w 18"/>
                  <a:gd name="T75" fmla="*/ 9 h 19"/>
                  <a:gd name="T76" fmla="*/ 15 w 18"/>
                  <a:gd name="T77" fmla="*/ 10 h 19"/>
                  <a:gd name="T78" fmla="*/ 17 w 18"/>
                  <a:gd name="T79" fmla="*/ 10 h 19"/>
                  <a:gd name="T80" fmla="*/ 16 w 18"/>
                  <a:gd name="T81" fmla="*/ 12 h 19"/>
                  <a:gd name="T82" fmla="*/ 15 w 18"/>
                  <a:gd name="T83" fmla="*/ 13 h 19"/>
                  <a:gd name="T84" fmla="*/ 15 w 18"/>
                  <a:gd name="T85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" h="19">
                    <a:moveTo>
                      <a:pt x="9" y="1"/>
                    </a:moveTo>
                    <a:cubicBezTo>
                      <a:pt x="4" y="1"/>
                      <a:pt x="0" y="5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8" y="15"/>
                      <a:pt x="18" y="10"/>
                    </a:cubicBezTo>
                    <a:cubicBezTo>
                      <a:pt x="18" y="4"/>
                      <a:pt x="14" y="0"/>
                      <a:pt x="9" y="1"/>
                    </a:cubicBezTo>
                    <a:close/>
                    <a:moveTo>
                      <a:pt x="15" y="15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3" y="14"/>
                      <a:pt x="13" y="15"/>
                      <a:pt x="13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3" y="17"/>
                      <a:pt x="13" y="1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7"/>
                      <a:pt x="10" y="18"/>
                      <a:pt x="10" y="18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6"/>
                      <a:pt x="8" y="16"/>
                      <a:pt x="8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7" y="18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6"/>
                      <a:pt x="4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2" y="14"/>
                      <a:pt x="2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2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8"/>
                      <a:pt x="1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4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6"/>
                      <a:pt x="14" y="6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6" y="6"/>
                      <a:pt x="16" y="6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3"/>
                      <a:pt x="15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24"/>
              <p:cNvSpPr>
                <a:spLocks/>
              </p:cNvSpPr>
              <p:nvPr/>
            </p:nvSpPr>
            <p:spPr bwMode="auto">
              <a:xfrm>
                <a:off x="3520" y="1881"/>
                <a:ext cx="5" cy="17"/>
              </a:xfrm>
              <a:custGeom>
                <a:avLst/>
                <a:gdLst>
                  <a:gd name="T0" fmla="*/ 1 w 2"/>
                  <a:gd name="T1" fmla="*/ 4 h 7"/>
                  <a:gd name="T2" fmla="*/ 1 w 2"/>
                  <a:gd name="T3" fmla="*/ 1 h 7"/>
                  <a:gd name="T4" fmla="*/ 1 w 2"/>
                  <a:gd name="T5" fmla="*/ 0 h 7"/>
                  <a:gd name="T6" fmla="*/ 0 w 2"/>
                  <a:gd name="T7" fmla="*/ 1 h 7"/>
                  <a:gd name="T8" fmla="*/ 0 w 2"/>
                  <a:gd name="T9" fmla="*/ 4 h 7"/>
                  <a:gd name="T10" fmla="*/ 0 w 2"/>
                  <a:gd name="T11" fmla="*/ 6 h 7"/>
                  <a:gd name="T12" fmla="*/ 1 w 2"/>
                  <a:gd name="T13" fmla="*/ 7 h 7"/>
                  <a:gd name="T14" fmla="*/ 2 w 2"/>
                  <a:gd name="T15" fmla="*/ 6 h 7"/>
                  <a:gd name="T16" fmla="*/ 1 w 2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7">
                    <a:moveTo>
                      <a:pt x="1" y="4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5"/>
                      <a:pt x="2" y="5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25"/>
              <p:cNvSpPr>
                <a:spLocks/>
              </p:cNvSpPr>
              <p:nvPr/>
            </p:nvSpPr>
            <p:spPr bwMode="auto">
              <a:xfrm>
                <a:off x="3520" y="1898"/>
                <a:ext cx="5" cy="9"/>
              </a:xfrm>
              <a:custGeom>
                <a:avLst/>
                <a:gdLst>
                  <a:gd name="T0" fmla="*/ 0 w 2"/>
                  <a:gd name="T1" fmla="*/ 1 h 4"/>
                  <a:gd name="T2" fmla="*/ 0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0 h 4"/>
                  <a:gd name="T10" fmla="*/ 1 w 2"/>
                  <a:gd name="T11" fmla="*/ 1 h 4"/>
                  <a:gd name="T12" fmla="*/ 0 w 2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26"/>
              <p:cNvSpPr>
                <a:spLocks noEditPoints="1"/>
              </p:cNvSpPr>
              <p:nvPr/>
            </p:nvSpPr>
            <p:spPr bwMode="auto">
              <a:xfrm>
                <a:off x="3866" y="2349"/>
                <a:ext cx="50" cy="102"/>
              </a:xfrm>
              <a:custGeom>
                <a:avLst/>
                <a:gdLst>
                  <a:gd name="T0" fmla="*/ 15 w 21"/>
                  <a:gd name="T1" fmla="*/ 19 h 43"/>
                  <a:gd name="T2" fmla="*/ 15 w 21"/>
                  <a:gd name="T3" fmla="*/ 10 h 43"/>
                  <a:gd name="T4" fmla="*/ 15 w 21"/>
                  <a:gd name="T5" fmla="*/ 10 h 43"/>
                  <a:gd name="T6" fmla="*/ 18 w 21"/>
                  <a:gd name="T7" fmla="*/ 11 h 43"/>
                  <a:gd name="T8" fmla="*/ 19 w 21"/>
                  <a:gd name="T9" fmla="*/ 10 h 43"/>
                  <a:gd name="T10" fmla="*/ 19 w 21"/>
                  <a:gd name="T11" fmla="*/ 9 h 43"/>
                  <a:gd name="T12" fmla="*/ 20 w 21"/>
                  <a:gd name="T13" fmla="*/ 7 h 43"/>
                  <a:gd name="T14" fmla="*/ 19 w 21"/>
                  <a:gd name="T15" fmla="*/ 6 h 43"/>
                  <a:gd name="T16" fmla="*/ 18 w 21"/>
                  <a:gd name="T17" fmla="*/ 6 h 43"/>
                  <a:gd name="T18" fmla="*/ 17 w 21"/>
                  <a:gd name="T19" fmla="*/ 5 h 43"/>
                  <a:gd name="T20" fmla="*/ 15 w 21"/>
                  <a:gd name="T21" fmla="*/ 5 h 43"/>
                  <a:gd name="T22" fmla="*/ 15 w 21"/>
                  <a:gd name="T23" fmla="*/ 1 h 43"/>
                  <a:gd name="T24" fmla="*/ 13 w 21"/>
                  <a:gd name="T25" fmla="*/ 0 h 43"/>
                  <a:gd name="T26" fmla="*/ 12 w 21"/>
                  <a:gd name="T27" fmla="*/ 1 h 43"/>
                  <a:gd name="T28" fmla="*/ 12 w 21"/>
                  <a:gd name="T29" fmla="*/ 5 h 43"/>
                  <a:gd name="T30" fmla="*/ 12 w 21"/>
                  <a:gd name="T31" fmla="*/ 5 h 43"/>
                  <a:gd name="T32" fmla="*/ 9 w 21"/>
                  <a:gd name="T33" fmla="*/ 5 h 43"/>
                  <a:gd name="T34" fmla="*/ 9 w 21"/>
                  <a:gd name="T35" fmla="*/ 1 h 43"/>
                  <a:gd name="T36" fmla="*/ 8 w 21"/>
                  <a:gd name="T37" fmla="*/ 0 h 43"/>
                  <a:gd name="T38" fmla="*/ 6 w 21"/>
                  <a:gd name="T39" fmla="*/ 1 h 43"/>
                  <a:gd name="T40" fmla="*/ 6 w 21"/>
                  <a:gd name="T41" fmla="*/ 6 h 43"/>
                  <a:gd name="T42" fmla="*/ 3 w 21"/>
                  <a:gd name="T43" fmla="*/ 8 h 43"/>
                  <a:gd name="T44" fmla="*/ 1 w 21"/>
                  <a:gd name="T45" fmla="*/ 10 h 43"/>
                  <a:gd name="T46" fmla="*/ 1 w 21"/>
                  <a:gd name="T47" fmla="*/ 14 h 43"/>
                  <a:gd name="T48" fmla="*/ 1 w 21"/>
                  <a:gd name="T49" fmla="*/ 17 h 43"/>
                  <a:gd name="T50" fmla="*/ 3 w 21"/>
                  <a:gd name="T51" fmla="*/ 20 h 43"/>
                  <a:gd name="T52" fmla="*/ 6 w 21"/>
                  <a:gd name="T53" fmla="*/ 22 h 43"/>
                  <a:gd name="T54" fmla="*/ 7 w 21"/>
                  <a:gd name="T55" fmla="*/ 22 h 43"/>
                  <a:gd name="T56" fmla="*/ 7 w 21"/>
                  <a:gd name="T57" fmla="*/ 32 h 43"/>
                  <a:gd name="T58" fmla="*/ 4 w 21"/>
                  <a:gd name="T59" fmla="*/ 31 h 43"/>
                  <a:gd name="T60" fmla="*/ 1 w 21"/>
                  <a:gd name="T61" fmla="*/ 31 h 43"/>
                  <a:gd name="T62" fmla="*/ 1 w 21"/>
                  <a:gd name="T63" fmla="*/ 31 h 43"/>
                  <a:gd name="T64" fmla="*/ 0 w 21"/>
                  <a:gd name="T65" fmla="*/ 33 h 43"/>
                  <a:gd name="T66" fmla="*/ 0 w 21"/>
                  <a:gd name="T67" fmla="*/ 34 h 43"/>
                  <a:gd name="T68" fmla="*/ 0 w 21"/>
                  <a:gd name="T69" fmla="*/ 35 h 43"/>
                  <a:gd name="T70" fmla="*/ 3 w 21"/>
                  <a:gd name="T71" fmla="*/ 37 h 43"/>
                  <a:gd name="T72" fmla="*/ 7 w 21"/>
                  <a:gd name="T73" fmla="*/ 37 h 43"/>
                  <a:gd name="T74" fmla="*/ 7 w 21"/>
                  <a:gd name="T75" fmla="*/ 42 h 43"/>
                  <a:gd name="T76" fmla="*/ 9 w 21"/>
                  <a:gd name="T77" fmla="*/ 43 h 43"/>
                  <a:gd name="T78" fmla="*/ 10 w 21"/>
                  <a:gd name="T79" fmla="*/ 42 h 43"/>
                  <a:gd name="T80" fmla="*/ 10 w 21"/>
                  <a:gd name="T81" fmla="*/ 37 h 43"/>
                  <a:gd name="T82" fmla="*/ 13 w 21"/>
                  <a:gd name="T83" fmla="*/ 37 h 43"/>
                  <a:gd name="T84" fmla="*/ 13 w 21"/>
                  <a:gd name="T85" fmla="*/ 42 h 43"/>
                  <a:gd name="T86" fmla="*/ 14 w 21"/>
                  <a:gd name="T87" fmla="*/ 43 h 43"/>
                  <a:gd name="T88" fmla="*/ 16 w 21"/>
                  <a:gd name="T89" fmla="*/ 42 h 43"/>
                  <a:gd name="T90" fmla="*/ 15 w 21"/>
                  <a:gd name="T91" fmla="*/ 36 h 43"/>
                  <a:gd name="T92" fmla="*/ 18 w 21"/>
                  <a:gd name="T93" fmla="*/ 35 h 43"/>
                  <a:gd name="T94" fmla="*/ 20 w 21"/>
                  <a:gd name="T95" fmla="*/ 32 h 43"/>
                  <a:gd name="T96" fmla="*/ 21 w 21"/>
                  <a:gd name="T97" fmla="*/ 28 h 43"/>
                  <a:gd name="T98" fmla="*/ 19 w 21"/>
                  <a:gd name="T99" fmla="*/ 22 h 43"/>
                  <a:gd name="T100" fmla="*/ 15 w 21"/>
                  <a:gd name="T101" fmla="*/ 19 h 43"/>
                  <a:gd name="T102" fmla="*/ 13 w 21"/>
                  <a:gd name="T103" fmla="*/ 31 h 43"/>
                  <a:gd name="T104" fmla="*/ 10 w 21"/>
                  <a:gd name="T105" fmla="*/ 32 h 43"/>
                  <a:gd name="T106" fmla="*/ 10 w 21"/>
                  <a:gd name="T107" fmla="*/ 23 h 43"/>
                  <a:gd name="T108" fmla="*/ 12 w 21"/>
                  <a:gd name="T109" fmla="*/ 24 h 43"/>
                  <a:gd name="T110" fmla="*/ 13 w 21"/>
                  <a:gd name="T111" fmla="*/ 31 h 43"/>
                  <a:gd name="T112" fmla="*/ 12 w 21"/>
                  <a:gd name="T113" fmla="*/ 18 h 43"/>
                  <a:gd name="T114" fmla="*/ 9 w 21"/>
                  <a:gd name="T115" fmla="*/ 17 h 43"/>
                  <a:gd name="T116" fmla="*/ 9 w 21"/>
                  <a:gd name="T117" fmla="*/ 10 h 43"/>
                  <a:gd name="T118" fmla="*/ 12 w 21"/>
                  <a:gd name="T119" fmla="*/ 10 h 43"/>
                  <a:gd name="T120" fmla="*/ 12 w 21"/>
                  <a:gd name="T121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" h="43">
                    <a:moveTo>
                      <a:pt x="15" y="19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1"/>
                      <a:pt x="17" y="11"/>
                      <a:pt x="18" y="11"/>
                    </a:cubicBezTo>
                    <a:cubicBezTo>
                      <a:pt x="18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8" y="6"/>
                      <a:pt x="17" y="6"/>
                      <a:pt x="17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4" y="7"/>
                      <a:pt x="3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1" y="15"/>
                      <a:pt x="1" y="16"/>
                      <a:pt x="1" y="17"/>
                    </a:cubicBezTo>
                    <a:cubicBezTo>
                      <a:pt x="2" y="18"/>
                      <a:pt x="3" y="19"/>
                      <a:pt x="3" y="20"/>
                    </a:cubicBezTo>
                    <a:cubicBezTo>
                      <a:pt x="4" y="21"/>
                      <a:pt x="5" y="21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6" y="32"/>
                      <a:pt x="5" y="32"/>
                      <a:pt x="4" y="31"/>
                    </a:cubicBezTo>
                    <a:cubicBezTo>
                      <a:pt x="3" y="31"/>
                      <a:pt x="2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2"/>
                      <a:pt x="0" y="32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36"/>
                      <a:pt x="2" y="36"/>
                      <a:pt x="3" y="37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43"/>
                      <a:pt x="8" y="43"/>
                      <a:pt x="9" y="43"/>
                    </a:cubicBezTo>
                    <a:cubicBezTo>
                      <a:pt x="9" y="43"/>
                      <a:pt x="10" y="43"/>
                      <a:pt x="10" y="42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3" y="43"/>
                      <a:pt x="14" y="43"/>
                    </a:cubicBezTo>
                    <a:cubicBezTo>
                      <a:pt x="15" y="43"/>
                      <a:pt x="16" y="42"/>
                      <a:pt x="16" y="42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7" y="35"/>
                      <a:pt x="18" y="35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1" y="31"/>
                      <a:pt x="21" y="30"/>
                      <a:pt x="21" y="28"/>
                    </a:cubicBezTo>
                    <a:cubicBezTo>
                      <a:pt x="21" y="25"/>
                      <a:pt x="21" y="24"/>
                      <a:pt x="19" y="22"/>
                    </a:cubicBezTo>
                    <a:cubicBezTo>
                      <a:pt x="18" y="21"/>
                      <a:pt x="17" y="20"/>
                      <a:pt x="15" y="19"/>
                    </a:cubicBezTo>
                    <a:close/>
                    <a:moveTo>
                      <a:pt x="13" y="31"/>
                    </a:moveTo>
                    <a:cubicBezTo>
                      <a:pt x="12" y="32"/>
                      <a:pt x="11" y="32"/>
                      <a:pt x="10" y="3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2" y="24"/>
                      <a:pt x="12" y="24"/>
                    </a:cubicBezTo>
                    <a:lnTo>
                      <a:pt x="13" y="31"/>
                    </a:lnTo>
                    <a:close/>
                    <a:moveTo>
                      <a:pt x="12" y="18"/>
                    </a:moveTo>
                    <a:cubicBezTo>
                      <a:pt x="11" y="18"/>
                      <a:pt x="10" y="17"/>
                      <a:pt x="9" y="17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1" y="10"/>
                      <a:pt x="12" y="10"/>
                    </a:cubicBezTo>
                    <a:lnTo>
                      <a:pt x="1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27"/>
              <p:cNvSpPr>
                <a:spLocks/>
              </p:cNvSpPr>
              <p:nvPr/>
            </p:nvSpPr>
            <p:spPr bwMode="auto">
              <a:xfrm>
                <a:off x="3793" y="1798"/>
                <a:ext cx="11" cy="31"/>
              </a:xfrm>
              <a:custGeom>
                <a:avLst/>
                <a:gdLst>
                  <a:gd name="T0" fmla="*/ 0 w 5"/>
                  <a:gd name="T1" fmla="*/ 11 h 13"/>
                  <a:gd name="T2" fmla="*/ 2 w 5"/>
                  <a:gd name="T3" fmla="*/ 13 h 13"/>
                  <a:gd name="T4" fmla="*/ 3 w 5"/>
                  <a:gd name="T5" fmla="*/ 13 h 13"/>
                  <a:gd name="T6" fmla="*/ 5 w 5"/>
                  <a:gd name="T7" fmla="*/ 11 h 13"/>
                  <a:gd name="T8" fmla="*/ 5 w 5"/>
                  <a:gd name="T9" fmla="*/ 2 h 13"/>
                  <a:gd name="T10" fmla="*/ 3 w 5"/>
                  <a:gd name="T11" fmla="*/ 0 h 13"/>
                  <a:gd name="T12" fmla="*/ 2 w 5"/>
                  <a:gd name="T13" fmla="*/ 0 h 13"/>
                  <a:gd name="T14" fmla="*/ 0 w 5"/>
                  <a:gd name="T15" fmla="*/ 2 h 13"/>
                  <a:gd name="T16" fmla="*/ 0 w 5"/>
                  <a:gd name="T17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3">
                    <a:moveTo>
                      <a:pt x="0" y="11"/>
                    </a:move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28"/>
              <p:cNvSpPr>
                <a:spLocks/>
              </p:cNvSpPr>
              <p:nvPr/>
            </p:nvSpPr>
            <p:spPr bwMode="auto">
              <a:xfrm>
                <a:off x="3774" y="1791"/>
                <a:ext cx="14" cy="38"/>
              </a:xfrm>
              <a:custGeom>
                <a:avLst/>
                <a:gdLst>
                  <a:gd name="T0" fmla="*/ 0 w 6"/>
                  <a:gd name="T1" fmla="*/ 14 h 16"/>
                  <a:gd name="T2" fmla="*/ 2 w 6"/>
                  <a:gd name="T3" fmla="*/ 16 h 16"/>
                  <a:gd name="T4" fmla="*/ 4 w 6"/>
                  <a:gd name="T5" fmla="*/ 16 h 16"/>
                  <a:gd name="T6" fmla="*/ 6 w 6"/>
                  <a:gd name="T7" fmla="*/ 14 h 16"/>
                  <a:gd name="T8" fmla="*/ 6 w 6"/>
                  <a:gd name="T9" fmla="*/ 1 h 16"/>
                  <a:gd name="T10" fmla="*/ 4 w 6"/>
                  <a:gd name="T11" fmla="*/ 0 h 16"/>
                  <a:gd name="T12" fmla="*/ 2 w 6"/>
                  <a:gd name="T13" fmla="*/ 0 h 16"/>
                  <a:gd name="T14" fmla="*/ 0 w 6"/>
                  <a:gd name="T15" fmla="*/ 1 h 16"/>
                  <a:gd name="T16" fmla="*/ 0 w 6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6">
                    <a:moveTo>
                      <a:pt x="0" y="14"/>
                    </a:moveTo>
                    <a:cubicBezTo>
                      <a:pt x="0" y="15"/>
                      <a:pt x="1" y="16"/>
                      <a:pt x="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6" y="15"/>
                      <a:pt x="6" y="1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29"/>
              <p:cNvSpPr>
                <a:spLocks/>
              </p:cNvSpPr>
              <p:nvPr/>
            </p:nvSpPr>
            <p:spPr bwMode="auto">
              <a:xfrm>
                <a:off x="3755" y="1779"/>
                <a:ext cx="14" cy="50"/>
              </a:xfrm>
              <a:custGeom>
                <a:avLst/>
                <a:gdLst>
                  <a:gd name="T0" fmla="*/ 0 w 6"/>
                  <a:gd name="T1" fmla="*/ 19 h 21"/>
                  <a:gd name="T2" fmla="*/ 2 w 6"/>
                  <a:gd name="T3" fmla="*/ 21 h 21"/>
                  <a:gd name="T4" fmla="*/ 4 w 6"/>
                  <a:gd name="T5" fmla="*/ 21 h 21"/>
                  <a:gd name="T6" fmla="*/ 6 w 6"/>
                  <a:gd name="T7" fmla="*/ 19 h 21"/>
                  <a:gd name="T8" fmla="*/ 6 w 6"/>
                  <a:gd name="T9" fmla="*/ 2 h 21"/>
                  <a:gd name="T10" fmla="*/ 4 w 6"/>
                  <a:gd name="T11" fmla="*/ 0 h 21"/>
                  <a:gd name="T12" fmla="*/ 2 w 6"/>
                  <a:gd name="T13" fmla="*/ 0 h 21"/>
                  <a:gd name="T14" fmla="*/ 0 w 6"/>
                  <a:gd name="T15" fmla="*/ 2 h 21"/>
                  <a:gd name="T16" fmla="*/ 0 w 6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1">
                    <a:moveTo>
                      <a:pt x="0" y="19"/>
                    </a:moveTo>
                    <a:cubicBezTo>
                      <a:pt x="0" y="20"/>
                      <a:pt x="1" y="21"/>
                      <a:pt x="2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6" y="20"/>
                      <a:pt x="6" y="19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30"/>
              <p:cNvSpPr>
                <a:spLocks/>
              </p:cNvSpPr>
              <p:nvPr/>
            </p:nvSpPr>
            <p:spPr bwMode="auto">
              <a:xfrm>
                <a:off x="3909" y="1539"/>
                <a:ext cx="7" cy="12"/>
              </a:xfrm>
              <a:custGeom>
                <a:avLst/>
                <a:gdLst>
                  <a:gd name="T0" fmla="*/ 0 w 3"/>
                  <a:gd name="T1" fmla="*/ 5 h 5"/>
                  <a:gd name="T2" fmla="*/ 1 w 3"/>
                  <a:gd name="T3" fmla="*/ 5 h 5"/>
                  <a:gd name="T4" fmla="*/ 2 w 3"/>
                  <a:gd name="T5" fmla="*/ 5 h 5"/>
                  <a:gd name="T6" fmla="*/ 3 w 3"/>
                  <a:gd name="T7" fmla="*/ 5 h 5"/>
                  <a:gd name="T8" fmla="*/ 3 w 3"/>
                  <a:gd name="T9" fmla="*/ 0 h 5"/>
                  <a:gd name="T10" fmla="*/ 2 w 3"/>
                  <a:gd name="T11" fmla="*/ 0 h 5"/>
                  <a:gd name="T12" fmla="*/ 1 w 3"/>
                  <a:gd name="T13" fmla="*/ 0 h 5"/>
                  <a:gd name="T14" fmla="*/ 0 w 3"/>
                  <a:gd name="T15" fmla="*/ 0 h 5"/>
                  <a:gd name="T16" fmla="*/ 0 w 3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0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31"/>
              <p:cNvSpPr>
                <a:spLocks/>
              </p:cNvSpPr>
              <p:nvPr/>
            </p:nvSpPr>
            <p:spPr bwMode="auto">
              <a:xfrm>
                <a:off x="3902" y="1535"/>
                <a:ext cx="4" cy="16"/>
              </a:xfrm>
              <a:custGeom>
                <a:avLst/>
                <a:gdLst>
                  <a:gd name="T0" fmla="*/ 0 w 2"/>
                  <a:gd name="T1" fmla="*/ 7 h 7"/>
                  <a:gd name="T2" fmla="*/ 1 w 2"/>
                  <a:gd name="T3" fmla="*/ 7 h 7"/>
                  <a:gd name="T4" fmla="*/ 1 w 2"/>
                  <a:gd name="T5" fmla="*/ 7 h 7"/>
                  <a:gd name="T6" fmla="*/ 2 w 2"/>
                  <a:gd name="T7" fmla="*/ 7 h 7"/>
                  <a:gd name="T8" fmla="*/ 2 w 2"/>
                  <a:gd name="T9" fmla="*/ 1 h 7"/>
                  <a:gd name="T10" fmla="*/ 1 w 2"/>
                  <a:gd name="T11" fmla="*/ 0 h 7"/>
                  <a:gd name="T12" fmla="*/ 1 w 2"/>
                  <a:gd name="T13" fmla="*/ 0 h 7"/>
                  <a:gd name="T14" fmla="*/ 0 w 2"/>
                  <a:gd name="T15" fmla="*/ 1 h 7"/>
                  <a:gd name="T16" fmla="*/ 0 w 2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32"/>
              <p:cNvSpPr>
                <a:spLocks/>
              </p:cNvSpPr>
              <p:nvPr/>
            </p:nvSpPr>
            <p:spPr bwMode="auto">
              <a:xfrm>
                <a:off x="3892" y="1530"/>
                <a:ext cx="7" cy="21"/>
              </a:xfrm>
              <a:custGeom>
                <a:avLst/>
                <a:gdLst>
                  <a:gd name="T0" fmla="*/ 0 w 3"/>
                  <a:gd name="T1" fmla="*/ 9 h 9"/>
                  <a:gd name="T2" fmla="*/ 1 w 3"/>
                  <a:gd name="T3" fmla="*/ 9 h 9"/>
                  <a:gd name="T4" fmla="*/ 2 w 3"/>
                  <a:gd name="T5" fmla="*/ 9 h 9"/>
                  <a:gd name="T6" fmla="*/ 3 w 3"/>
                  <a:gd name="T7" fmla="*/ 9 h 9"/>
                  <a:gd name="T8" fmla="*/ 3 w 3"/>
                  <a:gd name="T9" fmla="*/ 1 h 9"/>
                  <a:gd name="T10" fmla="*/ 2 w 3"/>
                  <a:gd name="T11" fmla="*/ 0 h 9"/>
                  <a:gd name="T12" fmla="*/ 1 w 3"/>
                  <a:gd name="T13" fmla="*/ 0 h 9"/>
                  <a:gd name="T14" fmla="*/ 0 w 3"/>
                  <a:gd name="T15" fmla="*/ 1 h 9"/>
                  <a:gd name="T16" fmla="*/ 0 w 3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9">
                    <a:moveTo>
                      <a:pt x="0" y="9"/>
                    </a:moveTo>
                    <a:cubicBezTo>
                      <a:pt x="0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33"/>
              <p:cNvSpPr>
                <a:spLocks/>
              </p:cNvSpPr>
              <p:nvPr/>
            </p:nvSpPr>
            <p:spPr bwMode="auto">
              <a:xfrm>
                <a:off x="3757" y="2161"/>
                <a:ext cx="17" cy="36"/>
              </a:xfrm>
              <a:custGeom>
                <a:avLst/>
                <a:gdLst>
                  <a:gd name="T0" fmla="*/ 0 w 7"/>
                  <a:gd name="T1" fmla="*/ 13 h 15"/>
                  <a:gd name="T2" fmla="*/ 2 w 7"/>
                  <a:gd name="T3" fmla="*/ 15 h 15"/>
                  <a:gd name="T4" fmla="*/ 5 w 7"/>
                  <a:gd name="T5" fmla="*/ 15 h 15"/>
                  <a:gd name="T6" fmla="*/ 7 w 7"/>
                  <a:gd name="T7" fmla="*/ 13 h 15"/>
                  <a:gd name="T8" fmla="*/ 7 w 7"/>
                  <a:gd name="T9" fmla="*/ 2 h 15"/>
                  <a:gd name="T10" fmla="*/ 5 w 7"/>
                  <a:gd name="T11" fmla="*/ 0 h 15"/>
                  <a:gd name="T12" fmla="*/ 2 w 7"/>
                  <a:gd name="T13" fmla="*/ 0 h 15"/>
                  <a:gd name="T14" fmla="*/ 0 w 7"/>
                  <a:gd name="T15" fmla="*/ 2 h 15"/>
                  <a:gd name="T16" fmla="*/ 0 w 7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5">
                    <a:moveTo>
                      <a:pt x="0" y="13"/>
                    </a:moveTo>
                    <a:cubicBezTo>
                      <a:pt x="0" y="14"/>
                      <a:pt x="1" y="15"/>
                      <a:pt x="2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6" y="15"/>
                      <a:pt x="7" y="14"/>
                      <a:pt x="7" y="1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34"/>
              <p:cNvSpPr>
                <a:spLocks/>
              </p:cNvSpPr>
              <p:nvPr/>
            </p:nvSpPr>
            <p:spPr bwMode="auto">
              <a:xfrm>
                <a:off x="3736" y="2152"/>
                <a:ext cx="14" cy="45"/>
              </a:xfrm>
              <a:custGeom>
                <a:avLst/>
                <a:gdLst>
                  <a:gd name="T0" fmla="*/ 0 w 6"/>
                  <a:gd name="T1" fmla="*/ 17 h 19"/>
                  <a:gd name="T2" fmla="*/ 2 w 6"/>
                  <a:gd name="T3" fmla="*/ 19 h 19"/>
                  <a:gd name="T4" fmla="*/ 4 w 6"/>
                  <a:gd name="T5" fmla="*/ 19 h 19"/>
                  <a:gd name="T6" fmla="*/ 6 w 6"/>
                  <a:gd name="T7" fmla="*/ 17 h 19"/>
                  <a:gd name="T8" fmla="*/ 6 w 6"/>
                  <a:gd name="T9" fmla="*/ 2 h 19"/>
                  <a:gd name="T10" fmla="*/ 4 w 6"/>
                  <a:gd name="T11" fmla="*/ 0 h 19"/>
                  <a:gd name="T12" fmla="*/ 2 w 6"/>
                  <a:gd name="T13" fmla="*/ 0 h 19"/>
                  <a:gd name="T14" fmla="*/ 0 w 6"/>
                  <a:gd name="T15" fmla="*/ 2 h 19"/>
                  <a:gd name="T16" fmla="*/ 0 w 6"/>
                  <a:gd name="T17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9">
                    <a:moveTo>
                      <a:pt x="0" y="17"/>
                    </a:moveTo>
                    <a:cubicBezTo>
                      <a:pt x="0" y="18"/>
                      <a:pt x="1" y="19"/>
                      <a:pt x="2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9"/>
                      <a:pt x="6" y="18"/>
                      <a:pt x="6" y="17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0"/>
                      <a:pt x="6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2"/>
                    </a:cubicBez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35"/>
              <p:cNvSpPr>
                <a:spLocks/>
              </p:cNvSpPr>
              <p:nvPr/>
            </p:nvSpPr>
            <p:spPr bwMode="auto">
              <a:xfrm>
                <a:off x="3712" y="2137"/>
                <a:ext cx="17" cy="60"/>
              </a:xfrm>
              <a:custGeom>
                <a:avLst/>
                <a:gdLst>
                  <a:gd name="T0" fmla="*/ 1 w 7"/>
                  <a:gd name="T1" fmla="*/ 23 h 25"/>
                  <a:gd name="T2" fmla="*/ 3 w 7"/>
                  <a:gd name="T3" fmla="*/ 25 h 25"/>
                  <a:gd name="T4" fmla="*/ 5 w 7"/>
                  <a:gd name="T5" fmla="*/ 25 h 25"/>
                  <a:gd name="T6" fmla="*/ 7 w 7"/>
                  <a:gd name="T7" fmla="*/ 23 h 25"/>
                  <a:gd name="T8" fmla="*/ 7 w 7"/>
                  <a:gd name="T9" fmla="*/ 2 h 25"/>
                  <a:gd name="T10" fmla="*/ 5 w 7"/>
                  <a:gd name="T11" fmla="*/ 0 h 25"/>
                  <a:gd name="T12" fmla="*/ 3 w 7"/>
                  <a:gd name="T13" fmla="*/ 0 h 25"/>
                  <a:gd name="T14" fmla="*/ 0 w 7"/>
                  <a:gd name="T15" fmla="*/ 2 h 25"/>
                  <a:gd name="T16" fmla="*/ 1 w 7"/>
                  <a:gd name="T1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5">
                    <a:moveTo>
                      <a:pt x="1" y="23"/>
                    </a:moveTo>
                    <a:cubicBezTo>
                      <a:pt x="1" y="24"/>
                      <a:pt x="1" y="25"/>
                      <a:pt x="3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lnTo>
                      <a:pt x="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36"/>
              <p:cNvSpPr>
                <a:spLocks noEditPoints="1"/>
              </p:cNvSpPr>
              <p:nvPr/>
            </p:nvSpPr>
            <p:spPr bwMode="auto">
              <a:xfrm>
                <a:off x="4089" y="2612"/>
                <a:ext cx="78" cy="78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2 w 33"/>
                  <a:gd name="T7" fmla="*/ 16 h 33"/>
                  <a:gd name="T8" fmla="*/ 16 w 33"/>
                  <a:gd name="T9" fmla="*/ 0 h 33"/>
                  <a:gd name="T10" fmla="*/ 17 w 33"/>
                  <a:gd name="T11" fmla="*/ 29 h 33"/>
                  <a:gd name="T12" fmla="*/ 3 w 33"/>
                  <a:gd name="T13" fmla="*/ 17 h 33"/>
                  <a:gd name="T14" fmla="*/ 16 w 33"/>
                  <a:gd name="T15" fmla="*/ 4 h 33"/>
                  <a:gd name="T16" fmla="*/ 29 w 33"/>
                  <a:gd name="T17" fmla="*/ 16 h 33"/>
                  <a:gd name="T18" fmla="*/ 17 w 33"/>
                  <a:gd name="T19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cubicBezTo>
                      <a:pt x="7" y="1"/>
                      <a:pt x="0" y="8"/>
                      <a:pt x="0" y="17"/>
                    </a:cubicBezTo>
                    <a:cubicBezTo>
                      <a:pt x="0" y="26"/>
                      <a:pt x="8" y="33"/>
                      <a:pt x="17" y="33"/>
                    </a:cubicBezTo>
                    <a:cubicBezTo>
                      <a:pt x="26" y="32"/>
                      <a:pt x="33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7" y="29"/>
                    </a:moveTo>
                    <a:cubicBezTo>
                      <a:pt x="10" y="30"/>
                      <a:pt x="4" y="24"/>
                      <a:pt x="3" y="17"/>
                    </a:cubicBezTo>
                    <a:cubicBezTo>
                      <a:pt x="3" y="10"/>
                      <a:pt x="9" y="4"/>
                      <a:pt x="16" y="4"/>
                    </a:cubicBezTo>
                    <a:cubicBezTo>
                      <a:pt x="23" y="3"/>
                      <a:pt x="29" y="9"/>
                      <a:pt x="29" y="16"/>
                    </a:cubicBezTo>
                    <a:cubicBezTo>
                      <a:pt x="29" y="23"/>
                      <a:pt x="24" y="29"/>
                      <a:pt x="1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37"/>
              <p:cNvSpPr>
                <a:spLocks/>
              </p:cNvSpPr>
              <p:nvPr/>
            </p:nvSpPr>
            <p:spPr bwMode="auto">
              <a:xfrm>
                <a:off x="4108" y="2633"/>
                <a:ext cx="40" cy="36"/>
              </a:xfrm>
              <a:custGeom>
                <a:avLst/>
                <a:gdLst>
                  <a:gd name="T0" fmla="*/ 11 w 17"/>
                  <a:gd name="T1" fmla="*/ 13 h 15"/>
                  <a:gd name="T2" fmla="*/ 6 w 17"/>
                  <a:gd name="T3" fmla="*/ 10 h 15"/>
                  <a:gd name="T4" fmla="*/ 10 w 17"/>
                  <a:gd name="T5" fmla="*/ 10 h 15"/>
                  <a:gd name="T6" fmla="*/ 11 w 17"/>
                  <a:gd name="T7" fmla="*/ 9 h 15"/>
                  <a:gd name="T8" fmla="*/ 10 w 17"/>
                  <a:gd name="T9" fmla="*/ 8 h 15"/>
                  <a:gd name="T10" fmla="*/ 5 w 17"/>
                  <a:gd name="T11" fmla="*/ 8 h 15"/>
                  <a:gd name="T12" fmla="*/ 5 w 17"/>
                  <a:gd name="T13" fmla="*/ 8 h 15"/>
                  <a:gd name="T14" fmla="*/ 5 w 17"/>
                  <a:gd name="T15" fmla="*/ 7 h 15"/>
                  <a:gd name="T16" fmla="*/ 10 w 17"/>
                  <a:gd name="T17" fmla="*/ 7 h 15"/>
                  <a:gd name="T18" fmla="*/ 11 w 17"/>
                  <a:gd name="T19" fmla="*/ 6 h 15"/>
                  <a:gd name="T20" fmla="*/ 10 w 17"/>
                  <a:gd name="T21" fmla="*/ 5 h 15"/>
                  <a:gd name="T22" fmla="*/ 6 w 17"/>
                  <a:gd name="T23" fmla="*/ 5 h 15"/>
                  <a:gd name="T24" fmla="*/ 10 w 17"/>
                  <a:gd name="T25" fmla="*/ 2 h 15"/>
                  <a:gd name="T26" fmla="*/ 14 w 17"/>
                  <a:gd name="T27" fmla="*/ 3 h 15"/>
                  <a:gd name="T28" fmla="*/ 17 w 17"/>
                  <a:gd name="T29" fmla="*/ 3 h 15"/>
                  <a:gd name="T30" fmla="*/ 10 w 17"/>
                  <a:gd name="T31" fmla="*/ 0 h 15"/>
                  <a:gd name="T32" fmla="*/ 3 w 17"/>
                  <a:gd name="T33" fmla="*/ 5 h 15"/>
                  <a:gd name="T34" fmla="*/ 1 w 17"/>
                  <a:gd name="T35" fmla="*/ 5 h 15"/>
                  <a:gd name="T36" fmla="*/ 0 w 17"/>
                  <a:gd name="T37" fmla="*/ 6 h 15"/>
                  <a:gd name="T38" fmla="*/ 1 w 17"/>
                  <a:gd name="T39" fmla="*/ 7 h 15"/>
                  <a:gd name="T40" fmla="*/ 3 w 17"/>
                  <a:gd name="T41" fmla="*/ 7 h 15"/>
                  <a:gd name="T42" fmla="*/ 3 w 17"/>
                  <a:gd name="T43" fmla="*/ 8 h 15"/>
                  <a:gd name="T44" fmla="*/ 3 w 17"/>
                  <a:gd name="T45" fmla="*/ 8 h 15"/>
                  <a:gd name="T46" fmla="*/ 1 w 17"/>
                  <a:gd name="T47" fmla="*/ 8 h 15"/>
                  <a:gd name="T48" fmla="*/ 0 w 17"/>
                  <a:gd name="T49" fmla="*/ 9 h 15"/>
                  <a:gd name="T50" fmla="*/ 1 w 17"/>
                  <a:gd name="T51" fmla="*/ 10 h 15"/>
                  <a:gd name="T52" fmla="*/ 4 w 17"/>
                  <a:gd name="T53" fmla="*/ 10 h 15"/>
                  <a:gd name="T54" fmla="*/ 11 w 17"/>
                  <a:gd name="T55" fmla="*/ 15 h 15"/>
                  <a:gd name="T56" fmla="*/ 17 w 17"/>
                  <a:gd name="T57" fmla="*/ 11 h 15"/>
                  <a:gd name="T58" fmla="*/ 14 w 17"/>
                  <a:gd name="T59" fmla="*/ 11 h 15"/>
                  <a:gd name="T60" fmla="*/ 11 w 17"/>
                  <a:gd name="T61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" h="15">
                    <a:moveTo>
                      <a:pt x="11" y="13"/>
                    </a:moveTo>
                    <a:cubicBezTo>
                      <a:pt x="9" y="13"/>
                      <a:pt x="7" y="12"/>
                      <a:pt x="6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6"/>
                      <a:pt x="11" y="6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3"/>
                      <a:pt x="9" y="2"/>
                      <a:pt x="10" y="2"/>
                    </a:cubicBezTo>
                    <a:cubicBezTo>
                      <a:pt x="12" y="2"/>
                      <a:pt x="13" y="3"/>
                      <a:pt x="14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7" y="0"/>
                      <a:pt x="4" y="2"/>
                      <a:pt x="3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3"/>
                      <a:pt x="7" y="15"/>
                      <a:pt x="11" y="15"/>
                    </a:cubicBezTo>
                    <a:cubicBezTo>
                      <a:pt x="13" y="15"/>
                      <a:pt x="16" y="14"/>
                      <a:pt x="17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2"/>
                      <a:pt x="12" y="13"/>
                      <a:pt x="1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38"/>
              <p:cNvSpPr>
                <a:spLocks noEditPoints="1"/>
              </p:cNvSpPr>
              <p:nvPr/>
            </p:nvSpPr>
            <p:spPr bwMode="auto">
              <a:xfrm>
                <a:off x="3767" y="2199"/>
                <a:ext cx="35" cy="36"/>
              </a:xfrm>
              <a:custGeom>
                <a:avLst/>
                <a:gdLst>
                  <a:gd name="T0" fmla="*/ 7 w 15"/>
                  <a:gd name="T1" fmla="*/ 0 h 15"/>
                  <a:gd name="T2" fmla="*/ 0 w 15"/>
                  <a:gd name="T3" fmla="*/ 7 h 15"/>
                  <a:gd name="T4" fmla="*/ 8 w 15"/>
                  <a:gd name="T5" fmla="*/ 15 h 15"/>
                  <a:gd name="T6" fmla="*/ 15 w 15"/>
                  <a:gd name="T7" fmla="*/ 7 h 15"/>
                  <a:gd name="T8" fmla="*/ 7 w 15"/>
                  <a:gd name="T9" fmla="*/ 0 h 15"/>
                  <a:gd name="T10" fmla="*/ 8 w 15"/>
                  <a:gd name="T11" fmla="*/ 13 h 15"/>
                  <a:gd name="T12" fmla="*/ 2 w 15"/>
                  <a:gd name="T13" fmla="*/ 7 h 15"/>
                  <a:gd name="T14" fmla="*/ 7 w 15"/>
                  <a:gd name="T15" fmla="*/ 1 h 15"/>
                  <a:gd name="T16" fmla="*/ 13 w 15"/>
                  <a:gd name="T17" fmla="*/ 7 h 15"/>
                  <a:gd name="T18" fmla="*/ 8 w 15"/>
                  <a:gd name="T1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  <a:moveTo>
                      <a:pt x="8" y="13"/>
                    </a:moveTo>
                    <a:cubicBezTo>
                      <a:pt x="4" y="13"/>
                      <a:pt x="2" y="11"/>
                      <a:pt x="2" y="7"/>
                    </a:cubicBezTo>
                    <a:cubicBezTo>
                      <a:pt x="2" y="4"/>
                      <a:pt x="4" y="2"/>
                      <a:pt x="7" y="1"/>
                    </a:cubicBezTo>
                    <a:cubicBezTo>
                      <a:pt x="11" y="1"/>
                      <a:pt x="13" y="4"/>
                      <a:pt x="13" y="7"/>
                    </a:cubicBezTo>
                    <a:cubicBezTo>
                      <a:pt x="13" y="10"/>
                      <a:pt x="11" y="13"/>
                      <a:pt x="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39"/>
              <p:cNvSpPr>
                <a:spLocks/>
              </p:cNvSpPr>
              <p:nvPr/>
            </p:nvSpPr>
            <p:spPr bwMode="auto">
              <a:xfrm>
                <a:off x="3776" y="2209"/>
                <a:ext cx="17" cy="16"/>
              </a:xfrm>
              <a:custGeom>
                <a:avLst/>
                <a:gdLst>
                  <a:gd name="T0" fmla="*/ 4 w 7"/>
                  <a:gd name="T1" fmla="*/ 6 h 7"/>
                  <a:gd name="T2" fmla="*/ 3 w 7"/>
                  <a:gd name="T3" fmla="*/ 5 h 7"/>
                  <a:gd name="T4" fmla="*/ 4 w 7"/>
                  <a:gd name="T5" fmla="*/ 5 h 7"/>
                  <a:gd name="T6" fmla="*/ 5 w 7"/>
                  <a:gd name="T7" fmla="*/ 4 h 7"/>
                  <a:gd name="T8" fmla="*/ 4 w 7"/>
                  <a:gd name="T9" fmla="*/ 4 h 7"/>
                  <a:gd name="T10" fmla="*/ 2 w 7"/>
                  <a:gd name="T11" fmla="*/ 4 h 7"/>
                  <a:gd name="T12" fmla="*/ 2 w 7"/>
                  <a:gd name="T13" fmla="*/ 3 h 7"/>
                  <a:gd name="T14" fmla="*/ 2 w 7"/>
                  <a:gd name="T15" fmla="*/ 3 h 7"/>
                  <a:gd name="T16" fmla="*/ 4 w 7"/>
                  <a:gd name="T17" fmla="*/ 3 h 7"/>
                  <a:gd name="T18" fmla="*/ 5 w 7"/>
                  <a:gd name="T19" fmla="*/ 2 h 7"/>
                  <a:gd name="T20" fmla="*/ 4 w 7"/>
                  <a:gd name="T21" fmla="*/ 2 h 7"/>
                  <a:gd name="T22" fmla="*/ 2 w 7"/>
                  <a:gd name="T23" fmla="*/ 2 h 7"/>
                  <a:gd name="T24" fmla="*/ 4 w 7"/>
                  <a:gd name="T25" fmla="*/ 1 h 7"/>
                  <a:gd name="T26" fmla="*/ 6 w 7"/>
                  <a:gd name="T27" fmla="*/ 1 h 7"/>
                  <a:gd name="T28" fmla="*/ 7 w 7"/>
                  <a:gd name="T29" fmla="*/ 1 h 7"/>
                  <a:gd name="T30" fmla="*/ 4 w 7"/>
                  <a:gd name="T31" fmla="*/ 0 h 7"/>
                  <a:gd name="T32" fmla="*/ 1 w 7"/>
                  <a:gd name="T33" fmla="*/ 2 h 7"/>
                  <a:gd name="T34" fmla="*/ 0 w 7"/>
                  <a:gd name="T35" fmla="*/ 2 h 7"/>
                  <a:gd name="T36" fmla="*/ 0 w 7"/>
                  <a:gd name="T37" fmla="*/ 3 h 7"/>
                  <a:gd name="T38" fmla="*/ 0 w 7"/>
                  <a:gd name="T39" fmla="*/ 3 h 7"/>
                  <a:gd name="T40" fmla="*/ 1 w 7"/>
                  <a:gd name="T41" fmla="*/ 3 h 7"/>
                  <a:gd name="T42" fmla="*/ 1 w 7"/>
                  <a:gd name="T43" fmla="*/ 3 h 7"/>
                  <a:gd name="T44" fmla="*/ 1 w 7"/>
                  <a:gd name="T45" fmla="*/ 4 h 7"/>
                  <a:gd name="T46" fmla="*/ 0 w 7"/>
                  <a:gd name="T47" fmla="*/ 4 h 7"/>
                  <a:gd name="T48" fmla="*/ 0 w 7"/>
                  <a:gd name="T49" fmla="*/ 4 h 7"/>
                  <a:gd name="T50" fmla="*/ 0 w 7"/>
                  <a:gd name="T51" fmla="*/ 5 h 7"/>
                  <a:gd name="T52" fmla="*/ 1 w 7"/>
                  <a:gd name="T53" fmla="*/ 5 h 7"/>
                  <a:gd name="T54" fmla="*/ 5 w 7"/>
                  <a:gd name="T55" fmla="*/ 7 h 7"/>
                  <a:gd name="T56" fmla="*/ 7 w 7"/>
                  <a:gd name="T57" fmla="*/ 5 h 7"/>
                  <a:gd name="T58" fmla="*/ 6 w 7"/>
                  <a:gd name="T59" fmla="*/ 5 h 7"/>
                  <a:gd name="T60" fmla="*/ 4 w 7"/>
                  <a:gd name="T61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4" y="6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0"/>
                      <a:pt x="4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3" y="7"/>
                      <a:pt x="5" y="7"/>
                    </a:cubicBezTo>
                    <a:cubicBezTo>
                      <a:pt x="6" y="7"/>
                      <a:pt x="7" y="6"/>
                      <a:pt x="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6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140"/>
              <p:cNvSpPr>
                <a:spLocks noEditPoints="1"/>
              </p:cNvSpPr>
              <p:nvPr/>
            </p:nvSpPr>
            <p:spPr bwMode="auto">
              <a:xfrm>
                <a:off x="4129" y="2007"/>
                <a:ext cx="36" cy="35"/>
              </a:xfrm>
              <a:custGeom>
                <a:avLst/>
                <a:gdLst>
                  <a:gd name="T0" fmla="*/ 7 w 15"/>
                  <a:gd name="T1" fmla="*/ 0 h 15"/>
                  <a:gd name="T2" fmla="*/ 0 w 15"/>
                  <a:gd name="T3" fmla="*/ 8 h 15"/>
                  <a:gd name="T4" fmla="*/ 8 w 15"/>
                  <a:gd name="T5" fmla="*/ 15 h 15"/>
                  <a:gd name="T6" fmla="*/ 15 w 15"/>
                  <a:gd name="T7" fmla="*/ 7 h 15"/>
                  <a:gd name="T8" fmla="*/ 7 w 15"/>
                  <a:gd name="T9" fmla="*/ 0 h 15"/>
                  <a:gd name="T10" fmla="*/ 8 w 15"/>
                  <a:gd name="T11" fmla="*/ 13 h 15"/>
                  <a:gd name="T12" fmla="*/ 2 w 15"/>
                  <a:gd name="T13" fmla="*/ 8 h 15"/>
                  <a:gd name="T14" fmla="*/ 7 w 15"/>
                  <a:gd name="T15" fmla="*/ 2 h 15"/>
                  <a:gd name="T16" fmla="*/ 13 w 15"/>
                  <a:gd name="T17" fmla="*/ 7 h 15"/>
                  <a:gd name="T18" fmla="*/ 8 w 15"/>
                  <a:gd name="T1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  <a:moveTo>
                      <a:pt x="8" y="13"/>
                    </a:moveTo>
                    <a:cubicBezTo>
                      <a:pt x="4" y="13"/>
                      <a:pt x="2" y="11"/>
                      <a:pt x="2" y="8"/>
                    </a:cubicBezTo>
                    <a:cubicBezTo>
                      <a:pt x="2" y="4"/>
                      <a:pt x="4" y="2"/>
                      <a:pt x="7" y="2"/>
                    </a:cubicBezTo>
                    <a:cubicBezTo>
                      <a:pt x="11" y="2"/>
                      <a:pt x="13" y="4"/>
                      <a:pt x="13" y="7"/>
                    </a:cubicBezTo>
                    <a:cubicBezTo>
                      <a:pt x="13" y="11"/>
                      <a:pt x="11" y="13"/>
                      <a:pt x="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41"/>
              <p:cNvSpPr>
                <a:spLocks/>
              </p:cNvSpPr>
              <p:nvPr/>
            </p:nvSpPr>
            <p:spPr bwMode="auto">
              <a:xfrm>
                <a:off x="4139" y="2016"/>
                <a:ext cx="16" cy="17"/>
              </a:xfrm>
              <a:custGeom>
                <a:avLst/>
                <a:gdLst>
                  <a:gd name="T0" fmla="*/ 5 w 7"/>
                  <a:gd name="T1" fmla="*/ 6 h 7"/>
                  <a:gd name="T2" fmla="*/ 3 w 7"/>
                  <a:gd name="T3" fmla="*/ 5 h 7"/>
                  <a:gd name="T4" fmla="*/ 4 w 7"/>
                  <a:gd name="T5" fmla="*/ 5 h 7"/>
                  <a:gd name="T6" fmla="*/ 5 w 7"/>
                  <a:gd name="T7" fmla="*/ 4 h 7"/>
                  <a:gd name="T8" fmla="*/ 4 w 7"/>
                  <a:gd name="T9" fmla="*/ 4 h 7"/>
                  <a:gd name="T10" fmla="*/ 2 w 7"/>
                  <a:gd name="T11" fmla="*/ 4 h 7"/>
                  <a:gd name="T12" fmla="*/ 2 w 7"/>
                  <a:gd name="T13" fmla="*/ 4 h 7"/>
                  <a:gd name="T14" fmla="*/ 2 w 7"/>
                  <a:gd name="T15" fmla="*/ 3 h 7"/>
                  <a:gd name="T16" fmla="*/ 4 w 7"/>
                  <a:gd name="T17" fmla="*/ 3 h 7"/>
                  <a:gd name="T18" fmla="*/ 5 w 7"/>
                  <a:gd name="T19" fmla="*/ 3 h 7"/>
                  <a:gd name="T20" fmla="*/ 4 w 7"/>
                  <a:gd name="T21" fmla="*/ 2 h 7"/>
                  <a:gd name="T22" fmla="*/ 3 w 7"/>
                  <a:gd name="T23" fmla="*/ 2 h 7"/>
                  <a:gd name="T24" fmla="*/ 4 w 7"/>
                  <a:gd name="T25" fmla="*/ 1 h 7"/>
                  <a:gd name="T26" fmla="*/ 6 w 7"/>
                  <a:gd name="T27" fmla="*/ 2 h 7"/>
                  <a:gd name="T28" fmla="*/ 7 w 7"/>
                  <a:gd name="T29" fmla="*/ 2 h 7"/>
                  <a:gd name="T30" fmla="*/ 4 w 7"/>
                  <a:gd name="T31" fmla="*/ 0 h 7"/>
                  <a:gd name="T32" fmla="*/ 1 w 7"/>
                  <a:gd name="T33" fmla="*/ 2 h 7"/>
                  <a:gd name="T34" fmla="*/ 0 w 7"/>
                  <a:gd name="T35" fmla="*/ 2 h 7"/>
                  <a:gd name="T36" fmla="*/ 0 w 7"/>
                  <a:gd name="T37" fmla="*/ 3 h 7"/>
                  <a:gd name="T38" fmla="*/ 0 w 7"/>
                  <a:gd name="T39" fmla="*/ 3 h 7"/>
                  <a:gd name="T40" fmla="*/ 1 w 7"/>
                  <a:gd name="T41" fmla="*/ 3 h 7"/>
                  <a:gd name="T42" fmla="*/ 1 w 7"/>
                  <a:gd name="T43" fmla="*/ 4 h 7"/>
                  <a:gd name="T44" fmla="*/ 1 w 7"/>
                  <a:gd name="T45" fmla="*/ 4 h 7"/>
                  <a:gd name="T46" fmla="*/ 0 w 7"/>
                  <a:gd name="T47" fmla="*/ 4 h 7"/>
                  <a:gd name="T48" fmla="*/ 0 w 7"/>
                  <a:gd name="T49" fmla="*/ 4 h 7"/>
                  <a:gd name="T50" fmla="*/ 0 w 7"/>
                  <a:gd name="T51" fmla="*/ 5 h 7"/>
                  <a:gd name="T52" fmla="*/ 1 w 7"/>
                  <a:gd name="T53" fmla="*/ 5 h 7"/>
                  <a:gd name="T54" fmla="*/ 5 w 7"/>
                  <a:gd name="T55" fmla="*/ 7 h 7"/>
                  <a:gd name="T56" fmla="*/ 7 w 7"/>
                  <a:gd name="T57" fmla="*/ 5 h 7"/>
                  <a:gd name="T58" fmla="*/ 6 w 7"/>
                  <a:gd name="T59" fmla="*/ 5 h 7"/>
                  <a:gd name="T60" fmla="*/ 5 w 7"/>
                  <a:gd name="T61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4" y="6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5" y="1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3" y="7"/>
                      <a:pt x="5" y="7"/>
                    </a:cubicBezTo>
                    <a:cubicBezTo>
                      <a:pt x="6" y="7"/>
                      <a:pt x="7" y="6"/>
                      <a:pt x="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5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2"/>
              <p:cNvSpPr>
                <a:spLocks noEditPoints="1"/>
              </p:cNvSpPr>
              <p:nvPr/>
            </p:nvSpPr>
            <p:spPr bwMode="auto">
              <a:xfrm>
                <a:off x="3764" y="2289"/>
                <a:ext cx="45" cy="76"/>
              </a:xfrm>
              <a:custGeom>
                <a:avLst/>
                <a:gdLst>
                  <a:gd name="T0" fmla="*/ 9 w 19"/>
                  <a:gd name="T1" fmla="*/ 0 h 32"/>
                  <a:gd name="T2" fmla="*/ 1 w 19"/>
                  <a:gd name="T3" fmla="*/ 23 h 32"/>
                  <a:gd name="T4" fmla="*/ 10 w 19"/>
                  <a:gd name="T5" fmla="*/ 32 h 32"/>
                  <a:gd name="T6" fmla="*/ 19 w 19"/>
                  <a:gd name="T7" fmla="*/ 23 h 32"/>
                  <a:gd name="T8" fmla="*/ 9 w 19"/>
                  <a:gd name="T9" fmla="*/ 0 h 32"/>
                  <a:gd name="T10" fmla="*/ 10 w 19"/>
                  <a:gd name="T11" fmla="*/ 28 h 32"/>
                  <a:gd name="T12" fmla="*/ 15 w 19"/>
                  <a:gd name="T13" fmla="*/ 21 h 32"/>
                  <a:gd name="T14" fmla="*/ 10 w 19"/>
                  <a:gd name="T1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32">
                    <a:moveTo>
                      <a:pt x="9" y="0"/>
                    </a:moveTo>
                    <a:cubicBezTo>
                      <a:pt x="9" y="0"/>
                      <a:pt x="0" y="14"/>
                      <a:pt x="1" y="23"/>
                    </a:cubicBezTo>
                    <a:cubicBezTo>
                      <a:pt x="1" y="28"/>
                      <a:pt x="5" y="32"/>
                      <a:pt x="10" y="32"/>
                    </a:cubicBezTo>
                    <a:cubicBezTo>
                      <a:pt x="15" y="32"/>
                      <a:pt x="19" y="28"/>
                      <a:pt x="19" y="23"/>
                    </a:cubicBezTo>
                    <a:cubicBezTo>
                      <a:pt x="19" y="13"/>
                      <a:pt x="9" y="0"/>
                      <a:pt x="9" y="0"/>
                    </a:cubicBezTo>
                    <a:close/>
                    <a:moveTo>
                      <a:pt x="10" y="2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6" y="28"/>
                      <a:pt x="1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43"/>
              <p:cNvSpPr>
                <a:spLocks noEditPoints="1"/>
              </p:cNvSpPr>
              <p:nvPr/>
            </p:nvSpPr>
            <p:spPr bwMode="auto">
              <a:xfrm>
                <a:off x="3778" y="1371"/>
                <a:ext cx="19" cy="33"/>
              </a:xfrm>
              <a:custGeom>
                <a:avLst/>
                <a:gdLst>
                  <a:gd name="T0" fmla="*/ 5 w 8"/>
                  <a:gd name="T1" fmla="*/ 0 h 14"/>
                  <a:gd name="T2" fmla="*/ 0 w 8"/>
                  <a:gd name="T3" fmla="*/ 9 h 14"/>
                  <a:gd name="T4" fmla="*/ 3 w 8"/>
                  <a:gd name="T5" fmla="*/ 13 h 14"/>
                  <a:gd name="T6" fmla="*/ 8 w 8"/>
                  <a:gd name="T7" fmla="*/ 10 h 14"/>
                  <a:gd name="T8" fmla="*/ 5 w 8"/>
                  <a:gd name="T9" fmla="*/ 0 h 14"/>
                  <a:gd name="T10" fmla="*/ 3 w 8"/>
                  <a:gd name="T11" fmla="*/ 12 h 14"/>
                  <a:gd name="T12" fmla="*/ 6 w 8"/>
                  <a:gd name="T13" fmla="*/ 9 h 14"/>
                  <a:gd name="T14" fmla="*/ 3 w 8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4">
                    <a:moveTo>
                      <a:pt x="5" y="0"/>
                    </a:moveTo>
                    <a:cubicBezTo>
                      <a:pt x="5" y="0"/>
                      <a:pt x="1" y="5"/>
                      <a:pt x="0" y="9"/>
                    </a:cubicBezTo>
                    <a:cubicBezTo>
                      <a:pt x="0" y="11"/>
                      <a:pt x="1" y="13"/>
                      <a:pt x="3" y="13"/>
                    </a:cubicBezTo>
                    <a:cubicBezTo>
                      <a:pt x="5" y="14"/>
                      <a:pt x="7" y="12"/>
                      <a:pt x="8" y="10"/>
                    </a:cubicBezTo>
                    <a:cubicBezTo>
                      <a:pt x="8" y="6"/>
                      <a:pt x="5" y="0"/>
                      <a:pt x="5" y="0"/>
                    </a:cubicBezTo>
                    <a:close/>
                    <a:moveTo>
                      <a:pt x="3" y="12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12"/>
                      <a:pt x="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44"/>
              <p:cNvSpPr>
                <a:spLocks noEditPoints="1"/>
              </p:cNvSpPr>
              <p:nvPr/>
            </p:nvSpPr>
            <p:spPr bwMode="auto">
              <a:xfrm>
                <a:off x="3921" y="1511"/>
                <a:ext cx="28" cy="50"/>
              </a:xfrm>
              <a:custGeom>
                <a:avLst/>
                <a:gdLst>
                  <a:gd name="T0" fmla="*/ 5 w 12"/>
                  <a:gd name="T1" fmla="*/ 0 h 21"/>
                  <a:gd name="T2" fmla="*/ 0 w 12"/>
                  <a:gd name="T3" fmla="*/ 15 h 21"/>
                  <a:gd name="T4" fmla="*/ 6 w 12"/>
                  <a:gd name="T5" fmla="*/ 20 h 21"/>
                  <a:gd name="T6" fmla="*/ 12 w 12"/>
                  <a:gd name="T7" fmla="*/ 15 h 21"/>
                  <a:gd name="T8" fmla="*/ 5 w 12"/>
                  <a:gd name="T9" fmla="*/ 0 h 21"/>
                  <a:gd name="T10" fmla="*/ 6 w 12"/>
                  <a:gd name="T11" fmla="*/ 18 h 21"/>
                  <a:gd name="T12" fmla="*/ 9 w 12"/>
                  <a:gd name="T13" fmla="*/ 13 h 21"/>
                  <a:gd name="T14" fmla="*/ 6 w 12"/>
                  <a:gd name="T15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1">
                    <a:moveTo>
                      <a:pt x="5" y="0"/>
                    </a:moveTo>
                    <a:cubicBezTo>
                      <a:pt x="5" y="0"/>
                      <a:pt x="0" y="9"/>
                      <a:pt x="0" y="15"/>
                    </a:cubicBezTo>
                    <a:cubicBezTo>
                      <a:pt x="0" y="18"/>
                      <a:pt x="3" y="21"/>
                      <a:pt x="6" y="20"/>
                    </a:cubicBezTo>
                    <a:cubicBezTo>
                      <a:pt x="9" y="20"/>
                      <a:pt x="12" y="18"/>
                      <a:pt x="12" y="15"/>
                    </a:cubicBezTo>
                    <a:cubicBezTo>
                      <a:pt x="11" y="8"/>
                      <a:pt x="5" y="0"/>
                      <a:pt x="5" y="0"/>
                    </a:cubicBezTo>
                    <a:close/>
                    <a:moveTo>
                      <a:pt x="6" y="18"/>
                    </a:move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0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45"/>
              <p:cNvSpPr>
                <a:spLocks/>
              </p:cNvSpPr>
              <p:nvPr/>
            </p:nvSpPr>
            <p:spPr bwMode="auto">
              <a:xfrm>
                <a:off x="3823" y="1520"/>
                <a:ext cx="43" cy="91"/>
              </a:xfrm>
              <a:custGeom>
                <a:avLst/>
                <a:gdLst>
                  <a:gd name="T0" fmla="*/ 18 w 18"/>
                  <a:gd name="T1" fmla="*/ 4 h 38"/>
                  <a:gd name="T2" fmla="*/ 18 w 18"/>
                  <a:gd name="T3" fmla="*/ 4 h 38"/>
                  <a:gd name="T4" fmla="*/ 18 w 18"/>
                  <a:gd name="T5" fmla="*/ 4 h 38"/>
                  <a:gd name="T6" fmla="*/ 11 w 18"/>
                  <a:gd name="T7" fmla="*/ 0 h 38"/>
                  <a:gd name="T8" fmla="*/ 10 w 18"/>
                  <a:gd name="T9" fmla="*/ 0 h 38"/>
                  <a:gd name="T10" fmla="*/ 8 w 18"/>
                  <a:gd name="T11" fmla="*/ 0 h 38"/>
                  <a:gd name="T12" fmla="*/ 0 w 18"/>
                  <a:gd name="T13" fmla="*/ 5 h 38"/>
                  <a:gd name="T14" fmla="*/ 0 w 18"/>
                  <a:gd name="T15" fmla="*/ 17 h 38"/>
                  <a:gd name="T16" fmla="*/ 2 w 18"/>
                  <a:gd name="T17" fmla="*/ 19 h 38"/>
                  <a:gd name="T18" fmla="*/ 4 w 18"/>
                  <a:gd name="T19" fmla="*/ 17 h 38"/>
                  <a:gd name="T20" fmla="*/ 3 w 18"/>
                  <a:gd name="T21" fmla="*/ 8 h 38"/>
                  <a:gd name="T22" fmla="*/ 4 w 18"/>
                  <a:gd name="T23" fmla="*/ 8 h 38"/>
                  <a:gd name="T24" fmla="*/ 4 w 18"/>
                  <a:gd name="T25" fmla="*/ 13 h 38"/>
                  <a:gd name="T26" fmla="*/ 4 w 18"/>
                  <a:gd name="T27" fmla="*/ 18 h 38"/>
                  <a:gd name="T28" fmla="*/ 5 w 18"/>
                  <a:gd name="T29" fmla="*/ 36 h 38"/>
                  <a:gd name="T30" fmla="*/ 7 w 18"/>
                  <a:gd name="T31" fmla="*/ 38 h 38"/>
                  <a:gd name="T32" fmla="*/ 9 w 18"/>
                  <a:gd name="T33" fmla="*/ 36 h 38"/>
                  <a:gd name="T34" fmla="*/ 9 w 18"/>
                  <a:gd name="T35" fmla="*/ 19 h 38"/>
                  <a:gd name="T36" fmla="*/ 9 w 18"/>
                  <a:gd name="T37" fmla="*/ 19 h 38"/>
                  <a:gd name="T38" fmla="*/ 10 w 18"/>
                  <a:gd name="T39" fmla="*/ 36 h 38"/>
                  <a:gd name="T40" fmla="*/ 12 w 18"/>
                  <a:gd name="T41" fmla="*/ 38 h 38"/>
                  <a:gd name="T42" fmla="*/ 14 w 18"/>
                  <a:gd name="T43" fmla="*/ 36 h 38"/>
                  <a:gd name="T44" fmla="*/ 14 w 18"/>
                  <a:gd name="T45" fmla="*/ 18 h 38"/>
                  <a:gd name="T46" fmla="*/ 14 w 18"/>
                  <a:gd name="T47" fmla="*/ 13 h 38"/>
                  <a:gd name="T48" fmla="*/ 13 w 18"/>
                  <a:gd name="T49" fmla="*/ 7 h 38"/>
                  <a:gd name="T50" fmla="*/ 14 w 18"/>
                  <a:gd name="T51" fmla="*/ 7 h 38"/>
                  <a:gd name="T52" fmla="*/ 14 w 18"/>
                  <a:gd name="T53" fmla="*/ 16 h 38"/>
                  <a:gd name="T54" fmla="*/ 16 w 18"/>
                  <a:gd name="T55" fmla="*/ 18 h 38"/>
                  <a:gd name="T56" fmla="*/ 18 w 18"/>
                  <a:gd name="T57" fmla="*/ 16 h 38"/>
                  <a:gd name="T58" fmla="*/ 18 w 18"/>
                  <a:gd name="T59" fmla="*/ 5 h 38"/>
                  <a:gd name="T60" fmla="*/ 18 w 18"/>
                  <a:gd name="T6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" h="38">
                    <a:moveTo>
                      <a:pt x="18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1"/>
                      <a:pt x="13" y="1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0" y="0"/>
                      <a:pt x="0" y="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1" y="19"/>
                      <a:pt x="2" y="19"/>
                    </a:cubicBezTo>
                    <a:cubicBezTo>
                      <a:pt x="3" y="19"/>
                      <a:pt x="4" y="18"/>
                      <a:pt x="4" y="1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7"/>
                      <a:pt x="6" y="38"/>
                      <a:pt x="7" y="38"/>
                    </a:cubicBezTo>
                    <a:cubicBezTo>
                      <a:pt x="8" y="38"/>
                      <a:pt x="9" y="37"/>
                      <a:pt x="9" y="3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7"/>
                      <a:pt x="11" y="38"/>
                      <a:pt x="12" y="38"/>
                    </a:cubicBezTo>
                    <a:cubicBezTo>
                      <a:pt x="13" y="38"/>
                      <a:pt x="14" y="37"/>
                      <a:pt x="14" y="3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7"/>
                      <a:pt x="15" y="18"/>
                      <a:pt x="16" y="18"/>
                    </a:cubicBezTo>
                    <a:cubicBezTo>
                      <a:pt x="17" y="18"/>
                      <a:pt x="18" y="17"/>
                      <a:pt x="18" y="16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46"/>
              <p:cNvSpPr>
                <a:spLocks/>
              </p:cNvSpPr>
              <p:nvPr/>
            </p:nvSpPr>
            <p:spPr bwMode="auto">
              <a:xfrm>
                <a:off x="3833" y="1501"/>
                <a:ext cx="21" cy="19"/>
              </a:xfrm>
              <a:custGeom>
                <a:avLst/>
                <a:gdLst>
                  <a:gd name="T0" fmla="*/ 5 w 9"/>
                  <a:gd name="T1" fmla="*/ 8 h 8"/>
                  <a:gd name="T2" fmla="*/ 9 w 9"/>
                  <a:gd name="T3" fmla="*/ 4 h 8"/>
                  <a:gd name="T4" fmla="*/ 4 w 9"/>
                  <a:gd name="T5" fmla="*/ 0 h 8"/>
                  <a:gd name="T6" fmla="*/ 0 w 9"/>
                  <a:gd name="T7" fmla="*/ 4 h 8"/>
                  <a:gd name="T8" fmla="*/ 5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5" y="8"/>
                    </a:moveTo>
                    <a:cubicBezTo>
                      <a:pt x="7" y="8"/>
                      <a:pt x="9" y="6"/>
                      <a:pt x="9" y="4"/>
                    </a:cubicBezTo>
                    <a:cubicBezTo>
                      <a:pt x="9" y="1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6"/>
                      <a:pt x="2" y="8"/>
                      <a:pt x="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47"/>
              <p:cNvSpPr>
                <a:spLocks/>
              </p:cNvSpPr>
              <p:nvPr/>
            </p:nvSpPr>
            <p:spPr bwMode="auto">
              <a:xfrm>
                <a:off x="3819" y="2040"/>
                <a:ext cx="42" cy="90"/>
              </a:xfrm>
              <a:custGeom>
                <a:avLst/>
                <a:gdLst>
                  <a:gd name="T0" fmla="*/ 18 w 18"/>
                  <a:gd name="T1" fmla="*/ 5 h 38"/>
                  <a:gd name="T2" fmla="*/ 18 w 18"/>
                  <a:gd name="T3" fmla="*/ 4 h 38"/>
                  <a:gd name="T4" fmla="*/ 18 w 18"/>
                  <a:gd name="T5" fmla="*/ 4 h 38"/>
                  <a:gd name="T6" fmla="*/ 11 w 18"/>
                  <a:gd name="T7" fmla="*/ 1 h 38"/>
                  <a:gd name="T8" fmla="*/ 10 w 18"/>
                  <a:gd name="T9" fmla="*/ 1 h 38"/>
                  <a:gd name="T10" fmla="*/ 8 w 18"/>
                  <a:gd name="T11" fmla="*/ 1 h 38"/>
                  <a:gd name="T12" fmla="*/ 0 w 18"/>
                  <a:gd name="T13" fmla="*/ 5 h 38"/>
                  <a:gd name="T14" fmla="*/ 0 w 18"/>
                  <a:gd name="T15" fmla="*/ 17 h 38"/>
                  <a:gd name="T16" fmla="*/ 2 w 18"/>
                  <a:gd name="T17" fmla="*/ 18 h 38"/>
                  <a:gd name="T18" fmla="*/ 4 w 18"/>
                  <a:gd name="T19" fmla="*/ 17 h 38"/>
                  <a:gd name="T20" fmla="*/ 4 w 18"/>
                  <a:gd name="T21" fmla="*/ 8 h 38"/>
                  <a:gd name="T22" fmla="*/ 4 w 18"/>
                  <a:gd name="T23" fmla="*/ 8 h 38"/>
                  <a:gd name="T24" fmla="*/ 5 w 18"/>
                  <a:gd name="T25" fmla="*/ 13 h 38"/>
                  <a:gd name="T26" fmla="*/ 5 w 18"/>
                  <a:gd name="T27" fmla="*/ 18 h 38"/>
                  <a:gd name="T28" fmla="*/ 5 w 18"/>
                  <a:gd name="T29" fmla="*/ 35 h 38"/>
                  <a:gd name="T30" fmla="*/ 7 w 18"/>
                  <a:gd name="T31" fmla="*/ 37 h 38"/>
                  <a:gd name="T32" fmla="*/ 9 w 18"/>
                  <a:gd name="T33" fmla="*/ 35 h 38"/>
                  <a:gd name="T34" fmla="*/ 9 w 18"/>
                  <a:gd name="T35" fmla="*/ 19 h 38"/>
                  <a:gd name="T36" fmla="*/ 10 w 18"/>
                  <a:gd name="T37" fmla="*/ 19 h 38"/>
                  <a:gd name="T38" fmla="*/ 10 w 18"/>
                  <a:gd name="T39" fmla="*/ 35 h 38"/>
                  <a:gd name="T40" fmla="*/ 12 w 18"/>
                  <a:gd name="T41" fmla="*/ 37 h 38"/>
                  <a:gd name="T42" fmla="*/ 14 w 18"/>
                  <a:gd name="T43" fmla="*/ 35 h 38"/>
                  <a:gd name="T44" fmla="*/ 14 w 18"/>
                  <a:gd name="T45" fmla="*/ 18 h 38"/>
                  <a:gd name="T46" fmla="*/ 14 w 18"/>
                  <a:gd name="T47" fmla="*/ 13 h 38"/>
                  <a:gd name="T48" fmla="*/ 14 w 18"/>
                  <a:gd name="T49" fmla="*/ 7 h 38"/>
                  <a:gd name="T50" fmla="*/ 14 w 18"/>
                  <a:gd name="T51" fmla="*/ 7 h 38"/>
                  <a:gd name="T52" fmla="*/ 14 w 18"/>
                  <a:gd name="T53" fmla="*/ 16 h 38"/>
                  <a:gd name="T54" fmla="*/ 16 w 18"/>
                  <a:gd name="T55" fmla="*/ 18 h 38"/>
                  <a:gd name="T56" fmla="*/ 18 w 18"/>
                  <a:gd name="T57" fmla="*/ 16 h 38"/>
                  <a:gd name="T58" fmla="*/ 18 w 18"/>
                  <a:gd name="T59" fmla="*/ 5 h 38"/>
                  <a:gd name="T60" fmla="*/ 18 w 18"/>
                  <a:gd name="T6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" h="38">
                    <a:moveTo>
                      <a:pt x="18" y="5"/>
                    </a:moveTo>
                    <a:cubicBezTo>
                      <a:pt x="18" y="5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1"/>
                      <a:pt x="13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0" y="0"/>
                      <a:pt x="0" y="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1" y="18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7"/>
                      <a:pt x="6" y="38"/>
                      <a:pt x="7" y="37"/>
                    </a:cubicBezTo>
                    <a:cubicBezTo>
                      <a:pt x="8" y="37"/>
                      <a:pt x="9" y="36"/>
                      <a:pt x="9" y="3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7"/>
                      <a:pt x="12" y="37"/>
                    </a:cubicBezTo>
                    <a:cubicBezTo>
                      <a:pt x="13" y="37"/>
                      <a:pt x="14" y="36"/>
                      <a:pt x="14" y="3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7"/>
                      <a:pt x="15" y="18"/>
                      <a:pt x="16" y="18"/>
                    </a:cubicBezTo>
                    <a:cubicBezTo>
                      <a:pt x="17" y="18"/>
                      <a:pt x="18" y="17"/>
                      <a:pt x="18" y="16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8"/>
              <p:cNvSpPr>
                <a:spLocks/>
              </p:cNvSpPr>
              <p:nvPr/>
            </p:nvSpPr>
            <p:spPr bwMode="auto">
              <a:xfrm>
                <a:off x="3831" y="2021"/>
                <a:ext cx="18" cy="19"/>
              </a:xfrm>
              <a:custGeom>
                <a:avLst/>
                <a:gdLst>
                  <a:gd name="T0" fmla="*/ 4 w 8"/>
                  <a:gd name="T1" fmla="*/ 8 h 8"/>
                  <a:gd name="T2" fmla="*/ 8 w 8"/>
                  <a:gd name="T3" fmla="*/ 4 h 8"/>
                  <a:gd name="T4" fmla="*/ 4 w 8"/>
                  <a:gd name="T5" fmla="*/ 0 h 8"/>
                  <a:gd name="T6" fmla="*/ 0 w 8"/>
                  <a:gd name="T7" fmla="*/ 4 h 8"/>
                  <a:gd name="T8" fmla="*/ 4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6" y="8"/>
                      <a:pt x="8" y="6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49"/>
              <p:cNvSpPr>
                <a:spLocks/>
              </p:cNvSpPr>
              <p:nvPr/>
            </p:nvSpPr>
            <p:spPr bwMode="auto">
              <a:xfrm>
                <a:off x="3935" y="2154"/>
                <a:ext cx="47" cy="100"/>
              </a:xfrm>
              <a:custGeom>
                <a:avLst/>
                <a:gdLst>
                  <a:gd name="T0" fmla="*/ 20 w 20"/>
                  <a:gd name="T1" fmla="*/ 5 h 42"/>
                  <a:gd name="T2" fmla="*/ 20 w 20"/>
                  <a:gd name="T3" fmla="*/ 5 h 42"/>
                  <a:gd name="T4" fmla="*/ 20 w 20"/>
                  <a:gd name="T5" fmla="*/ 5 h 42"/>
                  <a:gd name="T6" fmla="*/ 13 w 20"/>
                  <a:gd name="T7" fmla="*/ 1 h 42"/>
                  <a:gd name="T8" fmla="*/ 12 w 20"/>
                  <a:gd name="T9" fmla="*/ 1 h 42"/>
                  <a:gd name="T10" fmla="*/ 9 w 20"/>
                  <a:gd name="T11" fmla="*/ 1 h 42"/>
                  <a:gd name="T12" fmla="*/ 1 w 20"/>
                  <a:gd name="T13" fmla="*/ 5 h 42"/>
                  <a:gd name="T14" fmla="*/ 0 w 20"/>
                  <a:gd name="T15" fmla="*/ 18 h 42"/>
                  <a:gd name="T16" fmla="*/ 2 w 20"/>
                  <a:gd name="T17" fmla="*/ 20 h 42"/>
                  <a:gd name="T18" fmla="*/ 4 w 20"/>
                  <a:gd name="T19" fmla="*/ 18 h 42"/>
                  <a:gd name="T20" fmla="*/ 5 w 20"/>
                  <a:gd name="T21" fmla="*/ 8 h 42"/>
                  <a:gd name="T22" fmla="*/ 5 w 20"/>
                  <a:gd name="T23" fmla="*/ 8 h 42"/>
                  <a:gd name="T24" fmla="*/ 5 w 20"/>
                  <a:gd name="T25" fmla="*/ 14 h 42"/>
                  <a:gd name="T26" fmla="*/ 5 w 20"/>
                  <a:gd name="T27" fmla="*/ 20 h 42"/>
                  <a:gd name="T28" fmla="*/ 5 w 20"/>
                  <a:gd name="T29" fmla="*/ 40 h 42"/>
                  <a:gd name="T30" fmla="*/ 7 w 20"/>
                  <a:gd name="T31" fmla="*/ 42 h 42"/>
                  <a:gd name="T32" fmla="*/ 10 w 20"/>
                  <a:gd name="T33" fmla="*/ 40 h 42"/>
                  <a:gd name="T34" fmla="*/ 10 w 20"/>
                  <a:gd name="T35" fmla="*/ 22 h 42"/>
                  <a:gd name="T36" fmla="*/ 11 w 20"/>
                  <a:gd name="T37" fmla="*/ 22 h 42"/>
                  <a:gd name="T38" fmla="*/ 10 w 20"/>
                  <a:gd name="T39" fmla="*/ 40 h 42"/>
                  <a:gd name="T40" fmla="*/ 13 w 20"/>
                  <a:gd name="T41" fmla="*/ 42 h 42"/>
                  <a:gd name="T42" fmla="*/ 15 w 20"/>
                  <a:gd name="T43" fmla="*/ 40 h 42"/>
                  <a:gd name="T44" fmla="*/ 15 w 20"/>
                  <a:gd name="T45" fmla="*/ 20 h 42"/>
                  <a:gd name="T46" fmla="*/ 16 w 20"/>
                  <a:gd name="T47" fmla="*/ 15 h 42"/>
                  <a:gd name="T48" fmla="*/ 16 w 20"/>
                  <a:gd name="T49" fmla="*/ 9 h 42"/>
                  <a:gd name="T50" fmla="*/ 16 w 20"/>
                  <a:gd name="T51" fmla="*/ 9 h 42"/>
                  <a:gd name="T52" fmla="*/ 16 w 20"/>
                  <a:gd name="T53" fmla="*/ 18 h 42"/>
                  <a:gd name="T54" fmla="*/ 18 w 20"/>
                  <a:gd name="T55" fmla="*/ 20 h 42"/>
                  <a:gd name="T56" fmla="*/ 20 w 20"/>
                  <a:gd name="T57" fmla="*/ 18 h 42"/>
                  <a:gd name="T58" fmla="*/ 20 w 20"/>
                  <a:gd name="T59" fmla="*/ 6 h 42"/>
                  <a:gd name="T60" fmla="*/ 20 w 20"/>
                  <a:gd name="T6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" h="42">
                    <a:moveTo>
                      <a:pt x="20" y="5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15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1" y="0"/>
                      <a:pt x="1" y="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41"/>
                      <a:pt x="6" y="42"/>
                      <a:pt x="7" y="42"/>
                    </a:cubicBezTo>
                    <a:cubicBezTo>
                      <a:pt x="8" y="42"/>
                      <a:pt x="10" y="41"/>
                      <a:pt x="10" y="4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1"/>
                      <a:pt x="11" y="42"/>
                      <a:pt x="13" y="42"/>
                    </a:cubicBezTo>
                    <a:cubicBezTo>
                      <a:pt x="14" y="42"/>
                      <a:pt x="15" y="41"/>
                      <a:pt x="15" y="4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7" y="20"/>
                      <a:pt x="18" y="20"/>
                    </a:cubicBezTo>
                    <a:cubicBezTo>
                      <a:pt x="19" y="20"/>
                      <a:pt x="20" y="20"/>
                      <a:pt x="20" y="18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5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Oval 150"/>
              <p:cNvSpPr>
                <a:spLocks noChangeArrowheads="1"/>
              </p:cNvSpPr>
              <p:nvPr/>
            </p:nvSpPr>
            <p:spPr bwMode="auto">
              <a:xfrm>
                <a:off x="3949" y="213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51"/>
              <p:cNvSpPr>
                <a:spLocks/>
              </p:cNvSpPr>
              <p:nvPr/>
            </p:nvSpPr>
            <p:spPr bwMode="auto">
              <a:xfrm>
                <a:off x="3899" y="1568"/>
                <a:ext cx="22" cy="21"/>
              </a:xfrm>
              <a:custGeom>
                <a:avLst/>
                <a:gdLst>
                  <a:gd name="T0" fmla="*/ 7 w 9"/>
                  <a:gd name="T1" fmla="*/ 8 h 9"/>
                  <a:gd name="T2" fmla="*/ 7 w 9"/>
                  <a:gd name="T3" fmla="*/ 6 h 9"/>
                  <a:gd name="T4" fmla="*/ 7 w 9"/>
                  <a:gd name="T5" fmla="*/ 3 h 9"/>
                  <a:gd name="T6" fmla="*/ 8 w 9"/>
                  <a:gd name="T7" fmla="*/ 3 h 9"/>
                  <a:gd name="T8" fmla="*/ 8 w 9"/>
                  <a:gd name="T9" fmla="*/ 7 h 9"/>
                  <a:gd name="T10" fmla="*/ 9 w 9"/>
                  <a:gd name="T11" fmla="*/ 8 h 9"/>
                  <a:gd name="T12" fmla="*/ 9 w 9"/>
                  <a:gd name="T13" fmla="*/ 7 h 9"/>
                  <a:gd name="T14" fmla="*/ 9 w 9"/>
                  <a:gd name="T15" fmla="*/ 2 h 9"/>
                  <a:gd name="T16" fmla="*/ 9 w 9"/>
                  <a:gd name="T17" fmla="*/ 2 h 9"/>
                  <a:gd name="T18" fmla="*/ 9 w 9"/>
                  <a:gd name="T19" fmla="*/ 2 h 9"/>
                  <a:gd name="T20" fmla="*/ 9 w 9"/>
                  <a:gd name="T21" fmla="*/ 2 h 9"/>
                  <a:gd name="T22" fmla="*/ 6 w 9"/>
                  <a:gd name="T23" fmla="*/ 0 h 9"/>
                  <a:gd name="T24" fmla="*/ 6 w 9"/>
                  <a:gd name="T25" fmla="*/ 0 h 9"/>
                  <a:gd name="T26" fmla="*/ 4 w 9"/>
                  <a:gd name="T27" fmla="*/ 0 h 9"/>
                  <a:gd name="T28" fmla="*/ 0 w 9"/>
                  <a:gd name="T29" fmla="*/ 2 h 9"/>
                  <a:gd name="T30" fmla="*/ 0 w 9"/>
                  <a:gd name="T31" fmla="*/ 8 h 9"/>
                  <a:gd name="T32" fmla="*/ 1 w 9"/>
                  <a:gd name="T33" fmla="*/ 9 h 9"/>
                  <a:gd name="T34" fmla="*/ 2 w 9"/>
                  <a:gd name="T35" fmla="*/ 8 h 9"/>
                  <a:gd name="T36" fmla="*/ 2 w 9"/>
                  <a:gd name="T37" fmla="*/ 3 h 9"/>
                  <a:gd name="T38" fmla="*/ 3 w 9"/>
                  <a:gd name="T39" fmla="*/ 3 h 9"/>
                  <a:gd name="T40" fmla="*/ 3 w 9"/>
                  <a:gd name="T41" fmla="*/ 6 h 9"/>
                  <a:gd name="T42" fmla="*/ 3 w 9"/>
                  <a:gd name="T43" fmla="*/ 9 h 9"/>
                  <a:gd name="T44" fmla="*/ 7 w 9"/>
                  <a:gd name="T4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" h="9">
                    <a:moveTo>
                      <a:pt x="7" y="8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0" y="0"/>
                      <a:pt x="0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2" y="9"/>
                      <a:pt x="2" y="8"/>
                      <a:pt x="2" y="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9"/>
                      <a:pt x="3" y="9"/>
                      <a:pt x="3" y="9"/>
                    </a:cubicBezTo>
                    <a:lnTo>
                      <a:pt x="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Oval 152"/>
              <p:cNvSpPr>
                <a:spLocks noChangeArrowheads="1"/>
              </p:cNvSpPr>
              <p:nvPr/>
            </p:nvSpPr>
            <p:spPr bwMode="auto">
              <a:xfrm>
                <a:off x="3906" y="1558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53"/>
              <p:cNvSpPr>
                <a:spLocks noEditPoints="1"/>
              </p:cNvSpPr>
              <p:nvPr/>
            </p:nvSpPr>
            <p:spPr bwMode="auto">
              <a:xfrm>
                <a:off x="3700" y="1786"/>
                <a:ext cx="50" cy="90"/>
              </a:xfrm>
              <a:custGeom>
                <a:avLst/>
                <a:gdLst>
                  <a:gd name="T0" fmla="*/ 14 w 21"/>
                  <a:gd name="T1" fmla="*/ 3 h 38"/>
                  <a:gd name="T2" fmla="*/ 11 w 21"/>
                  <a:gd name="T3" fmla="*/ 0 h 38"/>
                  <a:gd name="T4" fmla="*/ 8 w 21"/>
                  <a:gd name="T5" fmla="*/ 3 h 38"/>
                  <a:gd name="T6" fmla="*/ 11 w 21"/>
                  <a:gd name="T7" fmla="*/ 6 h 38"/>
                  <a:gd name="T8" fmla="*/ 14 w 21"/>
                  <a:gd name="T9" fmla="*/ 3 h 38"/>
                  <a:gd name="T10" fmla="*/ 4 w 21"/>
                  <a:gd name="T11" fmla="*/ 11 h 38"/>
                  <a:gd name="T12" fmla="*/ 5 w 21"/>
                  <a:gd name="T13" fmla="*/ 10 h 38"/>
                  <a:gd name="T14" fmla="*/ 4 w 21"/>
                  <a:gd name="T15" fmla="*/ 17 h 38"/>
                  <a:gd name="T16" fmla="*/ 4 w 21"/>
                  <a:gd name="T17" fmla="*/ 19 h 38"/>
                  <a:gd name="T18" fmla="*/ 0 w 21"/>
                  <a:gd name="T19" fmla="*/ 35 h 38"/>
                  <a:gd name="T20" fmla="*/ 2 w 21"/>
                  <a:gd name="T21" fmla="*/ 38 h 38"/>
                  <a:gd name="T22" fmla="*/ 4 w 21"/>
                  <a:gd name="T23" fmla="*/ 36 h 38"/>
                  <a:gd name="T24" fmla="*/ 7 w 21"/>
                  <a:gd name="T25" fmla="*/ 24 h 38"/>
                  <a:gd name="T26" fmla="*/ 10 w 21"/>
                  <a:gd name="T27" fmla="*/ 28 h 38"/>
                  <a:gd name="T28" fmla="*/ 11 w 21"/>
                  <a:gd name="T29" fmla="*/ 36 h 38"/>
                  <a:gd name="T30" fmla="*/ 13 w 21"/>
                  <a:gd name="T31" fmla="*/ 38 h 38"/>
                  <a:gd name="T32" fmla="*/ 15 w 21"/>
                  <a:gd name="T33" fmla="*/ 36 h 38"/>
                  <a:gd name="T34" fmla="*/ 14 w 21"/>
                  <a:gd name="T35" fmla="*/ 28 h 38"/>
                  <a:gd name="T36" fmla="*/ 14 w 21"/>
                  <a:gd name="T37" fmla="*/ 27 h 38"/>
                  <a:gd name="T38" fmla="*/ 14 w 21"/>
                  <a:gd name="T39" fmla="*/ 27 h 38"/>
                  <a:gd name="T40" fmla="*/ 14 w 21"/>
                  <a:gd name="T41" fmla="*/ 27 h 38"/>
                  <a:gd name="T42" fmla="*/ 11 w 21"/>
                  <a:gd name="T43" fmla="*/ 20 h 38"/>
                  <a:gd name="T44" fmla="*/ 11 w 21"/>
                  <a:gd name="T45" fmla="*/ 18 h 38"/>
                  <a:gd name="T46" fmla="*/ 12 w 21"/>
                  <a:gd name="T47" fmla="*/ 14 h 38"/>
                  <a:gd name="T48" fmla="*/ 13 w 21"/>
                  <a:gd name="T49" fmla="*/ 15 h 38"/>
                  <a:gd name="T50" fmla="*/ 13 w 21"/>
                  <a:gd name="T51" fmla="*/ 15 h 38"/>
                  <a:gd name="T52" fmla="*/ 14 w 21"/>
                  <a:gd name="T53" fmla="*/ 16 h 38"/>
                  <a:gd name="T54" fmla="*/ 18 w 21"/>
                  <a:gd name="T55" fmla="*/ 20 h 38"/>
                  <a:gd name="T56" fmla="*/ 21 w 21"/>
                  <a:gd name="T57" fmla="*/ 20 h 38"/>
                  <a:gd name="T58" fmla="*/ 20 w 21"/>
                  <a:gd name="T59" fmla="*/ 17 h 38"/>
                  <a:gd name="T60" fmla="*/ 16 w 21"/>
                  <a:gd name="T61" fmla="*/ 13 h 38"/>
                  <a:gd name="T62" fmla="*/ 15 w 21"/>
                  <a:gd name="T63" fmla="*/ 13 h 38"/>
                  <a:gd name="T64" fmla="*/ 12 w 21"/>
                  <a:gd name="T65" fmla="*/ 8 h 38"/>
                  <a:gd name="T66" fmla="*/ 12 w 21"/>
                  <a:gd name="T67" fmla="*/ 7 h 38"/>
                  <a:gd name="T68" fmla="*/ 12 w 21"/>
                  <a:gd name="T69" fmla="*/ 7 h 38"/>
                  <a:gd name="T70" fmla="*/ 12 w 21"/>
                  <a:gd name="T71" fmla="*/ 7 h 38"/>
                  <a:gd name="T72" fmla="*/ 10 w 21"/>
                  <a:gd name="T73" fmla="*/ 6 h 38"/>
                  <a:gd name="T74" fmla="*/ 7 w 21"/>
                  <a:gd name="T75" fmla="*/ 7 h 38"/>
                  <a:gd name="T76" fmla="*/ 3 w 21"/>
                  <a:gd name="T77" fmla="*/ 8 h 38"/>
                  <a:gd name="T78" fmla="*/ 1 w 21"/>
                  <a:gd name="T79" fmla="*/ 9 h 38"/>
                  <a:gd name="T80" fmla="*/ 0 w 21"/>
                  <a:gd name="T81" fmla="*/ 15 h 38"/>
                  <a:gd name="T82" fmla="*/ 1 w 21"/>
                  <a:gd name="T83" fmla="*/ 17 h 38"/>
                  <a:gd name="T84" fmla="*/ 3 w 21"/>
                  <a:gd name="T85" fmla="*/ 16 h 38"/>
                  <a:gd name="T86" fmla="*/ 4 w 21"/>
                  <a:gd name="T87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" h="38">
                    <a:moveTo>
                      <a:pt x="14" y="3"/>
                    </a:moveTo>
                    <a:cubicBezTo>
                      <a:pt x="14" y="1"/>
                      <a:pt x="13" y="0"/>
                      <a:pt x="11" y="0"/>
                    </a:cubicBezTo>
                    <a:cubicBezTo>
                      <a:pt x="9" y="0"/>
                      <a:pt x="8" y="1"/>
                      <a:pt x="8" y="3"/>
                    </a:cubicBezTo>
                    <a:cubicBezTo>
                      <a:pt x="8" y="4"/>
                      <a:pt x="9" y="6"/>
                      <a:pt x="11" y="6"/>
                    </a:cubicBezTo>
                    <a:cubicBezTo>
                      <a:pt x="12" y="6"/>
                      <a:pt x="14" y="4"/>
                      <a:pt x="14" y="3"/>
                    </a:cubicBezTo>
                    <a:close/>
                    <a:moveTo>
                      <a:pt x="4" y="11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7"/>
                      <a:pt x="1" y="38"/>
                      <a:pt x="2" y="38"/>
                    </a:cubicBezTo>
                    <a:cubicBezTo>
                      <a:pt x="3" y="38"/>
                      <a:pt x="4" y="37"/>
                      <a:pt x="4" y="36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7"/>
                      <a:pt x="12" y="38"/>
                      <a:pt x="13" y="38"/>
                    </a:cubicBezTo>
                    <a:cubicBezTo>
                      <a:pt x="14" y="38"/>
                      <a:pt x="15" y="37"/>
                      <a:pt x="15" y="36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4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0" y="20"/>
                      <a:pt x="21" y="20"/>
                    </a:cubicBezTo>
                    <a:cubicBezTo>
                      <a:pt x="21" y="19"/>
                      <a:pt x="21" y="18"/>
                      <a:pt x="20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1" y="6"/>
                      <a:pt x="10" y="6"/>
                    </a:cubicBezTo>
                    <a:cubicBezTo>
                      <a:pt x="9" y="6"/>
                      <a:pt x="7" y="6"/>
                      <a:pt x="7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7"/>
                      <a:pt x="3" y="1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54"/>
              <p:cNvSpPr>
                <a:spLocks noEditPoints="1"/>
              </p:cNvSpPr>
              <p:nvPr/>
            </p:nvSpPr>
            <p:spPr bwMode="auto">
              <a:xfrm>
                <a:off x="4037" y="2398"/>
                <a:ext cx="64" cy="119"/>
              </a:xfrm>
              <a:custGeom>
                <a:avLst/>
                <a:gdLst>
                  <a:gd name="T0" fmla="*/ 15 w 27"/>
                  <a:gd name="T1" fmla="*/ 4 h 50"/>
                  <a:gd name="T2" fmla="*/ 11 w 27"/>
                  <a:gd name="T3" fmla="*/ 0 h 50"/>
                  <a:gd name="T4" fmla="*/ 8 w 27"/>
                  <a:gd name="T5" fmla="*/ 5 h 50"/>
                  <a:gd name="T6" fmla="*/ 12 w 27"/>
                  <a:gd name="T7" fmla="*/ 8 h 50"/>
                  <a:gd name="T8" fmla="*/ 15 w 27"/>
                  <a:gd name="T9" fmla="*/ 4 h 50"/>
                  <a:gd name="T10" fmla="*/ 4 w 27"/>
                  <a:gd name="T11" fmla="*/ 16 h 50"/>
                  <a:gd name="T12" fmla="*/ 5 w 27"/>
                  <a:gd name="T13" fmla="*/ 15 h 50"/>
                  <a:gd name="T14" fmla="*/ 5 w 27"/>
                  <a:gd name="T15" fmla="*/ 23 h 50"/>
                  <a:gd name="T16" fmla="*/ 6 w 27"/>
                  <a:gd name="T17" fmla="*/ 26 h 50"/>
                  <a:gd name="T18" fmla="*/ 3 w 27"/>
                  <a:gd name="T19" fmla="*/ 48 h 50"/>
                  <a:gd name="T20" fmla="*/ 6 w 27"/>
                  <a:gd name="T21" fmla="*/ 50 h 50"/>
                  <a:gd name="T22" fmla="*/ 8 w 27"/>
                  <a:gd name="T23" fmla="*/ 48 h 50"/>
                  <a:gd name="T24" fmla="*/ 11 w 27"/>
                  <a:gd name="T25" fmla="*/ 32 h 50"/>
                  <a:gd name="T26" fmla="*/ 15 w 27"/>
                  <a:gd name="T27" fmla="*/ 37 h 50"/>
                  <a:gd name="T28" fmla="*/ 18 w 27"/>
                  <a:gd name="T29" fmla="*/ 47 h 50"/>
                  <a:gd name="T30" fmla="*/ 21 w 27"/>
                  <a:gd name="T31" fmla="*/ 49 h 50"/>
                  <a:gd name="T32" fmla="*/ 23 w 27"/>
                  <a:gd name="T33" fmla="*/ 46 h 50"/>
                  <a:gd name="T34" fmla="*/ 20 w 27"/>
                  <a:gd name="T35" fmla="*/ 36 h 50"/>
                  <a:gd name="T36" fmla="*/ 19 w 27"/>
                  <a:gd name="T37" fmla="*/ 34 h 50"/>
                  <a:gd name="T38" fmla="*/ 19 w 27"/>
                  <a:gd name="T39" fmla="*/ 34 h 50"/>
                  <a:gd name="T40" fmla="*/ 19 w 27"/>
                  <a:gd name="T41" fmla="*/ 34 h 50"/>
                  <a:gd name="T42" fmla="*/ 14 w 27"/>
                  <a:gd name="T43" fmla="*/ 26 h 50"/>
                  <a:gd name="T44" fmla="*/ 15 w 27"/>
                  <a:gd name="T45" fmla="*/ 24 h 50"/>
                  <a:gd name="T46" fmla="*/ 15 w 27"/>
                  <a:gd name="T47" fmla="*/ 18 h 50"/>
                  <a:gd name="T48" fmla="*/ 16 w 27"/>
                  <a:gd name="T49" fmla="*/ 19 h 50"/>
                  <a:gd name="T50" fmla="*/ 17 w 27"/>
                  <a:gd name="T51" fmla="*/ 20 h 50"/>
                  <a:gd name="T52" fmla="*/ 17 w 27"/>
                  <a:gd name="T53" fmla="*/ 20 h 50"/>
                  <a:gd name="T54" fmla="*/ 24 w 27"/>
                  <a:gd name="T55" fmla="*/ 25 h 50"/>
                  <a:gd name="T56" fmla="*/ 27 w 27"/>
                  <a:gd name="T57" fmla="*/ 24 h 50"/>
                  <a:gd name="T58" fmla="*/ 26 w 27"/>
                  <a:gd name="T59" fmla="*/ 21 h 50"/>
                  <a:gd name="T60" fmla="*/ 19 w 27"/>
                  <a:gd name="T61" fmla="*/ 17 h 50"/>
                  <a:gd name="T62" fmla="*/ 19 w 27"/>
                  <a:gd name="T63" fmla="*/ 17 h 50"/>
                  <a:gd name="T64" fmla="*/ 14 w 27"/>
                  <a:gd name="T65" fmla="*/ 10 h 50"/>
                  <a:gd name="T66" fmla="*/ 14 w 27"/>
                  <a:gd name="T67" fmla="*/ 10 h 50"/>
                  <a:gd name="T68" fmla="*/ 14 w 27"/>
                  <a:gd name="T69" fmla="*/ 10 h 50"/>
                  <a:gd name="T70" fmla="*/ 14 w 27"/>
                  <a:gd name="T71" fmla="*/ 10 h 50"/>
                  <a:gd name="T72" fmla="*/ 11 w 27"/>
                  <a:gd name="T73" fmla="*/ 9 h 50"/>
                  <a:gd name="T74" fmla="*/ 7 w 27"/>
                  <a:gd name="T75" fmla="*/ 10 h 50"/>
                  <a:gd name="T76" fmla="*/ 2 w 27"/>
                  <a:gd name="T77" fmla="*/ 12 h 50"/>
                  <a:gd name="T78" fmla="*/ 1 w 27"/>
                  <a:gd name="T79" fmla="*/ 14 h 50"/>
                  <a:gd name="T80" fmla="*/ 0 w 27"/>
                  <a:gd name="T81" fmla="*/ 22 h 50"/>
                  <a:gd name="T82" fmla="*/ 1 w 27"/>
                  <a:gd name="T83" fmla="*/ 24 h 50"/>
                  <a:gd name="T84" fmla="*/ 4 w 27"/>
                  <a:gd name="T85" fmla="*/ 23 h 50"/>
                  <a:gd name="T86" fmla="*/ 4 w 27"/>
                  <a:gd name="T87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7" h="50">
                    <a:moveTo>
                      <a:pt x="15" y="4"/>
                    </a:moveTo>
                    <a:cubicBezTo>
                      <a:pt x="15" y="2"/>
                      <a:pt x="13" y="0"/>
                      <a:pt x="11" y="0"/>
                    </a:cubicBezTo>
                    <a:cubicBezTo>
                      <a:pt x="9" y="1"/>
                      <a:pt x="7" y="2"/>
                      <a:pt x="8" y="5"/>
                    </a:cubicBezTo>
                    <a:cubicBezTo>
                      <a:pt x="8" y="7"/>
                      <a:pt x="10" y="8"/>
                      <a:pt x="12" y="8"/>
                    </a:cubicBezTo>
                    <a:cubicBezTo>
                      <a:pt x="14" y="8"/>
                      <a:pt x="16" y="6"/>
                      <a:pt x="15" y="4"/>
                    </a:cubicBezTo>
                    <a:close/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5" y="25"/>
                      <a:pt x="6" y="2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4" y="50"/>
                      <a:pt x="6" y="50"/>
                    </a:cubicBezTo>
                    <a:cubicBezTo>
                      <a:pt x="7" y="50"/>
                      <a:pt x="8" y="49"/>
                      <a:pt x="8" y="48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8"/>
                      <a:pt x="19" y="49"/>
                      <a:pt x="21" y="49"/>
                    </a:cubicBezTo>
                    <a:cubicBezTo>
                      <a:pt x="22" y="49"/>
                      <a:pt x="23" y="48"/>
                      <a:pt x="23" y="4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5"/>
                      <a:pt x="26" y="25"/>
                      <a:pt x="27" y="24"/>
                    </a:cubicBezTo>
                    <a:cubicBezTo>
                      <a:pt x="27" y="23"/>
                      <a:pt x="27" y="22"/>
                      <a:pt x="26" y="21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9"/>
                      <a:pt x="12" y="9"/>
                      <a:pt x="11" y="9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4"/>
                      <a:pt x="1" y="24"/>
                    </a:cubicBezTo>
                    <a:cubicBezTo>
                      <a:pt x="2" y="24"/>
                      <a:pt x="3" y="24"/>
                      <a:pt x="4" y="23"/>
                    </a:cubicBezTo>
                    <a:lnTo>
                      <a:pt x="4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55"/>
              <p:cNvSpPr>
                <a:spLocks/>
              </p:cNvSpPr>
              <p:nvPr/>
            </p:nvSpPr>
            <p:spPr bwMode="auto">
              <a:xfrm>
                <a:off x="3485" y="1926"/>
                <a:ext cx="47" cy="33"/>
              </a:xfrm>
              <a:custGeom>
                <a:avLst/>
                <a:gdLst>
                  <a:gd name="T0" fmla="*/ 12 w 20"/>
                  <a:gd name="T1" fmla="*/ 2 h 14"/>
                  <a:gd name="T2" fmla="*/ 19 w 20"/>
                  <a:gd name="T3" fmla="*/ 10 h 14"/>
                  <a:gd name="T4" fmla="*/ 17 w 20"/>
                  <a:gd name="T5" fmla="*/ 14 h 14"/>
                  <a:gd name="T6" fmla="*/ 3 w 20"/>
                  <a:gd name="T7" fmla="*/ 14 h 14"/>
                  <a:gd name="T8" fmla="*/ 1 w 20"/>
                  <a:gd name="T9" fmla="*/ 11 h 14"/>
                  <a:gd name="T10" fmla="*/ 8 w 20"/>
                  <a:gd name="T11" fmla="*/ 2 h 14"/>
                  <a:gd name="T12" fmla="*/ 12 w 20"/>
                  <a:gd name="T13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12" y="2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20" y="12"/>
                      <a:pt x="19" y="14"/>
                      <a:pt x="17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4"/>
                      <a:pt x="0" y="13"/>
                      <a:pt x="1" y="1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0"/>
                      <a:pt x="11" y="0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56"/>
              <p:cNvSpPr>
                <a:spLocks/>
              </p:cNvSpPr>
              <p:nvPr/>
            </p:nvSpPr>
            <p:spPr bwMode="auto">
              <a:xfrm>
                <a:off x="3485" y="1976"/>
                <a:ext cx="47" cy="33"/>
              </a:xfrm>
              <a:custGeom>
                <a:avLst/>
                <a:gdLst>
                  <a:gd name="T0" fmla="*/ 8 w 20"/>
                  <a:gd name="T1" fmla="*/ 12 h 14"/>
                  <a:gd name="T2" fmla="*/ 1 w 20"/>
                  <a:gd name="T3" fmla="*/ 3 h 14"/>
                  <a:gd name="T4" fmla="*/ 3 w 20"/>
                  <a:gd name="T5" fmla="*/ 0 h 14"/>
                  <a:gd name="T6" fmla="*/ 17 w 20"/>
                  <a:gd name="T7" fmla="*/ 0 h 14"/>
                  <a:gd name="T8" fmla="*/ 19 w 20"/>
                  <a:gd name="T9" fmla="*/ 3 h 14"/>
                  <a:gd name="T10" fmla="*/ 12 w 20"/>
                  <a:gd name="T11" fmla="*/ 12 h 14"/>
                  <a:gd name="T12" fmla="*/ 8 w 20"/>
                  <a:gd name="T13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8" y="1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0"/>
                      <a:pt x="20" y="1"/>
                      <a:pt x="19" y="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4"/>
                      <a:pt x="9" y="14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57"/>
              <p:cNvSpPr>
                <a:spLocks/>
              </p:cNvSpPr>
              <p:nvPr/>
            </p:nvSpPr>
            <p:spPr bwMode="auto">
              <a:xfrm>
                <a:off x="3904" y="1907"/>
                <a:ext cx="43" cy="62"/>
              </a:xfrm>
              <a:custGeom>
                <a:avLst/>
                <a:gdLst>
                  <a:gd name="T0" fmla="*/ 16 w 18"/>
                  <a:gd name="T1" fmla="*/ 0 h 26"/>
                  <a:gd name="T2" fmla="*/ 2 w 18"/>
                  <a:gd name="T3" fmla="*/ 0 h 26"/>
                  <a:gd name="T4" fmla="*/ 0 w 18"/>
                  <a:gd name="T5" fmla="*/ 2 h 26"/>
                  <a:gd name="T6" fmla="*/ 0 w 18"/>
                  <a:gd name="T7" fmla="*/ 6 h 26"/>
                  <a:gd name="T8" fmla="*/ 2 w 18"/>
                  <a:gd name="T9" fmla="*/ 9 h 26"/>
                  <a:gd name="T10" fmla="*/ 7 w 18"/>
                  <a:gd name="T11" fmla="*/ 9 h 26"/>
                  <a:gd name="T12" fmla="*/ 7 w 18"/>
                  <a:gd name="T13" fmla="*/ 24 h 26"/>
                  <a:gd name="T14" fmla="*/ 9 w 18"/>
                  <a:gd name="T15" fmla="*/ 26 h 26"/>
                  <a:gd name="T16" fmla="*/ 9 w 18"/>
                  <a:gd name="T17" fmla="*/ 26 h 26"/>
                  <a:gd name="T18" fmla="*/ 11 w 18"/>
                  <a:gd name="T19" fmla="*/ 24 h 26"/>
                  <a:gd name="T20" fmla="*/ 11 w 18"/>
                  <a:gd name="T21" fmla="*/ 9 h 26"/>
                  <a:gd name="T22" fmla="*/ 16 w 18"/>
                  <a:gd name="T23" fmla="*/ 9 h 26"/>
                  <a:gd name="T24" fmla="*/ 18 w 18"/>
                  <a:gd name="T25" fmla="*/ 6 h 26"/>
                  <a:gd name="T26" fmla="*/ 18 w 18"/>
                  <a:gd name="T27" fmla="*/ 2 h 26"/>
                  <a:gd name="T28" fmla="*/ 16 w 18"/>
                  <a:gd name="T2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6">
                    <a:moveTo>
                      <a:pt x="1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1" y="25"/>
                      <a:pt x="11" y="2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8"/>
                      <a:pt x="18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58"/>
              <p:cNvSpPr>
                <a:spLocks/>
              </p:cNvSpPr>
              <p:nvPr/>
            </p:nvSpPr>
            <p:spPr bwMode="auto">
              <a:xfrm>
                <a:off x="3530" y="1921"/>
                <a:ext cx="42" cy="62"/>
              </a:xfrm>
              <a:custGeom>
                <a:avLst/>
                <a:gdLst>
                  <a:gd name="T0" fmla="*/ 16 w 18"/>
                  <a:gd name="T1" fmla="*/ 0 h 26"/>
                  <a:gd name="T2" fmla="*/ 2 w 18"/>
                  <a:gd name="T3" fmla="*/ 0 h 26"/>
                  <a:gd name="T4" fmla="*/ 0 w 18"/>
                  <a:gd name="T5" fmla="*/ 2 h 26"/>
                  <a:gd name="T6" fmla="*/ 0 w 18"/>
                  <a:gd name="T7" fmla="*/ 6 h 26"/>
                  <a:gd name="T8" fmla="*/ 2 w 18"/>
                  <a:gd name="T9" fmla="*/ 9 h 26"/>
                  <a:gd name="T10" fmla="*/ 7 w 18"/>
                  <a:gd name="T11" fmla="*/ 9 h 26"/>
                  <a:gd name="T12" fmla="*/ 7 w 18"/>
                  <a:gd name="T13" fmla="*/ 24 h 26"/>
                  <a:gd name="T14" fmla="*/ 9 w 18"/>
                  <a:gd name="T15" fmla="*/ 26 h 26"/>
                  <a:gd name="T16" fmla="*/ 9 w 18"/>
                  <a:gd name="T17" fmla="*/ 26 h 26"/>
                  <a:gd name="T18" fmla="*/ 11 w 18"/>
                  <a:gd name="T19" fmla="*/ 24 h 26"/>
                  <a:gd name="T20" fmla="*/ 11 w 18"/>
                  <a:gd name="T21" fmla="*/ 9 h 26"/>
                  <a:gd name="T22" fmla="*/ 16 w 18"/>
                  <a:gd name="T23" fmla="*/ 9 h 26"/>
                  <a:gd name="T24" fmla="*/ 18 w 18"/>
                  <a:gd name="T25" fmla="*/ 6 h 26"/>
                  <a:gd name="T26" fmla="*/ 18 w 18"/>
                  <a:gd name="T27" fmla="*/ 2 h 26"/>
                  <a:gd name="T28" fmla="*/ 16 w 18"/>
                  <a:gd name="T2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6">
                    <a:moveTo>
                      <a:pt x="1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1" y="25"/>
                      <a:pt x="11" y="2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8"/>
                      <a:pt x="18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59"/>
              <p:cNvSpPr>
                <a:spLocks/>
              </p:cNvSpPr>
              <p:nvPr/>
            </p:nvSpPr>
            <p:spPr bwMode="auto">
              <a:xfrm>
                <a:off x="4150" y="2690"/>
                <a:ext cx="43" cy="62"/>
              </a:xfrm>
              <a:custGeom>
                <a:avLst/>
                <a:gdLst>
                  <a:gd name="T0" fmla="*/ 16 w 18"/>
                  <a:gd name="T1" fmla="*/ 0 h 26"/>
                  <a:gd name="T2" fmla="*/ 2 w 18"/>
                  <a:gd name="T3" fmla="*/ 0 h 26"/>
                  <a:gd name="T4" fmla="*/ 0 w 18"/>
                  <a:gd name="T5" fmla="*/ 2 h 26"/>
                  <a:gd name="T6" fmla="*/ 0 w 18"/>
                  <a:gd name="T7" fmla="*/ 7 h 26"/>
                  <a:gd name="T8" fmla="*/ 2 w 18"/>
                  <a:gd name="T9" fmla="*/ 9 h 26"/>
                  <a:gd name="T10" fmla="*/ 7 w 18"/>
                  <a:gd name="T11" fmla="*/ 9 h 26"/>
                  <a:gd name="T12" fmla="*/ 7 w 18"/>
                  <a:gd name="T13" fmla="*/ 24 h 26"/>
                  <a:gd name="T14" fmla="*/ 8 w 18"/>
                  <a:gd name="T15" fmla="*/ 26 h 26"/>
                  <a:gd name="T16" fmla="*/ 9 w 18"/>
                  <a:gd name="T17" fmla="*/ 26 h 26"/>
                  <a:gd name="T18" fmla="*/ 11 w 18"/>
                  <a:gd name="T19" fmla="*/ 24 h 26"/>
                  <a:gd name="T20" fmla="*/ 11 w 18"/>
                  <a:gd name="T21" fmla="*/ 9 h 26"/>
                  <a:gd name="T22" fmla="*/ 16 w 18"/>
                  <a:gd name="T23" fmla="*/ 9 h 26"/>
                  <a:gd name="T24" fmla="*/ 18 w 18"/>
                  <a:gd name="T25" fmla="*/ 7 h 26"/>
                  <a:gd name="T26" fmla="*/ 18 w 18"/>
                  <a:gd name="T27" fmla="*/ 3 h 26"/>
                  <a:gd name="T28" fmla="*/ 16 w 18"/>
                  <a:gd name="T2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6">
                    <a:moveTo>
                      <a:pt x="1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8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1" y="25"/>
                      <a:pt x="11" y="2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8"/>
                      <a:pt x="18" y="7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1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60"/>
              <p:cNvSpPr>
                <a:spLocks noEditPoints="1"/>
              </p:cNvSpPr>
              <p:nvPr/>
            </p:nvSpPr>
            <p:spPr bwMode="auto">
              <a:xfrm>
                <a:off x="3769" y="1879"/>
                <a:ext cx="135" cy="130"/>
              </a:xfrm>
              <a:custGeom>
                <a:avLst/>
                <a:gdLst>
                  <a:gd name="T0" fmla="*/ 54 w 57"/>
                  <a:gd name="T1" fmla="*/ 22 h 55"/>
                  <a:gd name="T2" fmla="*/ 53 w 57"/>
                  <a:gd name="T3" fmla="*/ 21 h 55"/>
                  <a:gd name="T4" fmla="*/ 53 w 57"/>
                  <a:gd name="T5" fmla="*/ 4 h 55"/>
                  <a:gd name="T6" fmla="*/ 50 w 57"/>
                  <a:gd name="T7" fmla="*/ 1 h 55"/>
                  <a:gd name="T8" fmla="*/ 41 w 57"/>
                  <a:gd name="T9" fmla="*/ 1 h 55"/>
                  <a:gd name="T10" fmla="*/ 38 w 57"/>
                  <a:gd name="T11" fmla="*/ 4 h 55"/>
                  <a:gd name="T12" fmla="*/ 38 w 57"/>
                  <a:gd name="T13" fmla="*/ 7 h 55"/>
                  <a:gd name="T14" fmla="*/ 34 w 57"/>
                  <a:gd name="T15" fmla="*/ 3 h 55"/>
                  <a:gd name="T16" fmla="*/ 23 w 57"/>
                  <a:gd name="T17" fmla="*/ 3 h 55"/>
                  <a:gd name="T18" fmla="*/ 3 w 57"/>
                  <a:gd name="T19" fmla="*/ 22 h 55"/>
                  <a:gd name="T20" fmla="*/ 5 w 57"/>
                  <a:gd name="T21" fmla="*/ 27 h 55"/>
                  <a:gd name="T22" fmla="*/ 5 w 57"/>
                  <a:gd name="T23" fmla="*/ 52 h 55"/>
                  <a:gd name="T24" fmla="*/ 7 w 57"/>
                  <a:gd name="T25" fmla="*/ 55 h 55"/>
                  <a:gd name="T26" fmla="*/ 50 w 57"/>
                  <a:gd name="T27" fmla="*/ 55 h 55"/>
                  <a:gd name="T28" fmla="*/ 53 w 57"/>
                  <a:gd name="T29" fmla="*/ 52 h 55"/>
                  <a:gd name="T30" fmla="*/ 53 w 57"/>
                  <a:gd name="T31" fmla="*/ 27 h 55"/>
                  <a:gd name="T32" fmla="*/ 54 w 57"/>
                  <a:gd name="T33" fmla="*/ 22 h 55"/>
                  <a:gd name="T34" fmla="*/ 25 w 57"/>
                  <a:gd name="T35" fmla="*/ 50 h 55"/>
                  <a:gd name="T36" fmla="*/ 10 w 57"/>
                  <a:gd name="T37" fmla="*/ 50 h 55"/>
                  <a:gd name="T38" fmla="*/ 10 w 57"/>
                  <a:gd name="T39" fmla="*/ 34 h 55"/>
                  <a:gd name="T40" fmla="*/ 13 w 57"/>
                  <a:gd name="T41" fmla="*/ 31 h 55"/>
                  <a:gd name="T42" fmla="*/ 22 w 57"/>
                  <a:gd name="T43" fmla="*/ 31 h 55"/>
                  <a:gd name="T44" fmla="*/ 25 w 57"/>
                  <a:gd name="T45" fmla="*/ 34 h 55"/>
                  <a:gd name="T46" fmla="*/ 25 w 57"/>
                  <a:gd name="T47" fmla="*/ 50 h 55"/>
                  <a:gd name="T48" fmla="*/ 38 w 57"/>
                  <a:gd name="T49" fmla="*/ 45 h 55"/>
                  <a:gd name="T50" fmla="*/ 35 w 57"/>
                  <a:gd name="T51" fmla="*/ 45 h 55"/>
                  <a:gd name="T52" fmla="*/ 32 w 57"/>
                  <a:gd name="T53" fmla="*/ 42 h 55"/>
                  <a:gd name="T54" fmla="*/ 32 w 57"/>
                  <a:gd name="T55" fmla="*/ 40 h 55"/>
                  <a:gd name="T56" fmla="*/ 38 w 57"/>
                  <a:gd name="T57" fmla="*/ 40 h 55"/>
                  <a:gd name="T58" fmla="*/ 38 w 57"/>
                  <a:gd name="T59" fmla="*/ 45 h 55"/>
                  <a:gd name="T60" fmla="*/ 38 w 57"/>
                  <a:gd name="T61" fmla="*/ 37 h 55"/>
                  <a:gd name="T62" fmla="*/ 32 w 57"/>
                  <a:gd name="T63" fmla="*/ 37 h 55"/>
                  <a:gd name="T64" fmla="*/ 32 w 57"/>
                  <a:gd name="T65" fmla="*/ 34 h 55"/>
                  <a:gd name="T66" fmla="*/ 35 w 57"/>
                  <a:gd name="T67" fmla="*/ 31 h 55"/>
                  <a:gd name="T68" fmla="*/ 38 w 57"/>
                  <a:gd name="T69" fmla="*/ 31 h 55"/>
                  <a:gd name="T70" fmla="*/ 38 w 57"/>
                  <a:gd name="T71" fmla="*/ 37 h 55"/>
                  <a:gd name="T72" fmla="*/ 47 w 57"/>
                  <a:gd name="T73" fmla="*/ 42 h 55"/>
                  <a:gd name="T74" fmla="*/ 44 w 57"/>
                  <a:gd name="T75" fmla="*/ 45 h 55"/>
                  <a:gd name="T76" fmla="*/ 41 w 57"/>
                  <a:gd name="T77" fmla="*/ 45 h 55"/>
                  <a:gd name="T78" fmla="*/ 41 w 57"/>
                  <a:gd name="T79" fmla="*/ 40 h 55"/>
                  <a:gd name="T80" fmla="*/ 47 w 57"/>
                  <a:gd name="T81" fmla="*/ 40 h 55"/>
                  <a:gd name="T82" fmla="*/ 47 w 57"/>
                  <a:gd name="T83" fmla="*/ 42 h 55"/>
                  <a:gd name="T84" fmla="*/ 47 w 57"/>
                  <a:gd name="T85" fmla="*/ 37 h 55"/>
                  <a:gd name="T86" fmla="*/ 41 w 57"/>
                  <a:gd name="T87" fmla="*/ 37 h 55"/>
                  <a:gd name="T88" fmla="*/ 41 w 57"/>
                  <a:gd name="T89" fmla="*/ 31 h 55"/>
                  <a:gd name="T90" fmla="*/ 44 w 57"/>
                  <a:gd name="T91" fmla="*/ 31 h 55"/>
                  <a:gd name="T92" fmla="*/ 47 w 57"/>
                  <a:gd name="T93" fmla="*/ 34 h 55"/>
                  <a:gd name="T94" fmla="*/ 47 w 57"/>
                  <a:gd name="T95" fmla="*/ 3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" h="55">
                    <a:moveTo>
                      <a:pt x="54" y="22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2"/>
                      <a:pt x="51" y="1"/>
                      <a:pt x="50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1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1" y="0"/>
                      <a:pt x="26" y="0"/>
                      <a:pt x="23" y="3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25"/>
                      <a:pt x="1" y="27"/>
                      <a:pt x="5" y="27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3"/>
                      <a:pt x="6" y="55"/>
                      <a:pt x="7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52" y="55"/>
                      <a:pt x="53" y="53"/>
                      <a:pt x="53" y="52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6" y="27"/>
                      <a:pt x="57" y="25"/>
                      <a:pt x="54" y="22"/>
                    </a:cubicBezTo>
                    <a:close/>
                    <a:moveTo>
                      <a:pt x="25" y="50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3"/>
                      <a:pt x="12" y="31"/>
                      <a:pt x="13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3" y="31"/>
                      <a:pt x="25" y="33"/>
                      <a:pt x="25" y="34"/>
                    </a:cubicBezTo>
                    <a:lnTo>
                      <a:pt x="25" y="50"/>
                    </a:lnTo>
                    <a:close/>
                    <a:moveTo>
                      <a:pt x="38" y="45"/>
                    </a:moveTo>
                    <a:cubicBezTo>
                      <a:pt x="35" y="45"/>
                      <a:pt x="35" y="45"/>
                      <a:pt x="35" y="45"/>
                    </a:cubicBezTo>
                    <a:cubicBezTo>
                      <a:pt x="33" y="45"/>
                      <a:pt x="32" y="44"/>
                      <a:pt x="32" y="42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8" y="40"/>
                      <a:pt x="38" y="40"/>
                      <a:pt x="38" y="40"/>
                    </a:cubicBezTo>
                    <a:lnTo>
                      <a:pt x="38" y="45"/>
                    </a:lnTo>
                    <a:close/>
                    <a:moveTo>
                      <a:pt x="38" y="37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3"/>
                      <a:pt x="33" y="31"/>
                      <a:pt x="35" y="31"/>
                    </a:cubicBezTo>
                    <a:cubicBezTo>
                      <a:pt x="38" y="31"/>
                      <a:pt x="38" y="31"/>
                      <a:pt x="38" y="31"/>
                    </a:cubicBezTo>
                    <a:lnTo>
                      <a:pt x="38" y="37"/>
                    </a:lnTo>
                    <a:close/>
                    <a:moveTo>
                      <a:pt x="47" y="42"/>
                    </a:moveTo>
                    <a:cubicBezTo>
                      <a:pt x="47" y="44"/>
                      <a:pt x="45" y="45"/>
                      <a:pt x="44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7" y="40"/>
                      <a:pt x="47" y="40"/>
                      <a:pt x="47" y="40"/>
                    </a:cubicBezTo>
                    <a:lnTo>
                      <a:pt x="47" y="42"/>
                    </a:lnTo>
                    <a:close/>
                    <a:moveTo>
                      <a:pt x="47" y="37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1"/>
                      <a:pt x="47" y="33"/>
                      <a:pt x="47" y="34"/>
                    </a:cubicBezTo>
                    <a:lnTo>
                      <a:pt x="4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61"/>
              <p:cNvSpPr>
                <a:spLocks noEditPoints="1"/>
              </p:cNvSpPr>
              <p:nvPr/>
            </p:nvSpPr>
            <p:spPr bwMode="auto">
              <a:xfrm>
                <a:off x="3909" y="1808"/>
                <a:ext cx="16" cy="35"/>
              </a:xfrm>
              <a:custGeom>
                <a:avLst/>
                <a:gdLst>
                  <a:gd name="T0" fmla="*/ 0 w 7"/>
                  <a:gd name="T1" fmla="*/ 6 h 15"/>
                  <a:gd name="T2" fmla="*/ 1 w 7"/>
                  <a:gd name="T3" fmla="*/ 7 h 15"/>
                  <a:gd name="T4" fmla="*/ 2 w 7"/>
                  <a:gd name="T5" fmla="*/ 7 h 15"/>
                  <a:gd name="T6" fmla="*/ 2 w 7"/>
                  <a:gd name="T7" fmla="*/ 7 h 15"/>
                  <a:gd name="T8" fmla="*/ 2 w 7"/>
                  <a:gd name="T9" fmla="*/ 11 h 15"/>
                  <a:gd name="T10" fmla="*/ 1 w 7"/>
                  <a:gd name="T11" fmla="*/ 11 h 15"/>
                  <a:gd name="T12" fmla="*/ 0 w 7"/>
                  <a:gd name="T13" fmla="*/ 10 h 15"/>
                  <a:gd name="T14" fmla="*/ 0 w 7"/>
                  <a:gd name="T15" fmla="*/ 11 h 15"/>
                  <a:gd name="T16" fmla="*/ 0 w 7"/>
                  <a:gd name="T17" fmla="*/ 11 h 15"/>
                  <a:gd name="T18" fmla="*/ 0 w 7"/>
                  <a:gd name="T19" fmla="*/ 12 h 15"/>
                  <a:gd name="T20" fmla="*/ 0 w 7"/>
                  <a:gd name="T21" fmla="*/ 12 h 15"/>
                  <a:gd name="T22" fmla="*/ 1 w 7"/>
                  <a:gd name="T23" fmla="*/ 13 h 15"/>
                  <a:gd name="T24" fmla="*/ 2 w 7"/>
                  <a:gd name="T25" fmla="*/ 13 h 15"/>
                  <a:gd name="T26" fmla="*/ 2 w 7"/>
                  <a:gd name="T27" fmla="*/ 14 h 15"/>
                  <a:gd name="T28" fmla="*/ 3 w 7"/>
                  <a:gd name="T29" fmla="*/ 15 h 15"/>
                  <a:gd name="T30" fmla="*/ 3 w 7"/>
                  <a:gd name="T31" fmla="*/ 14 h 15"/>
                  <a:gd name="T32" fmla="*/ 3 w 7"/>
                  <a:gd name="T33" fmla="*/ 13 h 15"/>
                  <a:gd name="T34" fmla="*/ 4 w 7"/>
                  <a:gd name="T35" fmla="*/ 13 h 15"/>
                  <a:gd name="T36" fmla="*/ 4 w 7"/>
                  <a:gd name="T37" fmla="*/ 14 h 15"/>
                  <a:gd name="T38" fmla="*/ 5 w 7"/>
                  <a:gd name="T39" fmla="*/ 15 h 15"/>
                  <a:gd name="T40" fmla="*/ 5 w 7"/>
                  <a:gd name="T41" fmla="*/ 14 h 15"/>
                  <a:gd name="T42" fmla="*/ 5 w 7"/>
                  <a:gd name="T43" fmla="*/ 12 h 15"/>
                  <a:gd name="T44" fmla="*/ 6 w 7"/>
                  <a:gd name="T45" fmla="*/ 12 h 15"/>
                  <a:gd name="T46" fmla="*/ 7 w 7"/>
                  <a:gd name="T47" fmla="*/ 11 h 15"/>
                  <a:gd name="T48" fmla="*/ 7 w 7"/>
                  <a:gd name="T49" fmla="*/ 10 h 15"/>
                  <a:gd name="T50" fmla="*/ 6 w 7"/>
                  <a:gd name="T51" fmla="*/ 8 h 15"/>
                  <a:gd name="T52" fmla="*/ 5 w 7"/>
                  <a:gd name="T53" fmla="*/ 7 h 15"/>
                  <a:gd name="T54" fmla="*/ 5 w 7"/>
                  <a:gd name="T55" fmla="*/ 3 h 15"/>
                  <a:gd name="T56" fmla="*/ 5 w 7"/>
                  <a:gd name="T57" fmla="*/ 3 h 15"/>
                  <a:gd name="T58" fmla="*/ 6 w 7"/>
                  <a:gd name="T59" fmla="*/ 4 h 15"/>
                  <a:gd name="T60" fmla="*/ 6 w 7"/>
                  <a:gd name="T61" fmla="*/ 3 h 15"/>
                  <a:gd name="T62" fmla="*/ 7 w 7"/>
                  <a:gd name="T63" fmla="*/ 3 h 15"/>
                  <a:gd name="T64" fmla="*/ 7 w 7"/>
                  <a:gd name="T65" fmla="*/ 2 h 15"/>
                  <a:gd name="T66" fmla="*/ 7 w 7"/>
                  <a:gd name="T67" fmla="*/ 2 h 15"/>
                  <a:gd name="T68" fmla="*/ 6 w 7"/>
                  <a:gd name="T69" fmla="*/ 2 h 15"/>
                  <a:gd name="T70" fmla="*/ 6 w 7"/>
                  <a:gd name="T71" fmla="*/ 2 h 15"/>
                  <a:gd name="T72" fmla="*/ 5 w 7"/>
                  <a:gd name="T73" fmla="*/ 2 h 15"/>
                  <a:gd name="T74" fmla="*/ 5 w 7"/>
                  <a:gd name="T75" fmla="*/ 0 h 15"/>
                  <a:gd name="T76" fmla="*/ 5 w 7"/>
                  <a:gd name="T77" fmla="*/ 0 h 15"/>
                  <a:gd name="T78" fmla="*/ 4 w 7"/>
                  <a:gd name="T79" fmla="*/ 0 h 15"/>
                  <a:gd name="T80" fmla="*/ 4 w 7"/>
                  <a:gd name="T81" fmla="*/ 2 h 15"/>
                  <a:gd name="T82" fmla="*/ 4 w 7"/>
                  <a:gd name="T83" fmla="*/ 2 h 15"/>
                  <a:gd name="T84" fmla="*/ 3 w 7"/>
                  <a:gd name="T85" fmla="*/ 2 h 15"/>
                  <a:gd name="T86" fmla="*/ 3 w 7"/>
                  <a:gd name="T87" fmla="*/ 0 h 15"/>
                  <a:gd name="T88" fmla="*/ 3 w 7"/>
                  <a:gd name="T89" fmla="*/ 0 h 15"/>
                  <a:gd name="T90" fmla="*/ 2 w 7"/>
                  <a:gd name="T91" fmla="*/ 0 h 15"/>
                  <a:gd name="T92" fmla="*/ 2 w 7"/>
                  <a:gd name="T93" fmla="*/ 2 h 15"/>
                  <a:gd name="T94" fmla="*/ 1 w 7"/>
                  <a:gd name="T95" fmla="*/ 2 h 15"/>
                  <a:gd name="T96" fmla="*/ 0 w 7"/>
                  <a:gd name="T97" fmla="*/ 3 h 15"/>
                  <a:gd name="T98" fmla="*/ 0 w 7"/>
                  <a:gd name="T99" fmla="*/ 5 h 15"/>
                  <a:gd name="T100" fmla="*/ 0 w 7"/>
                  <a:gd name="T101" fmla="*/ 6 h 15"/>
                  <a:gd name="T102" fmla="*/ 4 w 7"/>
                  <a:gd name="T103" fmla="*/ 8 h 15"/>
                  <a:gd name="T104" fmla="*/ 4 w 7"/>
                  <a:gd name="T105" fmla="*/ 11 h 15"/>
                  <a:gd name="T106" fmla="*/ 3 w 7"/>
                  <a:gd name="T107" fmla="*/ 11 h 15"/>
                  <a:gd name="T108" fmla="*/ 3 w 7"/>
                  <a:gd name="T109" fmla="*/ 8 h 15"/>
                  <a:gd name="T110" fmla="*/ 4 w 7"/>
                  <a:gd name="T111" fmla="*/ 8 h 15"/>
                  <a:gd name="T112" fmla="*/ 4 w 7"/>
                  <a:gd name="T113" fmla="*/ 3 h 15"/>
                  <a:gd name="T114" fmla="*/ 4 w 7"/>
                  <a:gd name="T115" fmla="*/ 6 h 15"/>
                  <a:gd name="T116" fmla="*/ 3 w 7"/>
                  <a:gd name="T117" fmla="*/ 6 h 15"/>
                  <a:gd name="T118" fmla="*/ 3 w 7"/>
                  <a:gd name="T119" fmla="*/ 3 h 15"/>
                  <a:gd name="T120" fmla="*/ 4 w 7"/>
                  <a:gd name="T12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" h="15">
                    <a:moveTo>
                      <a:pt x="0" y="6"/>
                    </a:move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0" y="11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5" y="1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9"/>
                      <a:pt x="7" y="8"/>
                      <a:pt x="6" y="8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lose/>
                    <a:moveTo>
                      <a:pt x="4" y="8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lose/>
                    <a:moveTo>
                      <a:pt x="4" y="3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62"/>
              <p:cNvSpPr>
                <a:spLocks noEditPoints="1"/>
              </p:cNvSpPr>
              <p:nvPr/>
            </p:nvSpPr>
            <p:spPr bwMode="auto">
              <a:xfrm>
                <a:off x="3880" y="1789"/>
                <a:ext cx="71" cy="106"/>
              </a:xfrm>
              <a:custGeom>
                <a:avLst/>
                <a:gdLst>
                  <a:gd name="T0" fmla="*/ 11 w 30"/>
                  <a:gd name="T1" fmla="*/ 30 h 45"/>
                  <a:gd name="T2" fmla="*/ 11 w 30"/>
                  <a:gd name="T3" fmla="*/ 43 h 45"/>
                  <a:gd name="T4" fmla="*/ 14 w 30"/>
                  <a:gd name="T5" fmla="*/ 45 h 45"/>
                  <a:gd name="T6" fmla="*/ 17 w 30"/>
                  <a:gd name="T7" fmla="*/ 45 h 45"/>
                  <a:gd name="T8" fmla="*/ 20 w 30"/>
                  <a:gd name="T9" fmla="*/ 43 h 45"/>
                  <a:gd name="T10" fmla="*/ 20 w 30"/>
                  <a:gd name="T11" fmla="*/ 30 h 45"/>
                  <a:gd name="T12" fmla="*/ 30 w 30"/>
                  <a:gd name="T13" fmla="*/ 15 h 45"/>
                  <a:gd name="T14" fmla="*/ 15 w 30"/>
                  <a:gd name="T15" fmla="*/ 0 h 45"/>
                  <a:gd name="T16" fmla="*/ 0 w 30"/>
                  <a:gd name="T17" fmla="*/ 15 h 45"/>
                  <a:gd name="T18" fmla="*/ 11 w 30"/>
                  <a:gd name="T19" fmla="*/ 30 h 45"/>
                  <a:gd name="T20" fmla="*/ 15 w 30"/>
                  <a:gd name="T21" fmla="*/ 5 h 45"/>
                  <a:gd name="T22" fmla="*/ 26 w 30"/>
                  <a:gd name="T23" fmla="*/ 15 h 45"/>
                  <a:gd name="T24" fmla="*/ 16 w 30"/>
                  <a:gd name="T25" fmla="*/ 26 h 45"/>
                  <a:gd name="T26" fmla="*/ 5 w 30"/>
                  <a:gd name="T27" fmla="*/ 15 h 45"/>
                  <a:gd name="T28" fmla="*/ 15 w 30"/>
                  <a:gd name="T29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45">
                    <a:moveTo>
                      <a:pt x="11" y="30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4"/>
                      <a:pt x="13" y="45"/>
                      <a:pt x="14" y="45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9" y="45"/>
                      <a:pt x="20" y="44"/>
                      <a:pt x="20" y="4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6" y="28"/>
                      <a:pt x="30" y="22"/>
                      <a:pt x="30" y="15"/>
                    </a:cubicBezTo>
                    <a:cubicBezTo>
                      <a:pt x="30" y="7"/>
                      <a:pt x="24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1" y="22"/>
                      <a:pt x="5" y="28"/>
                      <a:pt x="11" y="30"/>
                    </a:cubicBezTo>
                    <a:close/>
                    <a:moveTo>
                      <a:pt x="15" y="5"/>
                    </a:moveTo>
                    <a:cubicBezTo>
                      <a:pt x="21" y="5"/>
                      <a:pt x="26" y="9"/>
                      <a:pt x="26" y="15"/>
                    </a:cubicBezTo>
                    <a:cubicBezTo>
                      <a:pt x="26" y="21"/>
                      <a:pt x="21" y="26"/>
                      <a:pt x="16" y="26"/>
                    </a:cubicBezTo>
                    <a:cubicBezTo>
                      <a:pt x="10" y="26"/>
                      <a:pt x="5" y="21"/>
                      <a:pt x="5" y="15"/>
                    </a:cubicBezTo>
                    <a:cubicBezTo>
                      <a:pt x="5" y="10"/>
                      <a:pt x="9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63"/>
              <p:cNvSpPr>
                <a:spLocks noEditPoints="1"/>
              </p:cNvSpPr>
              <p:nvPr/>
            </p:nvSpPr>
            <p:spPr bwMode="auto">
              <a:xfrm>
                <a:off x="3705" y="1912"/>
                <a:ext cx="62" cy="95"/>
              </a:xfrm>
              <a:custGeom>
                <a:avLst/>
                <a:gdLst>
                  <a:gd name="T0" fmla="*/ 20 w 26"/>
                  <a:gd name="T1" fmla="*/ 0 h 40"/>
                  <a:gd name="T2" fmla="*/ 6 w 26"/>
                  <a:gd name="T3" fmla="*/ 0 h 40"/>
                  <a:gd name="T4" fmla="*/ 0 w 26"/>
                  <a:gd name="T5" fmla="*/ 6 h 40"/>
                  <a:gd name="T6" fmla="*/ 0 w 26"/>
                  <a:gd name="T7" fmla="*/ 34 h 40"/>
                  <a:gd name="T8" fmla="*/ 6 w 26"/>
                  <a:gd name="T9" fmla="*/ 40 h 40"/>
                  <a:gd name="T10" fmla="*/ 20 w 26"/>
                  <a:gd name="T11" fmla="*/ 40 h 40"/>
                  <a:gd name="T12" fmla="*/ 26 w 26"/>
                  <a:gd name="T13" fmla="*/ 34 h 40"/>
                  <a:gd name="T14" fmla="*/ 26 w 26"/>
                  <a:gd name="T15" fmla="*/ 6 h 40"/>
                  <a:gd name="T16" fmla="*/ 20 w 26"/>
                  <a:gd name="T17" fmla="*/ 0 h 40"/>
                  <a:gd name="T18" fmla="*/ 23 w 26"/>
                  <a:gd name="T19" fmla="*/ 34 h 40"/>
                  <a:gd name="T20" fmla="*/ 20 w 26"/>
                  <a:gd name="T21" fmla="*/ 37 h 40"/>
                  <a:gd name="T22" fmla="*/ 6 w 26"/>
                  <a:gd name="T23" fmla="*/ 37 h 40"/>
                  <a:gd name="T24" fmla="*/ 2 w 26"/>
                  <a:gd name="T25" fmla="*/ 34 h 40"/>
                  <a:gd name="T26" fmla="*/ 2 w 26"/>
                  <a:gd name="T27" fmla="*/ 6 h 40"/>
                  <a:gd name="T28" fmla="*/ 6 w 26"/>
                  <a:gd name="T29" fmla="*/ 2 h 40"/>
                  <a:gd name="T30" fmla="*/ 20 w 26"/>
                  <a:gd name="T31" fmla="*/ 2 h 40"/>
                  <a:gd name="T32" fmla="*/ 23 w 26"/>
                  <a:gd name="T33" fmla="*/ 6 h 40"/>
                  <a:gd name="T34" fmla="*/ 23 w 26"/>
                  <a:gd name="T3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40">
                    <a:moveTo>
                      <a:pt x="2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3" y="40"/>
                      <a:pt x="6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3" y="40"/>
                      <a:pt x="26" y="37"/>
                      <a:pt x="26" y="3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2"/>
                      <a:pt x="23" y="0"/>
                      <a:pt x="20" y="0"/>
                    </a:cubicBezTo>
                    <a:close/>
                    <a:moveTo>
                      <a:pt x="23" y="34"/>
                    </a:moveTo>
                    <a:cubicBezTo>
                      <a:pt x="23" y="36"/>
                      <a:pt x="22" y="37"/>
                      <a:pt x="20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4" y="37"/>
                      <a:pt x="2" y="36"/>
                      <a:pt x="2" y="3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4" y="2"/>
                      <a:pt x="6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2"/>
                      <a:pt x="23" y="4"/>
                      <a:pt x="23" y="6"/>
                    </a:cubicBezTo>
                    <a:lnTo>
                      <a:pt x="23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4"/>
              <p:cNvSpPr>
                <a:spLocks/>
              </p:cNvSpPr>
              <p:nvPr/>
            </p:nvSpPr>
            <p:spPr bwMode="auto">
              <a:xfrm>
                <a:off x="3729" y="1983"/>
                <a:ext cx="12" cy="12"/>
              </a:xfrm>
              <a:custGeom>
                <a:avLst/>
                <a:gdLst>
                  <a:gd name="T0" fmla="*/ 4 w 5"/>
                  <a:gd name="T1" fmla="*/ 0 h 5"/>
                  <a:gd name="T2" fmla="*/ 1 w 5"/>
                  <a:gd name="T3" fmla="*/ 0 h 5"/>
                  <a:gd name="T4" fmla="*/ 0 w 5"/>
                  <a:gd name="T5" fmla="*/ 1 h 5"/>
                  <a:gd name="T6" fmla="*/ 0 w 5"/>
                  <a:gd name="T7" fmla="*/ 4 h 5"/>
                  <a:gd name="T8" fmla="*/ 1 w 5"/>
                  <a:gd name="T9" fmla="*/ 5 h 5"/>
                  <a:gd name="T10" fmla="*/ 4 w 5"/>
                  <a:gd name="T11" fmla="*/ 5 h 5"/>
                  <a:gd name="T12" fmla="*/ 5 w 5"/>
                  <a:gd name="T13" fmla="*/ 4 h 5"/>
                  <a:gd name="T14" fmla="*/ 5 w 5"/>
                  <a:gd name="T15" fmla="*/ 1 h 5"/>
                  <a:gd name="T16" fmla="*/ 4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5"/>
              <p:cNvSpPr>
                <a:spLocks/>
              </p:cNvSpPr>
              <p:nvPr/>
            </p:nvSpPr>
            <p:spPr bwMode="auto">
              <a:xfrm>
                <a:off x="3714" y="1924"/>
                <a:ext cx="41" cy="57"/>
              </a:xfrm>
              <a:custGeom>
                <a:avLst/>
                <a:gdLst>
                  <a:gd name="T0" fmla="*/ 16 w 17"/>
                  <a:gd name="T1" fmla="*/ 0 h 24"/>
                  <a:gd name="T2" fmla="*/ 1 w 17"/>
                  <a:gd name="T3" fmla="*/ 0 h 24"/>
                  <a:gd name="T4" fmla="*/ 0 w 17"/>
                  <a:gd name="T5" fmla="*/ 1 h 24"/>
                  <a:gd name="T6" fmla="*/ 0 w 17"/>
                  <a:gd name="T7" fmla="*/ 23 h 24"/>
                  <a:gd name="T8" fmla="*/ 1 w 17"/>
                  <a:gd name="T9" fmla="*/ 24 h 24"/>
                  <a:gd name="T10" fmla="*/ 16 w 17"/>
                  <a:gd name="T11" fmla="*/ 24 h 24"/>
                  <a:gd name="T12" fmla="*/ 17 w 17"/>
                  <a:gd name="T13" fmla="*/ 23 h 24"/>
                  <a:gd name="T14" fmla="*/ 17 w 17"/>
                  <a:gd name="T15" fmla="*/ 1 h 24"/>
                  <a:gd name="T16" fmla="*/ 16 w 1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4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1" y="24"/>
                      <a:pt x="1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6"/>
              <p:cNvSpPr>
                <a:spLocks noEditPoints="1"/>
              </p:cNvSpPr>
              <p:nvPr/>
            </p:nvSpPr>
            <p:spPr bwMode="auto">
              <a:xfrm>
                <a:off x="3658" y="1648"/>
                <a:ext cx="101" cy="131"/>
              </a:xfrm>
              <a:custGeom>
                <a:avLst/>
                <a:gdLst>
                  <a:gd name="T0" fmla="*/ 31 w 43"/>
                  <a:gd name="T1" fmla="*/ 0 h 55"/>
                  <a:gd name="T2" fmla="*/ 0 w 43"/>
                  <a:gd name="T3" fmla="*/ 12 h 55"/>
                  <a:gd name="T4" fmla="*/ 12 w 43"/>
                  <a:gd name="T5" fmla="*/ 55 h 55"/>
                  <a:gd name="T6" fmla="*/ 43 w 43"/>
                  <a:gd name="T7" fmla="*/ 43 h 55"/>
                  <a:gd name="T8" fmla="*/ 4 w 43"/>
                  <a:gd name="T9" fmla="*/ 12 h 55"/>
                  <a:gd name="T10" fmla="*/ 31 w 43"/>
                  <a:gd name="T11" fmla="*/ 4 h 55"/>
                  <a:gd name="T12" fmla="*/ 38 w 43"/>
                  <a:gd name="T13" fmla="*/ 14 h 55"/>
                  <a:gd name="T14" fmla="*/ 11 w 43"/>
                  <a:gd name="T15" fmla="*/ 21 h 55"/>
                  <a:gd name="T16" fmla="*/ 4 w 43"/>
                  <a:gd name="T17" fmla="*/ 12 h 55"/>
                  <a:gd name="T18" fmla="*/ 5 w 43"/>
                  <a:gd name="T19" fmla="*/ 25 h 55"/>
                  <a:gd name="T20" fmla="*/ 11 w 43"/>
                  <a:gd name="T21" fmla="*/ 26 h 55"/>
                  <a:gd name="T22" fmla="*/ 10 w 43"/>
                  <a:gd name="T23" fmla="*/ 30 h 55"/>
                  <a:gd name="T24" fmla="*/ 4 w 43"/>
                  <a:gd name="T25" fmla="*/ 29 h 55"/>
                  <a:gd name="T26" fmla="*/ 4 w 43"/>
                  <a:gd name="T27" fmla="*/ 35 h 55"/>
                  <a:gd name="T28" fmla="*/ 10 w 43"/>
                  <a:gd name="T29" fmla="*/ 34 h 55"/>
                  <a:gd name="T30" fmla="*/ 11 w 43"/>
                  <a:gd name="T31" fmla="*/ 38 h 55"/>
                  <a:gd name="T32" fmla="*/ 5 w 43"/>
                  <a:gd name="T33" fmla="*/ 39 h 55"/>
                  <a:gd name="T34" fmla="*/ 4 w 43"/>
                  <a:gd name="T35" fmla="*/ 35 h 55"/>
                  <a:gd name="T36" fmla="*/ 6 w 43"/>
                  <a:gd name="T37" fmla="*/ 48 h 55"/>
                  <a:gd name="T38" fmla="*/ 4 w 43"/>
                  <a:gd name="T39" fmla="*/ 44 h 55"/>
                  <a:gd name="T40" fmla="*/ 10 w 43"/>
                  <a:gd name="T41" fmla="*/ 42 h 55"/>
                  <a:gd name="T42" fmla="*/ 12 w 43"/>
                  <a:gd name="T43" fmla="*/ 47 h 55"/>
                  <a:gd name="T44" fmla="*/ 13 w 43"/>
                  <a:gd name="T45" fmla="*/ 26 h 55"/>
                  <a:gd name="T46" fmla="*/ 19 w 43"/>
                  <a:gd name="T47" fmla="*/ 24 h 55"/>
                  <a:gd name="T48" fmla="*/ 20 w 43"/>
                  <a:gd name="T49" fmla="*/ 29 h 55"/>
                  <a:gd name="T50" fmla="*/ 14 w 43"/>
                  <a:gd name="T51" fmla="*/ 30 h 55"/>
                  <a:gd name="T52" fmla="*/ 13 w 43"/>
                  <a:gd name="T53" fmla="*/ 26 h 55"/>
                  <a:gd name="T54" fmla="*/ 14 w 43"/>
                  <a:gd name="T55" fmla="*/ 33 h 55"/>
                  <a:gd name="T56" fmla="*/ 20 w 43"/>
                  <a:gd name="T57" fmla="*/ 34 h 55"/>
                  <a:gd name="T58" fmla="*/ 19 w 43"/>
                  <a:gd name="T59" fmla="*/ 39 h 55"/>
                  <a:gd name="T60" fmla="*/ 13 w 43"/>
                  <a:gd name="T61" fmla="*/ 38 h 55"/>
                  <a:gd name="T62" fmla="*/ 20 w 43"/>
                  <a:gd name="T63" fmla="*/ 48 h 55"/>
                  <a:gd name="T64" fmla="*/ 14 w 43"/>
                  <a:gd name="T65" fmla="*/ 47 h 55"/>
                  <a:gd name="T66" fmla="*/ 15 w 43"/>
                  <a:gd name="T67" fmla="*/ 42 h 55"/>
                  <a:gd name="T68" fmla="*/ 21 w 43"/>
                  <a:gd name="T69" fmla="*/ 43 h 55"/>
                  <a:gd name="T70" fmla="*/ 20 w 43"/>
                  <a:gd name="T71" fmla="*/ 48 h 55"/>
                  <a:gd name="T72" fmla="*/ 23 w 43"/>
                  <a:gd name="T73" fmla="*/ 24 h 55"/>
                  <a:gd name="T74" fmla="*/ 29 w 43"/>
                  <a:gd name="T75" fmla="*/ 25 h 55"/>
                  <a:gd name="T76" fmla="*/ 28 w 43"/>
                  <a:gd name="T77" fmla="*/ 30 h 55"/>
                  <a:gd name="T78" fmla="*/ 22 w 43"/>
                  <a:gd name="T79" fmla="*/ 29 h 55"/>
                  <a:gd name="T80" fmla="*/ 23 w 43"/>
                  <a:gd name="T81" fmla="*/ 34 h 55"/>
                  <a:gd name="T82" fmla="*/ 28 w 43"/>
                  <a:gd name="T83" fmla="*/ 33 h 55"/>
                  <a:gd name="T84" fmla="*/ 30 w 43"/>
                  <a:gd name="T85" fmla="*/ 37 h 55"/>
                  <a:gd name="T86" fmla="*/ 24 w 43"/>
                  <a:gd name="T87" fmla="*/ 39 h 55"/>
                  <a:gd name="T88" fmla="*/ 23 w 43"/>
                  <a:gd name="T89" fmla="*/ 34 h 55"/>
                  <a:gd name="T90" fmla="*/ 24 w 43"/>
                  <a:gd name="T91" fmla="*/ 48 h 55"/>
                  <a:gd name="T92" fmla="*/ 23 w 43"/>
                  <a:gd name="T93" fmla="*/ 43 h 55"/>
                  <a:gd name="T94" fmla="*/ 29 w 43"/>
                  <a:gd name="T95" fmla="*/ 42 h 55"/>
                  <a:gd name="T96" fmla="*/ 30 w 43"/>
                  <a:gd name="T97" fmla="*/ 46 h 55"/>
                  <a:gd name="T98" fmla="*/ 31 w 43"/>
                  <a:gd name="T99" fmla="*/ 25 h 55"/>
                  <a:gd name="T100" fmla="*/ 37 w 43"/>
                  <a:gd name="T101" fmla="*/ 24 h 55"/>
                  <a:gd name="T102" fmla="*/ 39 w 43"/>
                  <a:gd name="T103" fmla="*/ 28 h 55"/>
                  <a:gd name="T104" fmla="*/ 33 w 43"/>
                  <a:gd name="T105" fmla="*/ 30 h 55"/>
                  <a:gd name="T106" fmla="*/ 31 w 43"/>
                  <a:gd name="T107" fmla="*/ 25 h 55"/>
                  <a:gd name="T108" fmla="*/ 33 w 43"/>
                  <a:gd name="T109" fmla="*/ 33 h 55"/>
                  <a:gd name="T110" fmla="*/ 39 w 43"/>
                  <a:gd name="T111" fmla="*/ 34 h 55"/>
                  <a:gd name="T112" fmla="*/ 38 w 43"/>
                  <a:gd name="T113" fmla="*/ 38 h 55"/>
                  <a:gd name="T114" fmla="*/ 32 w 43"/>
                  <a:gd name="T115" fmla="*/ 37 h 55"/>
                  <a:gd name="T116" fmla="*/ 38 w 43"/>
                  <a:gd name="T117" fmla="*/ 47 h 55"/>
                  <a:gd name="T118" fmla="*/ 32 w 43"/>
                  <a:gd name="T119" fmla="*/ 46 h 55"/>
                  <a:gd name="T120" fmla="*/ 33 w 43"/>
                  <a:gd name="T121" fmla="*/ 42 h 55"/>
                  <a:gd name="T122" fmla="*/ 39 w 43"/>
                  <a:gd name="T123" fmla="*/ 43 h 55"/>
                  <a:gd name="T124" fmla="*/ 38 w 43"/>
                  <a:gd name="T125" fmla="*/ 4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" h="55">
                    <a:moveTo>
                      <a:pt x="42" y="11"/>
                    </a:moveTo>
                    <a:cubicBezTo>
                      <a:pt x="42" y="5"/>
                      <a:pt x="37" y="0"/>
                      <a:pt x="3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4" y="1"/>
                      <a:pt x="0" y="6"/>
                      <a:pt x="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0"/>
                      <a:pt x="6" y="55"/>
                      <a:pt x="12" y="55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8" y="55"/>
                      <a:pt x="43" y="49"/>
                      <a:pt x="43" y="43"/>
                    </a:cubicBezTo>
                    <a:lnTo>
                      <a:pt x="42" y="11"/>
                    </a:lnTo>
                    <a:close/>
                    <a:moveTo>
                      <a:pt x="4" y="12"/>
                    </a:moveTo>
                    <a:cubicBezTo>
                      <a:pt x="4" y="8"/>
                      <a:pt x="7" y="5"/>
                      <a:pt x="11" y="5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5" y="4"/>
                      <a:pt x="38" y="7"/>
                      <a:pt x="38" y="11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8"/>
                      <a:pt x="35" y="21"/>
                      <a:pt x="32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7" y="21"/>
                      <a:pt x="4" y="18"/>
                      <a:pt x="4" y="15"/>
                    </a:cubicBezTo>
                    <a:lnTo>
                      <a:pt x="4" y="12"/>
                    </a:lnTo>
                    <a:close/>
                    <a:moveTo>
                      <a:pt x="4" y="26"/>
                    </a:moveTo>
                    <a:cubicBezTo>
                      <a:pt x="4" y="25"/>
                      <a:pt x="5" y="25"/>
                      <a:pt x="5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4" y="30"/>
                      <a:pt x="4" y="29"/>
                    </a:cubicBezTo>
                    <a:lnTo>
                      <a:pt x="4" y="26"/>
                    </a:lnTo>
                    <a:close/>
                    <a:moveTo>
                      <a:pt x="4" y="35"/>
                    </a:moveTo>
                    <a:cubicBezTo>
                      <a:pt x="4" y="34"/>
                      <a:pt x="5" y="34"/>
                      <a:pt x="5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9"/>
                      <a:pt x="10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4" y="39"/>
                      <a:pt x="4" y="38"/>
                    </a:cubicBezTo>
                    <a:lnTo>
                      <a:pt x="4" y="35"/>
                    </a:lnTo>
                    <a:close/>
                    <a:moveTo>
                      <a:pt x="11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5" y="48"/>
                      <a:pt x="5" y="47"/>
                      <a:pt x="5" y="47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3"/>
                      <a:pt x="5" y="43"/>
                      <a:pt x="6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1" y="42"/>
                      <a:pt x="12" y="43"/>
                      <a:pt x="12" y="43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1" y="48"/>
                      <a:pt x="11" y="48"/>
                    </a:cubicBezTo>
                    <a:close/>
                    <a:moveTo>
                      <a:pt x="13" y="26"/>
                    </a:moveTo>
                    <a:cubicBezTo>
                      <a:pt x="13" y="25"/>
                      <a:pt x="14" y="25"/>
                      <a:pt x="14" y="2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5"/>
                      <a:pt x="20" y="25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29"/>
                      <a:pt x="20" y="30"/>
                      <a:pt x="19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3" y="29"/>
                      <a:pt x="13" y="29"/>
                    </a:cubicBezTo>
                    <a:lnTo>
                      <a:pt x="13" y="26"/>
                    </a:lnTo>
                    <a:close/>
                    <a:moveTo>
                      <a:pt x="13" y="35"/>
                    </a:moveTo>
                    <a:cubicBezTo>
                      <a:pt x="13" y="34"/>
                      <a:pt x="14" y="33"/>
                      <a:pt x="14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9"/>
                      <a:pt x="19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9"/>
                      <a:pt x="13" y="38"/>
                      <a:pt x="13" y="38"/>
                    </a:cubicBezTo>
                    <a:lnTo>
                      <a:pt x="13" y="35"/>
                    </a:lnTo>
                    <a:close/>
                    <a:moveTo>
                      <a:pt x="20" y="48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14" y="48"/>
                      <a:pt x="14" y="47"/>
                      <a:pt x="14" y="47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4" y="42"/>
                      <a:pt x="15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0" y="48"/>
                      <a:pt x="20" y="48"/>
                    </a:cubicBezTo>
                    <a:close/>
                    <a:moveTo>
                      <a:pt x="22" y="25"/>
                    </a:moveTo>
                    <a:cubicBezTo>
                      <a:pt x="22" y="25"/>
                      <a:pt x="23" y="24"/>
                      <a:pt x="23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9" y="24"/>
                      <a:pt x="29" y="25"/>
                      <a:pt x="29" y="25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9"/>
                      <a:pt x="29" y="30"/>
                      <a:pt x="28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2" y="29"/>
                      <a:pt x="22" y="29"/>
                    </a:cubicBezTo>
                    <a:lnTo>
                      <a:pt x="22" y="25"/>
                    </a:lnTo>
                    <a:close/>
                    <a:moveTo>
                      <a:pt x="23" y="34"/>
                    </a:moveTo>
                    <a:cubicBezTo>
                      <a:pt x="22" y="34"/>
                      <a:pt x="23" y="33"/>
                      <a:pt x="24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0" y="34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8"/>
                      <a:pt x="29" y="38"/>
                      <a:pt x="29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39"/>
                      <a:pt x="23" y="38"/>
                      <a:pt x="23" y="38"/>
                    </a:cubicBezTo>
                    <a:lnTo>
                      <a:pt x="23" y="34"/>
                    </a:lnTo>
                    <a:close/>
                    <a:moveTo>
                      <a:pt x="29" y="47"/>
                    </a:moveTo>
                    <a:cubicBezTo>
                      <a:pt x="24" y="48"/>
                      <a:pt x="24" y="48"/>
                      <a:pt x="24" y="48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43"/>
                      <a:pt x="23" y="42"/>
                      <a:pt x="24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9" y="42"/>
                      <a:pt x="30" y="42"/>
                      <a:pt x="30" y="4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9" y="47"/>
                    </a:cubicBezTo>
                    <a:close/>
                    <a:moveTo>
                      <a:pt x="31" y="25"/>
                    </a:moveTo>
                    <a:cubicBezTo>
                      <a:pt x="31" y="25"/>
                      <a:pt x="32" y="24"/>
                      <a:pt x="32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8" y="24"/>
                      <a:pt x="38" y="24"/>
                      <a:pt x="38" y="25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29"/>
                      <a:pt x="38" y="29"/>
                      <a:pt x="38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30"/>
                      <a:pt x="32" y="29"/>
                      <a:pt x="31" y="28"/>
                    </a:cubicBezTo>
                    <a:lnTo>
                      <a:pt x="31" y="25"/>
                    </a:lnTo>
                    <a:close/>
                    <a:moveTo>
                      <a:pt x="32" y="34"/>
                    </a:moveTo>
                    <a:cubicBezTo>
                      <a:pt x="32" y="34"/>
                      <a:pt x="32" y="33"/>
                      <a:pt x="33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3"/>
                      <a:pt x="39" y="34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8" y="38"/>
                      <a:pt x="38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2" y="38"/>
                      <a:pt x="32" y="38"/>
                      <a:pt x="32" y="37"/>
                    </a:cubicBezTo>
                    <a:lnTo>
                      <a:pt x="32" y="34"/>
                    </a:lnTo>
                    <a:close/>
                    <a:moveTo>
                      <a:pt x="38" y="4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2" y="47"/>
                      <a:pt x="32" y="47"/>
                      <a:pt x="32" y="4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2"/>
                      <a:pt x="32" y="42"/>
                      <a:pt x="33" y="42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2"/>
                      <a:pt x="39" y="42"/>
                      <a:pt x="39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7"/>
                      <a:pt x="38" y="47"/>
                      <a:pt x="38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7"/>
              <p:cNvSpPr>
                <a:spLocks/>
              </p:cNvSpPr>
              <p:nvPr/>
            </p:nvSpPr>
            <p:spPr bwMode="auto">
              <a:xfrm>
                <a:off x="3674" y="1665"/>
                <a:ext cx="31" cy="31"/>
              </a:xfrm>
              <a:custGeom>
                <a:avLst/>
                <a:gdLst>
                  <a:gd name="T0" fmla="*/ 11 w 13"/>
                  <a:gd name="T1" fmla="*/ 4 h 13"/>
                  <a:gd name="T2" fmla="*/ 8 w 13"/>
                  <a:gd name="T3" fmla="*/ 4 h 13"/>
                  <a:gd name="T4" fmla="*/ 8 w 13"/>
                  <a:gd name="T5" fmla="*/ 1 h 13"/>
                  <a:gd name="T6" fmla="*/ 6 w 13"/>
                  <a:gd name="T7" fmla="*/ 0 h 13"/>
                  <a:gd name="T8" fmla="*/ 4 w 13"/>
                  <a:gd name="T9" fmla="*/ 2 h 13"/>
                  <a:gd name="T10" fmla="*/ 4 w 13"/>
                  <a:gd name="T11" fmla="*/ 4 h 13"/>
                  <a:gd name="T12" fmla="*/ 1 w 13"/>
                  <a:gd name="T13" fmla="*/ 4 h 13"/>
                  <a:gd name="T14" fmla="*/ 0 w 13"/>
                  <a:gd name="T15" fmla="*/ 6 h 13"/>
                  <a:gd name="T16" fmla="*/ 1 w 13"/>
                  <a:gd name="T17" fmla="*/ 8 h 13"/>
                  <a:gd name="T18" fmla="*/ 4 w 13"/>
                  <a:gd name="T19" fmla="*/ 8 h 13"/>
                  <a:gd name="T20" fmla="*/ 4 w 13"/>
                  <a:gd name="T21" fmla="*/ 11 h 13"/>
                  <a:gd name="T22" fmla="*/ 6 w 13"/>
                  <a:gd name="T23" fmla="*/ 13 h 13"/>
                  <a:gd name="T24" fmla="*/ 8 w 13"/>
                  <a:gd name="T25" fmla="*/ 11 h 13"/>
                  <a:gd name="T26" fmla="*/ 8 w 13"/>
                  <a:gd name="T27" fmla="*/ 8 h 13"/>
                  <a:gd name="T28" fmla="*/ 11 w 13"/>
                  <a:gd name="T29" fmla="*/ 8 h 13"/>
                  <a:gd name="T30" fmla="*/ 13 w 13"/>
                  <a:gd name="T31" fmla="*/ 6 h 13"/>
                  <a:gd name="T32" fmla="*/ 11 w 13"/>
                  <a:gd name="T33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5" y="13"/>
                      <a:pt x="6" y="13"/>
                    </a:cubicBezTo>
                    <a:cubicBezTo>
                      <a:pt x="7" y="13"/>
                      <a:pt x="8" y="12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3" y="7"/>
                      <a:pt x="13" y="6"/>
                    </a:cubicBezTo>
                    <a:cubicBezTo>
                      <a:pt x="13" y="5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8"/>
              <p:cNvSpPr>
                <a:spLocks/>
              </p:cNvSpPr>
              <p:nvPr/>
            </p:nvSpPr>
            <p:spPr bwMode="auto">
              <a:xfrm>
                <a:off x="3710" y="1675"/>
                <a:ext cx="31" cy="9"/>
              </a:xfrm>
              <a:custGeom>
                <a:avLst/>
                <a:gdLst>
                  <a:gd name="T0" fmla="*/ 11 w 13"/>
                  <a:gd name="T1" fmla="*/ 0 h 4"/>
                  <a:gd name="T2" fmla="*/ 2 w 13"/>
                  <a:gd name="T3" fmla="*/ 0 h 4"/>
                  <a:gd name="T4" fmla="*/ 0 w 13"/>
                  <a:gd name="T5" fmla="*/ 2 h 4"/>
                  <a:gd name="T6" fmla="*/ 2 w 13"/>
                  <a:gd name="T7" fmla="*/ 4 h 4"/>
                  <a:gd name="T8" fmla="*/ 12 w 13"/>
                  <a:gd name="T9" fmla="*/ 4 h 4"/>
                  <a:gd name="T10" fmla="*/ 13 w 13"/>
                  <a:gd name="T11" fmla="*/ 2 h 4"/>
                  <a:gd name="T12" fmla="*/ 11 w 1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4">
                    <a:moveTo>
                      <a:pt x="1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3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9"/>
              <p:cNvSpPr>
                <a:spLocks noEditPoints="1"/>
              </p:cNvSpPr>
              <p:nvPr/>
            </p:nvSpPr>
            <p:spPr bwMode="auto">
              <a:xfrm>
                <a:off x="3883" y="2021"/>
                <a:ext cx="68" cy="107"/>
              </a:xfrm>
              <a:custGeom>
                <a:avLst/>
                <a:gdLst>
                  <a:gd name="T0" fmla="*/ 22 w 29"/>
                  <a:gd name="T1" fmla="*/ 0 h 45"/>
                  <a:gd name="T2" fmla="*/ 7 w 29"/>
                  <a:gd name="T3" fmla="*/ 0 h 45"/>
                  <a:gd name="T4" fmla="*/ 0 w 29"/>
                  <a:gd name="T5" fmla="*/ 7 h 45"/>
                  <a:gd name="T6" fmla="*/ 0 w 29"/>
                  <a:gd name="T7" fmla="*/ 38 h 45"/>
                  <a:gd name="T8" fmla="*/ 7 w 29"/>
                  <a:gd name="T9" fmla="*/ 45 h 45"/>
                  <a:gd name="T10" fmla="*/ 22 w 29"/>
                  <a:gd name="T11" fmla="*/ 45 h 45"/>
                  <a:gd name="T12" fmla="*/ 29 w 29"/>
                  <a:gd name="T13" fmla="*/ 38 h 45"/>
                  <a:gd name="T14" fmla="*/ 29 w 29"/>
                  <a:gd name="T15" fmla="*/ 7 h 45"/>
                  <a:gd name="T16" fmla="*/ 22 w 29"/>
                  <a:gd name="T17" fmla="*/ 0 h 45"/>
                  <a:gd name="T18" fmla="*/ 26 w 29"/>
                  <a:gd name="T19" fmla="*/ 38 h 45"/>
                  <a:gd name="T20" fmla="*/ 22 w 29"/>
                  <a:gd name="T21" fmla="*/ 42 h 45"/>
                  <a:gd name="T22" fmla="*/ 7 w 29"/>
                  <a:gd name="T23" fmla="*/ 42 h 45"/>
                  <a:gd name="T24" fmla="*/ 3 w 29"/>
                  <a:gd name="T25" fmla="*/ 38 h 45"/>
                  <a:gd name="T26" fmla="*/ 3 w 29"/>
                  <a:gd name="T27" fmla="*/ 7 h 45"/>
                  <a:gd name="T28" fmla="*/ 7 w 29"/>
                  <a:gd name="T29" fmla="*/ 3 h 45"/>
                  <a:gd name="T30" fmla="*/ 22 w 29"/>
                  <a:gd name="T31" fmla="*/ 3 h 45"/>
                  <a:gd name="T32" fmla="*/ 26 w 29"/>
                  <a:gd name="T33" fmla="*/ 7 h 45"/>
                  <a:gd name="T34" fmla="*/ 26 w 29"/>
                  <a:gd name="T35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45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2"/>
                      <a:pt x="3" y="45"/>
                      <a:pt x="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6" y="45"/>
                      <a:pt x="29" y="42"/>
                      <a:pt x="29" y="3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3"/>
                      <a:pt x="26" y="0"/>
                      <a:pt x="22" y="0"/>
                    </a:cubicBezTo>
                    <a:close/>
                    <a:moveTo>
                      <a:pt x="26" y="38"/>
                    </a:moveTo>
                    <a:cubicBezTo>
                      <a:pt x="26" y="41"/>
                      <a:pt x="24" y="42"/>
                      <a:pt x="22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5" y="42"/>
                      <a:pt x="3" y="41"/>
                      <a:pt x="3" y="3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3"/>
                      <a:pt x="26" y="5"/>
                      <a:pt x="26" y="7"/>
                    </a:cubicBezTo>
                    <a:lnTo>
                      <a:pt x="2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70"/>
              <p:cNvSpPr>
                <a:spLocks/>
              </p:cNvSpPr>
              <p:nvPr/>
            </p:nvSpPr>
            <p:spPr bwMode="auto">
              <a:xfrm>
                <a:off x="3911" y="2104"/>
                <a:ext cx="12" cy="12"/>
              </a:xfrm>
              <a:custGeom>
                <a:avLst/>
                <a:gdLst>
                  <a:gd name="T0" fmla="*/ 4 w 5"/>
                  <a:gd name="T1" fmla="*/ 0 h 5"/>
                  <a:gd name="T2" fmla="*/ 1 w 5"/>
                  <a:gd name="T3" fmla="*/ 0 h 5"/>
                  <a:gd name="T4" fmla="*/ 0 w 5"/>
                  <a:gd name="T5" fmla="*/ 1 h 5"/>
                  <a:gd name="T6" fmla="*/ 0 w 5"/>
                  <a:gd name="T7" fmla="*/ 4 h 5"/>
                  <a:gd name="T8" fmla="*/ 1 w 5"/>
                  <a:gd name="T9" fmla="*/ 5 h 5"/>
                  <a:gd name="T10" fmla="*/ 4 w 5"/>
                  <a:gd name="T11" fmla="*/ 5 h 5"/>
                  <a:gd name="T12" fmla="*/ 5 w 5"/>
                  <a:gd name="T13" fmla="*/ 4 h 5"/>
                  <a:gd name="T14" fmla="*/ 5 w 5"/>
                  <a:gd name="T15" fmla="*/ 1 h 5"/>
                  <a:gd name="T16" fmla="*/ 4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71"/>
              <p:cNvSpPr>
                <a:spLocks/>
              </p:cNvSpPr>
              <p:nvPr/>
            </p:nvSpPr>
            <p:spPr bwMode="auto">
              <a:xfrm>
                <a:off x="3895" y="2035"/>
                <a:ext cx="45" cy="64"/>
              </a:xfrm>
              <a:custGeom>
                <a:avLst/>
                <a:gdLst>
                  <a:gd name="T0" fmla="*/ 18 w 19"/>
                  <a:gd name="T1" fmla="*/ 0 h 27"/>
                  <a:gd name="T2" fmla="*/ 1 w 19"/>
                  <a:gd name="T3" fmla="*/ 0 h 27"/>
                  <a:gd name="T4" fmla="*/ 0 w 19"/>
                  <a:gd name="T5" fmla="*/ 1 h 27"/>
                  <a:gd name="T6" fmla="*/ 0 w 19"/>
                  <a:gd name="T7" fmla="*/ 25 h 27"/>
                  <a:gd name="T8" fmla="*/ 1 w 19"/>
                  <a:gd name="T9" fmla="*/ 27 h 27"/>
                  <a:gd name="T10" fmla="*/ 18 w 19"/>
                  <a:gd name="T11" fmla="*/ 27 h 27"/>
                  <a:gd name="T12" fmla="*/ 19 w 19"/>
                  <a:gd name="T13" fmla="*/ 25 h 27"/>
                  <a:gd name="T14" fmla="*/ 19 w 19"/>
                  <a:gd name="T15" fmla="*/ 1 h 27"/>
                  <a:gd name="T16" fmla="*/ 18 w 19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7">
                    <a:moveTo>
                      <a:pt x="1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9" y="27"/>
                      <a:pt x="19" y="26"/>
                      <a:pt x="19" y="25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72"/>
              <p:cNvSpPr>
                <a:spLocks noEditPoints="1"/>
              </p:cNvSpPr>
              <p:nvPr/>
            </p:nvSpPr>
            <p:spPr bwMode="auto">
              <a:xfrm>
                <a:off x="3577" y="1883"/>
                <a:ext cx="57" cy="53"/>
              </a:xfrm>
              <a:custGeom>
                <a:avLst/>
                <a:gdLst>
                  <a:gd name="T0" fmla="*/ 22 w 24"/>
                  <a:gd name="T1" fmla="*/ 7 h 22"/>
                  <a:gd name="T2" fmla="*/ 18 w 24"/>
                  <a:gd name="T3" fmla="*/ 1 h 22"/>
                  <a:gd name="T4" fmla="*/ 13 w 24"/>
                  <a:gd name="T5" fmla="*/ 1 h 22"/>
                  <a:gd name="T6" fmla="*/ 2 w 24"/>
                  <a:gd name="T7" fmla="*/ 11 h 22"/>
                  <a:gd name="T8" fmla="*/ 2 w 24"/>
                  <a:gd name="T9" fmla="*/ 15 h 22"/>
                  <a:gd name="T10" fmla="*/ 6 w 24"/>
                  <a:gd name="T11" fmla="*/ 21 h 22"/>
                  <a:gd name="T12" fmla="*/ 11 w 24"/>
                  <a:gd name="T13" fmla="*/ 21 h 22"/>
                  <a:gd name="T14" fmla="*/ 22 w 24"/>
                  <a:gd name="T15" fmla="*/ 11 h 22"/>
                  <a:gd name="T16" fmla="*/ 22 w 24"/>
                  <a:gd name="T17" fmla="*/ 7 h 22"/>
                  <a:gd name="T18" fmla="*/ 10 w 24"/>
                  <a:gd name="T19" fmla="*/ 20 h 22"/>
                  <a:gd name="T20" fmla="*/ 7 w 24"/>
                  <a:gd name="T21" fmla="*/ 20 h 22"/>
                  <a:gd name="T22" fmla="*/ 3 w 24"/>
                  <a:gd name="T23" fmla="*/ 14 h 22"/>
                  <a:gd name="T24" fmla="*/ 3 w 24"/>
                  <a:gd name="T25" fmla="*/ 12 h 22"/>
                  <a:gd name="T26" fmla="*/ 14 w 24"/>
                  <a:gd name="T27" fmla="*/ 2 h 22"/>
                  <a:gd name="T28" fmla="*/ 17 w 24"/>
                  <a:gd name="T29" fmla="*/ 2 h 22"/>
                  <a:gd name="T30" fmla="*/ 21 w 24"/>
                  <a:gd name="T31" fmla="*/ 8 h 22"/>
                  <a:gd name="T32" fmla="*/ 21 w 24"/>
                  <a:gd name="T33" fmla="*/ 10 h 22"/>
                  <a:gd name="T34" fmla="*/ 10 w 24"/>
                  <a:gd name="T3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22">
                    <a:moveTo>
                      <a:pt x="22" y="7"/>
                    </a:move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4" y="0"/>
                      <a:pt x="13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0" y="14"/>
                      <a:pt x="2" y="15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8" y="22"/>
                      <a:pt x="10" y="22"/>
                      <a:pt x="11" y="2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4" y="10"/>
                      <a:pt x="24" y="8"/>
                      <a:pt x="22" y="7"/>
                    </a:cubicBezTo>
                    <a:close/>
                    <a:moveTo>
                      <a:pt x="10" y="20"/>
                    </a:moveTo>
                    <a:cubicBezTo>
                      <a:pt x="9" y="21"/>
                      <a:pt x="8" y="21"/>
                      <a:pt x="7" y="2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2"/>
                      <a:pt x="3" y="1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5" y="1"/>
                      <a:pt x="16" y="1"/>
                      <a:pt x="17" y="2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10"/>
                      <a:pt x="21" y="10"/>
                    </a:cubicBezTo>
                    <a:lnTo>
                      <a:pt x="1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73"/>
              <p:cNvSpPr>
                <a:spLocks/>
              </p:cNvSpPr>
              <p:nvPr/>
            </p:nvSpPr>
            <p:spPr bwMode="auto">
              <a:xfrm>
                <a:off x="3589" y="1917"/>
                <a:ext cx="9" cy="7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0 h 3"/>
                  <a:gd name="T4" fmla="*/ 2 w 4"/>
                  <a:gd name="T5" fmla="*/ 0 h 3"/>
                  <a:gd name="T6" fmla="*/ 1 w 4"/>
                  <a:gd name="T7" fmla="*/ 1 h 3"/>
                  <a:gd name="T8" fmla="*/ 0 w 4"/>
                  <a:gd name="T9" fmla="*/ 2 h 3"/>
                  <a:gd name="T10" fmla="*/ 1 w 4"/>
                  <a:gd name="T11" fmla="*/ 3 h 3"/>
                  <a:gd name="T12" fmla="*/ 2 w 4"/>
                  <a:gd name="T13" fmla="*/ 3 h 3"/>
                  <a:gd name="T14" fmla="*/ 3 w 4"/>
                  <a:gd name="T15" fmla="*/ 2 h 3"/>
                  <a:gd name="T16" fmla="*/ 3 w 4"/>
                  <a:gd name="T1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74"/>
              <p:cNvSpPr>
                <a:spLocks/>
              </p:cNvSpPr>
              <p:nvPr/>
            </p:nvSpPr>
            <p:spPr bwMode="auto">
              <a:xfrm>
                <a:off x="3591" y="1891"/>
                <a:ext cx="36" cy="33"/>
              </a:xfrm>
              <a:custGeom>
                <a:avLst/>
                <a:gdLst>
                  <a:gd name="T0" fmla="*/ 15 w 15"/>
                  <a:gd name="T1" fmla="*/ 6 h 14"/>
                  <a:gd name="T2" fmla="*/ 9 w 15"/>
                  <a:gd name="T3" fmla="*/ 0 h 14"/>
                  <a:gd name="T4" fmla="*/ 9 w 15"/>
                  <a:gd name="T5" fmla="*/ 0 h 14"/>
                  <a:gd name="T6" fmla="*/ 0 w 15"/>
                  <a:gd name="T7" fmla="*/ 7 h 14"/>
                  <a:gd name="T8" fmla="*/ 0 w 15"/>
                  <a:gd name="T9" fmla="*/ 8 h 14"/>
                  <a:gd name="T10" fmla="*/ 5 w 15"/>
                  <a:gd name="T11" fmla="*/ 14 h 14"/>
                  <a:gd name="T12" fmla="*/ 6 w 15"/>
                  <a:gd name="T13" fmla="*/ 14 h 14"/>
                  <a:gd name="T14" fmla="*/ 15 w 15"/>
                  <a:gd name="T15" fmla="*/ 7 h 14"/>
                  <a:gd name="T16" fmla="*/ 15 w 15"/>
                  <a:gd name="T1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4">
                    <a:moveTo>
                      <a:pt x="15" y="6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6"/>
                      <a:pt x="15" y="6"/>
                      <a:pt x="1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75"/>
              <p:cNvSpPr>
                <a:spLocks noEditPoints="1"/>
              </p:cNvSpPr>
              <p:nvPr/>
            </p:nvSpPr>
            <p:spPr bwMode="auto">
              <a:xfrm>
                <a:off x="3942" y="1857"/>
                <a:ext cx="31" cy="43"/>
              </a:xfrm>
              <a:custGeom>
                <a:avLst/>
                <a:gdLst>
                  <a:gd name="T0" fmla="*/ 0 w 31"/>
                  <a:gd name="T1" fmla="*/ 38 h 43"/>
                  <a:gd name="T2" fmla="*/ 5 w 31"/>
                  <a:gd name="T3" fmla="*/ 43 h 43"/>
                  <a:gd name="T4" fmla="*/ 31 w 31"/>
                  <a:gd name="T5" fmla="*/ 43 h 43"/>
                  <a:gd name="T6" fmla="*/ 31 w 31"/>
                  <a:gd name="T7" fmla="*/ 0 h 43"/>
                  <a:gd name="T8" fmla="*/ 2 w 31"/>
                  <a:gd name="T9" fmla="*/ 0 h 43"/>
                  <a:gd name="T10" fmla="*/ 0 w 31"/>
                  <a:gd name="T11" fmla="*/ 38 h 43"/>
                  <a:gd name="T12" fmla="*/ 9 w 31"/>
                  <a:gd name="T13" fmla="*/ 38 h 43"/>
                  <a:gd name="T14" fmla="*/ 7 w 31"/>
                  <a:gd name="T15" fmla="*/ 38 h 43"/>
                  <a:gd name="T16" fmla="*/ 7 w 31"/>
                  <a:gd name="T17" fmla="*/ 34 h 43"/>
                  <a:gd name="T18" fmla="*/ 9 w 31"/>
                  <a:gd name="T19" fmla="*/ 34 h 43"/>
                  <a:gd name="T20" fmla="*/ 9 w 31"/>
                  <a:gd name="T21" fmla="*/ 38 h 43"/>
                  <a:gd name="T22" fmla="*/ 16 w 31"/>
                  <a:gd name="T23" fmla="*/ 38 h 43"/>
                  <a:gd name="T24" fmla="*/ 12 w 31"/>
                  <a:gd name="T25" fmla="*/ 38 h 43"/>
                  <a:gd name="T26" fmla="*/ 12 w 31"/>
                  <a:gd name="T27" fmla="*/ 34 h 43"/>
                  <a:gd name="T28" fmla="*/ 16 w 31"/>
                  <a:gd name="T29" fmla="*/ 34 h 43"/>
                  <a:gd name="T30" fmla="*/ 16 w 31"/>
                  <a:gd name="T31" fmla="*/ 38 h 43"/>
                  <a:gd name="T32" fmla="*/ 21 w 31"/>
                  <a:gd name="T33" fmla="*/ 38 h 43"/>
                  <a:gd name="T34" fmla="*/ 19 w 31"/>
                  <a:gd name="T35" fmla="*/ 38 h 43"/>
                  <a:gd name="T36" fmla="*/ 19 w 31"/>
                  <a:gd name="T37" fmla="*/ 34 h 43"/>
                  <a:gd name="T38" fmla="*/ 21 w 31"/>
                  <a:gd name="T39" fmla="*/ 34 h 43"/>
                  <a:gd name="T40" fmla="*/ 21 w 31"/>
                  <a:gd name="T41" fmla="*/ 38 h 43"/>
                  <a:gd name="T42" fmla="*/ 28 w 31"/>
                  <a:gd name="T43" fmla="*/ 41 h 43"/>
                  <a:gd name="T44" fmla="*/ 24 w 31"/>
                  <a:gd name="T45" fmla="*/ 41 h 43"/>
                  <a:gd name="T46" fmla="*/ 24 w 31"/>
                  <a:gd name="T47" fmla="*/ 34 h 43"/>
                  <a:gd name="T48" fmla="*/ 28 w 31"/>
                  <a:gd name="T49" fmla="*/ 34 h 43"/>
                  <a:gd name="T50" fmla="*/ 28 w 31"/>
                  <a:gd name="T51" fmla="*/ 41 h 43"/>
                  <a:gd name="T52" fmla="*/ 5 w 31"/>
                  <a:gd name="T53" fmla="*/ 5 h 43"/>
                  <a:gd name="T54" fmla="*/ 28 w 31"/>
                  <a:gd name="T55" fmla="*/ 5 h 43"/>
                  <a:gd name="T56" fmla="*/ 28 w 31"/>
                  <a:gd name="T57" fmla="*/ 12 h 43"/>
                  <a:gd name="T58" fmla="*/ 5 w 31"/>
                  <a:gd name="T59" fmla="*/ 12 h 43"/>
                  <a:gd name="T60" fmla="*/ 5 w 31"/>
                  <a:gd name="T61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43">
                    <a:moveTo>
                      <a:pt x="0" y="38"/>
                    </a:moveTo>
                    <a:lnTo>
                      <a:pt x="5" y="43"/>
                    </a:lnTo>
                    <a:lnTo>
                      <a:pt x="31" y="43"/>
                    </a:lnTo>
                    <a:lnTo>
                      <a:pt x="31" y="0"/>
                    </a:lnTo>
                    <a:lnTo>
                      <a:pt x="2" y="0"/>
                    </a:lnTo>
                    <a:lnTo>
                      <a:pt x="0" y="38"/>
                    </a:lnTo>
                    <a:close/>
                    <a:moveTo>
                      <a:pt x="9" y="38"/>
                    </a:moveTo>
                    <a:lnTo>
                      <a:pt x="7" y="38"/>
                    </a:lnTo>
                    <a:lnTo>
                      <a:pt x="7" y="34"/>
                    </a:lnTo>
                    <a:lnTo>
                      <a:pt x="9" y="34"/>
                    </a:lnTo>
                    <a:lnTo>
                      <a:pt x="9" y="38"/>
                    </a:lnTo>
                    <a:close/>
                    <a:moveTo>
                      <a:pt x="16" y="38"/>
                    </a:moveTo>
                    <a:lnTo>
                      <a:pt x="12" y="38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8"/>
                    </a:lnTo>
                    <a:close/>
                    <a:moveTo>
                      <a:pt x="21" y="38"/>
                    </a:moveTo>
                    <a:lnTo>
                      <a:pt x="19" y="38"/>
                    </a:lnTo>
                    <a:lnTo>
                      <a:pt x="19" y="34"/>
                    </a:lnTo>
                    <a:lnTo>
                      <a:pt x="21" y="34"/>
                    </a:lnTo>
                    <a:lnTo>
                      <a:pt x="21" y="38"/>
                    </a:lnTo>
                    <a:close/>
                    <a:moveTo>
                      <a:pt x="28" y="41"/>
                    </a:moveTo>
                    <a:lnTo>
                      <a:pt x="24" y="41"/>
                    </a:lnTo>
                    <a:lnTo>
                      <a:pt x="24" y="34"/>
                    </a:lnTo>
                    <a:lnTo>
                      <a:pt x="28" y="34"/>
                    </a:lnTo>
                    <a:lnTo>
                      <a:pt x="28" y="41"/>
                    </a:lnTo>
                    <a:close/>
                    <a:moveTo>
                      <a:pt x="5" y="5"/>
                    </a:moveTo>
                    <a:lnTo>
                      <a:pt x="28" y="5"/>
                    </a:lnTo>
                    <a:lnTo>
                      <a:pt x="28" y="12"/>
                    </a:lnTo>
                    <a:lnTo>
                      <a:pt x="5" y="12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76"/>
              <p:cNvSpPr>
                <a:spLocks noEditPoints="1"/>
              </p:cNvSpPr>
              <p:nvPr/>
            </p:nvSpPr>
            <p:spPr bwMode="auto">
              <a:xfrm>
                <a:off x="3764" y="1433"/>
                <a:ext cx="26" cy="33"/>
              </a:xfrm>
              <a:custGeom>
                <a:avLst/>
                <a:gdLst>
                  <a:gd name="T0" fmla="*/ 26 w 26"/>
                  <a:gd name="T1" fmla="*/ 4 h 33"/>
                  <a:gd name="T2" fmla="*/ 22 w 26"/>
                  <a:gd name="T3" fmla="*/ 0 h 33"/>
                  <a:gd name="T4" fmla="*/ 3 w 26"/>
                  <a:gd name="T5" fmla="*/ 0 h 33"/>
                  <a:gd name="T6" fmla="*/ 0 w 26"/>
                  <a:gd name="T7" fmla="*/ 33 h 33"/>
                  <a:gd name="T8" fmla="*/ 24 w 26"/>
                  <a:gd name="T9" fmla="*/ 33 h 33"/>
                  <a:gd name="T10" fmla="*/ 26 w 26"/>
                  <a:gd name="T11" fmla="*/ 4 h 33"/>
                  <a:gd name="T12" fmla="*/ 19 w 26"/>
                  <a:gd name="T13" fmla="*/ 2 h 33"/>
                  <a:gd name="T14" fmla="*/ 22 w 26"/>
                  <a:gd name="T15" fmla="*/ 2 h 33"/>
                  <a:gd name="T16" fmla="*/ 22 w 26"/>
                  <a:gd name="T17" fmla="*/ 9 h 33"/>
                  <a:gd name="T18" fmla="*/ 19 w 26"/>
                  <a:gd name="T19" fmla="*/ 7 h 33"/>
                  <a:gd name="T20" fmla="*/ 19 w 26"/>
                  <a:gd name="T21" fmla="*/ 2 h 33"/>
                  <a:gd name="T22" fmla="*/ 14 w 26"/>
                  <a:gd name="T23" fmla="*/ 2 h 33"/>
                  <a:gd name="T24" fmla="*/ 17 w 26"/>
                  <a:gd name="T25" fmla="*/ 2 h 33"/>
                  <a:gd name="T26" fmla="*/ 17 w 26"/>
                  <a:gd name="T27" fmla="*/ 7 h 33"/>
                  <a:gd name="T28" fmla="*/ 14 w 26"/>
                  <a:gd name="T29" fmla="*/ 7 h 33"/>
                  <a:gd name="T30" fmla="*/ 14 w 26"/>
                  <a:gd name="T31" fmla="*/ 2 h 33"/>
                  <a:gd name="T32" fmla="*/ 10 w 26"/>
                  <a:gd name="T33" fmla="*/ 2 h 33"/>
                  <a:gd name="T34" fmla="*/ 12 w 26"/>
                  <a:gd name="T35" fmla="*/ 2 h 33"/>
                  <a:gd name="T36" fmla="*/ 12 w 26"/>
                  <a:gd name="T37" fmla="*/ 7 h 33"/>
                  <a:gd name="T38" fmla="*/ 10 w 26"/>
                  <a:gd name="T39" fmla="*/ 7 h 33"/>
                  <a:gd name="T40" fmla="*/ 10 w 26"/>
                  <a:gd name="T41" fmla="*/ 2 h 33"/>
                  <a:gd name="T42" fmla="*/ 5 w 26"/>
                  <a:gd name="T43" fmla="*/ 2 h 33"/>
                  <a:gd name="T44" fmla="*/ 7 w 26"/>
                  <a:gd name="T45" fmla="*/ 2 h 33"/>
                  <a:gd name="T46" fmla="*/ 7 w 26"/>
                  <a:gd name="T47" fmla="*/ 7 h 33"/>
                  <a:gd name="T48" fmla="*/ 5 w 26"/>
                  <a:gd name="T49" fmla="*/ 7 h 33"/>
                  <a:gd name="T50" fmla="*/ 5 w 26"/>
                  <a:gd name="T51" fmla="*/ 2 h 33"/>
                  <a:gd name="T52" fmla="*/ 22 w 26"/>
                  <a:gd name="T53" fmla="*/ 30 h 33"/>
                  <a:gd name="T54" fmla="*/ 5 w 26"/>
                  <a:gd name="T55" fmla="*/ 30 h 33"/>
                  <a:gd name="T56" fmla="*/ 5 w 26"/>
                  <a:gd name="T57" fmla="*/ 23 h 33"/>
                  <a:gd name="T58" fmla="*/ 22 w 26"/>
                  <a:gd name="T59" fmla="*/ 26 h 33"/>
                  <a:gd name="T60" fmla="*/ 22 w 26"/>
                  <a:gd name="T61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33">
                    <a:moveTo>
                      <a:pt x="26" y="4"/>
                    </a:moveTo>
                    <a:lnTo>
                      <a:pt x="22" y="0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24" y="33"/>
                    </a:lnTo>
                    <a:lnTo>
                      <a:pt x="26" y="4"/>
                    </a:lnTo>
                    <a:close/>
                    <a:moveTo>
                      <a:pt x="19" y="2"/>
                    </a:moveTo>
                    <a:lnTo>
                      <a:pt x="22" y="2"/>
                    </a:lnTo>
                    <a:lnTo>
                      <a:pt x="22" y="9"/>
                    </a:lnTo>
                    <a:lnTo>
                      <a:pt x="19" y="7"/>
                    </a:lnTo>
                    <a:lnTo>
                      <a:pt x="19" y="2"/>
                    </a:lnTo>
                    <a:close/>
                    <a:moveTo>
                      <a:pt x="14" y="2"/>
                    </a:moveTo>
                    <a:lnTo>
                      <a:pt x="17" y="2"/>
                    </a:lnTo>
                    <a:lnTo>
                      <a:pt x="17" y="7"/>
                    </a:lnTo>
                    <a:lnTo>
                      <a:pt x="14" y="7"/>
                    </a:lnTo>
                    <a:lnTo>
                      <a:pt x="14" y="2"/>
                    </a:lnTo>
                    <a:close/>
                    <a:moveTo>
                      <a:pt x="10" y="2"/>
                    </a:moveTo>
                    <a:lnTo>
                      <a:pt x="12" y="2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2"/>
                    </a:lnTo>
                    <a:close/>
                    <a:moveTo>
                      <a:pt x="5" y="2"/>
                    </a:moveTo>
                    <a:lnTo>
                      <a:pt x="7" y="2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2"/>
                    </a:lnTo>
                    <a:close/>
                    <a:moveTo>
                      <a:pt x="22" y="30"/>
                    </a:moveTo>
                    <a:lnTo>
                      <a:pt x="5" y="30"/>
                    </a:lnTo>
                    <a:lnTo>
                      <a:pt x="5" y="23"/>
                    </a:lnTo>
                    <a:lnTo>
                      <a:pt x="22" y="26"/>
                    </a:lnTo>
                    <a:lnTo>
                      <a:pt x="2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77"/>
              <p:cNvSpPr>
                <a:spLocks/>
              </p:cNvSpPr>
              <p:nvPr/>
            </p:nvSpPr>
            <p:spPr bwMode="auto">
              <a:xfrm>
                <a:off x="3778" y="1698"/>
                <a:ext cx="119" cy="74"/>
              </a:xfrm>
              <a:custGeom>
                <a:avLst/>
                <a:gdLst>
                  <a:gd name="T0" fmla="*/ 8 w 119"/>
                  <a:gd name="T1" fmla="*/ 38 h 74"/>
                  <a:gd name="T2" fmla="*/ 8 w 119"/>
                  <a:gd name="T3" fmla="*/ 26 h 74"/>
                  <a:gd name="T4" fmla="*/ 36 w 119"/>
                  <a:gd name="T5" fmla="*/ 12 h 74"/>
                  <a:gd name="T6" fmla="*/ 36 w 119"/>
                  <a:gd name="T7" fmla="*/ 38 h 74"/>
                  <a:gd name="T8" fmla="*/ 41 w 119"/>
                  <a:gd name="T9" fmla="*/ 38 h 74"/>
                  <a:gd name="T10" fmla="*/ 41 w 119"/>
                  <a:gd name="T11" fmla="*/ 26 h 74"/>
                  <a:gd name="T12" fmla="*/ 69 w 119"/>
                  <a:gd name="T13" fmla="*/ 12 h 74"/>
                  <a:gd name="T14" fmla="*/ 69 w 119"/>
                  <a:gd name="T15" fmla="*/ 38 h 74"/>
                  <a:gd name="T16" fmla="*/ 79 w 119"/>
                  <a:gd name="T17" fmla="*/ 38 h 74"/>
                  <a:gd name="T18" fmla="*/ 79 w 119"/>
                  <a:gd name="T19" fmla="*/ 0 h 74"/>
                  <a:gd name="T20" fmla="*/ 90 w 119"/>
                  <a:gd name="T21" fmla="*/ 0 h 74"/>
                  <a:gd name="T22" fmla="*/ 90 w 119"/>
                  <a:gd name="T23" fmla="*/ 38 h 74"/>
                  <a:gd name="T24" fmla="*/ 95 w 119"/>
                  <a:gd name="T25" fmla="*/ 38 h 74"/>
                  <a:gd name="T26" fmla="*/ 95 w 119"/>
                  <a:gd name="T27" fmla="*/ 0 h 74"/>
                  <a:gd name="T28" fmla="*/ 109 w 119"/>
                  <a:gd name="T29" fmla="*/ 0 h 74"/>
                  <a:gd name="T30" fmla="*/ 109 w 119"/>
                  <a:gd name="T31" fmla="*/ 38 h 74"/>
                  <a:gd name="T32" fmla="*/ 119 w 119"/>
                  <a:gd name="T33" fmla="*/ 38 h 74"/>
                  <a:gd name="T34" fmla="*/ 119 w 119"/>
                  <a:gd name="T35" fmla="*/ 74 h 74"/>
                  <a:gd name="T36" fmla="*/ 0 w 119"/>
                  <a:gd name="T37" fmla="*/ 74 h 74"/>
                  <a:gd name="T38" fmla="*/ 0 w 119"/>
                  <a:gd name="T39" fmla="*/ 38 h 74"/>
                  <a:gd name="T40" fmla="*/ 8 w 119"/>
                  <a:gd name="T41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9" h="74">
                    <a:moveTo>
                      <a:pt x="8" y="38"/>
                    </a:moveTo>
                    <a:lnTo>
                      <a:pt x="8" y="26"/>
                    </a:lnTo>
                    <a:lnTo>
                      <a:pt x="36" y="12"/>
                    </a:lnTo>
                    <a:lnTo>
                      <a:pt x="36" y="38"/>
                    </a:lnTo>
                    <a:lnTo>
                      <a:pt x="41" y="38"/>
                    </a:lnTo>
                    <a:lnTo>
                      <a:pt x="41" y="26"/>
                    </a:lnTo>
                    <a:lnTo>
                      <a:pt x="69" y="12"/>
                    </a:lnTo>
                    <a:lnTo>
                      <a:pt x="69" y="38"/>
                    </a:lnTo>
                    <a:lnTo>
                      <a:pt x="79" y="38"/>
                    </a:lnTo>
                    <a:lnTo>
                      <a:pt x="79" y="0"/>
                    </a:lnTo>
                    <a:lnTo>
                      <a:pt x="90" y="0"/>
                    </a:lnTo>
                    <a:lnTo>
                      <a:pt x="90" y="38"/>
                    </a:lnTo>
                    <a:lnTo>
                      <a:pt x="95" y="38"/>
                    </a:lnTo>
                    <a:lnTo>
                      <a:pt x="95" y="0"/>
                    </a:lnTo>
                    <a:lnTo>
                      <a:pt x="109" y="0"/>
                    </a:lnTo>
                    <a:lnTo>
                      <a:pt x="109" y="38"/>
                    </a:lnTo>
                    <a:lnTo>
                      <a:pt x="119" y="38"/>
                    </a:lnTo>
                    <a:lnTo>
                      <a:pt x="119" y="74"/>
                    </a:lnTo>
                    <a:lnTo>
                      <a:pt x="0" y="74"/>
                    </a:lnTo>
                    <a:lnTo>
                      <a:pt x="0" y="38"/>
                    </a:ln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78"/>
              <p:cNvSpPr>
                <a:spLocks/>
              </p:cNvSpPr>
              <p:nvPr/>
            </p:nvSpPr>
            <p:spPr bwMode="auto">
              <a:xfrm>
                <a:off x="3966" y="2292"/>
                <a:ext cx="28" cy="14"/>
              </a:xfrm>
              <a:custGeom>
                <a:avLst/>
                <a:gdLst>
                  <a:gd name="T0" fmla="*/ 12 w 12"/>
                  <a:gd name="T1" fmla="*/ 0 h 6"/>
                  <a:gd name="T2" fmla="*/ 6 w 12"/>
                  <a:gd name="T3" fmla="*/ 0 h 6"/>
                  <a:gd name="T4" fmla="*/ 0 w 12"/>
                  <a:gd name="T5" fmla="*/ 6 h 6"/>
                  <a:gd name="T6" fmla="*/ 12 w 12"/>
                  <a:gd name="T7" fmla="*/ 6 h 6"/>
                  <a:gd name="T8" fmla="*/ 12 w 1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cubicBezTo>
                      <a:pt x="12" y="0"/>
                      <a:pt x="11" y="0"/>
                      <a:pt x="6" y="0"/>
                    </a:cubicBezTo>
                    <a:cubicBezTo>
                      <a:pt x="2" y="0"/>
                      <a:pt x="0" y="6"/>
                      <a:pt x="0" y="6"/>
                    </a:cubicBezTo>
                    <a:cubicBezTo>
                      <a:pt x="12" y="6"/>
                      <a:pt x="12" y="6"/>
                      <a:pt x="12" y="6"/>
                    </a:cubicBez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79"/>
              <p:cNvSpPr>
                <a:spLocks noEditPoints="1"/>
              </p:cNvSpPr>
              <p:nvPr/>
            </p:nvSpPr>
            <p:spPr bwMode="auto">
              <a:xfrm>
                <a:off x="3944" y="2308"/>
                <a:ext cx="102" cy="29"/>
              </a:xfrm>
              <a:custGeom>
                <a:avLst/>
                <a:gdLst>
                  <a:gd name="T0" fmla="*/ 42 w 43"/>
                  <a:gd name="T1" fmla="*/ 9 h 12"/>
                  <a:gd name="T2" fmla="*/ 42 w 43"/>
                  <a:gd name="T3" fmla="*/ 8 h 12"/>
                  <a:gd name="T4" fmla="*/ 42 w 43"/>
                  <a:gd name="T5" fmla="*/ 4 h 12"/>
                  <a:gd name="T6" fmla="*/ 38 w 43"/>
                  <a:gd name="T7" fmla="*/ 0 h 12"/>
                  <a:gd name="T8" fmla="*/ 6 w 43"/>
                  <a:gd name="T9" fmla="*/ 0 h 12"/>
                  <a:gd name="T10" fmla="*/ 2 w 43"/>
                  <a:gd name="T11" fmla="*/ 4 h 12"/>
                  <a:gd name="T12" fmla="*/ 2 w 43"/>
                  <a:gd name="T13" fmla="*/ 8 h 12"/>
                  <a:gd name="T14" fmla="*/ 2 w 43"/>
                  <a:gd name="T15" fmla="*/ 9 h 12"/>
                  <a:gd name="T16" fmla="*/ 0 w 43"/>
                  <a:gd name="T17" fmla="*/ 10 h 12"/>
                  <a:gd name="T18" fmla="*/ 2 w 43"/>
                  <a:gd name="T19" fmla="*/ 12 h 12"/>
                  <a:gd name="T20" fmla="*/ 4 w 43"/>
                  <a:gd name="T21" fmla="*/ 12 h 12"/>
                  <a:gd name="T22" fmla="*/ 6 w 43"/>
                  <a:gd name="T23" fmla="*/ 12 h 12"/>
                  <a:gd name="T24" fmla="*/ 6 w 43"/>
                  <a:gd name="T25" fmla="*/ 12 h 12"/>
                  <a:gd name="T26" fmla="*/ 6 w 43"/>
                  <a:gd name="T27" fmla="*/ 11 h 12"/>
                  <a:gd name="T28" fmla="*/ 10 w 43"/>
                  <a:gd name="T29" fmla="*/ 6 h 12"/>
                  <a:gd name="T30" fmla="*/ 15 w 43"/>
                  <a:gd name="T31" fmla="*/ 11 h 12"/>
                  <a:gd name="T32" fmla="*/ 15 w 43"/>
                  <a:gd name="T33" fmla="*/ 12 h 12"/>
                  <a:gd name="T34" fmla="*/ 28 w 43"/>
                  <a:gd name="T35" fmla="*/ 12 h 12"/>
                  <a:gd name="T36" fmla="*/ 28 w 43"/>
                  <a:gd name="T37" fmla="*/ 11 h 12"/>
                  <a:gd name="T38" fmla="*/ 33 w 43"/>
                  <a:gd name="T39" fmla="*/ 6 h 12"/>
                  <a:gd name="T40" fmla="*/ 37 w 43"/>
                  <a:gd name="T41" fmla="*/ 11 h 12"/>
                  <a:gd name="T42" fmla="*/ 37 w 43"/>
                  <a:gd name="T43" fmla="*/ 12 h 12"/>
                  <a:gd name="T44" fmla="*/ 38 w 43"/>
                  <a:gd name="T45" fmla="*/ 12 h 12"/>
                  <a:gd name="T46" fmla="*/ 40 w 43"/>
                  <a:gd name="T47" fmla="*/ 11 h 12"/>
                  <a:gd name="T48" fmla="*/ 41 w 43"/>
                  <a:gd name="T49" fmla="*/ 11 h 12"/>
                  <a:gd name="T50" fmla="*/ 42 w 43"/>
                  <a:gd name="T51" fmla="*/ 11 h 12"/>
                  <a:gd name="T52" fmla="*/ 43 w 43"/>
                  <a:gd name="T53" fmla="*/ 10 h 12"/>
                  <a:gd name="T54" fmla="*/ 42 w 43"/>
                  <a:gd name="T55" fmla="*/ 9 h 12"/>
                  <a:gd name="T56" fmla="*/ 3 w 43"/>
                  <a:gd name="T57" fmla="*/ 7 h 12"/>
                  <a:gd name="T58" fmla="*/ 2 w 43"/>
                  <a:gd name="T59" fmla="*/ 6 h 12"/>
                  <a:gd name="T60" fmla="*/ 3 w 43"/>
                  <a:gd name="T61" fmla="*/ 4 h 12"/>
                  <a:gd name="T62" fmla="*/ 3 w 43"/>
                  <a:gd name="T63" fmla="*/ 6 h 12"/>
                  <a:gd name="T64" fmla="*/ 3 w 43"/>
                  <a:gd name="T65" fmla="*/ 7 h 12"/>
                  <a:gd name="T66" fmla="*/ 20 w 43"/>
                  <a:gd name="T67" fmla="*/ 3 h 12"/>
                  <a:gd name="T68" fmla="*/ 19 w 43"/>
                  <a:gd name="T69" fmla="*/ 3 h 12"/>
                  <a:gd name="T70" fmla="*/ 16 w 43"/>
                  <a:gd name="T71" fmla="*/ 3 h 12"/>
                  <a:gd name="T72" fmla="*/ 15 w 43"/>
                  <a:gd name="T73" fmla="*/ 3 h 12"/>
                  <a:gd name="T74" fmla="*/ 15 w 43"/>
                  <a:gd name="T75" fmla="*/ 2 h 12"/>
                  <a:gd name="T76" fmla="*/ 16 w 43"/>
                  <a:gd name="T77" fmla="*/ 2 h 12"/>
                  <a:gd name="T78" fmla="*/ 19 w 43"/>
                  <a:gd name="T79" fmla="*/ 2 h 12"/>
                  <a:gd name="T80" fmla="*/ 20 w 43"/>
                  <a:gd name="T81" fmla="*/ 2 h 12"/>
                  <a:gd name="T82" fmla="*/ 20 w 43"/>
                  <a:gd name="T8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3" h="12">
                    <a:moveTo>
                      <a:pt x="42" y="9"/>
                    </a:moveTo>
                    <a:cubicBezTo>
                      <a:pt x="42" y="9"/>
                      <a:pt x="42" y="9"/>
                      <a:pt x="42" y="8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2" y="1"/>
                      <a:pt x="2" y="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6" y="8"/>
                      <a:pt x="8" y="6"/>
                      <a:pt x="10" y="6"/>
                    </a:cubicBezTo>
                    <a:cubicBezTo>
                      <a:pt x="13" y="6"/>
                      <a:pt x="15" y="8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2"/>
                      <a:pt x="28" y="11"/>
                      <a:pt x="28" y="11"/>
                    </a:cubicBezTo>
                    <a:cubicBezTo>
                      <a:pt x="28" y="8"/>
                      <a:pt x="30" y="6"/>
                      <a:pt x="33" y="6"/>
                    </a:cubicBezTo>
                    <a:cubicBezTo>
                      <a:pt x="35" y="6"/>
                      <a:pt x="37" y="8"/>
                      <a:pt x="37" y="11"/>
                    </a:cubicBezTo>
                    <a:cubicBezTo>
                      <a:pt x="37" y="11"/>
                      <a:pt x="37" y="12"/>
                      <a:pt x="37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2"/>
                      <a:pt x="40" y="11"/>
                    </a:cubicBezTo>
                    <a:cubicBezTo>
                      <a:pt x="40" y="11"/>
                      <a:pt x="41" y="11"/>
                      <a:pt x="41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1"/>
                      <a:pt x="43" y="11"/>
                      <a:pt x="43" y="10"/>
                    </a:cubicBezTo>
                    <a:cubicBezTo>
                      <a:pt x="43" y="10"/>
                      <a:pt x="42" y="9"/>
                      <a:pt x="42" y="9"/>
                    </a:cubicBezTo>
                    <a:close/>
                    <a:moveTo>
                      <a:pt x="3" y="7"/>
                    </a:moveTo>
                    <a:cubicBezTo>
                      <a:pt x="2" y="7"/>
                      <a:pt x="2" y="7"/>
                      <a:pt x="2" y="6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lose/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6" y="2"/>
                      <a:pt x="16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lnTo>
                      <a:pt x="2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80"/>
              <p:cNvSpPr>
                <a:spLocks noEditPoints="1"/>
              </p:cNvSpPr>
              <p:nvPr/>
            </p:nvSpPr>
            <p:spPr bwMode="auto">
              <a:xfrm>
                <a:off x="3961" y="2325"/>
                <a:ext cx="16" cy="1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4 h 7"/>
                  <a:gd name="T4" fmla="*/ 3 w 7"/>
                  <a:gd name="T5" fmla="*/ 7 h 7"/>
                  <a:gd name="T6" fmla="*/ 7 w 7"/>
                  <a:gd name="T7" fmla="*/ 4 h 7"/>
                  <a:gd name="T8" fmla="*/ 3 w 7"/>
                  <a:gd name="T9" fmla="*/ 0 h 7"/>
                  <a:gd name="T10" fmla="*/ 3 w 7"/>
                  <a:gd name="T11" fmla="*/ 5 h 7"/>
                  <a:gd name="T12" fmla="*/ 2 w 7"/>
                  <a:gd name="T13" fmla="*/ 4 h 7"/>
                  <a:gd name="T14" fmla="*/ 3 w 7"/>
                  <a:gd name="T15" fmla="*/ 2 h 7"/>
                  <a:gd name="T16" fmla="*/ 5 w 7"/>
                  <a:gd name="T17" fmla="*/ 4 h 7"/>
                  <a:gd name="T18" fmla="*/ 3 w 7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6" y="7"/>
                      <a:pt x="7" y="6"/>
                      <a:pt x="7" y="4"/>
                    </a:cubicBezTo>
                    <a:cubicBezTo>
                      <a:pt x="7" y="1"/>
                      <a:pt x="6" y="0"/>
                      <a:pt x="3" y="0"/>
                    </a:cubicBezTo>
                    <a:close/>
                    <a:moveTo>
                      <a:pt x="3" y="5"/>
                    </a:moveTo>
                    <a:cubicBezTo>
                      <a:pt x="3" y="5"/>
                      <a:pt x="2" y="5"/>
                      <a:pt x="2" y="4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4" y="2"/>
                      <a:pt x="5" y="3"/>
                      <a:pt x="5" y="4"/>
                    </a:cubicBezTo>
                    <a:cubicBezTo>
                      <a:pt x="5" y="5"/>
                      <a:pt x="4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81"/>
              <p:cNvSpPr>
                <a:spLocks noEditPoints="1"/>
              </p:cNvSpPr>
              <p:nvPr/>
            </p:nvSpPr>
            <p:spPr bwMode="auto">
              <a:xfrm>
                <a:off x="4013" y="2325"/>
                <a:ext cx="17" cy="1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4 h 7"/>
                  <a:gd name="T4" fmla="*/ 4 w 7"/>
                  <a:gd name="T5" fmla="*/ 7 h 7"/>
                  <a:gd name="T6" fmla="*/ 7 w 7"/>
                  <a:gd name="T7" fmla="*/ 4 h 7"/>
                  <a:gd name="T8" fmla="*/ 4 w 7"/>
                  <a:gd name="T9" fmla="*/ 0 h 7"/>
                  <a:gd name="T10" fmla="*/ 4 w 7"/>
                  <a:gd name="T11" fmla="*/ 5 h 7"/>
                  <a:gd name="T12" fmla="*/ 2 w 7"/>
                  <a:gd name="T13" fmla="*/ 4 h 7"/>
                  <a:gd name="T14" fmla="*/ 4 w 7"/>
                  <a:gd name="T15" fmla="*/ 2 h 7"/>
                  <a:gd name="T16" fmla="*/ 5 w 7"/>
                  <a:gd name="T17" fmla="*/ 4 h 7"/>
                  <a:gd name="T18" fmla="*/ 4 w 7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4" y="0"/>
                    </a:move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4" y="7"/>
                    </a:cubicBezTo>
                    <a:cubicBezTo>
                      <a:pt x="6" y="7"/>
                      <a:pt x="7" y="6"/>
                      <a:pt x="7" y="4"/>
                    </a:cubicBezTo>
                    <a:cubicBezTo>
                      <a:pt x="7" y="1"/>
                      <a:pt x="6" y="0"/>
                      <a:pt x="4" y="0"/>
                    </a:cubicBezTo>
                    <a:close/>
                    <a:moveTo>
                      <a:pt x="4" y="5"/>
                    </a:moveTo>
                    <a:cubicBezTo>
                      <a:pt x="3" y="5"/>
                      <a:pt x="2" y="5"/>
                      <a:pt x="2" y="4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5" y="5"/>
                      <a:pt x="5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82"/>
              <p:cNvSpPr>
                <a:spLocks/>
              </p:cNvSpPr>
              <p:nvPr/>
            </p:nvSpPr>
            <p:spPr bwMode="auto">
              <a:xfrm>
                <a:off x="3788" y="2849"/>
                <a:ext cx="43" cy="22"/>
              </a:xfrm>
              <a:custGeom>
                <a:avLst/>
                <a:gdLst>
                  <a:gd name="T0" fmla="*/ 0 w 18"/>
                  <a:gd name="T1" fmla="*/ 0 h 9"/>
                  <a:gd name="T2" fmla="*/ 8 w 18"/>
                  <a:gd name="T3" fmla="*/ 0 h 9"/>
                  <a:gd name="T4" fmla="*/ 18 w 18"/>
                  <a:gd name="T5" fmla="*/ 9 h 9"/>
                  <a:gd name="T6" fmla="*/ 0 w 18"/>
                  <a:gd name="T7" fmla="*/ 9 h 9"/>
                  <a:gd name="T8" fmla="*/ 0 w 18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">
                    <a:moveTo>
                      <a:pt x="0" y="0"/>
                    </a:moveTo>
                    <a:cubicBezTo>
                      <a:pt x="0" y="0"/>
                      <a:pt x="1" y="0"/>
                      <a:pt x="8" y="0"/>
                    </a:cubicBezTo>
                    <a:cubicBezTo>
                      <a:pt x="15" y="0"/>
                      <a:pt x="18" y="9"/>
                      <a:pt x="18" y="9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83"/>
              <p:cNvSpPr>
                <a:spLocks noEditPoints="1"/>
              </p:cNvSpPr>
              <p:nvPr/>
            </p:nvSpPr>
            <p:spPr bwMode="auto">
              <a:xfrm>
                <a:off x="3707" y="2876"/>
                <a:ext cx="154" cy="45"/>
              </a:xfrm>
              <a:custGeom>
                <a:avLst/>
                <a:gdLst>
                  <a:gd name="T0" fmla="*/ 0 w 65"/>
                  <a:gd name="T1" fmla="*/ 16 h 19"/>
                  <a:gd name="T2" fmla="*/ 2 w 65"/>
                  <a:gd name="T3" fmla="*/ 17 h 19"/>
                  <a:gd name="T4" fmla="*/ 3 w 65"/>
                  <a:gd name="T5" fmla="*/ 17 h 19"/>
                  <a:gd name="T6" fmla="*/ 4 w 65"/>
                  <a:gd name="T7" fmla="*/ 17 h 19"/>
                  <a:gd name="T8" fmla="*/ 8 w 65"/>
                  <a:gd name="T9" fmla="*/ 19 h 19"/>
                  <a:gd name="T10" fmla="*/ 9 w 65"/>
                  <a:gd name="T11" fmla="*/ 19 h 19"/>
                  <a:gd name="T12" fmla="*/ 9 w 65"/>
                  <a:gd name="T13" fmla="*/ 16 h 19"/>
                  <a:gd name="T14" fmla="*/ 16 w 65"/>
                  <a:gd name="T15" fmla="*/ 9 h 19"/>
                  <a:gd name="T16" fmla="*/ 23 w 65"/>
                  <a:gd name="T17" fmla="*/ 16 h 19"/>
                  <a:gd name="T18" fmla="*/ 23 w 65"/>
                  <a:gd name="T19" fmla="*/ 19 h 19"/>
                  <a:gd name="T20" fmla="*/ 43 w 65"/>
                  <a:gd name="T21" fmla="*/ 19 h 19"/>
                  <a:gd name="T22" fmla="*/ 42 w 65"/>
                  <a:gd name="T23" fmla="*/ 16 h 19"/>
                  <a:gd name="T24" fmla="*/ 49 w 65"/>
                  <a:gd name="T25" fmla="*/ 9 h 19"/>
                  <a:gd name="T26" fmla="*/ 57 w 65"/>
                  <a:gd name="T27" fmla="*/ 16 h 19"/>
                  <a:gd name="T28" fmla="*/ 56 w 65"/>
                  <a:gd name="T29" fmla="*/ 19 h 19"/>
                  <a:gd name="T30" fmla="*/ 57 w 65"/>
                  <a:gd name="T31" fmla="*/ 19 h 19"/>
                  <a:gd name="T32" fmla="*/ 60 w 65"/>
                  <a:gd name="T33" fmla="*/ 18 h 19"/>
                  <a:gd name="T34" fmla="*/ 63 w 65"/>
                  <a:gd name="T35" fmla="*/ 18 h 19"/>
                  <a:gd name="T36" fmla="*/ 65 w 65"/>
                  <a:gd name="T37" fmla="*/ 16 h 19"/>
                  <a:gd name="T38" fmla="*/ 63 w 65"/>
                  <a:gd name="T39" fmla="*/ 13 h 19"/>
                  <a:gd name="T40" fmla="*/ 63 w 65"/>
                  <a:gd name="T41" fmla="*/ 13 h 19"/>
                  <a:gd name="T42" fmla="*/ 63 w 65"/>
                  <a:gd name="T43" fmla="*/ 5 h 19"/>
                  <a:gd name="T44" fmla="*/ 57 w 65"/>
                  <a:gd name="T45" fmla="*/ 0 h 19"/>
                  <a:gd name="T46" fmla="*/ 8 w 65"/>
                  <a:gd name="T47" fmla="*/ 0 h 19"/>
                  <a:gd name="T48" fmla="*/ 2 w 65"/>
                  <a:gd name="T49" fmla="*/ 5 h 19"/>
                  <a:gd name="T50" fmla="*/ 2 w 65"/>
                  <a:gd name="T51" fmla="*/ 13 h 19"/>
                  <a:gd name="T52" fmla="*/ 2 w 65"/>
                  <a:gd name="T53" fmla="*/ 14 h 19"/>
                  <a:gd name="T54" fmla="*/ 0 w 65"/>
                  <a:gd name="T55" fmla="*/ 16 h 19"/>
                  <a:gd name="T56" fmla="*/ 61 w 65"/>
                  <a:gd name="T57" fmla="*/ 8 h 19"/>
                  <a:gd name="T58" fmla="*/ 61 w 65"/>
                  <a:gd name="T59" fmla="*/ 6 h 19"/>
                  <a:gd name="T60" fmla="*/ 62 w 65"/>
                  <a:gd name="T61" fmla="*/ 8 h 19"/>
                  <a:gd name="T62" fmla="*/ 61 w 65"/>
                  <a:gd name="T63" fmla="*/ 11 h 19"/>
                  <a:gd name="T64" fmla="*/ 61 w 65"/>
                  <a:gd name="T65" fmla="*/ 8 h 19"/>
                  <a:gd name="T66" fmla="*/ 36 w 65"/>
                  <a:gd name="T67" fmla="*/ 3 h 19"/>
                  <a:gd name="T68" fmla="*/ 36 w 65"/>
                  <a:gd name="T69" fmla="*/ 3 h 19"/>
                  <a:gd name="T70" fmla="*/ 41 w 65"/>
                  <a:gd name="T71" fmla="*/ 3 h 19"/>
                  <a:gd name="T72" fmla="*/ 42 w 65"/>
                  <a:gd name="T73" fmla="*/ 3 h 19"/>
                  <a:gd name="T74" fmla="*/ 42 w 65"/>
                  <a:gd name="T75" fmla="*/ 4 h 19"/>
                  <a:gd name="T76" fmla="*/ 41 w 65"/>
                  <a:gd name="T77" fmla="*/ 5 h 19"/>
                  <a:gd name="T78" fmla="*/ 36 w 65"/>
                  <a:gd name="T79" fmla="*/ 5 h 19"/>
                  <a:gd name="T80" fmla="*/ 36 w 65"/>
                  <a:gd name="T81" fmla="*/ 4 h 19"/>
                  <a:gd name="T82" fmla="*/ 36 w 65"/>
                  <a:gd name="T8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" h="19">
                    <a:moveTo>
                      <a:pt x="0" y="16"/>
                    </a:moveTo>
                    <a:cubicBezTo>
                      <a:pt x="0" y="17"/>
                      <a:pt x="1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8"/>
                      <a:pt x="6" y="19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8"/>
                      <a:pt x="9" y="17"/>
                      <a:pt x="9" y="16"/>
                    </a:cubicBezTo>
                    <a:cubicBezTo>
                      <a:pt x="9" y="12"/>
                      <a:pt x="12" y="9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3" y="17"/>
                      <a:pt x="23" y="18"/>
                      <a:pt x="2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2" y="18"/>
                      <a:pt x="42" y="17"/>
                      <a:pt x="42" y="16"/>
                    </a:cubicBezTo>
                    <a:cubicBezTo>
                      <a:pt x="42" y="12"/>
                      <a:pt x="45" y="9"/>
                      <a:pt x="49" y="9"/>
                    </a:cubicBezTo>
                    <a:cubicBezTo>
                      <a:pt x="53" y="9"/>
                      <a:pt x="57" y="12"/>
                      <a:pt x="57" y="16"/>
                    </a:cubicBezTo>
                    <a:cubicBezTo>
                      <a:pt x="57" y="17"/>
                      <a:pt x="56" y="18"/>
                      <a:pt x="56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8" y="19"/>
                      <a:pt x="59" y="18"/>
                      <a:pt x="60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8"/>
                      <a:pt x="65" y="17"/>
                      <a:pt x="65" y="16"/>
                    </a:cubicBezTo>
                    <a:cubicBezTo>
                      <a:pt x="65" y="14"/>
                      <a:pt x="64" y="14"/>
                      <a:pt x="63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2"/>
                      <a:pt x="60" y="0"/>
                      <a:pt x="5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2" y="2"/>
                      <a:pt x="2" y="5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1" y="14"/>
                      <a:pt x="0" y="15"/>
                      <a:pt x="0" y="16"/>
                    </a:cubicBezTo>
                    <a:close/>
                    <a:moveTo>
                      <a:pt x="61" y="8"/>
                    </a:moveTo>
                    <a:cubicBezTo>
                      <a:pt x="61" y="7"/>
                      <a:pt x="61" y="6"/>
                      <a:pt x="61" y="6"/>
                    </a:cubicBezTo>
                    <a:cubicBezTo>
                      <a:pt x="62" y="6"/>
                      <a:pt x="62" y="7"/>
                      <a:pt x="62" y="8"/>
                    </a:cubicBezTo>
                    <a:cubicBezTo>
                      <a:pt x="62" y="10"/>
                      <a:pt x="62" y="11"/>
                      <a:pt x="61" y="11"/>
                    </a:cubicBezTo>
                    <a:cubicBezTo>
                      <a:pt x="61" y="11"/>
                      <a:pt x="61" y="10"/>
                      <a:pt x="61" y="8"/>
                    </a:cubicBezTo>
                    <a:close/>
                    <a:moveTo>
                      <a:pt x="36" y="3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4"/>
                      <a:pt x="36" y="4"/>
                    </a:cubicBezTo>
                    <a:lnTo>
                      <a:pt x="3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84"/>
              <p:cNvSpPr>
                <a:spLocks noEditPoints="1"/>
              </p:cNvSpPr>
              <p:nvPr/>
            </p:nvSpPr>
            <p:spPr bwMode="auto">
              <a:xfrm>
                <a:off x="3812" y="2899"/>
                <a:ext cx="26" cy="29"/>
              </a:xfrm>
              <a:custGeom>
                <a:avLst/>
                <a:gdLst>
                  <a:gd name="T0" fmla="*/ 0 w 11"/>
                  <a:gd name="T1" fmla="*/ 6 h 12"/>
                  <a:gd name="T2" fmla="*/ 5 w 11"/>
                  <a:gd name="T3" fmla="*/ 12 h 12"/>
                  <a:gd name="T4" fmla="*/ 11 w 11"/>
                  <a:gd name="T5" fmla="*/ 6 h 12"/>
                  <a:gd name="T6" fmla="*/ 5 w 11"/>
                  <a:gd name="T7" fmla="*/ 0 h 12"/>
                  <a:gd name="T8" fmla="*/ 0 w 11"/>
                  <a:gd name="T9" fmla="*/ 6 h 12"/>
                  <a:gd name="T10" fmla="*/ 3 w 11"/>
                  <a:gd name="T11" fmla="*/ 6 h 12"/>
                  <a:gd name="T12" fmla="*/ 5 w 11"/>
                  <a:gd name="T13" fmla="*/ 3 h 12"/>
                  <a:gd name="T14" fmla="*/ 8 w 11"/>
                  <a:gd name="T15" fmla="*/ 6 h 12"/>
                  <a:gd name="T16" fmla="*/ 5 w 11"/>
                  <a:gd name="T17" fmla="*/ 9 h 12"/>
                  <a:gd name="T18" fmla="*/ 3 w 11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2">
                    <a:moveTo>
                      <a:pt x="0" y="6"/>
                    </a:moveTo>
                    <a:cubicBezTo>
                      <a:pt x="0" y="9"/>
                      <a:pt x="2" y="12"/>
                      <a:pt x="5" y="12"/>
                    </a:cubicBezTo>
                    <a:cubicBezTo>
                      <a:pt x="9" y="12"/>
                      <a:pt x="11" y="9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lose/>
                    <a:moveTo>
                      <a:pt x="3" y="6"/>
                    </a:moveTo>
                    <a:cubicBezTo>
                      <a:pt x="3" y="5"/>
                      <a:pt x="4" y="3"/>
                      <a:pt x="5" y="3"/>
                    </a:cubicBezTo>
                    <a:cubicBezTo>
                      <a:pt x="7" y="3"/>
                      <a:pt x="8" y="5"/>
                      <a:pt x="8" y="6"/>
                    </a:cubicBezTo>
                    <a:cubicBezTo>
                      <a:pt x="8" y="8"/>
                      <a:pt x="7" y="9"/>
                      <a:pt x="5" y="9"/>
                    </a:cubicBezTo>
                    <a:cubicBezTo>
                      <a:pt x="4" y="9"/>
                      <a:pt x="3" y="8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85"/>
              <p:cNvSpPr>
                <a:spLocks noEditPoints="1"/>
              </p:cNvSpPr>
              <p:nvPr/>
            </p:nvSpPr>
            <p:spPr bwMode="auto">
              <a:xfrm>
                <a:off x="3731" y="2899"/>
                <a:ext cx="28" cy="29"/>
              </a:xfrm>
              <a:custGeom>
                <a:avLst/>
                <a:gdLst>
                  <a:gd name="T0" fmla="*/ 0 w 12"/>
                  <a:gd name="T1" fmla="*/ 6 h 12"/>
                  <a:gd name="T2" fmla="*/ 6 w 12"/>
                  <a:gd name="T3" fmla="*/ 12 h 12"/>
                  <a:gd name="T4" fmla="*/ 12 w 12"/>
                  <a:gd name="T5" fmla="*/ 6 h 12"/>
                  <a:gd name="T6" fmla="*/ 6 w 12"/>
                  <a:gd name="T7" fmla="*/ 0 h 12"/>
                  <a:gd name="T8" fmla="*/ 0 w 12"/>
                  <a:gd name="T9" fmla="*/ 6 h 12"/>
                  <a:gd name="T10" fmla="*/ 3 w 12"/>
                  <a:gd name="T11" fmla="*/ 6 h 12"/>
                  <a:gd name="T12" fmla="*/ 6 w 12"/>
                  <a:gd name="T13" fmla="*/ 3 h 12"/>
                  <a:gd name="T14" fmla="*/ 9 w 12"/>
                  <a:gd name="T15" fmla="*/ 6 h 12"/>
                  <a:gd name="T16" fmla="*/ 6 w 12"/>
                  <a:gd name="T17" fmla="*/ 9 h 12"/>
                  <a:gd name="T18" fmla="*/ 3 w 12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lose/>
                    <a:moveTo>
                      <a:pt x="3" y="6"/>
                    </a:moveTo>
                    <a:cubicBezTo>
                      <a:pt x="3" y="5"/>
                      <a:pt x="4" y="3"/>
                      <a:pt x="6" y="3"/>
                    </a:cubicBezTo>
                    <a:cubicBezTo>
                      <a:pt x="7" y="3"/>
                      <a:pt x="9" y="5"/>
                      <a:pt x="9" y="6"/>
                    </a:cubicBezTo>
                    <a:cubicBezTo>
                      <a:pt x="9" y="8"/>
                      <a:pt x="7" y="9"/>
                      <a:pt x="6" y="9"/>
                    </a:cubicBezTo>
                    <a:cubicBezTo>
                      <a:pt x="4" y="9"/>
                      <a:pt x="3" y="8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86"/>
              <p:cNvSpPr>
                <a:spLocks/>
              </p:cNvSpPr>
              <p:nvPr/>
            </p:nvSpPr>
            <p:spPr bwMode="auto">
              <a:xfrm>
                <a:off x="4271" y="2671"/>
                <a:ext cx="50" cy="31"/>
              </a:xfrm>
              <a:custGeom>
                <a:avLst/>
                <a:gdLst>
                  <a:gd name="T0" fmla="*/ 0 w 21"/>
                  <a:gd name="T1" fmla="*/ 5 h 13"/>
                  <a:gd name="T2" fmla="*/ 8 w 21"/>
                  <a:gd name="T3" fmla="*/ 2 h 13"/>
                  <a:gd name="T4" fmla="*/ 21 w 21"/>
                  <a:gd name="T5" fmla="*/ 7 h 13"/>
                  <a:gd name="T6" fmla="*/ 4 w 21"/>
                  <a:gd name="T7" fmla="*/ 13 h 13"/>
                  <a:gd name="T8" fmla="*/ 0 w 2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3">
                    <a:moveTo>
                      <a:pt x="0" y="5"/>
                    </a:moveTo>
                    <a:cubicBezTo>
                      <a:pt x="0" y="5"/>
                      <a:pt x="1" y="5"/>
                      <a:pt x="8" y="2"/>
                    </a:cubicBezTo>
                    <a:cubicBezTo>
                      <a:pt x="15" y="0"/>
                      <a:pt x="21" y="7"/>
                      <a:pt x="21" y="7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87"/>
              <p:cNvSpPr>
                <a:spLocks noEditPoints="1"/>
              </p:cNvSpPr>
              <p:nvPr/>
            </p:nvSpPr>
            <p:spPr bwMode="auto">
              <a:xfrm>
                <a:off x="4212" y="2686"/>
                <a:ext cx="152" cy="87"/>
              </a:xfrm>
              <a:custGeom>
                <a:avLst/>
                <a:gdLst>
                  <a:gd name="T0" fmla="*/ 4 w 64"/>
                  <a:gd name="T1" fmla="*/ 36 h 37"/>
                  <a:gd name="T2" fmla="*/ 6 w 64"/>
                  <a:gd name="T3" fmla="*/ 37 h 37"/>
                  <a:gd name="T4" fmla="*/ 7 w 64"/>
                  <a:gd name="T5" fmla="*/ 36 h 37"/>
                  <a:gd name="T6" fmla="*/ 8 w 64"/>
                  <a:gd name="T7" fmla="*/ 36 h 37"/>
                  <a:gd name="T8" fmla="*/ 11 w 64"/>
                  <a:gd name="T9" fmla="*/ 36 h 37"/>
                  <a:gd name="T10" fmla="*/ 13 w 64"/>
                  <a:gd name="T11" fmla="*/ 36 h 37"/>
                  <a:gd name="T12" fmla="*/ 12 w 64"/>
                  <a:gd name="T13" fmla="*/ 33 h 37"/>
                  <a:gd name="T14" fmla="*/ 16 w 64"/>
                  <a:gd name="T15" fmla="*/ 24 h 37"/>
                  <a:gd name="T16" fmla="*/ 25 w 64"/>
                  <a:gd name="T17" fmla="*/ 28 h 37"/>
                  <a:gd name="T18" fmla="*/ 26 w 64"/>
                  <a:gd name="T19" fmla="*/ 31 h 37"/>
                  <a:gd name="T20" fmla="*/ 44 w 64"/>
                  <a:gd name="T21" fmla="*/ 24 h 37"/>
                  <a:gd name="T22" fmla="*/ 43 w 64"/>
                  <a:gd name="T23" fmla="*/ 22 h 37"/>
                  <a:gd name="T24" fmla="*/ 47 w 64"/>
                  <a:gd name="T25" fmla="*/ 12 h 37"/>
                  <a:gd name="T26" fmla="*/ 57 w 64"/>
                  <a:gd name="T27" fmla="*/ 16 h 37"/>
                  <a:gd name="T28" fmla="*/ 57 w 64"/>
                  <a:gd name="T29" fmla="*/ 19 h 37"/>
                  <a:gd name="T30" fmla="*/ 58 w 64"/>
                  <a:gd name="T31" fmla="*/ 19 h 37"/>
                  <a:gd name="T32" fmla="*/ 60 w 64"/>
                  <a:gd name="T33" fmla="*/ 17 h 37"/>
                  <a:gd name="T34" fmla="*/ 63 w 64"/>
                  <a:gd name="T35" fmla="*/ 16 h 37"/>
                  <a:gd name="T36" fmla="*/ 64 w 64"/>
                  <a:gd name="T37" fmla="*/ 13 h 37"/>
                  <a:gd name="T38" fmla="*/ 61 w 64"/>
                  <a:gd name="T39" fmla="*/ 12 h 37"/>
                  <a:gd name="T40" fmla="*/ 61 w 64"/>
                  <a:gd name="T41" fmla="*/ 11 h 37"/>
                  <a:gd name="T42" fmla="*/ 59 w 64"/>
                  <a:gd name="T43" fmla="*/ 4 h 37"/>
                  <a:gd name="T44" fmla="*/ 51 w 64"/>
                  <a:gd name="T45" fmla="*/ 1 h 37"/>
                  <a:gd name="T46" fmla="*/ 5 w 64"/>
                  <a:gd name="T47" fmla="*/ 18 h 37"/>
                  <a:gd name="T48" fmla="*/ 1 w 64"/>
                  <a:gd name="T49" fmla="*/ 26 h 37"/>
                  <a:gd name="T50" fmla="*/ 4 w 64"/>
                  <a:gd name="T51" fmla="*/ 33 h 37"/>
                  <a:gd name="T52" fmla="*/ 5 w 64"/>
                  <a:gd name="T53" fmla="*/ 34 h 37"/>
                  <a:gd name="T54" fmla="*/ 4 w 64"/>
                  <a:gd name="T55" fmla="*/ 36 h 37"/>
                  <a:gd name="T56" fmla="*/ 58 w 64"/>
                  <a:gd name="T57" fmla="*/ 8 h 37"/>
                  <a:gd name="T58" fmla="*/ 57 w 64"/>
                  <a:gd name="T59" fmla="*/ 5 h 37"/>
                  <a:gd name="T60" fmla="*/ 59 w 64"/>
                  <a:gd name="T61" fmla="*/ 7 h 37"/>
                  <a:gd name="T62" fmla="*/ 59 w 64"/>
                  <a:gd name="T63" fmla="*/ 10 h 37"/>
                  <a:gd name="T64" fmla="*/ 58 w 64"/>
                  <a:gd name="T65" fmla="*/ 8 h 37"/>
                  <a:gd name="T66" fmla="*/ 32 w 64"/>
                  <a:gd name="T67" fmla="*/ 12 h 37"/>
                  <a:gd name="T68" fmla="*/ 33 w 64"/>
                  <a:gd name="T69" fmla="*/ 11 h 37"/>
                  <a:gd name="T70" fmla="*/ 37 w 64"/>
                  <a:gd name="T71" fmla="*/ 9 h 37"/>
                  <a:gd name="T72" fmla="*/ 38 w 64"/>
                  <a:gd name="T73" fmla="*/ 10 h 37"/>
                  <a:gd name="T74" fmla="*/ 39 w 64"/>
                  <a:gd name="T75" fmla="*/ 10 h 37"/>
                  <a:gd name="T76" fmla="*/ 38 w 64"/>
                  <a:gd name="T77" fmla="*/ 11 h 37"/>
                  <a:gd name="T78" fmla="*/ 34 w 64"/>
                  <a:gd name="T79" fmla="*/ 13 h 37"/>
                  <a:gd name="T80" fmla="*/ 33 w 64"/>
                  <a:gd name="T81" fmla="*/ 13 h 37"/>
                  <a:gd name="T82" fmla="*/ 32 w 64"/>
                  <a:gd name="T83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" h="37">
                    <a:moveTo>
                      <a:pt x="4" y="36"/>
                    </a:moveTo>
                    <a:cubicBezTo>
                      <a:pt x="4" y="37"/>
                      <a:pt x="5" y="37"/>
                      <a:pt x="6" y="37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9" y="37"/>
                      <a:pt x="10" y="37"/>
                      <a:pt x="11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2" y="35"/>
                      <a:pt x="12" y="34"/>
                      <a:pt x="12" y="33"/>
                    </a:cubicBezTo>
                    <a:cubicBezTo>
                      <a:pt x="10" y="30"/>
                      <a:pt x="12" y="26"/>
                      <a:pt x="16" y="24"/>
                    </a:cubicBezTo>
                    <a:cubicBezTo>
                      <a:pt x="20" y="23"/>
                      <a:pt x="24" y="25"/>
                      <a:pt x="25" y="28"/>
                    </a:cubicBezTo>
                    <a:cubicBezTo>
                      <a:pt x="25" y="29"/>
                      <a:pt x="26" y="30"/>
                      <a:pt x="26" y="31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3"/>
                      <a:pt x="43" y="22"/>
                      <a:pt x="43" y="22"/>
                    </a:cubicBezTo>
                    <a:cubicBezTo>
                      <a:pt x="42" y="18"/>
                      <a:pt x="44" y="14"/>
                      <a:pt x="47" y="12"/>
                    </a:cubicBezTo>
                    <a:cubicBezTo>
                      <a:pt x="51" y="11"/>
                      <a:pt x="55" y="13"/>
                      <a:pt x="57" y="16"/>
                    </a:cubicBezTo>
                    <a:cubicBezTo>
                      <a:pt x="57" y="17"/>
                      <a:pt x="57" y="18"/>
                      <a:pt x="57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8"/>
                      <a:pt x="60" y="18"/>
                      <a:pt x="60" y="17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4" y="15"/>
                      <a:pt x="64" y="14"/>
                      <a:pt x="64" y="13"/>
                    </a:cubicBezTo>
                    <a:cubicBezTo>
                      <a:pt x="64" y="12"/>
                      <a:pt x="62" y="12"/>
                      <a:pt x="61" y="12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1"/>
                      <a:pt x="54" y="0"/>
                      <a:pt x="51" y="1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20"/>
                      <a:pt x="0" y="23"/>
                      <a:pt x="1" y="26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4"/>
                      <a:pt x="5" y="34"/>
                    </a:cubicBezTo>
                    <a:cubicBezTo>
                      <a:pt x="4" y="34"/>
                      <a:pt x="4" y="35"/>
                      <a:pt x="4" y="36"/>
                    </a:cubicBezTo>
                    <a:close/>
                    <a:moveTo>
                      <a:pt x="58" y="8"/>
                    </a:moveTo>
                    <a:cubicBezTo>
                      <a:pt x="57" y="6"/>
                      <a:pt x="57" y="5"/>
                      <a:pt x="57" y="5"/>
                    </a:cubicBezTo>
                    <a:cubicBezTo>
                      <a:pt x="58" y="5"/>
                      <a:pt x="58" y="6"/>
                      <a:pt x="59" y="7"/>
                    </a:cubicBezTo>
                    <a:cubicBezTo>
                      <a:pt x="59" y="9"/>
                      <a:pt x="60" y="10"/>
                      <a:pt x="59" y="10"/>
                    </a:cubicBezTo>
                    <a:cubicBezTo>
                      <a:pt x="59" y="10"/>
                      <a:pt x="58" y="9"/>
                      <a:pt x="58" y="8"/>
                    </a:cubicBezTo>
                    <a:close/>
                    <a:moveTo>
                      <a:pt x="32" y="12"/>
                    </a:moveTo>
                    <a:cubicBezTo>
                      <a:pt x="32" y="12"/>
                      <a:pt x="32" y="11"/>
                      <a:pt x="33" y="11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3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8"/>
              <p:cNvSpPr>
                <a:spLocks noEditPoints="1"/>
              </p:cNvSpPr>
              <p:nvPr/>
            </p:nvSpPr>
            <p:spPr bwMode="auto">
              <a:xfrm>
                <a:off x="4314" y="2714"/>
                <a:ext cx="31" cy="33"/>
              </a:xfrm>
              <a:custGeom>
                <a:avLst/>
                <a:gdLst>
                  <a:gd name="T0" fmla="*/ 1 w 13"/>
                  <a:gd name="T1" fmla="*/ 9 h 14"/>
                  <a:gd name="T2" fmla="*/ 9 w 13"/>
                  <a:gd name="T3" fmla="*/ 12 h 14"/>
                  <a:gd name="T4" fmla="*/ 12 w 13"/>
                  <a:gd name="T5" fmla="*/ 5 h 14"/>
                  <a:gd name="T6" fmla="*/ 5 w 13"/>
                  <a:gd name="T7" fmla="*/ 2 h 14"/>
                  <a:gd name="T8" fmla="*/ 1 w 13"/>
                  <a:gd name="T9" fmla="*/ 9 h 14"/>
                  <a:gd name="T10" fmla="*/ 4 w 13"/>
                  <a:gd name="T11" fmla="*/ 8 h 14"/>
                  <a:gd name="T12" fmla="*/ 6 w 13"/>
                  <a:gd name="T13" fmla="*/ 5 h 14"/>
                  <a:gd name="T14" fmla="*/ 9 w 13"/>
                  <a:gd name="T15" fmla="*/ 6 h 14"/>
                  <a:gd name="T16" fmla="*/ 8 w 13"/>
                  <a:gd name="T17" fmla="*/ 10 h 14"/>
                  <a:gd name="T18" fmla="*/ 4 w 13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3" y="12"/>
                      <a:pt x="6" y="14"/>
                      <a:pt x="9" y="12"/>
                    </a:cubicBezTo>
                    <a:cubicBezTo>
                      <a:pt x="12" y="11"/>
                      <a:pt x="13" y="8"/>
                      <a:pt x="12" y="5"/>
                    </a:cubicBezTo>
                    <a:cubicBezTo>
                      <a:pt x="11" y="2"/>
                      <a:pt x="8" y="0"/>
                      <a:pt x="5" y="2"/>
                    </a:cubicBezTo>
                    <a:cubicBezTo>
                      <a:pt x="2" y="3"/>
                      <a:pt x="0" y="6"/>
                      <a:pt x="1" y="9"/>
                    </a:cubicBezTo>
                    <a:close/>
                    <a:moveTo>
                      <a:pt x="4" y="8"/>
                    </a:moveTo>
                    <a:cubicBezTo>
                      <a:pt x="4" y="7"/>
                      <a:pt x="5" y="5"/>
                      <a:pt x="6" y="5"/>
                    </a:cubicBezTo>
                    <a:cubicBezTo>
                      <a:pt x="7" y="4"/>
                      <a:pt x="9" y="5"/>
                      <a:pt x="9" y="6"/>
                    </a:cubicBezTo>
                    <a:cubicBezTo>
                      <a:pt x="10" y="7"/>
                      <a:pt x="9" y="9"/>
                      <a:pt x="8" y="10"/>
                    </a:cubicBezTo>
                    <a:cubicBezTo>
                      <a:pt x="6" y="10"/>
                      <a:pt x="5" y="9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89"/>
              <p:cNvSpPr>
                <a:spLocks noEditPoints="1"/>
              </p:cNvSpPr>
              <p:nvPr/>
            </p:nvSpPr>
            <p:spPr bwMode="auto">
              <a:xfrm>
                <a:off x="4240" y="2743"/>
                <a:ext cx="31" cy="33"/>
              </a:xfrm>
              <a:custGeom>
                <a:avLst/>
                <a:gdLst>
                  <a:gd name="T0" fmla="*/ 1 w 13"/>
                  <a:gd name="T1" fmla="*/ 9 h 14"/>
                  <a:gd name="T2" fmla="*/ 8 w 13"/>
                  <a:gd name="T3" fmla="*/ 12 h 14"/>
                  <a:gd name="T4" fmla="*/ 12 w 13"/>
                  <a:gd name="T5" fmla="*/ 5 h 14"/>
                  <a:gd name="T6" fmla="*/ 4 w 13"/>
                  <a:gd name="T7" fmla="*/ 1 h 14"/>
                  <a:gd name="T8" fmla="*/ 1 w 13"/>
                  <a:gd name="T9" fmla="*/ 9 h 14"/>
                  <a:gd name="T10" fmla="*/ 4 w 13"/>
                  <a:gd name="T11" fmla="*/ 8 h 14"/>
                  <a:gd name="T12" fmla="*/ 5 w 13"/>
                  <a:gd name="T13" fmla="*/ 4 h 14"/>
                  <a:gd name="T14" fmla="*/ 9 w 13"/>
                  <a:gd name="T15" fmla="*/ 6 h 14"/>
                  <a:gd name="T16" fmla="*/ 7 w 13"/>
                  <a:gd name="T17" fmla="*/ 9 h 14"/>
                  <a:gd name="T18" fmla="*/ 4 w 13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2" y="12"/>
                      <a:pt x="5" y="14"/>
                      <a:pt x="8" y="12"/>
                    </a:cubicBezTo>
                    <a:cubicBezTo>
                      <a:pt x="11" y="11"/>
                      <a:pt x="13" y="8"/>
                      <a:pt x="12" y="5"/>
                    </a:cubicBezTo>
                    <a:cubicBezTo>
                      <a:pt x="11" y="2"/>
                      <a:pt x="7" y="0"/>
                      <a:pt x="4" y="1"/>
                    </a:cubicBezTo>
                    <a:cubicBezTo>
                      <a:pt x="1" y="3"/>
                      <a:pt x="0" y="6"/>
                      <a:pt x="1" y="9"/>
                    </a:cubicBezTo>
                    <a:close/>
                    <a:moveTo>
                      <a:pt x="4" y="8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7" y="4"/>
                      <a:pt x="8" y="5"/>
                      <a:pt x="9" y="6"/>
                    </a:cubicBezTo>
                    <a:cubicBezTo>
                      <a:pt x="9" y="7"/>
                      <a:pt x="9" y="9"/>
                      <a:pt x="7" y="9"/>
                    </a:cubicBezTo>
                    <a:cubicBezTo>
                      <a:pt x="6" y="10"/>
                      <a:pt x="4" y="9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90"/>
              <p:cNvSpPr>
                <a:spLocks noEditPoints="1"/>
              </p:cNvSpPr>
              <p:nvPr/>
            </p:nvSpPr>
            <p:spPr bwMode="auto">
              <a:xfrm>
                <a:off x="3662" y="1976"/>
                <a:ext cx="34" cy="28"/>
              </a:xfrm>
              <a:custGeom>
                <a:avLst/>
                <a:gdLst>
                  <a:gd name="T0" fmla="*/ 12 w 14"/>
                  <a:gd name="T1" fmla="*/ 2 h 12"/>
                  <a:gd name="T2" fmla="*/ 12 w 14"/>
                  <a:gd name="T3" fmla="*/ 2 h 12"/>
                  <a:gd name="T4" fmla="*/ 12 w 14"/>
                  <a:gd name="T5" fmla="*/ 2 h 12"/>
                  <a:gd name="T6" fmla="*/ 11 w 14"/>
                  <a:gd name="T7" fmla="*/ 2 h 12"/>
                  <a:gd name="T8" fmla="*/ 10 w 14"/>
                  <a:gd name="T9" fmla="*/ 2 h 12"/>
                  <a:gd name="T10" fmla="*/ 10 w 14"/>
                  <a:gd name="T11" fmla="*/ 2 h 12"/>
                  <a:gd name="T12" fmla="*/ 10 w 14"/>
                  <a:gd name="T13" fmla="*/ 1 h 12"/>
                  <a:gd name="T14" fmla="*/ 8 w 14"/>
                  <a:gd name="T15" fmla="*/ 0 h 12"/>
                  <a:gd name="T16" fmla="*/ 7 w 14"/>
                  <a:gd name="T17" fmla="*/ 0 h 12"/>
                  <a:gd name="T18" fmla="*/ 5 w 14"/>
                  <a:gd name="T19" fmla="*/ 2 h 12"/>
                  <a:gd name="T20" fmla="*/ 5 w 14"/>
                  <a:gd name="T21" fmla="*/ 2 h 12"/>
                  <a:gd name="T22" fmla="*/ 4 w 14"/>
                  <a:gd name="T23" fmla="*/ 2 h 12"/>
                  <a:gd name="T24" fmla="*/ 4 w 14"/>
                  <a:gd name="T25" fmla="*/ 2 h 12"/>
                  <a:gd name="T26" fmla="*/ 3 w 14"/>
                  <a:gd name="T27" fmla="*/ 2 h 12"/>
                  <a:gd name="T28" fmla="*/ 2 w 14"/>
                  <a:gd name="T29" fmla="*/ 3 h 12"/>
                  <a:gd name="T30" fmla="*/ 2 w 14"/>
                  <a:gd name="T31" fmla="*/ 3 h 12"/>
                  <a:gd name="T32" fmla="*/ 0 w 14"/>
                  <a:gd name="T33" fmla="*/ 5 h 12"/>
                  <a:gd name="T34" fmla="*/ 0 w 14"/>
                  <a:gd name="T35" fmla="*/ 10 h 12"/>
                  <a:gd name="T36" fmla="*/ 3 w 14"/>
                  <a:gd name="T37" fmla="*/ 12 h 12"/>
                  <a:gd name="T38" fmla="*/ 12 w 14"/>
                  <a:gd name="T39" fmla="*/ 12 h 12"/>
                  <a:gd name="T40" fmla="*/ 14 w 14"/>
                  <a:gd name="T41" fmla="*/ 10 h 12"/>
                  <a:gd name="T42" fmla="*/ 14 w 14"/>
                  <a:gd name="T43" fmla="*/ 5 h 12"/>
                  <a:gd name="T44" fmla="*/ 12 w 14"/>
                  <a:gd name="T45" fmla="*/ 2 h 12"/>
                  <a:gd name="T46" fmla="*/ 6 w 14"/>
                  <a:gd name="T47" fmla="*/ 2 h 12"/>
                  <a:gd name="T48" fmla="*/ 7 w 14"/>
                  <a:gd name="T49" fmla="*/ 1 h 12"/>
                  <a:gd name="T50" fmla="*/ 8 w 14"/>
                  <a:gd name="T51" fmla="*/ 1 h 12"/>
                  <a:gd name="T52" fmla="*/ 9 w 14"/>
                  <a:gd name="T53" fmla="*/ 1 h 12"/>
                  <a:gd name="T54" fmla="*/ 9 w 14"/>
                  <a:gd name="T55" fmla="*/ 2 h 12"/>
                  <a:gd name="T56" fmla="*/ 6 w 14"/>
                  <a:gd name="T5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" h="12">
                    <a:moveTo>
                      <a:pt x="12" y="2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2"/>
                      <a:pt x="3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4" y="11"/>
                      <a:pt x="14" y="1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3" y="3"/>
                      <a:pt x="12" y="2"/>
                    </a:cubicBezTo>
                    <a:close/>
                    <a:moveTo>
                      <a:pt x="6" y="2"/>
                    </a:moveTo>
                    <a:cubicBezTo>
                      <a:pt x="6" y="1"/>
                      <a:pt x="6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6" y="2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91"/>
              <p:cNvSpPr>
                <a:spLocks noEditPoints="1"/>
              </p:cNvSpPr>
              <p:nvPr/>
            </p:nvSpPr>
            <p:spPr bwMode="auto">
              <a:xfrm>
                <a:off x="3662" y="2190"/>
                <a:ext cx="34" cy="28"/>
              </a:xfrm>
              <a:custGeom>
                <a:avLst/>
                <a:gdLst>
                  <a:gd name="T0" fmla="*/ 12 w 14"/>
                  <a:gd name="T1" fmla="*/ 2 h 12"/>
                  <a:gd name="T2" fmla="*/ 12 w 14"/>
                  <a:gd name="T3" fmla="*/ 2 h 12"/>
                  <a:gd name="T4" fmla="*/ 11 w 14"/>
                  <a:gd name="T5" fmla="*/ 1 h 12"/>
                  <a:gd name="T6" fmla="*/ 10 w 14"/>
                  <a:gd name="T7" fmla="*/ 1 h 12"/>
                  <a:gd name="T8" fmla="*/ 10 w 14"/>
                  <a:gd name="T9" fmla="*/ 2 h 12"/>
                  <a:gd name="T10" fmla="*/ 9 w 14"/>
                  <a:gd name="T11" fmla="*/ 2 h 12"/>
                  <a:gd name="T12" fmla="*/ 9 w 14"/>
                  <a:gd name="T13" fmla="*/ 1 h 12"/>
                  <a:gd name="T14" fmla="*/ 7 w 14"/>
                  <a:gd name="T15" fmla="*/ 0 h 12"/>
                  <a:gd name="T16" fmla="*/ 6 w 14"/>
                  <a:gd name="T17" fmla="*/ 0 h 12"/>
                  <a:gd name="T18" fmla="*/ 4 w 14"/>
                  <a:gd name="T19" fmla="*/ 1 h 12"/>
                  <a:gd name="T20" fmla="*/ 4 w 14"/>
                  <a:gd name="T21" fmla="*/ 2 h 12"/>
                  <a:gd name="T22" fmla="*/ 4 w 14"/>
                  <a:gd name="T23" fmla="*/ 2 h 12"/>
                  <a:gd name="T24" fmla="*/ 3 w 14"/>
                  <a:gd name="T25" fmla="*/ 1 h 12"/>
                  <a:gd name="T26" fmla="*/ 2 w 14"/>
                  <a:gd name="T27" fmla="*/ 2 h 12"/>
                  <a:gd name="T28" fmla="*/ 2 w 14"/>
                  <a:gd name="T29" fmla="*/ 2 h 12"/>
                  <a:gd name="T30" fmla="*/ 2 w 14"/>
                  <a:gd name="T31" fmla="*/ 2 h 12"/>
                  <a:gd name="T32" fmla="*/ 0 w 14"/>
                  <a:gd name="T33" fmla="*/ 4 h 12"/>
                  <a:gd name="T34" fmla="*/ 0 w 14"/>
                  <a:gd name="T35" fmla="*/ 9 h 12"/>
                  <a:gd name="T36" fmla="*/ 2 w 14"/>
                  <a:gd name="T37" fmla="*/ 12 h 12"/>
                  <a:gd name="T38" fmla="*/ 11 w 14"/>
                  <a:gd name="T39" fmla="*/ 11 h 12"/>
                  <a:gd name="T40" fmla="*/ 14 w 14"/>
                  <a:gd name="T41" fmla="*/ 9 h 12"/>
                  <a:gd name="T42" fmla="*/ 14 w 14"/>
                  <a:gd name="T43" fmla="*/ 4 h 12"/>
                  <a:gd name="T44" fmla="*/ 12 w 14"/>
                  <a:gd name="T45" fmla="*/ 2 h 12"/>
                  <a:gd name="T46" fmla="*/ 5 w 14"/>
                  <a:gd name="T47" fmla="*/ 1 h 12"/>
                  <a:gd name="T48" fmla="*/ 6 w 14"/>
                  <a:gd name="T49" fmla="*/ 0 h 12"/>
                  <a:gd name="T50" fmla="*/ 7 w 14"/>
                  <a:gd name="T51" fmla="*/ 0 h 12"/>
                  <a:gd name="T52" fmla="*/ 8 w 14"/>
                  <a:gd name="T53" fmla="*/ 1 h 12"/>
                  <a:gd name="T54" fmla="*/ 8 w 14"/>
                  <a:gd name="T55" fmla="*/ 2 h 12"/>
                  <a:gd name="T56" fmla="*/ 5 w 14"/>
                  <a:gd name="T57" fmla="*/ 2 h 12"/>
                  <a:gd name="T58" fmla="*/ 5 w 14"/>
                  <a:gd name="T5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" h="12">
                    <a:moveTo>
                      <a:pt x="12" y="2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2"/>
                      <a:pt x="12" y="2"/>
                    </a:cubicBezTo>
                    <a:close/>
                    <a:moveTo>
                      <a:pt x="5" y="1"/>
                    </a:moveTo>
                    <a:cubicBezTo>
                      <a:pt x="5" y="1"/>
                      <a:pt x="5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92"/>
              <p:cNvSpPr>
                <a:spLocks noEditPoints="1"/>
              </p:cNvSpPr>
              <p:nvPr/>
            </p:nvSpPr>
            <p:spPr bwMode="auto">
              <a:xfrm>
                <a:off x="3804" y="2211"/>
                <a:ext cx="38" cy="38"/>
              </a:xfrm>
              <a:custGeom>
                <a:avLst/>
                <a:gdLst>
                  <a:gd name="T0" fmla="*/ 15 w 16"/>
                  <a:gd name="T1" fmla="*/ 6 h 16"/>
                  <a:gd name="T2" fmla="*/ 14 w 16"/>
                  <a:gd name="T3" fmla="*/ 6 h 16"/>
                  <a:gd name="T4" fmla="*/ 13 w 16"/>
                  <a:gd name="T5" fmla="*/ 5 h 16"/>
                  <a:gd name="T6" fmla="*/ 14 w 16"/>
                  <a:gd name="T7" fmla="*/ 5 h 16"/>
                  <a:gd name="T8" fmla="*/ 14 w 16"/>
                  <a:gd name="T9" fmla="*/ 3 h 16"/>
                  <a:gd name="T10" fmla="*/ 13 w 16"/>
                  <a:gd name="T11" fmla="*/ 2 h 16"/>
                  <a:gd name="T12" fmla="*/ 12 w 16"/>
                  <a:gd name="T13" fmla="*/ 2 h 16"/>
                  <a:gd name="T14" fmla="*/ 11 w 16"/>
                  <a:gd name="T15" fmla="*/ 3 h 16"/>
                  <a:gd name="T16" fmla="*/ 10 w 16"/>
                  <a:gd name="T17" fmla="*/ 3 h 16"/>
                  <a:gd name="T18" fmla="*/ 10 w 16"/>
                  <a:gd name="T19" fmla="*/ 1 h 16"/>
                  <a:gd name="T20" fmla="*/ 9 w 16"/>
                  <a:gd name="T21" fmla="*/ 0 h 16"/>
                  <a:gd name="T22" fmla="*/ 7 w 16"/>
                  <a:gd name="T23" fmla="*/ 0 h 16"/>
                  <a:gd name="T24" fmla="*/ 6 w 16"/>
                  <a:gd name="T25" fmla="*/ 1 h 16"/>
                  <a:gd name="T26" fmla="*/ 6 w 16"/>
                  <a:gd name="T27" fmla="*/ 3 h 16"/>
                  <a:gd name="T28" fmla="*/ 5 w 16"/>
                  <a:gd name="T29" fmla="*/ 3 h 16"/>
                  <a:gd name="T30" fmla="*/ 4 w 16"/>
                  <a:gd name="T31" fmla="*/ 2 h 16"/>
                  <a:gd name="T32" fmla="*/ 3 w 16"/>
                  <a:gd name="T33" fmla="*/ 2 h 16"/>
                  <a:gd name="T34" fmla="*/ 2 w 16"/>
                  <a:gd name="T35" fmla="*/ 3 h 16"/>
                  <a:gd name="T36" fmla="*/ 2 w 16"/>
                  <a:gd name="T37" fmla="*/ 5 h 16"/>
                  <a:gd name="T38" fmla="*/ 3 w 16"/>
                  <a:gd name="T39" fmla="*/ 5 h 16"/>
                  <a:gd name="T40" fmla="*/ 2 w 16"/>
                  <a:gd name="T41" fmla="*/ 7 h 16"/>
                  <a:gd name="T42" fmla="*/ 1 w 16"/>
                  <a:gd name="T43" fmla="*/ 7 h 16"/>
                  <a:gd name="T44" fmla="*/ 0 w 16"/>
                  <a:gd name="T45" fmla="*/ 8 h 16"/>
                  <a:gd name="T46" fmla="*/ 0 w 16"/>
                  <a:gd name="T47" fmla="*/ 9 h 16"/>
                  <a:gd name="T48" fmla="*/ 1 w 16"/>
                  <a:gd name="T49" fmla="*/ 10 h 16"/>
                  <a:gd name="T50" fmla="*/ 2 w 16"/>
                  <a:gd name="T51" fmla="*/ 10 h 16"/>
                  <a:gd name="T52" fmla="*/ 3 w 16"/>
                  <a:gd name="T53" fmla="*/ 11 h 16"/>
                  <a:gd name="T54" fmla="*/ 2 w 16"/>
                  <a:gd name="T55" fmla="*/ 12 h 16"/>
                  <a:gd name="T56" fmla="*/ 2 w 16"/>
                  <a:gd name="T57" fmla="*/ 14 h 16"/>
                  <a:gd name="T58" fmla="*/ 3 w 16"/>
                  <a:gd name="T59" fmla="*/ 14 h 16"/>
                  <a:gd name="T60" fmla="*/ 5 w 16"/>
                  <a:gd name="T61" fmla="*/ 14 h 16"/>
                  <a:gd name="T62" fmla="*/ 5 w 16"/>
                  <a:gd name="T63" fmla="*/ 14 h 16"/>
                  <a:gd name="T64" fmla="*/ 7 w 16"/>
                  <a:gd name="T65" fmla="*/ 14 h 16"/>
                  <a:gd name="T66" fmla="*/ 7 w 16"/>
                  <a:gd name="T67" fmla="*/ 15 h 16"/>
                  <a:gd name="T68" fmla="*/ 8 w 16"/>
                  <a:gd name="T69" fmla="*/ 16 h 16"/>
                  <a:gd name="T70" fmla="*/ 9 w 16"/>
                  <a:gd name="T71" fmla="*/ 16 h 16"/>
                  <a:gd name="T72" fmla="*/ 10 w 16"/>
                  <a:gd name="T73" fmla="*/ 15 h 16"/>
                  <a:gd name="T74" fmla="*/ 10 w 16"/>
                  <a:gd name="T75" fmla="*/ 14 h 16"/>
                  <a:gd name="T76" fmla="*/ 11 w 16"/>
                  <a:gd name="T77" fmla="*/ 14 h 16"/>
                  <a:gd name="T78" fmla="*/ 12 w 16"/>
                  <a:gd name="T79" fmla="*/ 14 h 16"/>
                  <a:gd name="T80" fmla="*/ 13 w 16"/>
                  <a:gd name="T81" fmla="*/ 14 h 16"/>
                  <a:gd name="T82" fmla="*/ 14 w 16"/>
                  <a:gd name="T83" fmla="*/ 13 h 16"/>
                  <a:gd name="T84" fmla="*/ 14 w 16"/>
                  <a:gd name="T85" fmla="*/ 12 h 16"/>
                  <a:gd name="T86" fmla="*/ 14 w 16"/>
                  <a:gd name="T87" fmla="*/ 11 h 16"/>
                  <a:gd name="T88" fmla="*/ 14 w 16"/>
                  <a:gd name="T89" fmla="*/ 10 h 16"/>
                  <a:gd name="T90" fmla="*/ 15 w 16"/>
                  <a:gd name="T91" fmla="*/ 10 h 16"/>
                  <a:gd name="T92" fmla="*/ 16 w 16"/>
                  <a:gd name="T93" fmla="*/ 9 h 16"/>
                  <a:gd name="T94" fmla="*/ 16 w 16"/>
                  <a:gd name="T95" fmla="*/ 8 h 16"/>
                  <a:gd name="T96" fmla="*/ 15 w 16"/>
                  <a:gd name="T97" fmla="*/ 6 h 16"/>
                  <a:gd name="T98" fmla="*/ 10 w 16"/>
                  <a:gd name="T99" fmla="*/ 10 h 16"/>
                  <a:gd name="T100" fmla="*/ 6 w 16"/>
                  <a:gd name="T101" fmla="*/ 11 h 16"/>
                  <a:gd name="T102" fmla="*/ 6 w 16"/>
                  <a:gd name="T103" fmla="*/ 6 h 16"/>
                  <a:gd name="T104" fmla="*/ 10 w 16"/>
                  <a:gd name="T105" fmla="*/ 6 h 16"/>
                  <a:gd name="T106" fmla="*/ 10 w 16"/>
                  <a:gd name="T10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" h="16">
                    <a:moveTo>
                      <a:pt x="15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4"/>
                      <a:pt x="15" y="3"/>
                      <a:pt x="14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5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7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3" y="15"/>
                      <a:pt x="13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3"/>
                      <a:pt x="15" y="12"/>
                      <a:pt x="14" y="12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7"/>
                      <a:pt x="16" y="6"/>
                      <a:pt x="15" y="6"/>
                    </a:cubicBezTo>
                    <a:close/>
                    <a:moveTo>
                      <a:pt x="10" y="10"/>
                    </a:moveTo>
                    <a:cubicBezTo>
                      <a:pt x="9" y="12"/>
                      <a:pt x="7" y="12"/>
                      <a:pt x="6" y="11"/>
                    </a:cubicBezTo>
                    <a:cubicBezTo>
                      <a:pt x="5" y="9"/>
                      <a:pt x="5" y="7"/>
                      <a:pt x="6" y="6"/>
                    </a:cubicBezTo>
                    <a:cubicBezTo>
                      <a:pt x="7" y="5"/>
                      <a:pt x="9" y="5"/>
                      <a:pt x="10" y="6"/>
                    </a:cubicBezTo>
                    <a:cubicBezTo>
                      <a:pt x="11" y="7"/>
                      <a:pt x="11" y="9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93"/>
              <p:cNvSpPr>
                <a:spLocks noEditPoints="1"/>
              </p:cNvSpPr>
              <p:nvPr/>
            </p:nvSpPr>
            <p:spPr bwMode="auto">
              <a:xfrm>
                <a:off x="3665" y="1933"/>
                <a:ext cx="28" cy="31"/>
              </a:xfrm>
              <a:custGeom>
                <a:avLst/>
                <a:gdLst>
                  <a:gd name="T0" fmla="*/ 11 w 12"/>
                  <a:gd name="T1" fmla="*/ 5 h 13"/>
                  <a:gd name="T2" fmla="*/ 11 w 12"/>
                  <a:gd name="T3" fmla="*/ 5 h 13"/>
                  <a:gd name="T4" fmla="*/ 10 w 12"/>
                  <a:gd name="T5" fmla="*/ 4 h 13"/>
                  <a:gd name="T6" fmla="*/ 11 w 12"/>
                  <a:gd name="T7" fmla="*/ 4 h 13"/>
                  <a:gd name="T8" fmla="*/ 11 w 12"/>
                  <a:gd name="T9" fmla="*/ 2 h 13"/>
                  <a:gd name="T10" fmla="*/ 10 w 12"/>
                  <a:gd name="T11" fmla="*/ 2 h 13"/>
                  <a:gd name="T12" fmla="*/ 9 w 12"/>
                  <a:gd name="T13" fmla="*/ 2 h 13"/>
                  <a:gd name="T14" fmla="*/ 8 w 12"/>
                  <a:gd name="T15" fmla="*/ 2 h 13"/>
                  <a:gd name="T16" fmla="*/ 7 w 12"/>
                  <a:gd name="T17" fmla="*/ 2 h 13"/>
                  <a:gd name="T18" fmla="*/ 7 w 12"/>
                  <a:gd name="T19" fmla="*/ 1 h 13"/>
                  <a:gd name="T20" fmla="*/ 6 w 12"/>
                  <a:gd name="T21" fmla="*/ 0 h 13"/>
                  <a:gd name="T22" fmla="*/ 5 w 12"/>
                  <a:gd name="T23" fmla="*/ 0 h 13"/>
                  <a:gd name="T24" fmla="*/ 5 w 12"/>
                  <a:gd name="T25" fmla="*/ 1 h 13"/>
                  <a:gd name="T26" fmla="*/ 5 w 12"/>
                  <a:gd name="T27" fmla="*/ 2 h 13"/>
                  <a:gd name="T28" fmla="*/ 4 w 12"/>
                  <a:gd name="T29" fmla="*/ 3 h 13"/>
                  <a:gd name="T30" fmla="*/ 3 w 12"/>
                  <a:gd name="T31" fmla="*/ 2 h 13"/>
                  <a:gd name="T32" fmla="*/ 2 w 12"/>
                  <a:gd name="T33" fmla="*/ 2 h 13"/>
                  <a:gd name="T34" fmla="*/ 1 w 12"/>
                  <a:gd name="T35" fmla="*/ 3 h 13"/>
                  <a:gd name="T36" fmla="*/ 1 w 12"/>
                  <a:gd name="T37" fmla="*/ 4 h 13"/>
                  <a:gd name="T38" fmla="*/ 2 w 12"/>
                  <a:gd name="T39" fmla="*/ 4 h 13"/>
                  <a:gd name="T40" fmla="*/ 1 w 12"/>
                  <a:gd name="T41" fmla="*/ 5 h 13"/>
                  <a:gd name="T42" fmla="*/ 1 w 12"/>
                  <a:gd name="T43" fmla="*/ 5 h 13"/>
                  <a:gd name="T44" fmla="*/ 0 w 12"/>
                  <a:gd name="T45" fmla="*/ 6 h 13"/>
                  <a:gd name="T46" fmla="*/ 0 w 12"/>
                  <a:gd name="T47" fmla="*/ 7 h 13"/>
                  <a:gd name="T48" fmla="*/ 1 w 12"/>
                  <a:gd name="T49" fmla="*/ 8 h 13"/>
                  <a:gd name="T50" fmla="*/ 1 w 12"/>
                  <a:gd name="T51" fmla="*/ 8 h 13"/>
                  <a:gd name="T52" fmla="*/ 2 w 12"/>
                  <a:gd name="T53" fmla="*/ 9 h 13"/>
                  <a:gd name="T54" fmla="*/ 1 w 12"/>
                  <a:gd name="T55" fmla="*/ 10 h 13"/>
                  <a:gd name="T56" fmla="*/ 1 w 12"/>
                  <a:gd name="T57" fmla="*/ 11 h 13"/>
                  <a:gd name="T58" fmla="*/ 2 w 12"/>
                  <a:gd name="T59" fmla="*/ 12 h 13"/>
                  <a:gd name="T60" fmla="*/ 3 w 12"/>
                  <a:gd name="T61" fmla="*/ 12 h 13"/>
                  <a:gd name="T62" fmla="*/ 4 w 12"/>
                  <a:gd name="T63" fmla="*/ 11 h 13"/>
                  <a:gd name="T64" fmla="*/ 5 w 12"/>
                  <a:gd name="T65" fmla="*/ 11 h 13"/>
                  <a:gd name="T66" fmla="*/ 5 w 12"/>
                  <a:gd name="T67" fmla="*/ 12 h 13"/>
                  <a:gd name="T68" fmla="*/ 6 w 12"/>
                  <a:gd name="T69" fmla="*/ 13 h 13"/>
                  <a:gd name="T70" fmla="*/ 7 w 12"/>
                  <a:gd name="T71" fmla="*/ 13 h 13"/>
                  <a:gd name="T72" fmla="*/ 8 w 12"/>
                  <a:gd name="T73" fmla="*/ 12 h 13"/>
                  <a:gd name="T74" fmla="*/ 7 w 12"/>
                  <a:gd name="T75" fmla="*/ 11 h 13"/>
                  <a:gd name="T76" fmla="*/ 8 w 12"/>
                  <a:gd name="T77" fmla="*/ 11 h 13"/>
                  <a:gd name="T78" fmla="*/ 9 w 12"/>
                  <a:gd name="T79" fmla="*/ 12 h 13"/>
                  <a:gd name="T80" fmla="*/ 10 w 12"/>
                  <a:gd name="T81" fmla="*/ 12 h 13"/>
                  <a:gd name="T82" fmla="*/ 11 w 12"/>
                  <a:gd name="T83" fmla="*/ 11 h 13"/>
                  <a:gd name="T84" fmla="*/ 11 w 12"/>
                  <a:gd name="T85" fmla="*/ 10 h 13"/>
                  <a:gd name="T86" fmla="*/ 10 w 12"/>
                  <a:gd name="T87" fmla="*/ 9 h 13"/>
                  <a:gd name="T88" fmla="*/ 11 w 12"/>
                  <a:gd name="T89" fmla="*/ 8 h 13"/>
                  <a:gd name="T90" fmla="*/ 12 w 12"/>
                  <a:gd name="T91" fmla="*/ 8 h 13"/>
                  <a:gd name="T92" fmla="*/ 12 w 12"/>
                  <a:gd name="T93" fmla="*/ 7 h 13"/>
                  <a:gd name="T94" fmla="*/ 12 w 12"/>
                  <a:gd name="T95" fmla="*/ 6 h 13"/>
                  <a:gd name="T96" fmla="*/ 11 w 12"/>
                  <a:gd name="T97" fmla="*/ 5 h 13"/>
                  <a:gd name="T98" fmla="*/ 8 w 12"/>
                  <a:gd name="T99" fmla="*/ 8 h 13"/>
                  <a:gd name="T100" fmla="*/ 4 w 12"/>
                  <a:gd name="T101" fmla="*/ 9 h 13"/>
                  <a:gd name="T102" fmla="*/ 4 w 12"/>
                  <a:gd name="T103" fmla="*/ 5 h 13"/>
                  <a:gd name="T104" fmla="*/ 8 w 12"/>
                  <a:gd name="T105" fmla="*/ 5 h 13"/>
                  <a:gd name="T106" fmla="*/ 8 w 12"/>
                  <a:gd name="T107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13"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1" y="5"/>
                    </a:cubicBezTo>
                    <a:close/>
                    <a:moveTo>
                      <a:pt x="8" y="8"/>
                    </a:moveTo>
                    <a:cubicBezTo>
                      <a:pt x="7" y="9"/>
                      <a:pt x="5" y="9"/>
                      <a:pt x="4" y="9"/>
                    </a:cubicBezTo>
                    <a:cubicBezTo>
                      <a:pt x="3" y="8"/>
                      <a:pt x="3" y="6"/>
                      <a:pt x="4" y="5"/>
                    </a:cubicBezTo>
                    <a:cubicBezTo>
                      <a:pt x="5" y="4"/>
                      <a:pt x="7" y="4"/>
                      <a:pt x="8" y="5"/>
                    </a:cubicBezTo>
                    <a:cubicBezTo>
                      <a:pt x="9" y="6"/>
                      <a:pt x="9" y="8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94"/>
              <p:cNvSpPr>
                <a:spLocks noEditPoints="1"/>
              </p:cNvSpPr>
              <p:nvPr/>
            </p:nvSpPr>
            <p:spPr bwMode="auto">
              <a:xfrm>
                <a:off x="3515" y="2007"/>
                <a:ext cx="31" cy="31"/>
              </a:xfrm>
              <a:custGeom>
                <a:avLst/>
                <a:gdLst>
                  <a:gd name="T0" fmla="*/ 12 w 13"/>
                  <a:gd name="T1" fmla="*/ 5 h 13"/>
                  <a:gd name="T2" fmla="*/ 11 w 13"/>
                  <a:gd name="T3" fmla="*/ 5 h 13"/>
                  <a:gd name="T4" fmla="*/ 11 w 13"/>
                  <a:gd name="T5" fmla="*/ 5 h 13"/>
                  <a:gd name="T6" fmla="*/ 12 w 13"/>
                  <a:gd name="T7" fmla="*/ 4 h 13"/>
                  <a:gd name="T8" fmla="*/ 12 w 13"/>
                  <a:gd name="T9" fmla="*/ 3 h 13"/>
                  <a:gd name="T10" fmla="*/ 11 w 13"/>
                  <a:gd name="T11" fmla="*/ 2 h 13"/>
                  <a:gd name="T12" fmla="*/ 10 w 13"/>
                  <a:gd name="T13" fmla="*/ 2 h 13"/>
                  <a:gd name="T14" fmla="*/ 9 w 13"/>
                  <a:gd name="T15" fmla="*/ 3 h 13"/>
                  <a:gd name="T16" fmla="*/ 8 w 13"/>
                  <a:gd name="T17" fmla="*/ 2 h 13"/>
                  <a:gd name="T18" fmla="*/ 8 w 13"/>
                  <a:gd name="T19" fmla="*/ 1 h 13"/>
                  <a:gd name="T20" fmla="*/ 7 w 13"/>
                  <a:gd name="T21" fmla="*/ 0 h 13"/>
                  <a:gd name="T22" fmla="*/ 6 w 13"/>
                  <a:gd name="T23" fmla="*/ 0 h 13"/>
                  <a:gd name="T24" fmla="*/ 5 w 13"/>
                  <a:gd name="T25" fmla="*/ 1 h 13"/>
                  <a:gd name="T26" fmla="*/ 5 w 13"/>
                  <a:gd name="T27" fmla="*/ 2 h 13"/>
                  <a:gd name="T28" fmla="*/ 4 w 13"/>
                  <a:gd name="T29" fmla="*/ 3 h 13"/>
                  <a:gd name="T30" fmla="*/ 4 w 13"/>
                  <a:gd name="T31" fmla="*/ 2 h 13"/>
                  <a:gd name="T32" fmla="*/ 3 w 13"/>
                  <a:gd name="T33" fmla="*/ 2 h 13"/>
                  <a:gd name="T34" fmla="*/ 2 w 13"/>
                  <a:gd name="T35" fmla="*/ 3 h 13"/>
                  <a:gd name="T36" fmla="*/ 2 w 13"/>
                  <a:gd name="T37" fmla="*/ 4 h 13"/>
                  <a:gd name="T38" fmla="*/ 2 w 13"/>
                  <a:gd name="T39" fmla="*/ 5 h 13"/>
                  <a:gd name="T40" fmla="*/ 2 w 13"/>
                  <a:gd name="T41" fmla="*/ 5 h 13"/>
                  <a:gd name="T42" fmla="*/ 1 w 13"/>
                  <a:gd name="T43" fmla="*/ 5 h 13"/>
                  <a:gd name="T44" fmla="*/ 0 w 13"/>
                  <a:gd name="T45" fmla="*/ 6 h 13"/>
                  <a:gd name="T46" fmla="*/ 0 w 13"/>
                  <a:gd name="T47" fmla="*/ 7 h 13"/>
                  <a:gd name="T48" fmla="*/ 1 w 13"/>
                  <a:gd name="T49" fmla="*/ 8 h 13"/>
                  <a:gd name="T50" fmla="*/ 2 w 13"/>
                  <a:gd name="T51" fmla="*/ 8 h 13"/>
                  <a:gd name="T52" fmla="*/ 3 w 13"/>
                  <a:gd name="T53" fmla="*/ 9 h 13"/>
                  <a:gd name="T54" fmla="*/ 2 w 13"/>
                  <a:gd name="T55" fmla="*/ 10 h 13"/>
                  <a:gd name="T56" fmla="*/ 2 w 13"/>
                  <a:gd name="T57" fmla="*/ 11 h 13"/>
                  <a:gd name="T58" fmla="*/ 3 w 13"/>
                  <a:gd name="T59" fmla="*/ 12 h 13"/>
                  <a:gd name="T60" fmla="*/ 4 w 13"/>
                  <a:gd name="T61" fmla="*/ 12 h 13"/>
                  <a:gd name="T62" fmla="*/ 5 w 13"/>
                  <a:gd name="T63" fmla="*/ 11 h 13"/>
                  <a:gd name="T64" fmla="*/ 5 w 13"/>
                  <a:gd name="T65" fmla="*/ 12 h 13"/>
                  <a:gd name="T66" fmla="*/ 6 w 13"/>
                  <a:gd name="T67" fmla="*/ 12 h 13"/>
                  <a:gd name="T68" fmla="*/ 6 w 13"/>
                  <a:gd name="T69" fmla="*/ 13 h 13"/>
                  <a:gd name="T70" fmla="*/ 7 w 13"/>
                  <a:gd name="T71" fmla="*/ 13 h 13"/>
                  <a:gd name="T72" fmla="*/ 8 w 13"/>
                  <a:gd name="T73" fmla="*/ 12 h 13"/>
                  <a:gd name="T74" fmla="*/ 8 w 13"/>
                  <a:gd name="T75" fmla="*/ 11 h 13"/>
                  <a:gd name="T76" fmla="*/ 9 w 13"/>
                  <a:gd name="T77" fmla="*/ 11 h 13"/>
                  <a:gd name="T78" fmla="*/ 10 w 13"/>
                  <a:gd name="T79" fmla="*/ 12 h 13"/>
                  <a:gd name="T80" fmla="*/ 11 w 13"/>
                  <a:gd name="T81" fmla="*/ 12 h 13"/>
                  <a:gd name="T82" fmla="*/ 12 w 13"/>
                  <a:gd name="T83" fmla="*/ 11 h 13"/>
                  <a:gd name="T84" fmla="*/ 12 w 13"/>
                  <a:gd name="T85" fmla="*/ 10 h 13"/>
                  <a:gd name="T86" fmla="*/ 11 w 13"/>
                  <a:gd name="T87" fmla="*/ 9 h 13"/>
                  <a:gd name="T88" fmla="*/ 11 w 13"/>
                  <a:gd name="T89" fmla="*/ 8 h 13"/>
                  <a:gd name="T90" fmla="*/ 12 w 13"/>
                  <a:gd name="T91" fmla="*/ 8 h 13"/>
                  <a:gd name="T92" fmla="*/ 13 w 13"/>
                  <a:gd name="T93" fmla="*/ 7 h 13"/>
                  <a:gd name="T94" fmla="*/ 13 w 13"/>
                  <a:gd name="T95" fmla="*/ 6 h 13"/>
                  <a:gd name="T96" fmla="*/ 12 w 13"/>
                  <a:gd name="T97" fmla="*/ 5 h 13"/>
                  <a:gd name="T98" fmla="*/ 8 w 13"/>
                  <a:gd name="T99" fmla="*/ 9 h 13"/>
                  <a:gd name="T100" fmla="*/ 5 w 13"/>
                  <a:gd name="T101" fmla="*/ 9 h 13"/>
                  <a:gd name="T102" fmla="*/ 5 w 13"/>
                  <a:gd name="T103" fmla="*/ 5 h 13"/>
                  <a:gd name="T104" fmla="*/ 8 w 13"/>
                  <a:gd name="T105" fmla="*/ 5 h 13"/>
                  <a:gd name="T106" fmla="*/ 8 w 13"/>
                  <a:gd name="T107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" h="13">
                    <a:moveTo>
                      <a:pt x="12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3"/>
                      <a:pt x="8" y="13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5"/>
                      <a:pt x="12" y="5"/>
                    </a:cubicBezTo>
                    <a:close/>
                    <a:moveTo>
                      <a:pt x="8" y="9"/>
                    </a:moveTo>
                    <a:cubicBezTo>
                      <a:pt x="8" y="10"/>
                      <a:pt x="6" y="10"/>
                      <a:pt x="5" y="9"/>
                    </a:cubicBezTo>
                    <a:cubicBezTo>
                      <a:pt x="4" y="8"/>
                      <a:pt x="4" y="6"/>
                      <a:pt x="5" y="5"/>
                    </a:cubicBezTo>
                    <a:cubicBezTo>
                      <a:pt x="6" y="4"/>
                      <a:pt x="7" y="4"/>
                      <a:pt x="8" y="5"/>
                    </a:cubicBezTo>
                    <a:cubicBezTo>
                      <a:pt x="9" y="6"/>
                      <a:pt x="9" y="8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95"/>
              <p:cNvSpPr>
                <a:spLocks noEditPoints="1"/>
              </p:cNvSpPr>
              <p:nvPr/>
            </p:nvSpPr>
            <p:spPr bwMode="auto">
              <a:xfrm>
                <a:off x="3923" y="1383"/>
                <a:ext cx="26" cy="28"/>
              </a:xfrm>
              <a:custGeom>
                <a:avLst/>
                <a:gdLst>
                  <a:gd name="T0" fmla="*/ 10 w 11"/>
                  <a:gd name="T1" fmla="*/ 7 h 12"/>
                  <a:gd name="T2" fmla="*/ 9 w 11"/>
                  <a:gd name="T3" fmla="*/ 6 h 12"/>
                  <a:gd name="T4" fmla="*/ 9 w 11"/>
                  <a:gd name="T5" fmla="*/ 6 h 12"/>
                  <a:gd name="T6" fmla="*/ 10 w 11"/>
                  <a:gd name="T7" fmla="*/ 5 h 12"/>
                  <a:gd name="T8" fmla="*/ 11 w 11"/>
                  <a:gd name="T9" fmla="*/ 4 h 12"/>
                  <a:gd name="T10" fmla="*/ 10 w 11"/>
                  <a:gd name="T11" fmla="*/ 3 h 12"/>
                  <a:gd name="T12" fmla="*/ 9 w 11"/>
                  <a:gd name="T13" fmla="*/ 3 h 12"/>
                  <a:gd name="T14" fmla="*/ 8 w 11"/>
                  <a:gd name="T15" fmla="*/ 3 h 12"/>
                  <a:gd name="T16" fmla="*/ 8 w 11"/>
                  <a:gd name="T17" fmla="*/ 3 h 12"/>
                  <a:gd name="T18" fmla="*/ 8 w 11"/>
                  <a:gd name="T19" fmla="*/ 2 h 12"/>
                  <a:gd name="T20" fmla="*/ 8 w 11"/>
                  <a:gd name="T21" fmla="*/ 1 h 12"/>
                  <a:gd name="T22" fmla="*/ 7 w 11"/>
                  <a:gd name="T23" fmla="*/ 1 h 12"/>
                  <a:gd name="T24" fmla="*/ 6 w 11"/>
                  <a:gd name="T25" fmla="*/ 1 h 12"/>
                  <a:gd name="T26" fmla="*/ 6 w 11"/>
                  <a:gd name="T27" fmla="*/ 2 h 12"/>
                  <a:gd name="T28" fmla="*/ 5 w 11"/>
                  <a:gd name="T29" fmla="*/ 2 h 12"/>
                  <a:gd name="T30" fmla="*/ 4 w 11"/>
                  <a:gd name="T31" fmla="*/ 1 h 12"/>
                  <a:gd name="T32" fmla="*/ 3 w 11"/>
                  <a:gd name="T33" fmla="*/ 1 h 12"/>
                  <a:gd name="T34" fmla="*/ 3 w 11"/>
                  <a:gd name="T35" fmla="*/ 1 h 12"/>
                  <a:gd name="T36" fmla="*/ 2 w 11"/>
                  <a:gd name="T37" fmla="*/ 2 h 12"/>
                  <a:gd name="T38" fmla="*/ 3 w 11"/>
                  <a:gd name="T39" fmla="*/ 3 h 12"/>
                  <a:gd name="T40" fmla="*/ 2 w 11"/>
                  <a:gd name="T41" fmla="*/ 3 h 12"/>
                  <a:gd name="T42" fmla="*/ 1 w 11"/>
                  <a:gd name="T43" fmla="*/ 3 h 12"/>
                  <a:gd name="T44" fmla="*/ 0 w 11"/>
                  <a:gd name="T45" fmla="*/ 4 h 12"/>
                  <a:gd name="T46" fmla="*/ 0 w 11"/>
                  <a:gd name="T47" fmla="*/ 4 h 12"/>
                  <a:gd name="T48" fmla="*/ 0 w 11"/>
                  <a:gd name="T49" fmla="*/ 5 h 12"/>
                  <a:gd name="T50" fmla="*/ 1 w 11"/>
                  <a:gd name="T51" fmla="*/ 6 h 12"/>
                  <a:gd name="T52" fmla="*/ 1 w 11"/>
                  <a:gd name="T53" fmla="*/ 7 h 12"/>
                  <a:gd name="T54" fmla="*/ 0 w 11"/>
                  <a:gd name="T55" fmla="*/ 7 h 12"/>
                  <a:gd name="T56" fmla="*/ 0 w 11"/>
                  <a:gd name="T57" fmla="*/ 8 h 12"/>
                  <a:gd name="T58" fmla="*/ 0 w 11"/>
                  <a:gd name="T59" fmla="*/ 9 h 12"/>
                  <a:gd name="T60" fmla="*/ 1 w 11"/>
                  <a:gd name="T61" fmla="*/ 9 h 12"/>
                  <a:gd name="T62" fmla="*/ 2 w 11"/>
                  <a:gd name="T63" fmla="*/ 9 h 12"/>
                  <a:gd name="T64" fmla="*/ 3 w 11"/>
                  <a:gd name="T65" fmla="*/ 9 h 12"/>
                  <a:gd name="T66" fmla="*/ 2 w 11"/>
                  <a:gd name="T67" fmla="*/ 10 h 12"/>
                  <a:gd name="T68" fmla="*/ 3 w 11"/>
                  <a:gd name="T69" fmla="*/ 11 h 12"/>
                  <a:gd name="T70" fmla="*/ 4 w 11"/>
                  <a:gd name="T71" fmla="*/ 11 h 12"/>
                  <a:gd name="T72" fmla="*/ 5 w 11"/>
                  <a:gd name="T73" fmla="*/ 11 h 12"/>
                  <a:gd name="T74" fmla="*/ 5 w 11"/>
                  <a:gd name="T75" fmla="*/ 10 h 12"/>
                  <a:gd name="T76" fmla="*/ 6 w 11"/>
                  <a:gd name="T77" fmla="*/ 10 h 12"/>
                  <a:gd name="T78" fmla="*/ 6 w 11"/>
                  <a:gd name="T79" fmla="*/ 11 h 12"/>
                  <a:gd name="T80" fmla="*/ 7 w 11"/>
                  <a:gd name="T81" fmla="*/ 11 h 12"/>
                  <a:gd name="T82" fmla="*/ 8 w 11"/>
                  <a:gd name="T83" fmla="*/ 11 h 12"/>
                  <a:gd name="T84" fmla="*/ 8 w 11"/>
                  <a:gd name="T85" fmla="*/ 10 h 12"/>
                  <a:gd name="T86" fmla="*/ 8 w 11"/>
                  <a:gd name="T87" fmla="*/ 9 h 12"/>
                  <a:gd name="T88" fmla="*/ 9 w 11"/>
                  <a:gd name="T89" fmla="*/ 9 h 12"/>
                  <a:gd name="T90" fmla="*/ 9 w 11"/>
                  <a:gd name="T91" fmla="*/ 9 h 12"/>
                  <a:gd name="T92" fmla="*/ 10 w 11"/>
                  <a:gd name="T93" fmla="*/ 8 h 12"/>
                  <a:gd name="T94" fmla="*/ 11 w 11"/>
                  <a:gd name="T95" fmla="*/ 8 h 12"/>
                  <a:gd name="T96" fmla="*/ 10 w 11"/>
                  <a:gd name="T97" fmla="*/ 7 h 12"/>
                  <a:gd name="T98" fmla="*/ 6 w 11"/>
                  <a:gd name="T99" fmla="*/ 8 h 12"/>
                  <a:gd name="T100" fmla="*/ 3 w 11"/>
                  <a:gd name="T101" fmla="*/ 7 h 12"/>
                  <a:gd name="T102" fmla="*/ 4 w 11"/>
                  <a:gd name="T103" fmla="*/ 4 h 12"/>
                  <a:gd name="T104" fmla="*/ 7 w 11"/>
                  <a:gd name="T105" fmla="*/ 5 h 12"/>
                  <a:gd name="T106" fmla="*/ 6 w 11"/>
                  <a:gd name="T10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" h="12">
                    <a:moveTo>
                      <a:pt x="10" y="7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0" y="7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8"/>
                      <a:pt x="3" y="7"/>
                    </a:cubicBezTo>
                    <a:cubicBezTo>
                      <a:pt x="3" y="6"/>
                      <a:pt x="3" y="5"/>
                      <a:pt x="4" y="4"/>
                    </a:cubicBezTo>
                    <a:cubicBezTo>
                      <a:pt x="5" y="4"/>
                      <a:pt x="7" y="4"/>
                      <a:pt x="7" y="5"/>
                    </a:cubicBezTo>
                    <a:cubicBezTo>
                      <a:pt x="8" y="6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96"/>
              <p:cNvSpPr>
                <a:spLocks noEditPoints="1"/>
              </p:cNvSpPr>
              <p:nvPr/>
            </p:nvSpPr>
            <p:spPr bwMode="auto">
              <a:xfrm>
                <a:off x="4103" y="2498"/>
                <a:ext cx="26" cy="26"/>
              </a:xfrm>
              <a:custGeom>
                <a:avLst/>
                <a:gdLst>
                  <a:gd name="T0" fmla="*/ 10 w 11"/>
                  <a:gd name="T1" fmla="*/ 6 h 11"/>
                  <a:gd name="T2" fmla="*/ 10 w 11"/>
                  <a:gd name="T3" fmla="*/ 5 h 11"/>
                  <a:gd name="T4" fmla="*/ 9 w 11"/>
                  <a:gd name="T5" fmla="*/ 5 h 11"/>
                  <a:gd name="T6" fmla="*/ 10 w 11"/>
                  <a:gd name="T7" fmla="*/ 4 h 11"/>
                  <a:gd name="T8" fmla="*/ 11 w 11"/>
                  <a:gd name="T9" fmla="*/ 3 h 11"/>
                  <a:gd name="T10" fmla="*/ 10 w 11"/>
                  <a:gd name="T11" fmla="*/ 2 h 11"/>
                  <a:gd name="T12" fmla="*/ 9 w 11"/>
                  <a:gd name="T13" fmla="*/ 2 h 11"/>
                  <a:gd name="T14" fmla="*/ 9 w 11"/>
                  <a:gd name="T15" fmla="*/ 2 h 11"/>
                  <a:gd name="T16" fmla="*/ 8 w 11"/>
                  <a:gd name="T17" fmla="*/ 2 h 11"/>
                  <a:gd name="T18" fmla="*/ 8 w 11"/>
                  <a:gd name="T19" fmla="*/ 1 h 11"/>
                  <a:gd name="T20" fmla="*/ 8 w 11"/>
                  <a:gd name="T21" fmla="*/ 0 h 11"/>
                  <a:gd name="T22" fmla="*/ 7 w 11"/>
                  <a:gd name="T23" fmla="*/ 0 h 11"/>
                  <a:gd name="T24" fmla="*/ 6 w 11"/>
                  <a:gd name="T25" fmla="*/ 0 h 11"/>
                  <a:gd name="T26" fmla="*/ 6 w 11"/>
                  <a:gd name="T27" fmla="*/ 1 h 11"/>
                  <a:gd name="T28" fmla="*/ 5 w 11"/>
                  <a:gd name="T29" fmla="*/ 1 h 11"/>
                  <a:gd name="T30" fmla="*/ 5 w 11"/>
                  <a:gd name="T31" fmla="*/ 0 h 11"/>
                  <a:gd name="T32" fmla="*/ 4 w 11"/>
                  <a:gd name="T33" fmla="*/ 0 h 11"/>
                  <a:gd name="T34" fmla="*/ 3 w 11"/>
                  <a:gd name="T35" fmla="*/ 0 h 11"/>
                  <a:gd name="T36" fmla="*/ 2 w 11"/>
                  <a:gd name="T37" fmla="*/ 1 h 11"/>
                  <a:gd name="T38" fmla="*/ 3 w 11"/>
                  <a:gd name="T39" fmla="*/ 2 h 11"/>
                  <a:gd name="T40" fmla="*/ 2 w 11"/>
                  <a:gd name="T41" fmla="*/ 2 h 11"/>
                  <a:gd name="T42" fmla="*/ 1 w 11"/>
                  <a:gd name="T43" fmla="*/ 2 h 11"/>
                  <a:gd name="T44" fmla="*/ 0 w 11"/>
                  <a:gd name="T45" fmla="*/ 3 h 11"/>
                  <a:gd name="T46" fmla="*/ 0 w 11"/>
                  <a:gd name="T47" fmla="*/ 3 h 11"/>
                  <a:gd name="T48" fmla="*/ 0 w 11"/>
                  <a:gd name="T49" fmla="*/ 4 h 11"/>
                  <a:gd name="T50" fmla="*/ 1 w 11"/>
                  <a:gd name="T51" fmla="*/ 5 h 11"/>
                  <a:gd name="T52" fmla="*/ 1 w 11"/>
                  <a:gd name="T53" fmla="*/ 6 h 11"/>
                  <a:gd name="T54" fmla="*/ 0 w 11"/>
                  <a:gd name="T55" fmla="*/ 6 h 11"/>
                  <a:gd name="T56" fmla="*/ 0 w 11"/>
                  <a:gd name="T57" fmla="*/ 7 h 11"/>
                  <a:gd name="T58" fmla="*/ 0 w 11"/>
                  <a:gd name="T59" fmla="*/ 8 h 11"/>
                  <a:gd name="T60" fmla="*/ 1 w 11"/>
                  <a:gd name="T61" fmla="*/ 8 h 11"/>
                  <a:gd name="T62" fmla="*/ 2 w 11"/>
                  <a:gd name="T63" fmla="*/ 8 h 11"/>
                  <a:gd name="T64" fmla="*/ 3 w 11"/>
                  <a:gd name="T65" fmla="*/ 8 h 11"/>
                  <a:gd name="T66" fmla="*/ 2 w 11"/>
                  <a:gd name="T67" fmla="*/ 9 h 11"/>
                  <a:gd name="T68" fmla="*/ 3 w 11"/>
                  <a:gd name="T69" fmla="*/ 10 h 11"/>
                  <a:gd name="T70" fmla="*/ 4 w 11"/>
                  <a:gd name="T71" fmla="*/ 10 h 11"/>
                  <a:gd name="T72" fmla="*/ 5 w 11"/>
                  <a:gd name="T73" fmla="*/ 10 h 11"/>
                  <a:gd name="T74" fmla="*/ 5 w 11"/>
                  <a:gd name="T75" fmla="*/ 9 h 11"/>
                  <a:gd name="T76" fmla="*/ 6 w 11"/>
                  <a:gd name="T77" fmla="*/ 9 h 11"/>
                  <a:gd name="T78" fmla="*/ 6 w 11"/>
                  <a:gd name="T79" fmla="*/ 10 h 11"/>
                  <a:gd name="T80" fmla="*/ 7 w 11"/>
                  <a:gd name="T81" fmla="*/ 10 h 11"/>
                  <a:gd name="T82" fmla="*/ 8 w 11"/>
                  <a:gd name="T83" fmla="*/ 10 h 11"/>
                  <a:gd name="T84" fmla="*/ 8 w 11"/>
                  <a:gd name="T85" fmla="*/ 9 h 11"/>
                  <a:gd name="T86" fmla="*/ 8 w 11"/>
                  <a:gd name="T87" fmla="*/ 8 h 11"/>
                  <a:gd name="T88" fmla="*/ 9 w 11"/>
                  <a:gd name="T89" fmla="*/ 8 h 11"/>
                  <a:gd name="T90" fmla="*/ 9 w 11"/>
                  <a:gd name="T91" fmla="*/ 8 h 11"/>
                  <a:gd name="T92" fmla="*/ 10 w 11"/>
                  <a:gd name="T93" fmla="*/ 8 h 11"/>
                  <a:gd name="T94" fmla="*/ 11 w 11"/>
                  <a:gd name="T95" fmla="*/ 7 h 11"/>
                  <a:gd name="T96" fmla="*/ 10 w 11"/>
                  <a:gd name="T97" fmla="*/ 6 h 11"/>
                  <a:gd name="T98" fmla="*/ 6 w 11"/>
                  <a:gd name="T99" fmla="*/ 7 h 11"/>
                  <a:gd name="T100" fmla="*/ 3 w 11"/>
                  <a:gd name="T101" fmla="*/ 6 h 11"/>
                  <a:gd name="T102" fmla="*/ 4 w 11"/>
                  <a:gd name="T103" fmla="*/ 3 h 11"/>
                  <a:gd name="T104" fmla="*/ 7 w 11"/>
                  <a:gd name="T105" fmla="*/ 4 h 11"/>
                  <a:gd name="T106" fmla="*/ 6 w 11"/>
                  <a:gd name="T10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" h="11">
                    <a:moveTo>
                      <a:pt x="10" y="6"/>
                    </a:move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lose/>
                    <a:moveTo>
                      <a:pt x="6" y="7"/>
                    </a:moveTo>
                    <a:cubicBezTo>
                      <a:pt x="5" y="8"/>
                      <a:pt x="4" y="7"/>
                      <a:pt x="3" y="6"/>
                    </a:cubicBezTo>
                    <a:cubicBezTo>
                      <a:pt x="3" y="5"/>
                      <a:pt x="3" y="4"/>
                      <a:pt x="4" y="3"/>
                    </a:cubicBezTo>
                    <a:cubicBezTo>
                      <a:pt x="5" y="3"/>
                      <a:pt x="7" y="3"/>
                      <a:pt x="7" y="4"/>
                    </a:cubicBezTo>
                    <a:cubicBezTo>
                      <a:pt x="8" y="5"/>
                      <a:pt x="7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97"/>
              <p:cNvSpPr>
                <a:spLocks noEditPoints="1"/>
              </p:cNvSpPr>
              <p:nvPr/>
            </p:nvSpPr>
            <p:spPr bwMode="auto">
              <a:xfrm>
                <a:off x="3783" y="2425"/>
                <a:ext cx="33" cy="30"/>
              </a:xfrm>
              <a:custGeom>
                <a:avLst/>
                <a:gdLst>
                  <a:gd name="T0" fmla="*/ 13 w 14"/>
                  <a:gd name="T1" fmla="*/ 7 h 13"/>
                  <a:gd name="T2" fmla="*/ 12 w 14"/>
                  <a:gd name="T3" fmla="*/ 7 h 13"/>
                  <a:gd name="T4" fmla="*/ 12 w 14"/>
                  <a:gd name="T5" fmla="*/ 6 h 13"/>
                  <a:gd name="T6" fmla="*/ 13 w 14"/>
                  <a:gd name="T7" fmla="*/ 6 h 13"/>
                  <a:gd name="T8" fmla="*/ 13 w 14"/>
                  <a:gd name="T9" fmla="*/ 4 h 13"/>
                  <a:gd name="T10" fmla="*/ 13 w 14"/>
                  <a:gd name="T11" fmla="*/ 3 h 13"/>
                  <a:gd name="T12" fmla="*/ 12 w 14"/>
                  <a:gd name="T13" fmla="*/ 3 h 13"/>
                  <a:gd name="T14" fmla="*/ 11 w 14"/>
                  <a:gd name="T15" fmla="*/ 3 h 13"/>
                  <a:gd name="T16" fmla="*/ 10 w 14"/>
                  <a:gd name="T17" fmla="*/ 3 h 13"/>
                  <a:gd name="T18" fmla="*/ 10 w 14"/>
                  <a:gd name="T19" fmla="*/ 2 h 13"/>
                  <a:gd name="T20" fmla="*/ 10 w 14"/>
                  <a:gd name="T21" fmla="*/ 0 h 13"/>
                  <a:gd name="T22" fmla="*/ 9 w 14"/>
                  <a:gd name="T23" fmla="*/ 0 h 13"/>
                  <a:gd name="T24" fmla="*/ 8 w 14"/>
                  <a:gd name="T25" fmla="*/ 1 h 13"/>
                  <a:gd name="T26" fmla="*/ 7 w 14"/>
                  <a:gd name="T27" fmla="*/ 1 h 13"/>
                  <a:gd name="T28" fmla="*/ 6 w 14"/>
                  <a:gd name="T29" fmla="*/ 1 h 13"/>
                  <a:gd name="T30" fmla="*/ 6 w 14"/>
                  <a:gd name="T31" fmla="*/ 1 h 13"/>
                  <a:gd name="T32" fmla="*/ 5 w 14"/>
                  <a:gd name="T33" fmla="*/ 0 h 13"/>
                  <a:gd name="T34" fmla="*/ 4 w 14"/>
                  <a:gd name="T35" fmla="*/ 1 h 13"/>
                  <a:gd name="T36" fmla="*/ 3 w 14"/>
                  <a:gd name="T37" fmla="*/ 2 h 13"/>
                  <a:gd name="T38" fmla="*/ 4 w 14"/>
                  <a:gd name="T39" fmla="*/ 3 h 13"/>
                  <a:gd name="T40" fmla="*/ 3 w 14"/>
                  <a:gd name="T41" fmla="*/ 3 h 13"/>
                  <a:gd name="T42" fmla="*/ 2 w 14"/>
                  <a:gd name="T43" fmla="*/ 3 h 13"/>
                  <a:gd name="T44" fmla="*/ 1 w 14"/>
                  <a:gd name="T45" fmla="*/ 4 h 13"/>
                  <a:gd name="T46" fmla="*/ 1 w 14"/>
                  <a:gd name="T47" fmla="*/ 5 h 13"/>
                  <a:gd name="T48" fmla="*/ 1 w 14"/>
                  <a:gd name="T49" fmla="*/ 6 h 13"/>
                  <a:gd name="T50" fmla="*/ 2 w 14"/>
                  <a:gd name="T51" fmla="*/ 6 h 13"/>
                  <a:gd name="T52" fmla="*/ 2 w 14"/>
                  <a:gd name="T53" fmla="*/ 7 h 13"/>
                  <a:gd name="T54" fmla="*/ 1 w 14"/>
                  <a:gd name="T55" fmla="*/ 7 h 13"/>
                  <a:gd name="T56" fmla="*/ 1 w 14"/>
                  <a:gd name="T57" fmla="*/ 9 h 13"/>
                  <a:gd name="T58" fmla="*/ 1 w 14"/>
                  <a:gd name="T59" fmla="*/ 10 h 13"/>
                  <a:gd name="T60" fmla="*/ 2 w 14"/>
                  <a:gd name="T61" fmla="*/ 10 h 13"/>
                  <a:gd name="T62" fmla="*/ 3 w 14"/>
                  <a:gd name="T63" fmla="*/ 10 h 13"/>
                  <a:gd name="T64" fmla="*/ 4 w 14"/>
                  <a:gd name="T65" fmla="*/ 11 h 13"/>
                  <a:gd name="T66" fmla="*/ 4 w 14"/>
                  <a:gd name="T67" fmla="*/ 11 h 13"/>
                  <a:gd name="T68" fmla="*/ 4 w 14"/>
                  <a:gd name="T69" fmla="*/ 13 h 13"/>
                  <a:gd name="T70" fmla="*/ 5 w 14"/>
                  <a:gd name="T71" fmla="*/ 13 h 13"/>
                  <a:gd name="T72" fmla="*/ 6 w 14"/>
                  <a:gd name="T73" fmla="*/ 12 h 13"/>
                  <a:gd name="T74" fmla="*/ 7 w 14"/>
                  <a:gd name="T75" fmla="*/ 12 h 13"/>
                  <a:gd name="T76" fmla="*/ 8 w 14"/>
                  <a:gd name="T77" fmla="*/ 12 h 13"/>
                  <a:gd name="T78" fmla="*/ 8 w 14"/>
                  <a:gd name="T79" fmla="*/ 12 h 13"/>
                  <a:gd name="T80" fmla="*/ 9 w 14"/>
                  <a:gd name="T81" fmla="*/ 13 h 13"/>
                  <a:gd name="T82" fmla="*/ 10 w 14"/>
                  <a:gd name="T83" fmla="*/ 12 h 13"/>
                  <a:gd name="T84" fmla="*/ 11 w 14"/>
                  <a:gd name="T85" fmla="*/ 11 h 13"/>
                  <a:gd name="T86" fmla="*/ 10 w 14"/>
                  <a:gd name="T87" fmla="*/ 10 h 13"/>
                  <a:gd name="T88" fmla="*/ 11 w 14"/>
                  <a:gd name="T89" fmla="*/ 10 h 13"/>
                  <a:gd name="T90" fmla="*/ 12 w 14"/>
                  <a:gd name="T91" fmla="*/ 10 h 13"/>
                  <a:gd name="T92" fmla="*/ 13 w 14"/>
                  <a:gd name="T93" fmla="*/ 9 h 13"/>
                  <a:gd name="T94" fmla="*/ 13 w 14"/>
                  <a:gd name="T95" fmla="*/ 8 h 13"/>
                  <a:gd name="T96" fmla="*/ 13 w 14"/>
                  <a:gd name="T97" fmla="*/ 7 h 13"/>
                  <a:gd name="T98" fmla="*/ 8 w 14"/>
                  <a:gd name="T99" fmla="*/ 9 h 13"/>
                  <a:gd name="T100" fmla="*/ 5 w 14"/>
                  <a:gd name="T101" fmla="*/ 8 h 13"/>
                  <a:gd name="T102" fmla="*/ 6 w 14"/>
                  <a:gd name="T103" fmla="*/ 4 h 13"/>
                  <a:gd name="T104" fmla="*/ 9 w 14"/>
                  <a:gd name="T105" fmla="*/ 6 h 13"/>
                  <a:gd name="T106" fmla="*/ 8 w 14"/>
                  <a:gd name="T107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" h="13">
                    <a:moveTo>
                      <a:pt x="13" y="7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0" y="8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3"/>
                      <a:pt x="9" y="13"/>
                      <a:pt x="9" y="1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3" y="7"/>
                      <a:pt x="13" y="7"/>
                    </a:cubicBezTo>
                    <a:close/>
                    <a:moveTo>
                      <a:pt x="8" y="9"/>
                    </a:moveTo>
                    <a:cubicBezTo>
                      <a:pt x="7" y="9"/>
                      <a:pt x="5" y="9"/>
                      <a:pt x="5" y="8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7" y="4"/>
                      <a:pt x="9" y="4"/>
                      <a:pt x="9" y="6"/>
                    </a:cubicBezTo>
                    <a:cubicBezTo>
                      <a:pt x="10" y="7"/>
                      <a:pt x="9" y="8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98"/>
              <p:cNvSpPr>
                <a:spLocks noEditPoints="1"/>
              </p:cNvSpPr>
              <p:nvPr/>
            </p:nvSpPr>
            <p:spPr bwMode="auto">
              <a:xfrm>
                <a:off x="4018" y="2002"/>
                <a:ext cx="21" cy="21"/>
              </a:xfrm>
              <a:custGeom>
                <a:avLst/>
                <a:gdLst>
                  <a:gd name="T0" fmla="*/ 8 w 9"/>
                  <a:gd name="T1" fmla="*/ 5 h 9"/>
                  <a:gd name="T2" fmla="*/ 8 w 9"/>
                  <a:gd name="T3" fmla="*/ 5 h 9"/>
                  <a:gd name="T4" fmla="*/ 8 w 9"/>
                  <a:gd name="T5" fmla="*/ 4 h 9"/>
                  <a:gd name="T6" fmla="*/ 8 w 9"/>
                  <a:gd name="T7" fmla="*/ 4 h 9"/>
                  <a:gd name="T8" fmla="*/ 8 w 9"/>
                  <a:gd name="T9" fmla="*/ 3 h 9"/>
                  <a:gd name="T10" fmla="*/ 8 w 9"/>
                  <a:gd name="T11" fmla="*/ 2 h 9"/>
                  <a:gd name="T12" fmla="*/ 7 w 9"/>
                  <a:gd name="T13" fmla="*/ 2 h 9"/>
                  <a:gd name="T14" fmla="*/ 7 w 9"/>
                  <a:gd name="T15" fmla="*/ 2 h 9"/>
                  <a:gd name="T16" fmla="*/ 6 w 9"/>
                  <a:gd name="T17" fmla="*/ 2 h 9"/>
                  <a:gd name="T18" fmla="*/ 7 w 9"/>
                  <a:gd name="T19" fmla="*/ 1 h 9"/>
                  <a:gd name="T20" fmla="*/ 6 w 9"/>
                  <a:gd name="T21" fmla="*/ 0 h 9"/>
                  <a:gd name="T22" fmla="*/ 6 w 9"/>
                  <a:gd name="T23" fmla="*/ 0 h 9"/>
                  <a:gd name="T24" fmla="*/ 5 w 9"/>
                  <a:gd name="T25" fmla="*/ 0 h 9"/>
                  <a:gd name="T26" fmla="*/ 4 w 9"/>
                  <a:gd name="T27" fmla="*/ 1 h 9"/>
                  <a:gd name="T28" fmla="*/ 4 w 9"/>
                  <a:gd name="T29" fmla="*/ 1 h 9"/>
                  <a:gd name="T30" fmla="*/ 4 w 9"/>
                  <a:gd name="T31" fmla="*/ 0 h 9"/>
                  <a:gd name="T32" fmla="*/ 3 w 9"/>
                  <a:gd name="T33" fmla="*/ 0 h 9"/>
                  <a:gd name="T34" fmla="*/ 2 w 9"/>
                  <a:gd name="T35" fmla="*/ 0 h 9"/>
                  <a:gd name="T36" fmla="*/ 2 w 9"/>
                  <a:gd name="T37" fmla="*/ 1 h 9"/>
                  <a:gd name="T38" fmla="*/ 2 w 9"/>
                  <a:gd name="T39" fmla="*/ 2 h 9"/>
                  <a:gd name="T40" fmla="*/ 1 w 9"/>
                  <a:gd name="T41" fmla="*/ 2 h 9"/>
                  <a:gd name="T42" fmla="*/ 1 w 9"/>
                  <a:gd name="T43" fmla="*/ 2 h 9"/>
                  <a:gd name="T44" fmla="*/ 0 w 9"/>
                  <a:gd name="T45" fmla="*/ 2 h 9"/>
                  <a:gd name="T46" fmla="*/ 0 w 9"/>
                  <a:gd name="T47" fmla="*/ 3 h 9"/>
                  <a:gd name="T48" fmla="*/ 0 w 9"/>
                  <a:gd name="T49" fmla="*/ 4 h 9"/>
                  <a:gd name="T50" fmla="*/ 1 w 9"/>
                  <a:gd name="T51" fmla="*/ 4 h 9"/>
                  <a:gd name="T52" fmla="*/ 1 w 9"/>
                  <a:gd name="T53" fmla="*/ 5 h 9"/>
                  <a:gd name="T54" fmla="*/ 0 w 9"/>
                  <a:gd name="T55" fmla="*/ 5 h 9"/>
                  <a:gd name="T56" fmla="*/ 0 w 9"/>
                  <a:gd name="T57" fmla="*/ 6 h 9"/>
                  <a:gd name="T58" fmla="*/ 0 w 9"/>
                  <a:gd name="T59" fmla="*/ 6 h 9"/>
                  <a:gd name="T60" fmla="*/ 1 w 9"/>
                  <a:gd name="T61" fmla="*/ 7 h 9"/>
                  <a:gd name="T62" fmla="*/ 2 w 9"/>
                  <a:gd name="T63" fmla="*/ 7 h 9"/>
                  <a:gd name="T64" fmla="*/ 2 w 9"/>
                  <a:gd name="T65" fmla="*/ 7 h 9"/>
                  <a:gd name="T66" fmla="*/ 2 w 9"/>
                  <a:gd name="T67" fmla="*/ 8 h 9"/>
                  <a:gd name="T68" fmla="*/ 2 w 9"/>
                  <a:gd name="T69" fmla="*/ 8 h 9"/>
                  <a:gd name="T70" fmla="*/ 3 w 9"/>
                  <a:gd name="T71" fmla="*/ 9 h 9"/>
                  <a:gd name="T72" fmla="*/ 4 w 9"/>
                  <a:gd name="T73" fmla="*/ 8 h 9"/>
                  <a:gd name="T74" fmla="*/ 4 w 9"/>
                  <a:gd name="T75" fmla="*/ 8 h 9"/>
                  <a:gd name="T76" fmla="*/ 5 w 9"/>
                  <a:gd name="T77" fmla="*/ 8 h 9"/>
                  <a:gd name="T78" fmla="*/ 5 w 9"/>
                  <a:gd name="T79" fmla="*/ 8 h 9"/>
                  <a:gd name="T80" fmla="*/ 6 w 9"/>
                  <a:gd name="T81" fmla="*/ 9 h 9"/>
                  <a:gd name="T82" fmla="*/ 6 w 9"/>
                  <a:gd name="T83" fmla="*/ 8 h 9"/>
                  <a:gd name="T84" fmla="*/ 7 w 9"/>
                  <a:gd name="T85" fmla="*/ 7 h 9"/>
                  <a:gd name="T86" fmla="*/ 6 w 9"/>
                  <a:gd name="T87" fmla="*/ 7 h 9"/>
                  <a:gd name="T88" fmla="*/ 7 w 9"/>
                  <a:gd name="T89" fmla="*/ 6 h 9"/>
                  <a:gd name="T90" fmla="*/ 7 w 9"/>
                  <a:gd name="T91" fmla="*/ 7 h 9"/>
                  <a:gd name="T92" fmla="*/ 8 w 9"/>
                  <a:gd name="T93" fmla="*/ 6 h 9"/>
                  <a:gd name="T94" fmla="*/ 9 w 9"/>
                  <a:gd name="T95" fmla="*/ 6 h 9"/>
                  <a:gd name="T96" fmla="*/ 8 w 9"/>
                  <a:gd name="T97" fmla="*/ 5 h 9"/>
                  <a:gd name="T98" fmla="*/ 5 w 9"/>
                  <a:gd name="T99" fmla="*/ 6 h 9"/>
                  <a:gd name="T100" fmla="*/ 3 w 9"/>
                  <a:gd name="T101" fmla="*/ 5 h 9"/>
                  <a:gd name="T102" fmla="*/ 3 w 9"/>
                  <a:gd name="T103" fmla="*/ 3 h 9"/>
                  <a:gd name="T104" fmla="*/ 6 w 9"/>
                  <a:gd name="T105" fmla="*/ 4 h 9"/>
                  <a:gd name="T106" fmla="*/ 5 w 9"/>
                  <a:gd name="T10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" h="9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5"/>
                    </a:cubicBezTo>
                    <a:close/>
                    <a:moveTo>
                      <a:pt x="5" y="6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2"/>
                      <a:pt x="5" y="3"/>
                      <a:pt x="6" y="4"/>
                    </a:cubicBezTo>
                    <a:cubicBezTo>
                      <a:pt x="6" y="5"/>
                      <a:pt x="6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99"/>
              <p:cNvSpPr>
                <a:spLocks noEditPoints="1"/>
              </p:cNvSpPr>
              <p:nvPr/>
            </p:nvSpPr>
            <p:spPr bwMode="auto">
              <a:xfrm>
                <a:off x="3767" y="1615"/>
                <a:ext cx="26" cy="26"/>
              </a:xfrm>
              <a:custGeom>
                <a:avLst/>
                <a:gdLst>
                  <a:gd name="T0" fmla="*/ 11 w 11"/>
                  <a:gd name="T1" fmla="*/ 7 h 11"/>
                  <a:gd name="T2" fmla="*/ 10 w 11"/>
                  <a:gd name="T3" fmla="*/ 6 h 11"/>
                  <a:gd name="T4" fmla="*/ 10 w 11"/>
                  <a:gd name="T5" fmla="*/ 5 h 11"/>
                  <a:gd name="T6" fmla="*/ 11 w 11"/>
                  <a:gd name="T7" fmla="*/ 5 h 11"/>
                  <a:gd name="T8" fmla="*/ 11 w 11"/>
                  <a:gd name="T9" fmla="*/ 4 h 11"/>
                  <a:gd name="T10" fmla="*/ 11 w 11"/>
                  <a:gd name="T11" fmla="*/ 3 h 11"/>
                  <a:gd name="T12" fmla="*/ 10 w 11"/>
                  <a:gd name="T13" fmla="*/ 3 h 11"/>
                  <a:gd name="T14" fmla="*/ 9 w 11"/>
                  <a:gd name="T15" fmla="*/ 3 h 11"/>
                  <a:gd name="T16" fmla="*/ 8 w 11"/>
                  <a:gd name="T17" fmla="*/ 3 h 11"/>
                  <a:gd name="T18" fmla="*/ 9 w 11"/>
                  <a:gd name="T19" fmla="*/ 2 h 11"/>
                  <a:gd name="T20" fmla="*/ 8 w 11"/>
                  <a:gd name="T21" fmla="*/ 1 h 11"/>
                  <a:gd name="T22" fmla="*/ 7 w 11"/>
                  <a:gd name="T23" fmla="*/ 1 h 11"/>
                  <a:gd name="T24" fmla="*/ 6 w 11"/>
                  <a:gd name="T25" fmla="*/ 1 h 11"/>
                  <a:gd name="T26" fmla="*/ 6 w 11"/>
                  <a:gd name="T27" fmla="*/ 2 h 11"/>
                  <a:gd name="T28" fmla="*/ 5 w 11"/>
                  <a:gd name="T29" fmla="*/ 2 h 11"/>
                  <a:gd name="T30" fmla="*/ 5 w 11"/>
                  <a:gd name="T31" fmla="*/ 1 h 11"/>
                  <a:gd name="T32" fmla="*/ 4 w 11"/>
                  <a:gd name="T33" fmla="*/ 1 h 11"/>
                  <a:gd name="T34" fmla="*/ 3 w 11"/>
                  <a:gd name="T35" fmla="*/ 1 h 11"/>
                  <a:gd name="T36" fmla="*/ 3 w 11"/>
                  <a:gd name="T37" fmla="*/ 2 h 11"/>
                  <a:gd name="T38" fmla="*/ 3 w 11"/>
                  <a:gd name="T39" fmla="*/ 3 h 11"/>
                  <a:gd name="T40" fmla="*/ 2 w 11"/>
                  <a:gd name="T41" fmla="*/ 3 h 11"/>
                  <a:gd name="T42" fmla="*/ 2 w 11"/>
                  <a:gd name="T43" fmla="*/ 3 h 11"/>
                  <a:gd name="T44" fmla="*/ 1 w 11"/>
                  <a:gd name="T45" fmla="*/ 3 h 11"/>
                  <a:gd name="T46" fmla="*/ 0 w 11"/>
                  <a:gd name="T47" fmla="*/ 4 h 11"/>
                  <a:gd name="T48" fmla="*/ 1 w 11"/>
                  <a:gd name="T49" fmla="*/ 5 h 11"/>
                  <a:gd name="T50" fmla="*/ 1 w 11"/>
                  <a:gd name="T51" fmla="*/ 6 h 11"/>
                  <a:gd name="T52" fmla="*/ 1 w 11"/>
                  <a:gd name="T53" fmla="*/ 6 h 11"/>
                  <a:gd name="T54" fmla="*/ 1 w 11"/>
                  <a:gd name="T55" fmla="*/ 7 h 11"/>
                  <a:gd name="T56" fmla="*/ 0 w 11"/>
                  <a:gd name="T57" fmla="*/ 8 h 11"/>
                  <a:gd name="T58" fmla="*/ 1 w 11"/>
                  <a:gd name="T59" fmla="*/ 9 h 11"/>
                  <a:gd name="T60" fmla="*/ 2 w 11"/>
                  <a:gd name="T61" fmla="*/ 9 h 11"/>
                  <a:gd name="T62" fmla="*/ 2 w 11"/>
                  <a:gd name="T63" fmla="*/ 9 h 11"/>
                  <a:gd name="T64" fmla="*/ 3 w 11"/>
                  <a:gd name="T65" fmla="*/ 9 h 11"/>
                  <a:gd name="T66" fmla="*/ 3 w 11"/>
                  <a:gd name="T67" fmla="*/ 10 h 11"/>
                  <a:gd name="T68" fmla="*/ 3 w 11"/>
                  <a:gd name="T69" fmla="*/ 11 h 11"/>
                  <a:gd name="T70" fmla="*/ 4 w 11"/>
                  <a:gd name="T71" fmla="*/ 11 h 11"/>
                  <a:gd name="T72" fmla="*/ 5 w 11"/>
                  <a:gd name="T73" fmla="*/ 11 h 11"/>
                  <a:gd name="T74" fmla="*/ 5 w 11"/>
                  <a:gd name="T75" fmla="*/ 10 h 11"/>
                  <a:gd name="T76" fmla="*/ 6 w 11"/>
                  <a:gd name="T77" fmla="*/ 10 h 11"/>
                  <a:gd name="T78" fmla="*/ 6 w 11"/>
                  <a:gd name="T79" fmla="*/ 11 h 11"/>
                  <a:gd name="T80" fmla="*/ 8 w 11"/>
                  <a:gd name="T81" fmla="*/ 11 h 11"/>
                  <a:gd name="T82" fmla="*/ 8 w 11"/>
                  <a:gd name="T83" fmla="*/ 11 h 11"/>
                  <a:gd name="T84" fmla="*/ 9 w 11"/>
                  <a:gd name="T85" fmla="*/ 10 h 11"/>
                  <a:gd name="T86" fmla="*/ 8 w 11"/>
                  <a:gd name="T87" fmla="*/ 9 h 11"/>
                  <a:gd name="T88" fmla="*/ 9 w 11"/>
                  <a:gd name="T89" fmla="*/ 9 h 11"/>
                  <a:gd name="T90" fmla="*/ 10 w 11"/>
                  <a:gd name="T91" fmla="*/ 9 h 11"/>
                  <a:gd name="T92" fmla="*/ 11 w 11"/>
                  <a:gd name="T93" fmla="*/ 8 h 11"/>
                  <a:gd name="T94" fmla="*/ 11 w 11"/>
                  <a:gd name="T95" fmla="*/ 8 h 11"/>
                  <a:gd name="T96" fmla="*/ 11 w 11"/>
                  <a:gd name="T97" fmla="*/ 7 h 11"/>
                  <a:gd name="T98" fmla="*/ 6 w 11"/>
                  <a:gd name="T99" fmla="*/ 8 h 11"/>
                  <a:gd name="T100" fmla="*/ 4 w 11"/>
                  <a:gd name="T101" fmla="*/ 7 h 11"/>
                  <a:gd name="T102" fmla="*/ 5 w 11"/>
                  <a:gd name="T103" fmla="*/ 4 h 11"/>
                  <a:gd name="T104" fmla="*/ 8 w 11"/>
                  <a:gd name="T105" fmla="*/ 5 h 11"/>
                  <a:gd name="T106" fmla="*/ 6 w 11"/>
                  <a:gd name="T10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" h="11">
                    <a:moveTo>
                      <a:pt x="11" y="7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8"/>
                      <a:pt x="4" y="7"/>
                    </a:cubicBezTo>
                    <a:cubicBezTo>
                      <a:pt x="3" y="6"/>
                      <a:pt x="4" y="5"/>
                      <a:pt x="5" y="4"/>
                    </a:cubicBezTo>
                    <a:cubicBezTo>
                      <a:pt x="6" y="4"/>
                      <a:pt x="7" y="4"/>
                      <a:pt x="8" y="5"/>
                    </a:cubicBezTo>
                    <a:cubicBezTo>
                      <a:pt x="8" y="6"/>
                      <a:pt x="8" y="7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200"/>
              <p:cNvSpPr>
                <a:spLocks noEditPoints="1"/>
              </p:cNvSpPr>
              <p:nvPr/>
            </p:nvSpPr>
            <p:spPr bwMode="auto">
              <a:xfrm>
                <a:off x="3622" y="1729"/>
                <a:ext cx="31" cy="31"/>
              </a:xfrm>
              <a:custGeom>
                <a:avLst/>
                <a:gdLst>
                  <a:gd name="T0" fmla="*/ 13 w 13"/>
                  <a:gd name="T1" fmla="*/ 7 h 13"/>
                  <a:gd name="T2" fmla="*/ 12 w 13"/>
                  <a:gd name="T3" fmla="*/ 7 h 13"/>
                  <a:gd name="T4" fmla="*/ 12 w 13"/>
                  <a:gd name="T5" fmla="*/ 6 h 13"/>
                  <a:gd name="T6" fmla="*/ 13 w 13"/>
                  <a:gd name="T7" fmla="*/ 5 h 13"/>
                  <a:gd name="T8" fmla="*/ 13 w 13"/>
                  <a:gd name="T9" fmla="*/ 4 h 13"/>
                  <a:gd name="T10" fmla="*/ 13 w 13"/>
                  <a:gd name="T11" fmla="*/ 3 h 13"/>
                  <a:gd name="T12" fmla="*/ 11 w 13"/>
                  <a:gd name="T13" fmla="*/ 3 h 13"/>
                  <a:gd name="T14" fmla="*/ 10 w 13"/>
                  <a:gd name="T15" fmla="*/ 3 h 13"/>
                  <a:gd name="T16" fmla="*/ 10 w 13"/>
                  <a:gd name="T17" fmla="*/ 2 h 13"/>
                  <a:gd name="T18" fmla="*/ 10 w 13"/>
                  <a:gd name="T19" fmla="*/ 1 h 13"/>
                  <a:gd name="T20" fmla="*/ 10 w 13"/>
                  <a:gd name="T21" fmla="*/ 0 h 13"/>
                  <a:gd name="T22" fmla="*/ 9 w 13"/>
                  <a:gd name="T23" fmla="*/ 0 h 13"/>
                  <a:gd name="T24" fmla="*/ 7 w 13"/>
                  <a:gd name="T25" fmla="*/ 0 h 13"/>
                  <a:gd name="T26" fmla="*/ 7 w 13"/>
                  <a:gd name="T27" fmla="*/ 1 h 13"/>
                  <a:gd name="T28" fmla="*/ 6 w 13"/>
                  <a:gd name="T29" fmla="*/ 1 h 13"/>
                  <a:gd name="T30" fmla="*/ 6 w 13"/>
                  <a:gd name="T31" fmla="*/ 0 h 13"/>
                  <a:gd name="T32" fmla="*/ 5 w 13"/>
                  <a:gd name="T33" fmla="*/ 0 h 13"/>
                  <a:gd name="T34" fmla="*/ 4 w 13"/>
                  <a:gd name="T35" fmla="*/ 0 h 13"/>
                  <a:gd name="T36" fmla="*/ 3 w 13"/>
                  <a:gd name="T37" fmla="*/ 1 h 13"/>
                  <a:gd name="T38" fmla="*/ 3 w 13"/>
                  <a:gd name="T39" fmla="*/ 2 h 13"/>
                  <a:gd name="T40" fmla="*/ 3 w 13"/>
                  <a:gd name="T41" fmla="*/ 3 h 13"/>
                  <a:gd name="T42" fmla="*/ 2 w 13"/>
                  <a:gd name="T43" fmla="*/ 3 h 13"/>
                  <a:gd name="T44" fmla="*/ 1 w 13"/>
                  <a:gd name="T45" fmla="*/ 3 h 13"/>
                  <a:gd name="T46" fmla="*/ 0 w 13"/>
                  <a:gd name="T47" fmla="*/ 4 h 13"/>
                  <a:gd name="T48" fmla="*/ 1 w 13"/>
                  <a:gd name="T49" fmla="*/ 5 h 13"/>
                  <a:gd name="T50" fmla="*/ 2 w 13"/>
                  <a:gd name="T51" fmla="*/ 6 h 13"/>
                  <a:gd name="T52" fmla="*/ 2 w 13"/>
                  <a:gd name="T53" fmla="*/ 7 h 13"/>
                  <a:gd name="T54" fmla="*/ 1 w 13"/>
                  <a:gd name="T55" fmla="*/ 7 h 13"/>
                  <a:gd name="T56" fmla="*/ 0 w 13"/>
                  <a:gd name="T57" fmla="*/ 8 h 13"/>
                  <a:gd name="T58" fmla="*/ 1 w 13"/>
                  <a:gd name="T59" fmla="*/ 9 h 13"/>
                  <a:gd name="T60" fmla="*/ 2 w 13"/>
                  <a:gd name="T61" fmla="*/ 10 h 13"/>
                  <a:gd name="T62" fmla="*/ 3 w 13"/>
                  <a:gd name="T63" fmla="*/ 9 h 13"/>
                  <a:gd name="T64" fmla="*/ 4 w 13"/>
                  <a:gd name="T65" fmla="*/ 10 h 13"/>
                  <a:gd name="T66" fmla="*/ 3 w 13"/>
                  <a:gd name="T67" fmla="*/ 11 h 13"/>
                  <a:gd name="T68" fmla="*/ 4 w 13"/>
                  <a:gd name="T69" fmla="*/ 12 h 13"/>
                  <a:gd name="T70" fmla="*/ 5 w 13"/>
                  <a:gd name="T71" fmla="*/ 13 h 13"/>
                  <a:gd name="T72" fmla="*/ 6 w 13"/>
                  <a:gd name="T73" fmla="*/ 12 h 13"/>
                  <a:gd name="T74" fmla="*/ 6 w 13"/>
                  <a:gd name="T75" fmla="*/ 11 h 13"/>
                  <a:gd name="T76" fmla="*/ 7 w 13"/>
                  <a:gd name="T77" fmla="*/ 11 h 13"/>
                  <a:gd name="T78" fmla="*/ 8 w 13"/>
                  <a:gd name="T79" fmla="*/ 12 h 13"/>
                  <a:gd name="T80" fmla="*/ 9 w 13"/>
                  <a:gd name="T81" fmla="*/ 12 h 13"/>
                  <a:gd name="T82" fmla="*/ 10 w 13"/>
                  <a:gd name="T83" fmla="*/ 12 h 13"/>
                  <a:gd name="T84" fmla="*/ 10 w 13"/>
                  <a:gd name="T85" fmla="*/ 11 h 13"/>
                  <a:gd name="T86" fmla="*/ 10 w 13"/>
                  <a:gd name="T87" fmla="*/ 10 h 13"/>
                  <a:gd name="T88" fmla="*/ 11 w 13"/>
                  <a:gd name="T89" fmla="*/ 9 h 13"/>
                  <a:gd name="T90" fmla="*/ 12 w 13"/>
                  <a:gd name="T91" fmla="*/ 10 h 13"/>
                  <a:gd name="T92" fmla="*/ 13 w 13"/>
                  <a:gd name="T93" fmla="*/ 9 h 13"/>
                  <a:gd name="T94" fmla="*/ 13 w 13"/>
                  <a:gd name="T95" fmla="*/ 8 h 13"/>
                  <a:gd name="T96" fmla="*/ 13 w 13"/>
                  <a:gd name="T97" fmla="*/ 7 h 13"/>
                  <a:gd name="T98" fmla="*/ 8 w 13"/>
                  <a:gd name="T99" fmla="*/ 9 h 13"/>
                  <a:gd name="T100" fmla="*/ 4 w 13"/>
                  <a:gd name="T101" fmla="*/ 7 h 13"/>
                  <a:gd name="T102" fmla="*/ 6 w 13"/>
                  <a:gd name="T103" fmla="*/ 4 h 13"/>
                  <a:gd name="T104" fmla="*/ 9 w 13"/>
                  <a:gd name="T105" fmla="*/ 5 h 13"/>
                  <a:gd name="T106" fmla="*/ 8 w 13"/>
                  <a:gd name="T107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" h="13">
                    <a:moveTo>
                      <a:pt x="13" y="7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3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1" y="9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7"/>
                      <a:pt x="13" y="7"/>
                    </a:cubicBezTo>
                    <a:close/>
                    <a:moveTo>
                      <a:pt x="8" y="9"/>
                    </a:moveTo>
                    <a:cubicBezTo>
                      <a:pt x="6" y="9"/>
                      <a:pt x="5" y="8"/>
                      <a:pt x="4" y="7"/>
                    </a:cubicBezTo>
                    <a:cubicBezTo>
                      <a:pt x="4" y="6"/>
                      <a:pt x="4" y="4"/>
                      <a:pt x="6" y="4"/>
                    </a:cubicBezTo>
                    <a:cubicBezTo>
                      <a:pt x="7" y="3"/>
                      <a:pt x="8" y="4"/>
                      <a:pt x="9" y="5"/>
                    </a:cubicBezTo>
                    <a:cubicBezTo>
                      <a:pt x="10" y="6"/>
                      <a:pt x="9" y="8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201"/>
              <p:cNvSpPr>
                <a:spLocks noEditPoints="1"/>
              </p:cNvSpPr>
              <p:nvPr/>
            </p:nvSpPr>
            <p:spPr bwMode="auto">
              <a:xfrm>
                <a:off x="3677" y="1618"/>
                <a:ext cx="26" cy="26"/>
              </a:xfrm>
              <a:custGeom>
                <a:avLst/>
                <a:gdLst>
                  <a:gd name="T0" fmla="*/ 11 w 11"/>
                  <a:gd name="T1" fmla="*/ 6 h 11"/>
                  <a:gd name="T2" fmla="*/ 10 w 11"/>
                  <a:gd name="T3" fmla="*/ 6 h 11"/>
                  <a:gd name="T4" fmla="*/ 10 w 11"/>
                  <a:gd name="T5" fmla="*/ 5 h 11"/>
                  <a:gd name="T6" fmla="*/ 11 w 11"/>
                  <a:gd name="T7" fmla="*/ 4 h 11"/>
                  <a:gd name="T8" fmla="*/ 11 w 11"/>
                  <a:gd name="T9" fmla="*/ 3 h 11"/>
                  <a:gd name="T10" fmla="*/ 11 w 11"/>
                  <a:gd name="T11" fmla="*/ 3 h 11"/>
                  <a:gd name="T12" fmla="*/ 10 w 11"/>
                  <a:gd name="T13" fmla="*/ 2 h 11"/>
                  <a:gd name="T14" fmla="*/ 9 w 11"/>
                  <a:gd name="T15" fmla="*/ 2 h 11"/>
                  <a:gd name="T16" fmla="*/ 8 w 11"/>
                  <a:gd name="T17" fmla="*/ 2 h 11"/>
                  <a:gd name="T18" fmla="*/ 9 w 11"/>
                  <a:gd name="T19" fmla="*/ 1 h 11"/>
                  <a:gd name="T20" fmla="*/ 8 w 11"/>
                  <a:gd name="T21" fmla="*/ 0 h 11"/>
                  <a:gd name="T22" fmla="*/ 7 w 11"/>
                  <a:gd name="T23" fmla="*/ 0 h 11"/>
                  <a:gd name="T24" fmla="*/ 6 w 11"/>
                  <a:gd name="T25" fmla="*/ 0 h 11"/>
                  <a:gd name="T26" fmla="*/ 6 w 11"/>
                  <a:gd name="T27" fmla="*/ 1 h 11"/>
                  <a:gd name="T28" fmla="*/ 5 w 11"/>
                  <a:gd name="T29" fmla="*/ 1 h 11"/>
                  <a:gd name="T30" fmla="*/ 5 w 11"/>
                  <a:gd name="T31" fmla="*/ 0 h 11"/>
                  <a:gd name="T32" fmla="*/ 4 w 11"/>
                  <a:gd name="T33" fmla="*/ 0 h 11"/>
                  <a:gd name="T34" fmla="*/ 3 w 11"/>
                  <a:gd name="T35" fmla="*/ 0 h 11"/>
                  <a:gd name="T36" fmla="*/ 3 w 11"/>
                  <a:gd name="T37" fmla="*/ 1 h 11"/>
                  <a:gd name="T38" fmla="*/ 3 w 11"/>
                  <a:gd name="T39" fmla="*/ 2 h 11"/>
                  <a:gd name="T40" fmla="*/ 2 w 11"/>
                  <a:gd name="T41" fmla="*/ 3 h 11"/>
                  <a:gd name="T42" fmla="*/ 2 w 11"/>
                  <a:gd name="T43" fmla="*/ 2 h 11"/>
                  <a:gd name="T44" fmla="*/ 1 w 11"/>
                  <a:gd name="T45" fmla="*/ 3 h 11"/>
                  <a:gd name="T46" fmla="*/ 0 w 11"/>
                  <a:gd name="T47" fmla="*/ 4 h 11"/>
                  <a:gd name="T48" fmla="*/ 1 w 11"/>
                  <a:gd name="T49" fmla="*/ 5 h 11"/>
                  <a:gd name="T50" fmla="*/ 1 w 11"/>
                  <a:gd name="T51" fmla="*/ 5 h 11"/>
                  <a:gd name="T52" fmla="*/ 1 w 11"/>
                  <a:gd name="T53" fmla="*/ 6 h 11"/>
                  <a:gd name="T54" fmla="*/ 1 w 11"/>
                  <a:gd name="T55" fmla="*/ 6 h 11"/>
                  <a:gd name="T56" fmla="*/ 0 w 11"/>
                  <a:gd name="T57" fmla="*/ 7 h 11"/>
                  <a:gd name="T58" fmla="*/ 1 w 11"/>
                  <a:gd name="T59" fmla="*/ 8 h 11"/>
                  <a:gd name="T60" fmla="*/ 2 w 11"/>
                  <a:gd name="T61" fmla="*/ 8 h 11"/>
                  <a:gd name="T62" fmla="*/ 2 w 11"/>
                  <a:gd name="T63" fmla="*/ 8 h 11"/>
                  <a:gd name="T64" fmla="*/ 3 w 11"/>
                  <a:gd name="T65" fmla="*/ 9 h 11"/>
                  <a:gd name="T66" fmla="*/ 3 w 11"/>
                  <a:gd name="T67" fmla="*/ 9 h 11"/>
                  <a:gd name="T68" fmla="*/ 3 w 11"/>
                  <a:gd name="T69" fmla="*/ 10 h 11"/>
                  <a:gd name="T70" fmla="*/ 4 w 11"/>
                  <a:gd name="T71" fmla="*/ 11 h 11"/>
                  <a:gd name="T72" fmla="*/ 5 w 11"/>
                  <a:gd name="T73" fmla="*/ 10 h 11"/>
                  <a:gd name="T74" fmla="*/ 5 w 11"/>
                  <a:gd name="T75" fmla="*/ 9 h 11"/>
                  <a:gd name="T76" fmla="*/ 6 w 11"/>
                  <a:gd name="T77" fmla="*/ 9 h 11"/>
                  <a:gd name="T78" fmla="*/ 6 w 11"/>
                  <a:gd name="T79" fmla="*/ 10 h 11"/>
                  <a:gd name="T80" fmla="*/ 7 w 11"/>
                  <a:gd name="T81" fmla="*/ 11 h 11"/>
                  <a:gd name="T82" fmla="*/ 8 w 11"/>
                  <a:gd name="T83" fmla="*/ 10 h 11"/>
                  <a:gd name="T84" fmla="*/ 9 w 11"/>
                  <a:gd name="T85" fmla="*/ 9 h 11"/>
                  <a:gd name="T86" fmla="*/ 8 w 11"/>
                  <a:gd name="T87" fmla="*/ 8 h 11"/>
                  <a:gd name="T88" fmla="*/ 9 w 11"/>
                  <a:gd name="T89" fmla="*/ 8 h 11"/>
                  <a:gd name="T90" fmla="*/ 10 w 11"/>
                  <a:gd name="T91" fmla="*/ 8 h 11"/>
                  <a:gd name="T92" fmla="*/ 11 w 11"/>
                  <a:gd name="T93" fmla="*/ 8 h 11"/>
                  <a:gd name="T94" fmla="*/ 11 w 11"/>
                  <a:gd name="T95" fmla="*/ 7 h 11"/>
                  <a:gd name="T96" fmla="*/ 11 w 11"/>
                  <a:gd name="T97" fmla="*/ 6 h 11"/>
                  <a:gd name="T98" fmla="*/ 6 w 11"/>
                  <a:gd name="T99" fmla="*/ 7 h 11"/>
                  <a:gd name="T100" fmla="*/ 4 w 11"/>
                  <a:gd name="T101" fmla="*/ 6 h 11"/>
                  <a:gd name="T102" fmla="*/ 5 w 11"/>
                  <a:gd name="T103" fmla="*/ 3 h 11"/>
                  <a:gd name="T104" fmla="*/ 7 w 11"/>
                  <a:gd name="T105" fmla="*/ 4 h 11"/>
                  <a:gd name="T106" fmla="*/ 6 w 11"/>
                  <a:gd name="T10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lose/>
                    <a:moveTo>
                      <a:pt x="6" y="7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3" y="5"/>
                      <a:pt x="4" y="4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5"/>
                      <a:pt x="7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202"/>
              <p:cNvSpPr>
                <a:spLocks noEditPoints="1"/>
              </p:cNvSpPr>
              <p:nvPr/>
            </p:nvSpPr>
            <p:spPr bwMode="auto">
              <a:xfrm>
                <a:off x="3660" y="2140"/>
                <a:ext cx="24" cy="40"/>
              </a:xfrm>
              <a:custGeom>
                <a:avLst/>
                <a:gdLst>
                  <a:gd name="T0" fmla="*/ 5 w 10"/>
                  <a:gd name="T1" fmla="*/ 17 h 17"/>
                  <a:gd name="T2" fmla="*/ 10 w 10"/>
                  <a:gd name="T3" fmla="*/ 12 h 17"/>
                  <a:gd name="T4" fmla="*/ 5 w 10"/>
                  <a:gd name="T5" fmla="*/ 0 h 17"/>
                  <a:gd name="T6" fmla="*/ 0 w 10"/>
                  <a:gd name="T7" fmla="*/ 12 h 17"/>
                  <a:gd name="T8" fmla="*/ 5 w 10"/>
                  <a:gd name="T9" fmla="*/ 17 h 17"/>
                  <a:gd name="T10" fmla="*/ 8 w 10"/>
                  <a:gd name="T11" fmla="*/ 11 h 17"/>
                  <a:gd name="T12" fmla="*/ 5 w 10"/>
                  <a:gd name="T13" fmla="*/ 15 h 17"/>
                  <a:gd name="T14" fmla="*/ 8 w 10"/>
                  <a:gd name="T1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7">
                    <a:moveTo>
                      <a:pt x="5" y="17"/>
                    </a:moveTo>
                    <a:cubicBezTo>
                      <a:pt x="8" y="17"/>
                      <a:pt x="10" y="14"/>
                      <a:pt x="10" y="12"/>
                    </a:cubicBezTo>
                    <a:cubicBezTo>
                      <a:pt x="10" y="7"/>
                      <a:pt x="5" y="0"/>
                      <a:pt x="5" y="0"/>
                    </a:cubicBezTo>
                    <a:cubicBezTo>
                      <a:pt x="5" y="0"/>
                      <a:pt x="0" y="7"/>
                      <a:pt x="0" y="12"/>
                    </a:cubicBezTo>
                    <a:cubicBezTo>
                      <a:pt x="0" y="15"/>
                      <a:pt x="3" y="17"/>
                      <a:pt x="5" y="17"/>
                    </a:cubicBezTo>
                    <a:close/>
                    <a:moveTo>
                      <a:pt x="8" y="11"/>
                    </a:moveTo>
                    <a:cubicBezTo>
                      <a:pt x="8" y="11"/>
                      <a:pt x="9" y="15"/>
                      <a:pt x="5" y="15"/>
                    </a:cubicBez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203"/>
              <p:cNvSpPr>
                <a:spLocks noEditPoints="1"/>
              </p:cNvSpPr>
              <p:nvPr/>
            </p:nvSpPr>
            <p:spPr bwMode="auto">
              <a:xfrm>
                <a:off x="4112" y="2028"/>
                <a:ext cx="24" cy="41"/>
              </a:xfrm>
              <a:custGeom>
                <a:avLst/>
                <a:gdLst>
                  <a:gd name="T0" fmla="*/ 5 w 10"/>
                  <a:gd name="T1" fmla="*/ 16 h 17"/>
                  <a:gd name="T2" fmla="*/ 10 w 10"/>
                  <a:gd name="T3" fmla="*/ 12 h 17"/>
                  <a:gd name="T4" fmla="*/ 5 w 10"/>
                  <a:gd name="T5" fmla="*/ 0 h 17"/>
                  <a:gd name="T6" fmla="*/ 0 w 10"/>
                  <a:gd name="T7" fmla="*/ 12 h 17"/>
                  <a:gd name="T8" fmla="*/ 5 w 10"/>
                  <a:gd name="T9" fmla="*/ 16 h 17"/>
                  <a:gd name="T10" fmla="*/ 8 w 10"/>
                  <a:gd name="T11" fmla="*/ 11 h 17"/>
                  <a:gd name="T12" fmla="*/ 5 w 10"/>
                  <a:gd name="T13" fmla="*/ 15 h 17"/>
                  <a:gd name="T14" fmla="*/ 8 w 10"/>
                  <a:gd name="T1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7">
                    <a:moveTo>
                      <a:pt x="5" y="16"/>
                    </a:moveTo>
                    <a:cubicBezTo>
                      <a:pt x="8" y="16"/>
                      <a:pt x="10" y="14"/>
                      <a:pt x="10" y="12"/>
                    </a:cubicBezTo>
                    <a:cubicBezTo>
                      <a:pt x="10" y="7"/>
                      <a:pt x="5" y="0"/>
                      <a:pt x="5" y="0"/>
                    </a:cubicBezTo>
                    <a:cubicBezTo>
                      <a:pt x="5" y="0"/>
                      <a:pt x="0" y="7"/>
                      <a:pt x="0" y="12"/>
                    </a:cubicBezTo>
                    <a:cubicBezTo>
                      <a:pt x="0" y="14"/>
                      <a:pt x="2" y="17"/>
                      <a:pt x="5" y="16"/>
                    </a:cubicBezTo>
                    <a:close/>
                    <a:moveTo>
                      <a:pt x="8" y="11"/>
                    </a:moveTo>
                    <a:cubicBezTo>
                      <a:pt x="8" y="11"/>
                      <a:pt x="8" y="15"/>
                      <a:pt x="5" y="15"/>
                    </a:cubicBez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204"/>
              <p:cNvSpPr>
                <a:spLocks noEditPoints="1"/>
              </p:cNvSpPr>
              <p:nvPr/>
            </p:nvSpPr>
            <p:spPr bwMode="auto">
              <a:xfrm>
                <a:off x="3975" y="2230"/>
                <a:ext cx="33" cy="55"/>
              </a:xfrm>
              <a:custGeom>
                <a:avLst/>
                <a:gdLst>
                  <a:gd name="T0" fmla="*/ 7 w 14"/>
                  <a:gd name="T1" fmla="*/ 23 h 23"/>
                  <a:gd name="T2" fmla="*/ 14 w 14"/>
                  <a:gd name="T3" fmla="*/ 16 h 23"/>
                  <a:gd name="T4" fmla="*/ 7 w 14"/>
                  <a:gd name="T5" fmla="*/ 0 h 23"/>
                  <a:gd name="T6" fmla="*/ 0 w 14"/>
                  <a:gd name="T7" fmla="*/ 17 h 23"/>
                  <a:gd name="T8" fmla="*/ 7 w 14"/>
                  <a:gd name="T9" fmla="*/ 23 h 23"/>
                  <a:gd name="T10" fmla="*/ 11 w 14"/>
                  <a:gd name="T11" fmla="*/ 15 h 23"/>
                  <a:gd name="T12" fmla="*/ 7 w 14"/>
                  <a:gd name="T13" fmla="*/ 21 h 23"/>
                  <a:gd name="T14" fmla="*/ 11 w 14"/>
                  <a:gd name="T15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3">
                    <a:moveTo>
                      <a:pt x="7" y="23"/>
                    </a:moveTo>
                    <a:cubicBezTo>
                      <a:pt x="11" y="23"/>
                      <a:pt x="14" y="20"/>
                      <a:pt x="14" y="16"/>
                    </a:cubicBezTo>
                    <a:cubicBezTo>
                      <a:pt x="14" y="9"/>
                      <a:pt x="7" y="0"/>
                      <a:pt x="7" y="0"/>
                    </a:cubicBezTo>
                    <a:cubicBezTo>
                      <a:pt x="7" y="0"/>
                      <a:pt x="0" y="10"/>
                      <a:pt x="0" y="17"/>
                    </a:cubicBezTo>
                    <a:cubicBezTo>
                      <a:pt x="1" y="20"/>
                      <a:pt x="4" y="23"/>
                      <a:pt x="7" y="23"/>
                    </a:cubicBezTo>
                    <a:close/>
                    <a:moveTo>
                      <a:pt x="11" y="15"/>
                    </a:moveTo>
                    <a:cubicBezTo>
                      <a:pt x="11" y="15"/>
                      <a:pt x="12" y="20"/>
                      <a:pt x="7" y="21"/>
                    </a:cubicBezTo>
                    <a:lnTo>
                      <a:pt x="11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Freeform 206"/>
            <p:cNvSpPr>
              <a:spLocks noEditPoints="1"/>
            </p:cNvSpPr>
            <p:nvPr/>
          </p:nvSpPr>
          <p:spPr bwMode="auto">
            <a:xfrm>
              <a:off x="4046" y="1940"/>
              <a:ext cx="21" cy="29"/>
            </a:xfrm>
            <a:custGeom>
              <a:avLst/>
              <a:gdLst>
                <a:gd name="T0" fmla="*/ 3 w 9"/>
                <a:gd name="T1" fmla="*/ 11 h 12"/>
                <a:gd name="T2" fmla="*/ 8 w 9"/>
                <a:gd name="T3" fmla="*/ 10 h 12"/>
                <a:gd name="T4" fmla="*/ 9 w 9"/>
                <a:gd name="T5" fmla="*/ 0 h 12"/>
                <a:gd name="T6" fmla="*/ 1 w 9"/>
                <a:gd name="T7" fmla="*/ 6 h 12"/>
                <a:gd name="T8" fmla="*/ 3 w 9"/>
                <a:gd name="T9" fmla="*/ 11 h 12"/>
                <a:gd name="T10" fmla="*/ 7 w 9"/>
                <a:gd name="T11" fmla="*/ 8 h 12"/>
                <a:gd name="T12" fmla="*/ 3 w 9"/>
                <a:gd name="T13" fmla="*/ 10 h 12"/>
                <a:gd name="T14" fmla="*/ 7 w 9"/>
                <a:gd name="T1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3" y="11"/>
                  </a:moveTo>
                  <a:cubicBezTo>
                    <a:pt x="4" y="12"/>
                    <a:pt x="7" y="11"/>
                    <a:pt x="8" y="10"/>
                  </a:cubicBezTo>
                  <a:cubicBezTo>
                    <a:pt x="9" y="6"/>
                    <a:pt x="9" y="0"/>
                    <a:pt x="9" y="0"/>
                  </a:cubicBezTo>
                  <a:cubicBezTo>
                    <a:pt x="9" y="0"/>
                    <a:pt x="3" y="3"/>
                    <a:pt x="1" y="6"/>
                  </a:cubicBezTo>
                  <a:cubicBezTo>
                    <a:pt x="0" y="8"/>
                    <a:pt x="1" y="10"/>
                    <a:pt x="3" y="11"/>
                  </a:cubicBezTo>
                  <a:close/>
                  <a:moveTo>
                    <a:pt x="7" y="8"/>
                  </a:moveTo>
                  <a:cubicBezTo>
                    <a:pt x="7" y="8"/>
                    <a:pt x="6" y="11"/>
                    <a:pt x="3" y="10"/>
                  </a:cubicBez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07"/>
            <p:cNvSpPr>
              <a:spLocks noEditPoints="1"/>
            </p:cNvSpPr>
            <p:nvPr/>
          </p:nvSpPr>
          <p:spPr bwMode="auto">
            <a:xfrm>
              <a:off x="4136" y="2524"/>
              <a:ext cx="26" cy="45"/>
            </a:xfrm>
            <a:custGeom>
              <a:avLst/>
              <a:gdLst>
                <a:gd name="T0" fmla="*/ 5 w 11"/>
                <a:gd name="T1" fmla="*/ 19 h 19"/>
                <a:gd name="T2" fmla="*/ 11 w 11"/>
                <a:gd name="T3" fmla="*/ 14 h 19"/>
                <a:gd name="T4" fmla="*/ 5 w 11"/>
                <a:gd name="T5" fmla="*/ 0 h 19"/>
                <a:gd name="T6" fmla="*/ 0 w 11"/>
                <a:gd name="T7" fmla="*/ 14 h 19"/>
                <a:gd name="T8" fmla="*/ 5 w 11"/>
                <a:gd name="T9" fmla="*/ 19 h 19"/>
                <a:gd name="T10" fmla="*/ 9 w 11"/>
                <a:gd name="T11" fmla="*/ 13 h 19"/>
                <a:gd name="T12" fmla="*/ 5 w 11"/>
                <a:gd name="T13" fmla="*/ 17 h 19"/>
                <a:gd name="T14" fmla="*/ 9 w 11"/>
                <a:gd name="T1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9">
                  <a:moveTo>
                    <a:pt x="5" y="19"/>
                  </a:moveTo>
                  <a:cubicBezTo>
                    <a:pt x="9" y="19"/>
                    <a:pt x="11" y="17"/>
                    <a:pt x="11" y="14"/>
                  </a:cubicBezTo>
                  <a:cubicBezTo>
                    <a:pt x="11" y="8"/>
                    <a:pt x="5" y="0"/>
                    <a:pt x="5" y="0"/>
                  </a:cubicBezTo>
                  <a:cubicBezTo>
                    <a:pt x="5" y="0"/>
                    <a:pt x="0" y="8"/>
                    <a:pt x="0" y="14"/>
                  </a:cubicBezTo>
                  <a:cubicBezTo>
                    <a:pt x="0" y="17"/>
                    <a:pt x="2" y="19"/>
                    <a:pt x="5" y="19"/>
                  </a:cubicBezTo>
                  <a:close/>
                  <a:moveTo>
                    <a:pt x="9" y="13"/>
                  </a:moveTo>
                  <a:cubicBezTo>
                    <a:pt x="9" y="13"/>
                    <a:pt x="9" y="17"/>
                    <a:pt x="5" y="17"/>
                  </a:cubicBezTo>
                  <a:lnTo>
                    <a:pt x="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08"/>
            <p:cNvSpPr>
              <a:spLocks noEditPoints="1"/>
            </p:cNvSpPr>
            <p:nvPr/>
          </p:nvSpPr>
          <p:spPr bwMode="auto">
            <a:xfrm>
              <a:off x="3743" y="1845"/>
              <a:ext cx="31" cy="50"/>
            </a:xfrm>
            <a:custGeom>
              <a:avLst/>
              <a:gdLst>
                <a:gd name="T0" fmla="*/ 5 w 13"/>
                <a:gd name="T1" fmla="*/ 0 h 21"/>
                <a:gd name="T2" fmla="*/ 1 w 13"/>
                <a:gd name="T3" fmla="*/ 15 h 21"/>
                <a:gd name="T4" fmla="*/ 7 w 13"/>
                <a:gd name="T5" fmla="*/ 20 h 21"/>
                <a:gd name="T6" fmla="*/ 12 w 13"/>
                <a:gd name="T7" fmla="*/ 14 h 21"/>
                <a:gd name="T8" fmla="*/ 5 w 13"/>
                <a:gd name="T9" fmla="*/ 0 h 21"/>
                <a:gd name="T10" fmla="*/ 7 w 13"/>
                <a:gd name="T11" fmla="*/ 18 h 21"/>
                <a:gd name="T12" fmla="*/ 10 w 13"/>
                <a:gd name="T13" fmla="*/ 13 h 21"/>
                <a:gd name="T14" fmla="*/ 7 w 13"/>
                <a:gd name="T1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1">
                  <a:moveTo>
                    <a:pt x="5" y="0"/>
                  </a:moveTo>
                  <a:cubicBezTo>
                    <a:pt x="5" y="0"/>
                    <a:pt x="0" y="9"/>
                    <a:pt x="1" y="15"/>
                  </a:cubicBezTo>
                  <a:cubicBezTo>
                    <a:pt x="1" y="18"/>
                    <a:pt x="4" y="21"/>
                    <a:pt x="7" y="20"/>
                  </a:cubicBezTo>
                  <a:cubicBezTo>
                    <a:pt x="10" y="20"/>
                    <a:pt x="13" y="17"/>
                    <a:pt x="12" y="14"/>
                  </a:cubicBezTo>
                  <a:cubicBezTo>
                    <a:pt x="11" y="8"/>
                    <a:pt x="5" y="0"/>
                    <a:pt x="5" y="0"/>
                  </a:cubicBezTo>
                  <a:close/>
                  <a:moveTo>
                    <a:pt x="7" y="18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8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09"/>
            <p:cNvSpPr>
              <a:spLocks/>
            </p:cNvSpPr>
            <p:nvPr/>
          </p:nvSpPr>
          <p:spPr bwMode="auto">
            <a:xfrm>
              <a:off x="3759" y="2489"/>
              <a:ext cx="41" cy="85"/>
            </a:xfrm>
            <a:custGeom>
              <a:avLst/>
              <a:gdLst>
                <a:gd name="T0" fmla="*/ 17 w 17"/>
                <a:gd name="T1" fmla="*/ 4 h 36"/>
                <a:gd name="T2" fmla="*/ 17 w 17"/>
                <a:gd name="T3" fmla="*/ 4 h 36"/>
                <a:gd name="T4" fmla="*/ 17 w 17"/>
                <a:gd name="T5" fmla="*/ 4 h 36"/>
                <a:gd name="T6" fmla="*/ 10 w 17"/>
                <a:gd name="T7" fmla="*/ 0 h 36"/>
                <a:gd name="T8" fmla="*/ 10 w 17"/>
                <a:gd name="T9" fmla="*/ 0 h 36"/>
                <a:gd name="T10" fmla="*/ 7 w 17"/>
                <a:gd name="T11" fmla="*/ 0 h 36"/>
                <a:gd name="T12" fmla="*/ 0 w 17"/>
                <a:gd name="T13" fmla="*/ 5 h 36"/>
                <a:gd name="T14" fmla="*/ 0 w 17"/>
                <a:gd name="T15" fmla="*/ 16 h 36"/>
                <a:gd name="T16" fmla="*/ 2 w 17"/>
                <a:gd name="T17" fmla="*/ 17 h 36"/>
                <a:gd name="T18" fmla="*/ 4 w 17"/>
                <a:gd name="T19" fmla="*/ 15 h 36"/>
                <a:gd name="T20" fmla="*/ 4 w 17"/>
                <a:gd name="T21" fmla="*/ 7 h 36"/>
                <a:gd name="T22" fmla="*/ 4 w 17"/>
                <a:gd name="T23" fmla="*/ 7 h 36"/>
                <a:gd name="T24" fmla="*/ 4 w 17"/>
                <a:gd name="T25" fmla="*/ 12 h 36"/>
                <a:gd name="T26" fmla="*/ 4 w 17"/>
                <a:gd name="T27" fmla="*/ 17 h 36"/>
                <a:gd name="T28" fmla="*/ 5 w 17"/>
                <a:gd name="T29" fmla="*/ 34 h 36"/>
                <a:gd name="T30" fmla="*/ 7 w 17"/>
                <a:gd name="T31" fmla="*/ 36 h 36"/>
                <a:gd name="T32" fmla="*/ 9 w 17"/>
                <a:gd name="T33" fmla="*/ 34 h 36"/>
                <a:gd name="T34" fmla="*/ 9 w 17"/>
                <a:gd name="T35" fmla="*/ 18 h 36"/>
                <a:gd name="T36" fmla="*/ 9 w 17"/>
                <a:gd name="T37" fmla="*/ 18 h 36"/>
                <a:gd name="T38" fmla="*/ 10 w 17"/>
                <a:gd name="T39" fmla="*/ 33 h 36"/>
                <a:gd name="T40" fmla="*/ 12 w 17"/>
                <a:gd name="T41" fmla="*/ 35 h 36"/>
                <a:gd name="T42" fmla="*/ 14 w 17"/>
                <a:gd name="T43" fmla="*/ 33 h 36"/>
                <a:gd name="T44" fmla="*/ 13 w 17"/>
                <a:gd name="T45" fmla="*/ 16 h 36"/>
                <a:gd name="T46" fmla="*/ 13 w 17"/>
                <a:gd name="T47" fmla="*/ 12 h 36"/>
                <a:gd name="T48" fmla="*/ 13 w 17"/>
                <a:gd name="T49" fmla="*/ 7 h 36"/>
                <a:gd name="T50" fmla="*/ 14 w 17"/>
                <a:gd name="T51" fmla="*/ 7 h 36"/>
                <a:gd name="T52" fmla="*/ 14 w 17"/>
                <a:gd name="T53" fmla="*/ 15 h 36"/>
                <a:gd name="T54" fmla="*/ 16 w 17"/>
                <a:gd name="T55" fmla="*/ 17 h 36"/>
                <a:gd name="T56" fmla="*/ 17 w 17"/>
                <a:gd name="T57" fmla="*/ 15 h 36"/>
                <a:gd name="T58" fmla="*/ 17 w 17"/>
                <a:gd name="T59" fmla="*/ 4 h 36"/>
                <a:gd name="T60" fmla="*/ 17 w 17"/>
                <a:gd name="T6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" h="36"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2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0" y="0"/>
                    <a:pt x="0" y="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5"/>
                    <a:pt x="6" y="36"/>
                    <a:pt x="7" y="36"/>
                  </a:cubicBezTo>
                  <a:cubicBezTo>
                    <a:pt x="8" y="36"/>
                    <a:pt x="9" y="35"/>
                    <a:pt x="9" y="3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6"/>
                    <a:pt x="12" y="35"/>
                  </a:cubicBezTo>
                  <a:cubicBezTo>
                    <a:pt x="13" y="35"/>
                    <a:pt x="14" y="35"/>
                    <a:pt x="14" y="3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5" y="17"/>
                    <a:pt x="16" y="17"/>
                  </a:cubicBezTo>
                  <a:cubicBezTo>
                    <a:pt x="16" y="17"/>
                    <a:pt x="17" y="16"/>
                    <a:pt x="17" y="1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0"/>
            <p:cNvSpPr>
              <a:spLocks/>
            </p:cNvSpPr>
            <p:nvPr/>
          </p:nvSpPr>
          <p:spPr bwMode="auto">
            <a:xfrm>
              <a:off x="3771" y="2470"/>
              <a:ext cx="17" cy="19"/>
            </a:xfrm>
            <a:custGeom>
              <a:avLst/>
              <a:gdLst>
                <a:gd name="T0" fmla="*/ 3 w 7"/>
                <a:gd name="T1" fmla="*/ 8 h 8"/>
                <a:gd name="T2" fmla="*/ 7 w 7"/>
                <a:gd name="T3" fmla="*/ 4 h 8"/>
                <a:gd name="T4" fmla="*/ 3 w 7"/>
                <a:gd name="T5" fmla="*/ 0 h 8"/>
                <a:gd name="T6" fmla="*/ 0 w 7"/>
                <a:gd name="T7" fmla="*/ 4 h 8"/>
                <a:gd name="T8" fmla="*/ 3 w 7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3" y="8"/>
                  </a:move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1"/>
            <p:cNvSpPr>
              <a:spLocks/>
            </p:cNvSpPr>
            <p:nvPr/>
          </p:nvSpPr>
          <p:spPr bwMode="auto">
            <a:xfrm>
              <a:off x="3674" y="2726"/>
              <a:ext cx="57" cy="116"/>
            </a:xfrm>
            <a:custGeom>
              <a:avLst/>
              <a:gdLst>
                <a:gd name="T0" fmla="*/ 24 w 24"/>
                <a:gd name="T1" fmla="*/ 5 h 49"/>
                <a:gd name="T2" fmla="*/ 24 w 24"/>
                <a:gd name="T3" fmla="*/ 5 h 49"/>
                <a:gd name="T4" fmla="*/ 24 w 24"/>
                <a:gd name="T5" fmla="*/ 5 h 49"/>
                <a:gd name="T6" fmla="*/ 15 w 24"/>
                <a:gd name="T7" fmla="*/ 0 h 49"/>
                <a:gd name="T8" fmla="*/ 14 w 24"/>
                <a:gd name="T9" fmla="*/ 0 h 49"/>
                <a:gd name="T10" fmla="*/ 11 w 24"/>
                <a:gd name="T11" fmla="*/ 0 h 49"/>
                <a:gd name="T12" fmla="*/ 0 w 24"/>
                <a:gd name="T13" fmla="*/ 6 h 49"/>
                <a:gd name="T14" fmla="*/ 1 w 24"/>
                <a:gd name="T15" fmla="*/ 22 h 49"/>
                <a:gd name="T16" fmla="*/ 3 w 24"/>
                <a:gd name="T17" fmla="*/ 24 h 49"/>
                <a:gd name="T18" fmla="*/ 6 w 24"/>
                <a:gd name="T19" fmla="*/ 21 h 49"/>
                <a:gd name="T20" fmla="*/ 5 w 24"/>
                <a:gd name="T21" fmla="*/ 10 h 49"/>
                <a:gd name="T22" fmla="*/ 6 w 24"/>
                <a:gd name="T23" fmla="*/ 10 h 49"/>
                <a:gd name="T24" fmla="*/ 6 w 24"/>
                <a:gd name="T25" fmla="*/ 17 h 49"/>
                <a:gd name="T26" fmla="*/ 7 w 24"/>
                <a:gd name="T27" fmla="*/ 23 h 49"/>
                <a:gd name="T28" fmla="*/ 7 w 24"/>
                <a:gd name="T29" fmla="*/ 47 h 49"/>
                <a:gd name="T30" fmla="*/ 10 w 24"/>
                <a:gd name="T31" fmla="*/ 49 h 49"/>
                <a:gd name="T32" fmla="*/ 13 w 24"/>
                <a:gd name="T33" fmla="*/ 46 h 49"/>
                <a:gd name="T34" fmla="*/ 12 w 24"/>
                <a:gd name="T35" fmla="*/ 25 h 49"/>
                <a:gd name="T36" fmla="*/ 13 w 24"/>
                <a:gd name="T37" fmla="*/ 25 h 49"/>
                <a:gd name="T38" fmla="*/ 14 w 24"/>
                <a:gd name="T39" fmla="*/ 46 h 49"/>
                <a:gd name="T40" fmla="*/ 17 w 24"/>
                <a:gd name="T41" fmla="*/ 49 h 49"/>
                <a:gd name="T42" fmla="*/ 19 w 24"/>
                <a:gd name="T43" fmla="*/ 46 h 49"/>
                <a:gd name="T44" fmla="*/ 19 w 24"/>
                <a:gd name="T45" fmla="*/ 23 h 49"/>
                <a:gd name="T46" fmla="*/ 19 w 24"/>
                <a:gd name="T47" fmla="*/ 16 h 49"/>
                <a:gd name="T48" fmla="*/ 18 w 24"/>
                <a:gd name="T49" fmla="*/ 9 h 49"/>
                <a:gd name="T50" fmla="*/ 19 w 24"/>
                <a:gd name="T51" fmla="*/ 9 h 49"/>
                <a:gd name="T52" fmla="*/ 19 w 24"/>
                <a:gd name="T53" fmla="*/ 21 h 49"/>
                <a:gd name="T54" fmla="*/ 22 w 24"/>
                <a:gd name="T55" fmla="*/ 23 h 49"/>
                <a:gd name="T56" fmla="*/ 24 w 24"/>
                <a:gd name="T57" fmla="*/ 21 h 49"/>
                <a:gd name="T58" fmla="*/ 24 w 24"/>
                <a:gd name="T59" fmla="*/ 6 h 49"/>
                <a:gd name="T60" fmla="*/ 24 w 24"/>
                <a:gd name="T61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49"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1"/>
                    <a:pt x="17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0" y="0"/>
                    <a:pt x="0" y="6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2" y="24"/>
                    <a:pt x="3" y="24"/>
                  </a:cubicBezTo>
                  <a:cubicBezTo>
                    <a:pt x="5" y="24"/>
                    <a:pt x="6" y="23"/>
                    <a:pt x="6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8"/>
                    <a:pt x="8" y="49"/>
                    <a:pt x="10" y="49"/>
                  </a:cubicBezTo>
                  <a:cubicBezTo>
                    <a:pt x="11" y="49"/>
                    <a:pt x="13" y="48"/>
                    <a:pt x="13" y="4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8"/>
                    <a:pt x="15" y="49"/>
                    <a:pt x="17" y="49"/>
                  </a:cubicBezTo>
                  <a:cubicBezTo>
                    <a:pt x="18" y="49"/>
                    <a:pt x="19" y="48"/>
                    <a:pt x="19" y="46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1" y="23"/>
                    <a:pt x="22" y="23"/>
                  </a:cubicBezTo>
                  <a:cubicBezTo>
                    <a:pt x="23" y="23"/>
                    <a:pt x="24" y="22"/>
                    <a:pt x="24" y="21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212"/>
            <p:cNvSpPr>
              <a:spLocks noChangeArrowheads="1"/>
            </p:cNvSpPr>
            <p:nvPr/>
          </p:nvSpPr>
          <p:spPr bwMode="auto">
            <a:xfrm>
              <a:off x="3691" y="270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3"/>
            <p:cNvSpPr>
              <a:spLocks noEditPoints="1"/>
            </p:cNvSpPr>
            <p:nvPr/>
          </p:nvSpPr>
          <p:spPr bwMode="auto">
            <a:xfrm>
              <a:off x="3738" y="1475"/>
              <a:ext cx="76" cy="136"/>
            </a:xfrm>
            <a:custGeom>
              <a:avLst/>
              <a:gdLst>
                <a:gd name="T0" fmla="*/ 16 w 32"/>
                <a:gd name="T1" fmla="*/ 8 h 57"/>
                <a:gd name="T2" fmla="*/ 20 w 32"/>
                <a:gd name="T3" fmla="*/ 4 h 57"/>
                <a:gd name="T4" fmla="*/ 15 w 32"/>
                <a:gd name="T5" fmla="*/ 0 h 57"/>
                <a:gd name="T6" fmla="*/ 11 w 32"/>
                <a:gd name="T7" fmla="*/ 4 h 57"/>
                <a:gd name="T8" fmla="*/ 16 w 32"/>
                <a:gd name="T9" fmla="*/ 8 h 57"/>
                <a:gd name="T10" fmla="*/ 27 w 32"/>
                <a:gd name="T11" fmla="*/ 24 h 57"/>
                <a:gd name="T12" fmla="*/ 30 w 32"/>
                <a:gd name="T13" fmla="*/ 26 h 57"/>
                <a:gd name="T14" fmla="*/ 32 w 32"/>
                <a:gd name="T15" fmla="*/ 23 h 57"/>
                <a:gd name="T16" fmla="*/ 30 w 32"/>
                <a:gd name="T17" fmla="*/ 14 h 57"/>
                <a:gd name="T18" fmla="*/ 28 w 32"/>
                <a:gd name="T19" fmla="*/ 12 h 57"/>
                <a:gd name="T20" fmla="*/ 22 w 32"/>
                <a:gd name="T21" fmla="*/ 10 h 57"/>
                <a:gd name="T22" fmla="*/ 17 w 32"/>
                <a:gd name="T23" fmla="*/ 9 h 57"/>
                <a:gd name="T24" fmla="*/ 14 w 32"/>
                <a:gd name="T25" fmla="*/ 11 h 57"/>
                <a:gd name="T26" fmla="*/ 14 w 32"/>
                <a:gd name="T27" fmla="*/ 11 h 57"/>
                <a:gd name="T28" fmla="*/ 14 w 32"/>
                <a:gd name="T29" fmla="*/ 11 h 57"/>
                <a:gd name="T30" fmla="*/ 13 w 32"/>
                <a:gd name="T31" fmla="*/ 12 h 57"/>
                <a:gd name="T32" fmla="*/ 9 w 32"/>
                <a:gd name="T33" fmla="*/ 20 h 57"/>
                <a:gd name="T34" fmla="*/ 8 w 32"/>
                <a:gd name="T35" fmla="*/ 20 h 57"/>
                <a:gd name="T36" fmla="*/ 1 w 32"/>
                <a:gd name="T37" fmla="*/ 26 h 57"/>
                <a:gd name="T38" fmla="*/ 1 w 32"/>
                <a:gd name="T39" fmla="*/ 29 h 57"/>
                <a:gd name="T40" fmla="*/ 4 w 32"/>
                <a:gd name="T41" fmla="*/ 29 h 57"/>
                <a:gd name="T42" fmla="*/ 11 w 32"/>
                <a:gd name="T43" fmla="*/ 23 h 57"/>
                <a:gd name="T44" fmla="*/ 12 w 32"/>
                <a:gd name="T45" fmla="*/ 23 h 57"/>
                <a:gd name="T46" fmla="*/ 13 w 32"/>
                <a:gd name="T47" fmla="*/ 22 h 57"/>
                <a:gd name="T48" fmla="*/ 14 w 32"/>
                <a:gd name="T49" fmla="*/ 20 h 57"/>
                <a:gd name="T50" fmla="*/ 15 w 32"/>
                <a:gd name="T51" fmla="*/ 28 h 57"/>
                <a:gd name="T52" fmla="*/ 16 w 32"/>
                <a:gd name="T53" fmla="*/ 30 h 57"/>
                <a:gd name="T54" fmla="*/ 11 w 32"/>
                <a:gd name="T55" fmla="*/ 40 h 57"/>
                <a:gd name="T56" fmla="*/ 11 w 32"/>
                <a:gd name="T57" fmla="*/ 40 h 57"/>
                <a:gd name="T58" fmla="*/ 11 w 32"/>
                <a:gd name="T59" fmla="*/ 40 h 57"/>
                <a:gd name="T60" fmla="*/ 11 w 32"/>
                <a:gd name="T61" fmla="*/ 42 h 57"/>
                <a:gd name="T62" fmla="*/ 9 w 32"/>
                <a:gd name="T63" fmla="*/ 54 h 57"/>
                <a:gd name="T64" fmla="*/ 12 w 32"/>
                <a:gd name="T65" fmla="*/ 57 h 57"/>
                <a:gd name="T66" fmla="*/ 15 w 32"/>
                <a:gd name="T67" fmla="*/ 54 h 57"/>
                <a:gd name="T68" fmla="*/ 16 w 32"/>
                <a:gd name="T69" fmla="*/ 42 h 57"/>
                <a:gd name="T70" fmla="*/ 21 w 32"/>
                <a:gd name="T71" fmla="*/ 36 h 57"/>
                <a:gd name="T72" fmla="*/ 26 w 32"/>
                <a:gd name="T73" fmla="*/ 54 h 57"/>
                <a:gd name="T74" fmla="*/ 29 w 32"/>
                <a:gd name="T75" fmla="*/ 56 h 57"/>
                <a:gd name="T76" fmla="*/ 31 w 32"/>
                <a:gd name="T77" fmla="*/ 53 h 57"/>
                <a:gd name="T78" fmla="*/ 25 w 32"/>
                <a:gd name="T79" fmla="*/ 28 h 57"/>
                <a:gd name="T80" fmla="*/ 26 w 32"/>
                <a:gd name="T81" fmla="*/ 25 h 57"/>
                <a:gd name="T82" fmla="*/ 24 w 32"/>
                <a:gd name="T83" fmla="*/ 16 h 57"/>
                <a:gd name="T84" fmla="*/ 26 w 32"/>
                <a:gd name="T85" fmla="*/ 16 h 57"/>
                <a:gd name="T86" fmla="*/ 27 w 32"/>
                <a:gd name="T87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57">
                  <a:moveTo>
                    <a:pt x="16" y="8"/>
                  </a:moveTo>
                  <a:cubicBezTo>
                    <a:pt x="18" y="8"/>
                    <a:pt x="20" y="6"/>
                    <a:pt x="20" y="4"/>
                  </a:cubicBezTo>
                  <a:cubicBezTo>
                    <a:pt x="20" y="1"/>
                    <a:pt x="18" y="0"/>
                    <a:pt x="15" y="0"/>
                  </a:cubicBezTo>
                  <a:cubicBezTo>
                    <a:pt x="13" y="0"/>
                    <a:pt x="11" y="2"/>
                    <a:pt x="11" y="4"/>
                  </a:cubicBezTo>
                  <a:cubicBezTo>
                    <a:pt x="11" y="7"/>
                    <a:pt x="13" y="9"/>
                    <a:pt x="16" y="8"/>
                  </a:cubicBezTo>
                  <a:close/>
                  <a:moveTo>
                    <a:pt x="27" y="24"/>
                  </a:moveTo>
                  <a:cubicBezTo>
                    <a:pt x="28" y="25"/>
                    <a:pt x="29" y="26"/>
                    <a:pt x="30" y="26"/>
                  </a:cubicBezTo>
                  <a:cubicBezTo>
                    <a:pt x="31" y="25"/>
                    <a:pt x="32" y="24"/>
                    <a:pt x="32" y="2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3"/>
                    <a:pt x="29" y="12"/>
                    <a:pt x="28" y="12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9"/>
                    <a:pt x="19" y="9"/>
                    <a:pt x="17" y="9"/>
                  </a:cubicBezTo>
                  <a:cubicBezTo>
                    <a:pt x="16" y="9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8" y="2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7"/>
                    <a:pt x="0" y="28"/>
                    <a:pt x="1" y="29"/>
                  </a:cubicBezTo>
                  <a:cubicBezTo>
                    <a:pt x="2" y="30"/>
                    <a:pt x="3" y="30"/>
                    <a:pt x="4" y="29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9"/>
                    <a:pt x="16" y="3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1"/>
                    <a:pt x="11" y="4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6"/>
                    <a:pt x="10" y="57"/>
                    <a:pt x="12" y="57"/>
                  </a:cubicBezTo>
                  <a:cubicBezTo>
                    <a:pt x="13" y="57"/>
                    <a:pt x="15" y="56"/>
                    <a:pt x="15" y="54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6"/>
                    <a:pt x="28" y="57"/>
                    <a:pt x="29" y="56"/>
                  </a:cubicBezTo>
                  <a:cubicBezTo>
                    <a:pt x="31" y="56"/>
                    <a:pt x="32" y="54"/>
                    <a:pt x="31" y="53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6" y="27"/>
                    <a:pt x="26" y="26"/>
                    <a:pt x="26" y="2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6"/>
                    <a:pt x="26" y="16"/>
                    <a:pt x="26" y="16"/>
                  </a:cubicBezTo>
                  <a:lnTo>
                    <a:pt x="2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14"/>
            <p:cNvSpPr>
              <a:spLocks/>
            </p:cNvSpPr>
            <p:nvPr/>
          </p:nvSpPr>
          <p:spPr bwMode="auto">
            <a:xfrm>
              <a:off x="3835" y="1359"/>
              <a:ext cx="45" cy="33"/>
            </a:xfrm>
            <a:custGeom>
              <a:avLst/>
              <a:gdLst>
                <a:gd name="T0" fmla="*/ 8 w 19"/>
                <a:gd name="T1" fmla="*/ 12 h 14"/>
                <a:gd name="T2" fmla="*/ 1 w 19"/>
                <a:gd name="T3" fmla="*/ 4 h 14"/>
                <a:gd name="T4" fmla="*/ 3 w 19"/>
                <a:gd name="T5" fmla="*/ 1 h 14"/>
                <a:gd name="T6" fmla="*/ 16 w 19"/>
                <a:gd name="T7" fmla="*/ 1 h 14"/>
                <a:gd name="T8" fmla="*/ 18 w 19"/>
                <a:gd name="T9" fmla="*/ 4 h 14"/>
                <a:gd name="T10" fmla="*/ 12 w 19"/>
                <a:gd name="T11" fmla="*/ 12 h 14"/>
                <a:gd name="T12" fmla="*/ 8 w 19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4">
                  <a:moveTo>
                    <a:pt x="8" y="12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9" y="2"/>
                    <a:pt x="18" y="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4"/>
                    <a:pt x="9" y="14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15"/>
            <p:cNvSpPr>
              <a:spLocks noEditPoints="1"/>
            </p:cNvSpPr>
            <p:nvPr/>
          </p:nvSpPr>
          <p:spPr bwMode="auto">
            <a:xfrm>
              <a:off x="3549" y="1848"/>
              <a:ext cx="40" cy="57"/>
            </a:xfrm>
            <a:custGeom>
              <a:avLst/>
              <a:gdLst>
                <a:gd name="T0" fmla="*/ 12 w 17"/>
                <a:gd name="T1" fmla="*/ 7 h 24"/>
                <a:gd name="T2" fmla="*/ 14 w 17"/>
                <a:gd name="T3" fmla="*/ 4 h 24"/>
                <a:gd name="T4" fmla="*/ 11 w 17"/>
                <a:gd name="T5" fmla="*/ 0 h 24"/>
                <a:gd name="T6" fmla="*/ 5 w 17"/>
                <a:gd name="T7" fmla="*/ 0 h 24"/>
                <a:gd name="T8" fmla="*/ 2 w 17"/>
                <a:gd name="T9" fmla="*/ 4 h 24"/>
                <a:gd name="T10" fmla="*/ 5 w 17"/>
                <a:gd name="T11" fmla="*/ 7 h 24"/>
                <a:gd name="T12" fmla="*/ 0 w 17"/>
                <a:gd name="T13" fmla="*/ 15 h 24"/>
                <a:gd name="T14" fmla="*/ 8 w 17"/>
                <a:gd name="T15" fmla="*/ 24 h 24"/>
                <a:gd name="T16" fmla="*/ 17 w 17"/>
                <a:gd name="T17" fmla="*/ 15 h 24"/>
                <a:gd name="T18" fmla="*/ 12 w 17"/>
                <a:gd name="T19" fmla="*/ 7 h 24"/>
                <a:gd name="T20" fmla="*/ 10 w 17"/>
                <a:gd name="T21" fmla="*/ 1 h 24"/>
                <a:gd name="T22" fmla="*/ 12 w 17"/>
                <a:gd name="T23" fmla="*/ 4 h 24"/>
                <a:gd name="T24" fmla="*/ 10 w 17"/>
                <a:gd name="T25" fmla="*/ 4 h 24"/>
                <a:gd name="T26" fmla="*/ 10 w 17"/>
                <a:gd name="T27" fmla="*/ 1 h 24"/>
                <a:gd name="T28" fmla="*/ 4 w 17"/>
                <a:gd name="T29" fmla="*/ 4 h 24"/>
                <a:gd name="T30" fmla="*/ 6 w 17"/>
                <a:gd name="T31" fmla="*/ 4 h 24"/>
                <a:gd name="T32" fmla="*/ 6 w 17"/>
                <a:gd name="T33" fmla="*/ 7 h 24"/>
                <a:gd name="T34" fmla="*/ 4 w 17"/>
                <a:gd name="T35" fmla="*/ 4 h 24"/>
                <a:gd name="T36" fmla="*/ 8 w 17"/>
                <a:gd name="T37" fmla="*/ 21 h 24"/>
                <a:gd name="T38" fmla="*/ 2 w 17"/>
                <a:gd name="T39" fmla="*/ 15 h 24"/>
                <a:gd name="T40" fmla="*/ 8 w 17"/>
                <a:gd name="T41" fmla="*/ 9 h 24"/>
                <a:gd name="T42" fmla="*/ 15 w 17"/>
                <a:gd name="T43" fmla="*/ 15 h 24"/>
                <a:gd name="T44" fmla="*/ 8 w 17"/>
                <a:gd name="T45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24">
                  <a:moveTo>
                    <a:pt x="12" y="7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4" y="24"/>
                    <a:pt x="8" y="24"/>
                  </a:cubicBezTo>
                  <a:cubicBezTo>
                    <a:pt x="13" y="24"/>
                    <a:pt x="17" y="20"/>
                    <a:pt x="17" y="15"/>
                  </a:cubicBezTo>
                  <a:cubicBezTo>
                    <a:pt x="17" y="11"/>
                    <a:pt x="15" y="9"/>
                    <a:pt x="12" y="7"/>
                  </a:cubicBezTo>
                  <a:close/>
                  <a:moveTo>
                    <a:pt x="10" y="1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0" y="1"/>
                  </a:lnTo>
                  <a:close/>
                  <a:moveTo>
                    <a:pt x="4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4" y="4"/>
                  </a:lnTo>
                  <a:close/>
                  <a:moveTo>
                    <a:pt x="8" y="21"/>
                  </a:moveTo>
                  <a:cubicBezTo>
                    <a:pt x="5" y="21"/>
                    <a:pt x="2" y="19"/>
                    <a:pt x="2" y="15"/>
                  </a:cubicBezTo>
                  <a:cubicBezTo>
                    <a:pt x="2" y="12"/>
                    <a:pt x="5" y="9"/>
                    <a:pt x="8" y="9"/>
                  </a:cubicBezTo>
                  <a:cubicBezTo>
                    <a:pt x="12" y="9"/>
                    <a:pt x="14" y="11"/>
                    <a:pt x="15" y="15"/>
                  </a:cubicBezTo>
                  <a:cubicBezTo>
                    <a:pt x="15" y="18"/>
                    <a:pt x="12" y="21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16"/>
            <p:cNvSpPr>
              <a:spLocks noEditPoints="1"/>
            </p:cNvSpPr>
            <p:nvPr/>
          </p:nvSpPr>
          <p:spPr bwMode="auto">
            <a:xfrm>
              <a:off x="3807" y="2529"/>
              <a:ext cx="35" cy="50"/>
            </a:xfrm>
            <a:custGeom>
              <a:avLst/>
              <a:gdLst>
                <a:gd name="T0" fmla="*/ 11 w 15"/>
                <a:gd name="T1" fmla="*/ 6 h 21"/>
                <a:gd name="T2" fmla="*/ 13 w 15"/>
                <a:gd name="T3" fmla="*/ 3 h 21"/>
                <a:gd name="T4" fmla="*/ 10 w 15"/>
                <a:gd name="T5" fmla="*/ 0 h 21"/>
                <a:gd name="T6" fmla="*/ 5 w 15"/>
                <a:gd name="T7" fmla="*/ 0 h 21"/>
                <a:gd name="T8" fmla="*/ 2 w 15"/>
                <a:gd name="T9" fmla="*/ 4 h 21"/>
                <a:gd name="T10" fmla="*/ 4 w 15"/>
                <a:gd name="T11" fmla="*/ 6 h 21"/>
                <a:gd name="T12" fmla="*/ 0 w 15"/>
                <a:gd name="T13" fmla="*/ 14 h 21"/>
                <a:gd name="T14" fmla="*/ 8 w 15"/>
                <a:gd name="T15" fmla="*/ 21 h 21"/>
                <a:gd name="T16" fmla="*/ 15 w 15"/>
                <a:gd name="T17" fmla="*/ 13 h 21"/>
                <a:gd name="T18" fmla="*/ 11 w 15"/>
                <a:gd name="T19" fmla="*/ 6 h 21"/>
                <a:gd name="T20" fmla="*/ 9 w 15"/>
                <a:gd name="T21" fmla="*/ 1 h 21"/>
                <a:gd name="T22" fmla="*/ 11 w 15"/>
                <a:gd name="T23" fmla="*/ 3 h 21"/>
                <a:gd name="T24" fmla="*/ 9 w 15"/>
                <a:gd name="T25" fmla="*/ 3 h 21"/>
                <a:gd name="T26" fmla="*/ 9 w 15"/>
                <a:gd name="T27" fmla="*/ 1 h 21"/>
                <a:gd name="T28" fmla="*/ 4 w 15"/>
                <a:gd name="T29" fmla="*/ 3 h 21"/>
                <a:gd name="T30" fmla="*/ 5 w 15"/>
                <a:gd name="T31" fmla="*/ 3 h 21"/>
                <a:gd name="T32" fmla="*/ 6 w 15"/>
                <a:gd name="T33" fmla="*/ 6 h 21"/>
                <a:gd name="T34" fmla="*/ 4 w 15"/>
                <a:gd name="T35" fmla="*/ 3 h 21"/>
                <a:gd name="T36" fmla="*/ 8 w 15"/>
                <a:gd name="T37" fmla="*/ 19 h 21"/>
                <a:gd name="T38" fmla="*/ 2 w 15"/>
                <a:gd name="T39" fmla="*/ 14 h 21"/>
                <a:gd name="T40" fmla="*/ 7 w 15"/>
                <a:gd name="T41" fmla="*/ 8 h 21"/>
                <a:gd name="T42" fmla="*/ 13 w 15"/>
                <a:gd name="T43" fmla="*/ 13 h 21"/>
                <a:gd name="T44" fmla="*/ 8 w 15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21">
                  <a:moveTo>
                    <a:pt x="11" y="6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4"/>
                  </a:cubicBezTo>
                  <a:cubicBezTo>
                    <a:pt x="0" y="18"/>
                    <a:pt x="3" y="21"/>
                    <a:pt x="8" y="21"/>
                  </a:cubicBezTo>
                  <a:cubicBezTo>
                    <a:pt x="12" y="21"/>
                    <a:pt x="15" y="18"/>
                    <a:pt x="15" y="13"/>
                  </a:cubicBezTo>
                  <a:cubicBezTo>
                    <a:pt x="15" y="10"/>
                    <a:pt x="13" y="8"/>
                    <a:pt x="11" y="6"/>
                  </a:cubicBezTo>
                  <a:close/>
                  <a:moveTo>
                    <a:pt x="9" y="1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1"/>
                  </a:lnTo>
                  <a:close/>
                  <a:moveTo>
                    <a:pt x="4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4" y="3"/>
                  </a:lnTo>
                  <a:close/>
                  <a:moveTo>
                    <a:pt x="8" y="19"/>
                  </a:moveTo>
                  <a:cubicBezTo>
                    <a:pt x="4" y="19"/>
                    <a:pt x="2" y="17"/>
                    <a:pt x="2" y="14"/>
                  </a:cubicBezTo>
                  <a:cubicBezTo>
                    <a:pt x="2" y="10"/>
                    <a:pt x="4" y="8"/>
                    <a:pt x="7" y="8"/>
                  </a:cubicBezTo>
                  <a:cubicBezTo>
                    <a:pt x="11" y="8"/>
                    <a:pt x="13" y="10"/>
                    <a:pt x="13" y="13"/>
                  </a:cubicBezTo>
                  <a:cubicBezTo>
                    <a:pt x="13" y="17"/>
                    <a:pt x="11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17"/>
            <p:cNvSpPr>
              <a:spLocks noEditPoints="1"/>
            </p:cNvSpPr>
            <p:nvPr/>
          </p:nvSpPr>
          <p:spPr bwMode="auto">
            <a:xfrm>
              <a:off x="3774" y="1843"/>
              <a:ext cx="38" cy="50"/>
            </a:xfrm>
            <a:custGeom>
              <a:avLst/>
              <a:gdLst>
                <a:gd name="T0" fmla="*/ 12 w 16"/>
                <a:gd name="T1" fmla="*/ 6 h 21"/>
                <a:gd name="T2" fmla="*/ 14 w 16"/>
                <a:gd name="T3" fmla="*/ 3 h 21"/>
                <a:gd name="T4" fmla="*/ 11 w 16"/>
                <a:gd name="T5" fmla="*/ 0 h 21"/>
                <a:gd name="T6" fmla="*/ 6 w 16"/>
                <a:gd name="T7" fmla="*/ 0 h 21"/>
                <a:gd name="T8" fmla="*/ 3 w 16"/>
                <a:gd name="T9" fmla="*/ 3 h 21"/>
                <a:gd name="T10" fmla="*/ 5 w 16"/>
                <a:gd name="T11" fmla="*/ 6 h 21"/>
                <a:gd name="T12" fmla="*/ 1 w 16"/>
                <a:gd name="T13" fmla="*/ 13 h 21"/>
                <a:gd name="T14" fmla="*/ 8 w 16"/>
                <a:gd name="T15" fmla="*/ 21 h 21"/>
                <a:gd name="T16" fmla="*/ 16 w 16"/>
                <a:gd name="T17" fmla="*/ 13 h 21"/>
                <a:gd name="T18" fmla="*/ 12 w 16"/>
                <a:gd name="T19" fmla="*/ 6 h 21"/>
                <a:gd name="T20" fmla="*/ 10 w 16"/>
                <a:gd name="T21" fmla="*/ 1 h 21"/>
                <a:gd name="T22" fmla="*/ 12 w 16"/>
                <a:gd name="T23" fmla="*/ 3 h 21"/>
                <a:gd name="T24" fmla="*/ 10 w 16"/>
                <a:gd name="T25" fmla="*/ 3 h 21"/>
                <a:gd name="T26" fmla="*/ 10 w 16"/>
                <a:gd name="T27" fmla="*/ 1 h 21"/>
                <a:gd name="T28" fmla="*/ 5 w 16"/>
                <a:gd name="T29" fmla="*/ 3 h 21"/>
                <a:gd name="T30" fmla="*/ 6 w 16"/>
                <a:gd name="T31" fmla="*/ 3 h 21"/>
                <a:gd name="T32" fmla="*/ 7 w 16"/>
                <a:gd name="T33" fmla="*/ 6 h 21"/>
                <a:gd name="T34" fmla="*/ 5 w 16"/>
                <a:gd name="T35" fmla="*/ 3 h 21"/>
                <a:gd name="T36" fmla="*/ 8 w 16"/>
                <a:gd name="T37" fmla="*/ 19 h 21"/>
                <a:gd name="T38" fmla="*/ 3 w 16"/>
                <a:gd name="T39" fmla="*/ 13 h 21"/>
                <a:gd name="T40" fmla="*/ 8 w 16"/>
                <a:gd name="T41" fmla="*/ 7 h 21"/>
                <a:gd name="T42" fmla="*/ 14 w 16"/>
                <a:gd name="T43" fmla="*/ 13 h 21"/>
                <a:gd name="T44" fmla="*/ 8 w 16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21">
                  <a:moveTo>
                    <a:pt x="12" y="6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7"/>
                    <a:pt x="0" y="10"/>
                    <a:pt x="1" y="13"/>
                  </a:cubicBezTo>
                  <a:cubicBezTo>
                    <a:pt x="1" y="17"/>
                    <a:pt x="4" y="21"/>
                    <a:pt x="8" y="21"/>
                  </a:cubicBezTo>
                  <a:cubicBezTo>
                    <a:pt x="13" y="21"/>
                    <a:pt x="16" y="17"/>
                    <a:pt x="16" y="13"/>
                  </a:cubicBezTo>
                  <a:cubicBezTo>
                    <a:pt x="16" y="10"/>
                    <a:pt x="14" y="7"/>
                    <a:pt x="12" y="6"/>
                  </a:cubicBezTo>
                  <a:close/>
                  <a:moveTo>
                    <a:pt x="10" y="1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0" y="3"/>
                    <a:pt x="10" y="3"/>
                    <a:pt x="10" y="3"/>
                  </a:cubicBezTo>
                  <a:lnTo>
                    <a:pt x="10" y="1"/>
                  </a:lnTo>
                  <a:close/>
                  <a:moveTo>
                    <a:pt x="5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5" y="3"/>
                  </a:lnTo>
                  <a:close/>
                  <a:moveTo>
                    <a:pt x="8" y="19"/>
                  </a:moveTo>
                  <a:cubicBezTo>
                    <a:pt x="5" y="19"/>
                    <a:pt x="3" y="16"/>
                    <a:pt x="3" y="13"/>
                  </a:cubicBezTo>
                  <a:cubicBezTo>
                    <a:pt x="3" y="10"/>
                    <a:pt x="5" y="7"/>
                    <a:pt x="8" y="7"/>
                  </a:cubicBezTo>
                  <a:cubicBezTo>
                    <a:pt x="11" y="7"/>
                    <a:pt x="14" y="10"/>
                    <a:pt x="14" y="13"/>
                  </a:cubicBezTo>
                  <a:cubicBezTo>
                    <a:pt x="14" y="16"/>
                    <a:pt x="12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18"/>
            <p:cNvSpPr>
              <a:spLocks noEditPoints="1"/>
            </p:cNvSpPr>
            <p:nvPr/>
          </p:nvSpPr>
          <p:spPr bwMode="auto">
            <a:xfrm>
              <a:off x="4131" y="2050"/>
              <a:ext cx="38" cy="52"/>
            </a:xfrm>
            <a:custGeom>
              <a:avLst/>
              <a:gdLst>
                <a:gd name="T0" fmla="*/ 11 w 16"/>
                <a:gd name="T1" fmla="*/ 7 h 22"/>
                <a:gd name="T2" fmla="*/ 13 w 16"/>
                <a:gd name="T3" fmla="*/ 4 h 22"/>
                <a:gd name="T4" fmla="*/ 11 w 16"/>
                <a:gd name="T5" fmla="*/ 0 h 22"/>
                <a:gd name="T6" fmla="*/ 5 w 16"/>
                <a:gd name="T7" fmla="*/ 1 h 22"/>
                <a:gd name="T8" fmla="*/ 2 w 16"/>
                <a:gd name="T9" fmla="*/ 4 h 22"/>
                <a:gd name="T10" fmla="*/ 5 w 16"/>
                <a:gd name="T11" fmla="*/ 7 h 22"/>
                <a:gd name="T12" fmla="*/ 0 w 16"/>
                <a:gd name="T13" fmla="*/ 14 h 22"/>
                <a:gd name="T14" fmla="*/ 8 w 16"/>
                <a:gd name="T15" fmla="*/ 22 h 22"/>
                <a:gd name="T16" fmla="*/ 16 w 16"/>
                <a:gd name="T17" fmla="*/ 14 h 22"/>
                <a:gd name="T18" fmla="*/ 11 w 16"/>
                <a:gd name="T19" fmla="*/ 7 h 22"/>
                <a:gd name="T20" fmla="*/ 10 w 16"/>
                <a:gd name="T21" fmla="*/ 1 h 22"/>
                <a:gd name="T22" fmla="*/ 11 w 16"/>
                <a:gd name="T23" fmla="*/ 4 h 22"/>
                <a:gd name="T24" fmla="*/ 10 w 16"/>
                <a:gd name="T25" fmla="*/ 4 h 22"/>
                <a:gd name="T26" fmla="*/ 10 w 16"/>
                <a:gd name="T27" fmla="*/ 1 h 22"/>
                <a:gd name="T28" fmla="*/ 4 w 16"/>
                <a:gd name="T29" fmla="*/ 4 h 22"/>
                <a:gd name="T30" fmla="*/ 6 w 16"/>
                <a:gd name="T31" fmla="*/ 4 h 22"/>
                <a:gd name="T32" fmla="*/ 6 w 16"/>
                <a:gd name="T33" fmla="*/ 6 h 22"/>
                <a:gd name="T34" fmla="*/ 4 w 16"/>
                <a:gd name="T35" fmla="*/ 4 h 22"/>
                <a:gd name="T36" fmla="*/ 8 w 16"/>
                <a:gd name="T37" fmla="*/ 20 h 22"/>
                <a:gd name="T38" fmla="*/ 2 w 16"/>
                <a:gd name="T39" fmla="*/ 14 h 22"/>
                <a:gd name="T40" fmla="*/ 8 w 16"/>
                <a:gd name="T41" fmla="*/ 8 h 22"/>
                <a:gd name="T42" fmla="*/ 14 w 16"/>
                <a:gd name="T43" fmla="*/ 14 h 22"/>
                <a:gd name="T44" fmla="*/ 8 w 16"/>
                <a:gd name="T4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22">
                  <a:moveTo>
                    <a:pt x="11" y="7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8"/>
                    <a:pt x="0" y="11"/>
                    <a:pt x="0" y="14"/>
                  </a:cubicBezTo>
                  <a:cubicBezTo>
                    <a:pt x="0" y="18"/>
                    <a:pt x="4" y="22"/>
                    <a:pt x="8" y="22"/>
                  </a:cubicBezTo>
                  <a:cubicBezTo>
                    <a:pt x="12" y="22"/>
                    <a:pt x="16" y="18"/>
                    <a:pt x="16" y="14"/>
                  </a:cubicBezTo>
                  <a:cubicBezTo>
                    <a:pt x="16" y="11"/>
                    <a:pt x="14" y="8"/>
                    <a:pt x="11" y="7"/>
                  </a:cubicBezTo>
                  <a:close/>
                  <a:moveTo>
                    <a:pt x="10" y="1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0" y="1"/>
                  </a:lnTo>
                  <a:close/>
                  <a:moveTo>
                    <a:pt x="4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4" y="4"/>
                  </a:lnTo>
                  <a:close/>
                  <a:moveTo>
                    <a:pt x="8" y="20"/>
                  </a:moveTo>
                  <a:cubicBezTo>
                    <a:pt x="5" y="20"/>
                    <a:pt x="2" y="17"/>
                    <a:pt x="2" y="14"/>
                  </a:cubicBezTo>
                  <a:cubicBezTo>
                    <a:pt x="2" y="11"/>
                    <a:pt x="5" y="8"/>
                    <a:pt x="8" y="8"/>
                  </a:cubicBezTo>
                  <a:cubicBezTo>
                    <a:pt x="11" y="8"/>
                    <a:pt x="13" y="11"/>
                    <a:pt x="14" y="14"/>
                  </a:cubicBezTo>
                  <a:cubicBezTo>
                    <a:pt x="14" y="17"/>
                    <a:pt x="11" y="20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19"/>
            <p:cNvSpPr>
              <a:spLocks noEditPoints="1"/>
            </p:cNvSpPr>
            <p:nvPr/>
          </p:nvSpPr>
          <p:spPr bwMode="auto">
            <a:xfrm>
              <a:off x="3958" y="2474"/>
              <a:ext cx="38" cy="50"/>
            </a:xfrm>
            <a:custGeom>
              <a:avLst/>
              <a:gdLst>
                <a:gd name="T0" fmla="*/ 11 w 16"/>
                <a:gd name="T1" fmla="*/ 6 h 21"/>
                <a:gd name="T2" fmla="*/ 14 w 16"/>
                <a:gd name="T3" fmla="*/ 3 h 21"/>
                <a:gd name="T4" fmla="*/ 11 w 16"/>
                <a:gd name="T5" fmla="*/ 0 h 21"/>
                <a:gd name="T6" fmla="*/ 6 w 16"/>
                <a:gd name="T7" fmla="*/ 0 h 21"/>
                <a:gd name="T8" fmla="*/ 3 w 16"/>
                <a:gd name="T9" fmla="*/ 3 h 21"/>
                <a:gd name="T10" fmla="*/ 5 w 16"/>
                <a:gd name="T11" fmla="*/ 6 h 21"/>
                <a:gd name="T12" fmla="*/ 0 w 16"/>
                <a:gd name="T13" fmla="*/ 13 h 21"/>
                <a:gd name="T14" fmla="*/ 8 w 16"/>
                <a:gd name="T15" fmla="*/ 21 h 21"/>
                <a:gd name="T16" fmla="*/ 16 w 16"/>
                <a:gd name="T17" fmla="*/ 13 h 21"/>
                <a:gd name="T18" fmla="*/ 11 w 16"/>
                <a:gd name="T19" fmla="*/ 6 h 21"/>
                <a:gd name="T20" fmla="*/ 10 w 16"/>
                <a:gd name="T21" fmla="*/ 0 h 21"/>
                <a:gd name="T22" fmla="*/ 12 w 16"/>
                <a:gd name="T23" fmla="*/ 3 h 21"/>
                <a:gd name="T24" fmla="*/ 10 w 16"/>
                <a:gd name="T25" fmla="*/ 3 h 21"/>
                <a:gd name="T26" fmla="*/ 10 w 16"/>
                <a:gd name="T27" fmla="*/ 0 h 21"/>
                <a:gd name="T28" fmla="*/ 4 w 16"/>
                <a:gd name="T29" fmla="*/ 3 h 21"/>
                <a:gd name="T30" fmla="*/ 6 w 16"/>
                <a:gd name="T31" fmla="*/ 3 h 21"/>
                <a:gd name="T32" fmla="*/ 6 w 16"/>
                <a:gd name="T33" fmla="*/ 5 h 21"/>
                <a:gd name="T34" fmla="*/ 4 w 16"/>
                <a:gd name="T35" fmla="*/ 3 h 21"/>
                <a:gd name="T36" fmla="*/ 8 w 16"/>
                <a:gd name="T37" fmla="*/ 19 h 21"/>
                <a:gd name="T38" fmla="*/ 2 w 16"/>
                <a:gd name="T39" fmla="*/ 13 h 21"/>
                <a:gd name="T40" fmla="*/ 8 w 16"/>
                <a:gd name="T41" fmla="*/ 7 h 21"/>
                <a:gd name="T42" fmla="*/ 14 w 16"/>
                <a:gd name="T43" fmla="*/ 13 h 21"/>
                <a:gd name="T44" fmla="*/ 8 w 16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21">
                  <a:moveTo>
                    <a:pt x="11" y="6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7"/>
                    <a:pt x="4" y="21"/>
                    <a:pt x="8" y="21"/>
                  </a:cubicBezTo>
                  <a:cubicBezTo>
                    <a:pt x="13" y="21"/>
                    <a:pt x="16" y="17"/>
                    <a:pt x="16" y="13"/>
                  </a:cubicBezTo>
                  <a:cubicBezTo>
                    <a:pt x="16" y="10"/>
                    <a:pt x="14" y="7"/>
                    <a:pt x="11" y="6"/>
                  </a:cubicBezTo>
                  <a:close/>
                  <a:moveTo>
                    <a:pt x="10" y="0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0" y="3"/>
                    <a:pt x="10" y="3"/>
                    <a:pt x="10" y="3"/>
                  </a:cubicBezTo>
                  <a:lnTo>
                    <a:pt x="10" y="0"/>
                  </a:lnTo>
                  <a:close/>
                  <a:moveTo>
                    <a:pt x="4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4" y="3"/>
                  </a:lnTo>
                  <a:close/>
                  <a:moveTo>
                    <a:pt x="8" y="19"/>
                  </a:moveTo>
                  <a:cubicBezTo>
                    <a:pt x="5" y="19"/>
                    <a:pt x="2" y="16"/>
                    <a:pt x="2" y="13"/>
                  </a:cubicBezTo>
                  <a:cubicBezTo>
                    <a:pt x="2" y="10"/>
                    <a:pt x="5" y="7"/>
                    <a:pt x="8" y="7"/>
                  </a:cubicBezTo>
                  <a:cubicBezTo>
                    <a:pt x="11" y="7"/>
                    <a:pt x="14" y="10"/>
                    <a:pt x="14" y="13"/>
                  </a:cubicBezTo>
                  <a:cubicBezTo>
                    <a:pt x="14" y="16"/>
                    <a:pt x="11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20"/>
            <p:cNvSpPr>
              <a:spLocks noEditPoints="1"/>
            </p:cNvSpPr>
            <p:nvPr/>
          </p:nvSpPr>
          <p:spPr bwMode="auto">
            <a:xfrm>
              <a:off x="3845" y="2142"/>
              <a:ext cx="80" cy="83"/>
            </a:xfrm>
            <a:custGeom>
              <a:avLst/>
              <a:gdLst>
                <a:gd name="T0" fmla="*/ 0 w 34"/>
                <a:gd name="T1" fmla="*/ 32 h 35"/>
                <a:gd name="T2" fmla="*/ 0 w 34"/>
                <a:gd name="T3" fmla="*/ 35 h 35"/>
                <a:gd name="T4" fmla="*/ 6 w 34"/>
                <a:gd name="T5" fmla="*/ 35 h 35"/>
                <a:gd name="T6" fmla="*/ 20 w 34"/>
                <a:gd name="T7" fmla="*/ 35 h 35"/>
                <a:gd name="T8" fmla="*/ 26 w 34"/>
                <a:gd name="T9" fmla="*/ 35 h 35"/>
                <a:gd name="T10" fmla="*/ 26 w 34"/>
                <a:gd name="T11" fmla="*/ 32 h 35"/>
                <a:gd name="T12" fmla="*/ 23 w 34"/>
                <a:gd name="T13" fmla="*/ 32 h 35"/>
                <a:gd name="T14" fmla="*/ 23 w 34"/>
                <a:gd name="T15" fmla="*/ 28 h 35"/>
                <a:gd name="T16" fmla="*/ 29 w 34"/>
                <a:gd name="T17" fmla="*/ 28 h 35"/>
                <a:gd name="T18" fmla="*/ 34 w 34"/>
                <a:gd name="T19" fmla="*/ 23 h 35"/>
                <a:gd name="T20" fmla="*/ 34 w 34"/>
                <a:gd name="T21" fmla="*/ 8 h 35"/>
                <a:gd name="T22" fmla="*/ 29 w 34"/>
                <a:gd name="T23" fmla="*/ 3 h 35"/>
                <a:gd name="T24" fmla="*/ 25 w 34"/>
                <a:gd name="T25" fmla="*/ 3 h 35"/>
                <a:gd name="T26" fmla="*/ 25 w 34"/>
                <a:gd name="T27" fmla="*/ 6 h 35"/>
                <a:gd name="T28" fmla="*/ 27 w 34"/>
                <a:gd name="T29" fmla="*/ 6 h 35"/>
                <a:gd name="T30" fmla="*/ 27 w 34"/>
                <a:gd name="T31" fmla="*/ 8 h 35"/>
                <a:gd name="T32" fmla="*/ 30 w 34"/>
                <a:gd name="T33" fmla="*/ 11 h 35"/>
                <a:gd name="T34" fmla="*/ 30 w 34"/>
                <a:gd name="T35" fmla="*/ 11 h 35"/>
                <a:gd name="T36" fmla="*/ 30 w 34"/>
                <a:gd name="T37" fmla="*/ 23 h 35"/>
                <a:gd name="T38" fmla="*/ 29 w 34"/>
                <a:gd name="T39" fmla="*/ 24 h 35"/>
                <a:gd name="T40" fmla="*/ 23 w 34"/>
                <a:gd name="T41" fmla="*/ 24 h 35"/>
                <a:gd name="T42" fmla="*/ 23 w 34"/>
                <a:gd name="T43" fmla="*/ 6 h 35"/>
                <a:gd name="T44" fmla="*/ 23 w 34"/>
                <a:gd name="T45" fmla="*/ 3 h 35"/>
                <a:gd name="T46" fmla="*/ 20 w 34"/>
                <a:gd name="T47" fmla="*/ 0 h 35"/>
                <a:gd name="T48" fmla="*/ 6 w 34"/>
                <a:gd name="T49" fmla="*/ 0 h 35"/>
                <a:gd name="T50" fmla="*/ 2 w 34"/>
                <a:gd name="T51" fmla="*/ 3 h 35"/>
                <a:gd name="T52" fmla="*/ 2 w 34"/>
                <a:gd name="T53" fmla="*/ 32 h 35"/>
                <a:gd name="T54" fmla="*/ 0 w 34"/>
                <a:gd name="T55" fmla="*/ 32 h 35"/>
                <a:gd name="T56" fmla="*/ 30 w 34"/>
                <a:gd name="T57" fmla="*/ 10 h 35"/>
                <a:gd name="T58" fmla="*/ 28 w 34"/>
                <a:gd name="T59" fmla="*/ 8 h 35"/>
                <a:gd name="T60" fmla="*/ 30 w 34"/>
                <a:gd name="T61" fmla="*/ 6 h 35"/>
                <a:gd name="T62" fmla="*/ 31 w 34"/>
                <a:gd name="T63" fmla="*/ 7 h 35"/>
                <a:gd name="T64" fmla="*/ 29 w 34"/>
                <a:gd name="T65" fmla="*/ 8 h 35"/>
                <a:gd name="T66" fmla="*/ 29 w 34"/>
                <a:gd name="T67" fmla="*/ 9 h 35"/>
                <a:gd name="T68" fmla="*/ 30 w 34"/>
                <a:gd name="T69" fmla="*/ 9 h 35"/>
                <a:gd name="T70" fmla="*/ 31 w 34"/>
                <a:gd name="T71" fmla="*/ 8 h 35"/>
                <a:gd name="T72" fmla="*/ 31 w 34"/>
                <a:gd name="T73" fmla="*/ 8 h 35"/>
                <a:gd name="T74" fmla="*/ 30 w 34"/>
                <a:gd name="T75" fmla="*/ 10 h 35"/>
                <a:gd name="T76" fmla="*/ 6 w 34"/>
                <a:gd name="T77" fmla="*/ 16 h 35"/>
                <a:gd name="T78" fmla="*/ 7 w 34"/>
                <a:gd name="T79" fmla="*/ 15 h 35"/>
                <a:gd name="T80" fmla="*/ 19 w 34"/>
                <a:gd name="T81" fmla="*/ 15 h 35"/>
                <a:gd name="T82" fmla="*/ 20 w 34"/>
                <a:gd name="T83" fmla="*/ 16 h 35"/>
                <a:gd name="T84" fmla="*/ 20 w 34"/>
                <a:gd name="T85" fmla="*/ 16 h 35"/>
                <a:gd name="T86" fmla="*/ 19 w 34"/>
                <a:gd name="T87" fmla="*/ 17 h 35"/>
                <a:gd name="T88" fmla="*/ 7 w 34"/>
                <a:gd name="T89" fmla="*/ 17 h 35"/>
                <a:gd name="T90" fmla="*/ 6 w 34"/>
                <a:gd name="T91" fmla="*/ 16 h 35"/>
                <a:gd name="T92" fmla="*/ 6 w 34"/>
                <a:gd name="T93" fmla="*/ 4 h 35"/>
                <a:gd name="T94" fmla="*/ 7 w 34"/>
                <a:gd name="T95" fmla="*/ 3 h 35"/>
                <a:gd name="T96" fmla="*/ 19 w 34"/>
                <a:gd name="T97" fmla="*/ 3 h 35"/>
                <a:gd name="T98" fmla="*/ 20 w 34"/>
                <a:gd name="T99" fmla="*/ 4 h 35"/>
                <a:gd name="T100" fmla="*/ 20 w 34"/>
                <a:gd name="T101" fmla="*/ 10 h 35"/>
                <a:gd name="T102" fmla="*/ 19 w 34"/>
                <a:gd name="T103" fmla="*/ 11 h 35"/>
                <a:gd name="T104" fmla="*/ 7 w 34"/>
                <a:gd name="T105" fmla="*/ 11 h 35"/>
                <a:gd name="T106" fmla="*/ 6 w 34"/>
                <a:gd name="T107" fmla="*/ 10 h 35"/>
                <a:gd name="T108" fmla="*/ 6 w 34"/>
                <a:gd name="T109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35">
                  <a:moveTo>
                    <a:pt x="0" y="32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2" y="28"/>
                    <a:pt x="34" y="25"/>
                    <a:pt x="34" y="23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5"/>
                    <a:pt x="32" y="3"/>
                    <a:pt x="29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7"/>
                    <a:pt x="27" y="8"/>
                    <a:pt x="27" y="8"/>
                  </a:cubicBezTo>
                  <a:cubicBezTo>
                    <a:pt x="27" y="10"/>
                    <a:pt x="28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29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0" y="32"/>
                  </a:lnTo>
                  <a:close/>
                  <a:moveTo>
                    <a:pt x="30" y="10"/>
                  </a:moveTo>
                  <a:cubicBezTo>
                    <a:pt x="29" y="10"/>
                    <a:pt x="28" y="9"/>
                    <a:pt x="28" y="8"/>
                  </a:cubicBezTo>
                  <a:cubicBezTo>
                    <a:pt x="28" y="7"/>
                    <a:pt x="29" y="6"/>
                    <a:pt x="30" y="6"/>
                  </a:cubicBezTo>
                  <a:cubicBezTo>
                    <a:pt x="30" y="6"/>
                    <a:pt x="30" y="7"/>
                    <a:pt x="31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9"/>
                    <a:pt x="31" y="10"/>
                    <a:pt x="30" y="10"/>
                  </a:cubicBezTo>
                  <a:close/>
                  <a:moveTo>
                    <a:pt x="6" y="16"/>
                  </a:moveTo>
                  <a:cubicBezTo>
                    <a:pt x="6" y="15"/>
                    <a:pt x="6" y="15"/>
                    <a:pt x="7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20" y="15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19" y="17"/>
                    <a:pt x="19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6" y="16"/>
                  </a:cubicBezTo>
                  <a:close/>
                  <a:moveTo>
                    <a:pt x="6" y="4"/>
                  </a:moveTo>
                  <a:cubicBezTo>
                    <a:pt x="6" y="4"/>
                    <a:pt x="6" y="3"/>
                    <a:pt x="7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4"/>
                    <a:pt x="20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19" y="11"/>
                    <a:pt x="19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6" y="11"/>
                    <a:pt x="6" y="10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>
              <a:off x="3165" y="1993"/>
              <a:ext cx="481" cy="413"/>
            </a:xfrm>
            <a:custGeom>
              <a:avLst/>
              <a:gdLst>
                <a:gd name="T0" fmla="*/ 2 w 203"/>
                <a:gd name="T1" fmla="*/ 95 h 174"/>
                <a:gd name="T2" fmla="*/ 42 w 203"/>
                <a:gd name="T3" fmla="*/ 8 h 174"/>
                <a:gd name="T4" fmla="*/ 56 w 203"/>
                <a:gd name="T5" fmla="*/ 3 h 174"/>
                <a:gd name="T6" fmla="*/ 103 w 203"/>
                <a:gd name="T7" fmla="*/ 23 h 174"/>
                <a:gd name="T8" fmla="*/ 110 w 203"/>
                <a:gd name="T9" fmla="*/ 8 h 174"/>
                <a:gd name="T10" fmla="*/ 113 w 203"/>
                <a:gd name="T11" fmla="*/ 7 h 174"/>
                <a:gd name="T12" fmla="*/ 119 w 203"/>
                <a:gd name="T13" fmla="*/ 10 h 174"/>
                <a:gd name="T14" fmla="*/ 118 w 203"/>
                <a:gd name="T15" fmla="*/ 18 h 174"/>
                <a:gd name="T16" fmla="*/ 115 w 203"/>
                <a:gd name="T17" fmla="*/ 17 h 174"/>
                <a:gd name="T18" fmla="*/ 111 w 203"/>
                <a:gd name="T19" fmla="*/ 27 h 174"/>
                <a:gd name="T20" fmla="*/ 138 w 203"/>
                <a:gd name="T21" fmla="*/ 39 h 174"/>
                <a:gd name="T22" fmla="*/ 141 w 203"/>
                <a:gd name="T23" fmla="*/ 33 h 174"/>
                <a:gd name="T24" fmla="*/ 152 w 203"/>
                <a:gd name="T25" fmla="*/ 25 h 174"/>
                <a:gd name="T26" fmla="*/ 153 w 203"/>
                <a:gd name="T27" fmla="*/ 28 h 174"/>
                <a:gd name="T28" fmla="*/ 146 w 203"/>
                <a:gd name="T29" fmla="*/ 43 h 174"/>
                <a:gd name="T30" fmla="*/ 195 w 203"/>
                <a:gd name="T31" fmla="*/ 65 h 174"/>
                <a:gd name="T32" fmla="*/ 201 w 203"/>
                <a:gd name="T33" fmla="*/ 80 h 174"/>
                <a:gd name="T34" fmla="*/ 160 w 203"/>
                <a:gd name="T35" fmla="*/ 167 h 174"/>
                <a:gd name="T36" fmla="*/ 146 w 203"/>
                <a:gd name="T37" fmla="*/ 172 h 174"/>
                <a:gd name="T38" fmla="*/ 8 w 203"/>
                <a:gd name="T39" fmla="*/ 109 h 174"/>
                <a:gd name="T40" fmla="*/ 2 w 203"/>
                <a:gd name="T41" fmla="*/ 9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3" h="174">
                  <a:moveTo>
                    <a:pt x="2" y="95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5" y="2"/>
                    <a:pt x="51" y="0"/>
                    <a:pt x="56" y="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7"/>
                    <a:pt x="112" y="6"/>
                    <a:pt x="113" y="7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9" y="12"/>
                    <a:pt x="118" y="15"/>
                    <a:pt x="118" y="1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4" y="32"/>
                    <a:pt x="150" y="29"/>
                    <a:pt x="152" y="25"/>
                  </a:cubicBezTo>
                  <a:cubicBezTo>
                    <a:pt x="153" y="26"/>
                    <a:pt x="153" y="27"/>
                    <a:pt x="153" y="28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201" y="68"/>
                    <a:pt x="203" y="74"/>
                    <a:pt x="201" y="80"/>
                  </a:cubicBezTo>
                  <a:cubicBezTo>
                    <a:pt x="160" y="167"/>
                    <a:pt x="160" y="167"/>
                    <a:pt x="160" y="167"/>
                  </a:cubicBezTo>
                  <a:cubicBezTo>
                    <a:pt x="158" y="172"/>
                    <a:pt x="152" y="174"/>
                    <a:pt x="146" y="172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2" y="107"/>
                    <a:pt x="0" y="100"/>
                    <a:pt x="2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22"/>
            <p:cNvSpPr>
              <a:spLocks noEditPoints="1"/>
            </p:cNvSpPr>
            <p:nvPr/>
          </p:nvSpPr>
          <p:spPr bwMode="auto">
            <a:xfrm>
              <a:off x="4205" y="2690"/>
              <a:ext cx="26" cy="27"/>
            </a:xfrm>
            <a:custGeom>
              <a:avLst/>
              <a:gdLst>
                <a:gd name="T0" fmla="*/ 11 w 11"/>
                <a:gd name="T1" fmla="*/ 6 h 11"/>
                <a:gd name="T2" fmla="*/ 10 w 11"/>
                <a:gd name="T3" fmla="*/ 6 h 11"/>
                <a:gd name="T4" fmla="*/ 10 w 11"/>
                <a:gd name="T5" fmla="*/ 5 h 11"/>
                <a:gd name="T6" fmla="*/ 11 w 11"/>
                <a:gd name="T7" fmla="*/ 5 h 11"/>
                <a:gd name="T8" fmla="*/ 11 w 11"/>
                <a:gd name="T9" fmla="*/ 4 h 11"/>
                <a:gd name="T10" fmla="*/ 11 w 11"/>
                <a:gd name="T11" fmla="*/ 3 h 11"/>
                <a:gd name="T12" fmla="*/ 10 w 11"/>
                <a:gd name="T13" fmla="*/ 3 h 11"/>
                <a:gd name="T14" fmla="*/ 9 w 11"/>
                <a:gd name="T15" fmla="*/ 3 h 11"/>
                <a:gd name="T16" fmla="*/ 9 w 11"/>
                <a:gd name="T17" fmla="*/ 3 h 11"/>
                <a:gd name="T18" fmla="*/ 9 w 11"/>
                <a:gd name="T19" fmla="*/ 2 h 11"/>
                <a:gd name="T20" fmla="*/ 8 w 11"/>
                <a:gd name="T21" fmla="*/ 1 h 11"/>
                <a:gd name="T22" fmla="*/ 8 w 11"/>
                <a:gd name="T23" fmla="*/ 0 h 11"/>
                <a:gd name="T24" fmla="*/ 7 w 11"/>
                <a:gd name="T25" fmla="*/ 1 h 11"/>
                <a:gd name="T26" fmla="*/ 6 w 11"/>
                <a:gd name="T27" fmla="*/ 2 h 11"/>
                <a:gd name="T28" fmla="*/ 5 w 11"/>
                <a:gd name="T29" fmla="*/ 2 h 11"/>
                <a:gd name="T30" fmla="*/ 5 w 11"/>
                <a:gd name="T31" fmla="*/ 1 h 11"/>
                <a:gd name="T32" fmla="*/ 4 w 11"/>
                <a:gd name="T33" fmla="*/ 1 h 11"/>
                <a:gd name="T34" fmla="*/ 3 w 11"/>
                <a:gd name="T35" fmla="*/ 1 h 11"/>
                <a:gd name="T36" fmla="*/ 3 w 11"/>
                <a:gd name="T37" fmla="*/ 2 h 11"/>
                <a:gd name="T38" fmla="*/ 3 w 11"/>
                <a:gd name="T39" fmla="*/ 3 h 11"/>
                <a:gd name="T40" fmla="*/ 3 w 11"/>
                <a:gd name="T41" fmla="*/ 3 h 11"/>
                <a:gd name="T42" fmla="*/ 2 w 11"/>
                <a:gd name="T43" fmla="*/ 3 h 11"/>
                <a:gd name="T44" fmla="*/ 1 w 11"/>
                <a:gd name="T45" fmla="*/ 3 h 11"/>
                <a:gd name="T46" fmla="*/ 1 w 11"/>
                <a:gd name="T47" fmla="*/ 4 h 11"/>
                <a:gd name="T48" fmla="*/ 1 w 11"/>
                <a:gd name="T49" fmla="*/ 5 h 11"/>
                <a:gd name="T50" fmla="*/ 2 w 11"/>
                <a:gd name="T51" fmla="*/ 5 h 11"/>
                <a:gd name="T52" fmla="*/ 2 w 11"/>
                <a:gd name="T53" fmla="*/ 6 h 11"/>
                <a:gd name="T54" fmla="*/ 1 w 11"/>
                <a:gd name="T55" fmla="*/ 7 h 11"/>
                <a:gd name="T56" fmla="*/ 1 w 11"/>
                <a:gd name="T57" fmla="*/ 8 h 11"/>
                <a:gd name="T58" fmla="*/ 1 w 11"/>
                <a:gd name="T59" fmla="*/ 9 h 11"/>
                <a:gd name="T60" fmla="*/ 2 w 11"/>
                <a:gd name="T61" fmla="*/ 9 h 11"/>
                <a:gd name="T62" fmla="*/ 3 w 11"/>
                <a:gd name="T63" fmla="*/ 9 h 11"/>
                <a:gd name="T64" fmla="*/ 3 w 11"/>
                <a:gd name="T65" fmla="*/ 9 h 11"/>
                <a:gd name="T66" fmla="*/ 3 w 11"/>
                <a:gd name="T67" fmla="*/ 10 h 11"/>
                <a:gd name="T68" fmla="*/ 3 w 11"/>
                <a:gd name="T69" fmla="*/ 11 h 11"/>
                <a:gd name="T70" fmla="*/ 4 w 11"/>
                <a:gd name="T71" fmla="*/ 11 h 11"/>
                <a:gd name="T72" fmla="*/ 5 w 11"/>
                <a:gd name="T73" fmla="*/ 11 h 11"/>
                <a:gd name="T74" fmla="*/ 6 w 11"/>
                <a:gd name="T75" fmla="*/ 10 h 11"/>
                <a:gd name="T76" fmla="*/ 6 w 11"/>
                <a:gd name="T77" fmla="*/ 10 h 11"/>
                <a:gd name="T78" fmla="*/ 7 w 11"/>
                <a:gd name="T79" fmla="*/ 11 h 11"/>
                <a:gd name="T80" fmla="*/ 8 w 11"/>
                <a:gd name="T81" fmla="*/ 11 h 11"/>
                <a:gd name="T82" fmla="*/ 9 w 11"/>
                <a:gd name="T83" fmla="*/ 11 h 11"/>
                <a:gd name="T84" fmla="*/ 9 w 11"/>
                <a:gd name="T85" fmla="*/ 10 h 11"/>
                <a:gd name="T86" fmla="*/ 9 w 11"/>
                <a:gd name="T87" fmla="*/ 9 h 11"/>
                <a:gd name="T88" fmla="*/ 9 w 11"/>
                <a:gd name="T89" fmla="*/ 8 h 11"/>
                <a:gd name="T90" fmla="*/ 10 w 11"/>
                <a:gd name="T91" fmla="*/ 9 h 11"/>
                <a:gd name="T92" fmla="*/ 11 w 11"/>
                <a:gd name="T93" fmla="*/ 8 h 11"/>
                <a:gd name="T94" fmla="*/ 11 w 11"/>
                <a:gd name="T95" fmla="*/ 7 h 11"/>
                <a:gd name="T96" fmla="*/ 11 w 11"/>
                <a:gd name="T97" fmla="*/ 6 h 11"/>
                <a:gd name="T98" fmla="*/ 7 w 11"/>
                <a:gd name="T99" fmla="*/ 8 h 11"/>
                <a:gd name="T100" fmla="*/ 4 w 11"/>
                <a:gd name="T101" fmla="*/ 7 h 11"/>
                <a:gd name="T102" fmla="*/ 5 w 11"/>
                <a:gd name="T103" fmla="*/ 4 h 11"/>
                <a:gd name="T104" fmla="*/ 8 w 11"/>
                <a:gd name="T105" fmla="*/ 5 h 11"/>
                <a:gd name="T106" fmla="*/ 7 w 11"/>
                <a:gd name="T10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6"/>
                  </a:cubicBezTo>
                  <a:close/>
                  <a:moveTo>
                    <a:pt x="7" y="8"/>
                  </a:moveTo>
                  <a:cubicBezTo>
                    <a:pt x="6" y="8"/>
                    <a:pt x="4" y="8"/>
                    <a:pt x="4" y="7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3"/>
                    <a:pt x="7" y="4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23"/>
            <p:cNvSpPr>
              <a:spLocks noEditPoints="1"/>
            </p:cNvSpPr>
            <p:nvPr/>
          </p:nvSpPr>
          <p:spPr bwMode="auto">
            <a:xfrm>
              <a:off x="4089" y="2465"/>
              <a:ext cx="26" cy="26"/>
            </a:xfrm>
            <a:custGeom>
              <a:avLst/>
              <a:gdLst>
                <a:gd name="T0" fmla="*/ 10 w 11"/>
                <a:gd name="T1" fmla="*/ 6 h 11"/>
                <a:gd name="T2" fmla="*/ 10 w 11"/>
                <a:gd name="T3" fmla="*/ 6 h 11"/>
                <a:gd name="T4" fmla="*/ 10 w 11"/>
                <a:gd name="T5" fmla="*/ 5 h 11"/>
                <a:gd name="T6" fmla="*/ 10 w 11"/>
                <a:gd name="T7" fmla="*/ 5 h 11"/>
                <a:gd name="T8" fmla="*/ 11 w 11"/>
                <a:gd name="T9" fmla="*/ 4 h 11"/>
                <a:gd name="T10" fmla="*/ 10 w 11"/>
                <a:gd name="T11" fmla="*/ 3 h 11"/>
                <a:gd name="T12" fmla="*/ 9 w 11"/>
                <a:gd name="T13" fmla="*/ 2 h 11"/>
                <a:gd name="T14" fmla="*/ 9 w 11"/>
                <a:gd name="T15" fmla="*/ 3 h 11"/>
                <a:gd name="T16" fmla="*/ 8 w 11"/>
                <a:gd name="T17" fmla="*/ 2 h 11"/>
                <a:gd name="T18" fmla="*/ 8 w 11"/>
                <a:gd name="T19" fmla="*/ 1 h 11"/>
                <a:gd name="T20" fmla="*/ 8 w 11"/>
                <a:gd name="T21" fmla="*/ 0 h 11"/>
                <a:gd name="T22" fmla="*/ 7 w 11"/>
                <a:gd name="T23" fmla="*/ 0 h 11"/>
                <a:gd name="T24" fmla="*/ 6 w 11"/>
                <a:gd name="T25" fmla="*/ 1 h 11"/>
                <a:gd name="T26" fmla="*/ 6 w 11"/>
                <a:gd name="T27" fmla="*/ 1 h 11"/>
                <a:gd name="T28" fmla="*/ 5 w 11"/>
                <a:gd name="T29" fmla="*/ 1 h 11"/>
                <a:gd name="T30" fmla="*/ 5 w 11"/>
                <a:gd name="T31" fmla="*/ 1 h 11"/>
                <a:gd name="T32" fmla="*/ 4 w 11"/>
                <a:gd name="T33" fmla="*/ 0 h 11"/>
                <a:gd name="T34" fmla="*/ 3 w 11"/>
                <a:gd name="T35" fmla="*/ 1 h 11"/>
                <a:gd name="T36" fmla="*/ 2 w 11"/>
                <a:gd name="T37" fmla="*/ 2 h 11"/>
                <a:gd name="T38" fmla="*/ 3 w 11"/>
                <a:gd name="T39" fmla="*/ 2 h 11"/>
                <a:gd name="T40" fmla="*/ 2 w 11"/>
                <a:gd name="T41" fmla="*/ 3 h 11"/>
                <a:gd name="T42" fmla="*/ 1 w 11"/>
                <a:gd name="T43" fmla="*/ 3 h 11"/>
                <a:gd name="T44" fmla="*/ 0 w 11"/>
                <a:gd name="T45" fmla="*/ 3 h 11"/>
                <a:gd name="T46" fmla="*/ 0 w 11"/>
                <a:gd name="T47" fmla="*/ 4 h 11"/>
                <a:gd name="T48" fmla="*/ 0 w 11"/>
                <a:gd name="T49" fmla="*/ 5 h 11"/>
                <a:gd name="T50" fmla="*/ 1 w 11"/>
                <a:gd name="T51" fmla="*/ 5 h 11"/>
                <a:gd name="T52" fmla="*/ 1 w 11"/>
                <a:gd name="T53" fmla="*/ 6 h 11"/>
                <a:gd name="T54" fmla="*/ 0 w 11"/>
                <a:gd name="T55" fmla="*/ 6 h 11"/>
                <a:gd name="T56" fmla="*/ 0 w 11"/>
                <a:gd name="T57" fmla="*/ 7 h 11"/>
                <a:gd name="T58" fmla="*/ 0 w 11"/>
                <a:gd name="T59" fmla="*/ 8 h 11"/>
                <a:gd name="T60" fmla="*/ 1 w 11"/>
                <a:gd name="T61" fmla="*/ 9 h 11"/>
                <a:gd name="T62" fmla="*/ 2 w 11"/>
                <a:gd name="T63" fmla="*/ 8 h 11"/>
                <a:gd name="T64" fmla="*/ 3 w 11"/>
                <a:gd name="T65" fmla="*/ 9 h 11"/>
                <a:gd name="T66" fmla="*/ 2 w 11"/>
                <a:gd name="T67" fmla="*/ 10 h 11"/>
                <a:gd name="T68" fmla="*/ 3 w 11"/>
                <a:gd name="T69" fmla="*/ 11 h 11"/>
                <a:gd name="T70" fmla="*/ 4 w 11"/>
                <a:gd name="T71" fmla="*/ 11 h 11"/>
                <a:gd name="T72" fmla="*/ 5 w 11"/>
                <a:gd name="T73" fmla="*/ 10 h 11"/>
                <a:gd name="T74" fmla="*/ 5 w 11"/>
                <a:gd name="T75" fmla="*/ 10 h 11"/>
                <a:gd name="T76" fmla="*/ 6 w 11"/>
                <a:gd name="T77" fmla="*/ 10 h 11"/>
                <a:gd name="T78" fmla="*/ 6 w 11"/>
                <a:gd name="T79" fmla="*/ 10 h 11"/>
                <a:gd name="T80" fmla="*/ 7 w 11"/>
                <a:gd name="T81" fmla="*/ 11 h 11"/>
                <a:gd name="T82" fmla="*/ 8 w 11"/>
                <a:gd name="T83" fmla="*/ 10 h 11"/>
                <a:gd name="T84" fmla="*/ 8 w 11"/>
                <a:gd name="T85" fmla="*/ 9 h 11"/>
                <a:gd name="T86" fmla="*/ 8 w 11"/>
                <a:gd name="T87" fmla="*/ 9 h 11"/>
                <a:gd name="T88" fmla="*/ 9 w 11"/>
                <a:gd name="T89" fmla="*/ 8 h 11"/>
                <a:gd name="T90" fmla="*/ 9 w 11"/>
                <a:gd name="T91" fmla="*/ 8 h 11"/>
                <a:gd name="T92" fmla="*/ 10 w 11"/>
                <a:gd name="T93" fmla="*/ 8 h 11"/>
                <a:gd name="T94" fmla="*/ 11 w 11"/>
                <a:gd name="T95" fmla="*/ 7 h 11"/>
                <a:gd name="T96" fmla="*/ 10 w 11"/>
                <a:gd name="T97" fmla="*/ 6 h 11"/>
                <a:gd name="T98" fmla="*/ 6 w 11"/>
                <a:gd name="T99" fmla="*/ 7 h 11"/>
                <a:gd name="T100" fmla="*/ 3 w 11"/>
                <a:gd name="T101" fmla="*/ 6 h 11"/>
                <a:gd name="T102" fmla="*/ 4 w 11"/>
                <a:gd name="T103" fmla="*/ 4 h 11"/>
                <a:gd name="T104" fmla="*/ 7 w 11"/>
                <a:gd name="T105" fmla="*/ 5 h 11"/>
                <a:gd name="T106" fmla="*/ 6 w 11"/>
                <a:gd name="T10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1"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0" y="6"/>
                  </a:cubicBezTo>
                  <a:close/>
                  <a:moveTo>
                    <a:pt x="6" y="7"/>
                  </a:moveTo>
                  <a:cubicBezTo>
                    <a:pt x="5" y="8"/>
                    <a:pt x="4" y="7"/>
                    <a:pt x="3" y="6"/>
                  </a:cubicBezTo>
                  <a:cubicBezTo>
                    <a:pt x="3" y="5"/>
                    <a:pt x="3" y="4"/>
                    <a:pt x="4" y="4"/>
                  </a:cubicBezTo>
                  <a:cubicBezTo>
                    <a:pt x="6" y="3"/>
                    <a:pt x="7" y="4"/>
                    <a:pt x="7" y="5"/>
                  </a:cubicBezTo>
                  <a:cubicBezTo>
                    <a:pt x="8" y="6"/>
                    <a:pt x="7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24"/>
            <p:cNvSpPr>
              <a:spLocks noEditPoints="1"/>
            </p:cNvSpPr>
            <p:nvPr/>
          </p:nvSpPr>
          <p:spPr bwMode="auto">
            <a:xfrm>
              <a:off x="3994" y="2529"/>
              <a:ext cx="26" cy="29"/>
            </a:xfrm>
            <a:custGeom>
              <a:avLst/>
              <a:gdLst>
                <a:gd name="T0" fmla="*/ 11 w 11"/>
                <a:gd name="T1" fmla="*/ 7 h 12"/>
                <a:gd name="T2" fmla="*/ 10 w 11"/>
                <a:gd name="T3" fmla="*/ 6 h 12"/>
                <a:gd name="T4" fmla="*/ 10 w 11"/>
                <a:gd name="T5" fmla="*/ 6 h 12"/>
                <a:gd name="T6" fmla="*/ 11 w 11"/>
                <a:gd name="T7" fmla="*/ 5 h 12"/>
                <a:gd name="T8" fmla="*/ 11 w 11"/>
                <a:gd name="T9" fmla="*/ 4 h 12"/>
                <a:gd name="T10" fmla="*/ 11 w 11"/>
                <a:gd name="T11" fmla="*/ 3 h 12"/>
                <a:gd name="T12" fmla="*/ 10 w 11"/>
                <a:gd name="T13" fmla="*/ 3 h 12"/>
                <a:gd name="T14" fmla="*/ 9 w 11"/>
                <a:gd name="T15" fmla="*/ 3 h 12"/>
                <a:gd name="T16" fmla="*/ 9 w 11"/>
                <a:gd name="T17" fmla="*/ 3 h 12"/>
                <a:gd name="T18" fmla="*/ 9 w 11"/>
                <a:gd name="T19" fmla="*/ 2 h 12"/>
                <a:gd name="T20" fmla="*/ 8 w 11"/>
                <a:gd name="T21" fmla="*/ 1 h 12"/>
                <a:gd name="T22" fmla="*/ 8 w 11"/>
                <a:gd name="T23" fmla="*/ 1 h 12"/>
                <a:gd name="T24" fmla="*/ 7 w 11"/>
                <a:gd name="T25" fmla="*/ 1 h 12"/>
                <a:gd name="T26" fmla="*/ 6 w 11"/>
                <a:gd name="T27" fmla="*/ 2 h 12"/>
                <a:gd name="T28" fmla="*/ 5 w 11"/>
                <a:gd name="T29" fmla="*/ 2 h 12"/>
                <a:gd name="T30" fmla="*/ 5 w 11"/>
                <a:gd name="T31" fmla="*/ 1 h 12"/>
                <a:gd name="T32" fmla="*/ 4 w 11"/>
                <a:gd name="T33" fmla="*/ 1 h 12"/>
                <a:gd name="T34" fmla="*/ 3 w 11"/>
                <a:gd name="T35" fmla="*/ 1 h 12"/>
                <a:gd name="T36" fmla="*/ 3 w 11"/>
                <a:gd name="T37" fmla="*/ 2 h 12"/>
                <a:gd name="T38" fmla="*/ 3 w 11"/>
                <a:gd name="T39" fmla="*/ 3 h 12"/>
                <a:gd name="T40" fmla="*/ 3 w 11"/>
                <a:gd name="T41" fmla="*/ 3 h 12"/>
                <a:gd name="T42" fmla="*/ 2 w 11"/>
                <a:gd name="T43" fmla="*/ 3 h 12"/>
                <a:gd name="T44" fmla="*/ 1 w 11"/>
                <a:gd name="T45" fmla="*/ 4 h 12"/>
                <a:gd name="T46" fmla="*/ 1 w 11"/>
                <a:gd name="T47" fmla="*/ 4 h 12"/>
                <a:gd name="T48" fmla="*/ 1 w 11"/>
                <a:gd name="T49" fmla="*/ 5 h 12"/>
                <a:gd name="T50" fmla="*/ 2 w 11"/>
                <a:gd name="T51" fmla="*/ 6 h 12"/>
                <a:gd name="T52" fmla="*/ 2 w 11"/>
                <a:gd name="T53" fmla="*/ 7 h 12"/>
                <a:gd name="T54" fmla="*/ 1 w 11"/>
                <a:gd name="T55" fmla="*/ 7 h 12"/>
                <a:gd name="T56" fmla="*/ 1 w 11"/>
                <a:gd name="T57" fmla="*/ 8 h 12"/>
                <a:gd name="T58" fmla="*/ 1 w 11"/>
                <a:gd name="T59" fmla="*/ 9 h 12"/>
                <a:gd name="T60" fmla="*/ 2 w 11"/>
                <a:gd name="T61" fmla="*/ 9 h 12"/>
                <a:gd name="T62" fmla="*/ 3 w 11"/>
                <a:gd name="T63" fmla="*/ 9 h 12"/>
                <a:gd name="T64" fmla="*/ 3 w 11"/>
                <a:gd name="T65" fmla="*/ 9 h 12"/>
                <a:gd name="T66" fmla="*/ 3 w 11"/>
                <a:gd name="T67" fmla="*/ 10 h 12"/>
                <a:gd name="T68" fmla="*/ 3 w 11"/>
                <a:gd name="T69" fmla="*/ 11 h 12"/>
                <a:gd name="T70" fmla="*/ 4 w 11"/>
                <a:gd name="T71" fmla="*/ 11 h 12"/>
                <a:gd name="T72" fmla="*/ 5 w 11"/>
                <a:gd name="T73" fmla="*/ 11 h 12"/>
                <a:gd name="T74" fmla="*/ 6 w 11"/>
                <a:gd name="T75" fmla="*/ 10 h 12"/>
                <a:gd name="T76" fmla="*/ 6 w 11"/>
                <a:gd name="T77" fmla="*/ 10 h 12"/>
                <a:gd name="T78" fmla="*/ 7 w 11"/>
                <a:gd name="T79" fmla="*/ 11 h 12"/>
                <a:gd name="T80" fmla="*/ 8 w 11"/>
                <a:gd name="T81" fmla="*/ 11 h 12"/>
                <a:gd name="T82" fmla="*/ 9 w 11"/>
                <a:gd name="T83" fmla="*/ 11 h 12"/>
                <a:gd name="T84" fmla="*/ 9 w 11"/>
                <a:gd name="T85" fmla="*/ 10 h 12"/>
                <a:gd name="T86" fmla="*/ 9 w 11"/>
                <a:gd name="T87" fmla="*/ 9 h 12"/>
                <a:gd name="T88" fmla="*/ 9 w 11"/>
                <a:gd name="T89" fmla="*/ 9 h 12"/>
                <a:gd name="T90" fmla="*/ 10 w 11"/>
                <a:gd name="T91" fmla="*/ 9 h 12"/>
                <a:gd name="T92" fmla="*/ 11 w 11"/>
                <a:gd name="T93" fmla="*/ 8 h 12"/>
                <a:gd name="T94" fmla="*/ 11 w 11"/>
                <a:gd name="T95" fmla="*/ 8 h 12"/>
                <a:gd name="T96" fmla="*/ 11 w 11"/>
                <a:gd name="T97" fmla="*/ 7 h 12"/>
                <a:gd name="T98" fmla="*/ 7 w 11"/>
                <a:gd name="T99" fmla="*/ 8 h 12"/>
                <a:gd name="T100" fmla="*/ 4 w 11"/>
                <a:gd name="T101" fmla="*/ 7 h 12"/>
                <a:gd name="T102" fmla="*/ 5 w 11"/>
                <a:gd name="T103" fmla="*/ 4 h 12"/>
                <a:gd name="T104" fmla="*/ 8 w 11"/>
                <a:gd name="T105" fmla="*/ 5 h 12"/>
                <a:gd name="T106" fmla="*/ 7 w 11"/>
                <a:gd name="T10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7"/>
                    <a:pt x="11" y="7"/>
                    <a:pt x="11" y="7"/>
                  </a:cubicBezTo>
                  <a:close/>
                  <a:moveTo>
                    <a:pt x="7" y="8"/>
                  </a:moveTo>
                  <a:cubicBezTo>
                    <a:pt x="6" y="8"/>
                    <a:pt x="4" y="8"/>
                    <a:pt x="4" y="7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25"/>
            <p:cNvSpPr>
              <a:spLocks noEditPoints="1"/>
            </p:cNvSpPr>
            <p:nvPr/>
          </p:nvSpPr>
          <p:spPr bwMode="auto">
            <a:xfrm>
              <a:off x="3826" y="2420"/>
              <a:ext cx="31" cy="31"/>
            </a:xfrm>
            <a:custGeom>
              <a:avLst/>
              <a:gdLst>
                <a:gd name="T0" fmla="*/ 12 w 13"/>
                <a:gd name="T1" fmla="*/ 7 h 13"/>
                <a:gd name="T2" fmla="*/ 11 w 13"/>
                <a:gd name="T3" fmla="*/ 7 h 13"/>
                <a:gd name="T4" fmla="*/ 11 w 13"/>
                <a:gd name="T5" fmla="*/ 6 h 13"/>
                <a:gd name="T6" fmla="*/ 12 w 13"/>
                <a:gd name="T7" fmla="*/ 6 h 13"/>
                <a:gd name="T8" fmla="*/ 13 w 13"/>
                <a:gd name="T9" fmla="*/ 4 h 13"/>
                <a:gd name="T10" fmla="*/ 12 w 13"/>
                <a:gd name="T11" fmla="*/ 3 h 13"/>
                <a:gd name="T12" fmla="*/ 11 w 13"/>
                <a:gd name="T13" fmla="*/ 3 h 13"/>
                <a:gd name="T14" fmla="*/ 10 w 13"/>
                <a:gd name="T15" fmla="*/ 3 h 13"/>
                <a:gd name="T16" fmla="*/ 9 w 13"/>
                <a:gd name="T17" fmla="*/ 3 h 13"/>
                <a:gd name="T18" fmla="*/ 10 w 13"/>
                <a:gd name="T19" fmla="*/ 2 h 13"/>
                <a:gd name="T20" fmla="*/ 9 w 13"/>
                <a:gd name="T21" fmla="*/ 1 h 13"/>
                <a:gd name="T22" fmla="*/ 8 w 13"/>
                <a:gd name="T23" fmla="*/ 0 h 13"/>
                <a:gd name="T24" fmla="*/ 7 w 13"/>
                <a:gd name="T25" fmla="*/ 1 h 13"/>
                <a:gd name="T26" fmla="*/ 7 w 13"/>
                <a:gd name="T27" fmla="*/ 2 h 13"/>
                <a:gd name="T28" fmla="*/ 6 w 13"/>
                <a:gd name="T29" fmla="*/ 2 h 13"/>
                <a:gd name="T30" fmla="*/ 5 w 13"/>
                <a:gd name="T31" fmla="*/ 1 h 13"/>
                <a:gd name="T32" fmla="*/ 4 w 13"/>
                <a:gd name="T33" fmla="*/ 0 h 13"/>
                <a:gd name="T34" fmla="*/ 3 w 13"/>
                <a:gd name="T35" fmla="*/ 1 h 13"/>
                <a:gd name="T36" fmla="*/ 3 w 13"/>
                <a:gd name="T37" fmla="*/ 2 h 13"/>
                <a:gd name="T38" fmla="*/ 3 w 13"/>
                <a:gd name="T39" fmla="*/ 3 h 13"/>
                <a:gd name="T40" fmla="*/ 2 w 13"/>
                <a:gd name="T41" fmla="*/ 3 h 13"/>
                <a:gd name="T42" fmla="*/ 1 w 13"/>
                <a:gd name="T43" fmla="*/ 3 h 13"/>
                <a:gd name="T44" fmla="*/ 0 w 13"/>
                <a:gd name="T45" fmla="*/ 4 h 13"/>
                <a:gd name="T46" fmla="*/ 0 w 13"/>
                <a:gd name="T47" fmla="*/ 5 h 13"/>
                <a:gd name="T48" fmla="*/ 0 w 13"/>
                <a:gd name="T49" fmla="*/ 6 h 13"/>
                <a:gd name="T50" fmla="*/ 1 w 13"/>
                <a:gd name="T51" fmla="*/ 6 h 13"/>
                <a:gd name="T52" fmla="*/ 1 w 13"/>
                <a:gd name="T53" fmla="*/ 7 h 13"/>
                <a:gd name="T54" fmla="*/ 0 w 13"/>
                <a:gd name="T55" fmla="*/ 8 h 13"/>
                <a:gd name="T56" fmla="*/ 0 w 13"/>
                <a:gd name="T57" fmla="*/ 9 h 13"/>
                <a:gd name="T58" fmla="*/ 0 w 13"/>
                <a:gd name="T59" fmla="*/ 10 h 13"/>
                <a:gd name="T60" fmla="*/ 2 w 13"/>
                <a:gd name="T61" fmla="*/ 10 h 13"/>
                <a:gd name="T62" fmla="*/ 2 w 13"/>
                <a:gd name="T63" fmla="*/ 10 h 13"/>
                <a:gd name="T64" fmla="*/ 3 w 13"/>
                <a:gd name="T65" fmla="*/ 11 h 13"/>
                <a:gd name="T66" fmla="*/ 3 w 13"/>
                <a:gd name="T67" fmla="*/ 11 h 13"/>
                <a:gd name="T68" fmla="*/ 3 w 13"/>
                <a:gd name="T69" fmla="*/ 13 h 13"/>
                <a:gd name="T70" fmla="*/ 4 w 13"/>
                <a:gd name="T71" fmla="*/ 13 h 13"/>
                <a:gd name="T72" fmla="*/ 5 w 13"/>
                <a:gd name="T73" fmla="*/ 12 h 13"/>
                <a:gd name="T74" fmla="*/ 6 w 13"/>
                <a:gd name="T75" fmla="*/ 12 h 13"/>
                <a:gd name="T76" fmla="*/ 7 w 13"/>
                <a:gd name="T77" fmla="*/ 12 h 13"/>
                <a:gd name="T78" fmla="*/ 7 w 13"/>
                <a:gd name="T79" fmla="*/ 12 h 13"/>
                <a:gd name="T80" fmla="*/ 8 w 13"/>
                <a:gd name="T81" fmla="*/ 13 h 13"/>
                <a:gd name="T82" fmla="*/ 9 w 13"/>
                <a:gd name="T83" fmla="*/ 12 h 13"/>
                <a:gd name="T84" fmla="*/ 10 w 13"/>
                <a:gd name="T85" fmla="*/ 11 h 13"/>
                <a:gd name="T86" fmla="*/ 9 w 13"/>
                <a:gd name="T87" fmla="*/ 10 h 13"/>
                <a:gd name="T88" fmla="*/ 10 w 13"/>
                <a:gd name="T89" fmla="*/ 10 h 13"/>
                <a:gd name="T90" fmla="*/ 11 w 13"/>
                <a:gd name="T91" fmla="*/ 10 h 13"/>
                <a:gd name="T92" fmla="*/ 12 w 13"/>
                <a:gd name="T93" fmla="*/ 9 h 13"/>
                <a:gd name="T94" fmla="*/ 13 w 13"/>
                <a:gd name="T95" fmla="*/ 8 h 13"/>
                <a:gd name="T96" fmla="*/ 12 w 13"/>
                <a:gd name="T97" fmla="*/ 7 h 13"/>
                <a:gd name="T98" fmla="*/ 7 w 13"/>
                <a:gd name="T99" fmla="*/ 9 h 13"/>
                <a:gd name="T100" fmla="*/ 4 w 13"/>
                <a:gd name="T101" fmla="*/ 8 h 13"/>
                <a:gd name="T102" fmla="*/ 5 w 13"/>
                <a:gd name="T103" fmla="*/ 4 h 13"/>
                <a:gd name="T104" fmla="*/ 8 w 13"/>
                <a:gd name="T105" fmla="*/ 6 h 13"/>
                <a:gd name="T106" fmla="*/ 7 w 13"/>
                <a:gd name="T10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" h="13"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8" y="13"/>
                    <a:pt x="8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2" y="10"/>
                    <a:pt x="12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7"/>
                    <a:pt x="12" y="7"/>
                  </a:cubicBezTo>
                  <a:close/>
                  <a:moveTo>
                    <a:pt x="7" y="9"/>
                  </a:moveTo>
                  <a:cubicBezTo>
                    <a:pt x="6" y="9"/>
                    <a:pt x="4" y="9"/>
                    <a:pt x="4" y="8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6" y="4"/>
                    <a:pt x="8" y="4"/>
                    <a:pt x="8" y="6"/>
                  </a:cubicBezTo>
                  <a:cubicBezTo>
                    <a:pt x="9" y="7"/>
                    <a:pt x="8" y="8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26"/>
            <p:cNvSpPr>
              <a:spLocks noEditPoints="1"/>
            </p:cNvSpPr>
            <p:nvPr/>
          </p:nvSpPr>
          <p:spPr bwMode="auto">
            <a:xfrm>
              <a:off x="3949" y="2004"/>
              <a:ext cx="26" cy="27"/>
            </a:xfrm>
            <a:custGeom>
              <a:avLst/>
              <a:gdLst>
                <a:gd name="T0" fmla="*/ 11 w 11"/>
                <a:gd name="T1" fmla="*/ 6 h 11"/>
                <a:gd name="T2" fmla="*/ 10 w 11"/>
                <a:gd name="T3" fmla="*/ 5 h 11"/>
                <a:gd name="T4" fmla="*/ 10 w 11"/>
                <a:gd name="T5" fmla="*/ 5 h 11"/>
                <a:gd name="T6" fmla="*/ 11 w 11"/>
                <a:gd name="T7" fmla="*/ 4 h 11"/>
                <a:gd name="T8" fmla="*/ 11 w 11"/>
                <a:gd name="T9" fmla="*/ 3 h 11"/>
                <a:gd name="T10" fmla="*/ 11 w 11"/>
                <a:gd name="T11" fmla="*/ 2 h 11"/>
                <a:gd name="T12" fmla="*/ 10 w 11"/>
                <a:gd name="T13" fmla="*/ 2 h 11"/>
                <a:gd name="T14" fmla="*/ 9 w 11"/>
                <a:gd name="T15" fmla="*/ 2 h 11"/>
                <a:gd name="T16" fmla="*/ 9 w 11"/>
                <a:gd name="T17" fmla="*/ 2 h 11"/>
                <a:gd name="T18" fmla="*/ 9 w 11"/>
                <a:gd name="T19" fmla="*/ 1 h 11"/>
                <a:gd name="T20" fmla="*/ 8 w 11"/>
                <a:gd name="T21" fmla="*/ 0 h 11"/>
                <a:gd name="T22" fmla="*/ 8 w 11"/>
                <a:gd name="T23" fmla="*/ 0 h 11"/>
                <a:gd name="T24" fmla="*/ 7 w 11"/>
                <a:gd name="T25" fmla="*/ 0 h 11"/>
                <a:gd name="T26" fmla="*/ 6 w 11"/>
                <a:gd name="T27" fmla="*/ 1 h 11"/>
                <a:gd name="T28" fmla="*/ 5 w 11"/>
                <a:gd name="T29" fmla="*/ 1 h 11"/>
                <a:gd name="T30" fmla="*/ 5 w 11"/>
                <a:gd name="T31" fmla="*/ 0 h 11"/>
                <a:gd name="T32" fmla="*/ 4 w 11"/>
                <a:gd name="T33" fmla="*/ 0 h 11"/>
                <a:gd name="T34" fmla="*/ 3 w 11"/>
                <a:gd name="T35" fmla="*/ 0 h 11"/>
                <a:gd name="T36" fmla="*/ 3 w 11"/>
                <a:gd name="T37" fmla="*/ 1 h 11"/>
                <a:gd name="T38" fmla="*/ 3 w 11"/>
                <a:gd name="T39" fmla="*/ 2 h 11"/>
                <a:gd name="T40" fmla="*/ 3 w 11"/>
                <a:gd name="T41" fmla="*/ 2 h 11"/>
                <a:gd name="T42" fmla="*/ 2 w 11"/>
                <a:gd name="T43" fmla="*/ 2 h 11"/>
                <a:gd name="T44" fmla="*/ 1 w 11"/>
                <a:gd name="T45" fmla="*/ 3 h 11"/>
                <a:gd name="T46" fmla="*/ 1 w 11"/>
                <a:gd name="T47" fmla="*/ 3 h 11"/>
                <a:gd name="T48" fmla="*/ 1 w 11"/>
                <a:gd name="T49" fmla="*/ 4 h 11"/>
                <a:gd name="T50" fmla="*/ 2 w 11"/>
                <a:gd name="T51" fmla="*/ 5 h 11"/>
                <a:gd name="T52" fmla="*/ 2 w 11"/>
                <a:gd name="T53" fmla="*/ 6 h 11"/>
                <a:gd name="T54" fmla="*/ 1 w 11"/>
                <a:gd name="T55" fmla="*/ 6 h 11"/>
                <a:gd name="T56" fmla="*/ 1 w 11"/>
                <a:gd name="T57" fmla="*/ 7 h 11"/>
                <a:gd name="T58" fmla="*/ 1 w 11"/>
                <a:gd name="T59" fmla="*/ 8 h 11"/>
                <a:gd name="T60" fmla="*/ 2 w 11"/>
                <a:gd name="T61" fmla="*/ 8 h 11"/>
                <a:gd name="T62" fmla="*/ 3 w 11"/>
                <a:gd name="T63" fmla="*/ 8 h 11"/>
                <a:gd name="T64" fmla="*/ 3 w 11"/>
                <a:gd name="T65" fmla="*/ 9 h 11"/>
                <a:gd name="T66" fmla="*/ 3 w 11"/>
                <a:gd name="T67" fmla="*/ 9 h 11"/>
                <a:gd name="T68" fmla="*/ 3 w 11"/>
                <a:gd name="T69" fmla="*/ 10 h 11"/>
                <a:gd name="T70" fmla="*/ 4 w 11"/>
                <a:gd name="T71" fmla="*/ 10 h 11"/>
                <a:gd name="T72" fmla="*/ 5 w 11"/>
                <a:gd name="T73" fmla="*/ 10 h 11"/>
                <a:gd name="T74" fmla="*/ 6 w 11"/>
                <a:gd name="T75" fmla="*/ 9 h 11"/>
                <a:gd name="T76" fmla="*/ 6 w 11"/>
                <a:gd name="T77" fmla="*/ 9 h 11"/>
                <a:gd name="T78" fmla="*/ 7 w 11"/>
                <a:gd name="T79" fmla="*/ 10 h 11"/>
                <a:gd name="T80" fmla="*/ 8 w 11"/>
                <a:gd name="T81" fmla="*/ 10 h 11"/>
                <a:gd name="T82" fmla="*/ 9 w 11"/>
                <a:gd name="T83" fmla="*/ 10 h 11"/>
                <a:gd name="T84" fmla="*/ 9 w 11"/>
                <a:gd name="T85" fmla="*/ 9 h 11"/>
                <a:gd name="T86" fmla="*/ 9 w 11"/>
                <a:gd name="T87" fmla="*/ 8 h 11"/>
                <a:gd name="T88" fmla="*/ 9 w 11"/>
                <a:gd name="T89" fmla="*/ 8 h 11"/>
                <a:gd name="T90" fmla="*/ 10 w 11"/>
                <a:gd name="T91" fmla="*/ 8 h 11"/>
                <a:gd name="T92" fmla="*/ 11 w 11"/>
                <a:gd name="T93" fmla="*/ 8 h 11"/>
                <a:gd name="T94" fmla="*/ 11 w 11"/>
                <a:gd name="T95" fmla="*/ 7 h 11"/>
                <a:gd name="T96" fmla="*/ 11 w 11"/>
                <a:gd name="T97" fmla="*/ 6 h 11"/>
                <a:gd name="T98" fmla="*/ 7 w 11"/>
                <a:gd name="T99" fmla="*/ 7 h 11"/>
                <a:gd name="T100" fmla="*/ 4 w 11"/>
                <a:gd name="T101" fmla="*/ 6 h 11"/>
                <a:gd name="T102" fmla="*/ 5 w 11"/>
                <a:gd name="T103" fmla="*/ 3 h 11"/>
                <a:gd name="T104" fmla="*/ 8 w 11"/>
                <a:gd name="T105" fmla="*/ 4 h 11"/>
                <a:gd name="T106" fmla="*/ 7 w 11"/>
                <a:gd name="T10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1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lose/>
                  <a:moveTo>
                    <a:pt x="7" y="7"/>
                  </a:moveTo>
                  <a:cubicBezTo>
                    <a:pt x="6" y="8"/>
                    <a:pt x="4" y="7"/>
                    <a:pt x="4" y="6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8" y="5"/>
                    <a:pt x="8" y="7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27"/>
            <p:cNvSpPr>
              <a:spLocks noEditPoints="1"/>
            </p:cNvSpPr>
            <p:nvPr/>
          </p:nvSpPr>
          <p:spPr bwMode="auto">
            <a:xfrm>
              <a:off x="3700" y="2652"/>
              <a:ext cx="26" cy="29"/>
            </a:xfrm>
            <a:custGeom>
              <a:avLst/>
              <a:gdLst>
                <a:gd name="T0" fmla="*/ 10 w 11"/>
                <a:gd name="T1" fmla="*/ 7 h 12"/>
                <a:gd name="T2" fmla="*/ 10 w 11"/>
                <a:gd name="T3" fmla="*/ 6 h 12"/>
                <a:gd name="T4" fmla="*/ 10 w 11"/>
                <a:gd name="T5" fmla="*/ 6 h 12"/>
                <a:gd name="T6" fmla="*/ 10 w 11"/>
                <a:gd name="T7" fmla="*/ 5 h 12"/>
                <a:gd name="T8" fmla="*/ 11 w 11"/>
                <a:gd name="T9" fmla="*/ 4 h 12"/>
                <a:gd name="T10" fmla="*/ 10 w 11"/>
                <a:gd name="T11" fmla="*/ 3 h 12"/>
                <a:gd name="T12" fmla="*/ 9 w 11"/>
                <a:gd name="T13" fmla="*/ 3 h 12"/>
                <a:gd name="T14" fmla="*/ 9 w 11"/>
                <a:gd name="T15" fmla="*/ 3 h 12"/>
                <a:gd name="T16" fmla="*/ 8 w 11"/>
                <a:gd name="T17" fmla="*/ 3 h 12"/>
                <a:gd name="T18" fmla="*/ 8 w 11"/>
                <a:gd name="T19" fmla="*/ 2 h 12"/>
                <a:gd name="T20" fmla="*/ 8 w 11"/>
                <a:gd name="T21" fmla="*/ 1 h 12"/>
                <a:gd name="T22" fmla="*/ 7 w 11"/>
                <a:gd name="T23" fmla="*/ 1 h 12"/>
                <a:gd name="T24" fmla="*/ 6 w 11"/>
                <a:gd name="T25" fmla="*/ 1 h 12"/>
                <a:gd name="T26" fmla="*/ 6 w 11"/>
                <a:gd name="T27" fmla="*/ 2 h 12"/>
                <a:gd name="T28" fmla="*/ 5 w 11"/>
                <a:gd name="T29" fmla="*/ 2 h 12"/>
                <a:gd name="T30" fmla="*/ 5 w 11"/>
                <a:gd name="T31" fmla="*/ 1 h 12"/>
                <a:gd name="T32" fmla="*/ 4 w 11"/>
                <a:gd name="T33" fmla="*/ 1 h 12"/>
                <a:gd name="T34" fmla="*/ 3 w 11"/>
                <a:gd name="T35" fmla="*/ 1 h 12"/>
                <a:gd name="T36" fmla="*/ 2 w 11"/>
                <a:gd name="T37" fmla="*/ 2 h 12"/>
                <a:gd name="T38" fmla="*/ 3 w 11"/>
                <a:gd name="T39" fmla="*/ 3 h 12"/>
                <a:gd name="T40" fmla="*/ 2 w 11"/>
                <a:gd name="T41" fmla="*/ 3 h 12"/>
                <a:gd name="T42" fmla="*/ 1 w 11"/>
                <a:gd name="T43" fmla="*/ 3 h 12"/>
                <a:gd name="T44" fmla="*/ 0 w 11"/>
                <a:gd name="T45" fmla="*/ 4 h 12"/>
                <a:gd name="T46" fmla="*/ 0 w 11"/>
                <a:gd name="T47" fmla="*/ 4 h 12"/>
                <a:gd name="T48" fmla="*/ 0 w 11"/>
                <a:gd name="T49" fmla="*/ 5 h 12"/>
                <a:gd name="T50" fmla="*/ 1 w 11"/>
                <a:gd name="T51" fmla="*/ 6 h 12"/>
                <a:gd name="T52" fmla="*/ 1 w 11"/>
                <a:gd name="T53" fmla="*/ 7 h 12"/>
                <a:gd name="T54" fmla="*/ 0 w 11"/>
                <a:gd name="T55" fmla="*/ 7 h 12"/>
                <a:gd name="T56" fmla="*/ 0 w 11"/>
                <a:gd name="T57" fmla="*/ 8 h 12"/>
                <a:gd name="T58" fmla="*/ 0 w 11"/>
                <a:gd name="T59" fmla="*/ 9 h 12"/>
                <a:gd name="T60" fmla="*/ 1 w 11"/>
                <a:gd name="T61" fmla="*/ 9 h 12"/>
                <a:gd name="T62" fmla="*/ 2 w 11"/>
                <a:gd name="T63" fmla="*/ 9 h 12"/>
                <a:gd name="T64" fmla="*/ 3 w 11"/>
                <a:gd name="T65" fmla="*/ 9 h 12"/>
                <a:gd name="T66" fmla="*/ 2 w 11"/>
                <a:gd name="T67" fmla="*/ 10 h 12"/>
                <a:gd name="T68" fmla="*/ 3 w 11"/>
                <a:gd name="T69" fmla="*/ 11 h 12"/>
                <a:gd name="T70" fmla="*/ 4 w 11"/>
                <a:gd name="T71" fmla="*/ 11 h 12"/>
                <a:gd name="T72" fmla="*/ 5 w 11"/>
                <a:gd name="T73" fmla="*/ 11 h 12"/>
                <a:gd name="T74" fmla="*/ 5 w 11"/>
                <a:gd name="T75" fmla="*/ 10 h 12"/>
                <a:gd name="T76" fmla="*/ 6 w 11"/>
                <a:gd name="T77" fmla="*/ 10 h 12"/>
                <a:gd name="T78" fmla="*/ 6 w 11"/>
                <a:gd name="T79" fmla="*/ 11 h 12"/>
                <a:gd name="T80" fmla="*/ 7 w 11"/>
                <a:gd name="T81" fmla="*/ 11 h 12"/>
                <a:gd name="T82" fmla="*/ 8 w 11"/>
                <a:gd name="T83" fmla="*/ 11 h 12"/>
                <a:gd name="T84" fmla="*/ 8 w 11"/>
                <a:gd name="T85" fmla="*/ 10 h 12"/>
                <a:gd name="T86" fmla="*/ 8 w 11"/>
                <a:gd name="T87" fmla="*/ 9 h 12"/>
                <a:gd name="T88" fmla="*/ 9 w 11"/>
                <a:gd name="T89" fmla="*/ 9 h 12"/>
                <a:gd name="T90" fmla="*/ 9 w 11"/>
                <a:gd name="T91" fmla="*/ 9 h 12"/>
                <a:gd name="T92" fmla="*/ 10 w 11"/>
                <a:gd name="T93" fmla="*/ 8 h 12"/>
                <a:gd name="T94" fmla="*/ 11 w 11"/>
                <a:gd name="T95" fmla="*/ 8 h 12"/>
                <a:gd name="T96" fmla="*/ 10 w 11"/>
                <a:gd name="T97" fmla="*/ 7 h 12"/>
                <a:gd name="T98" fmla="*/ 6 w 11"/>
                <a:gd name="T99" fmla="*/ 8 h 12"/>
                <a:gd name="T100" fmla="*/ 3 w 11"/>
                <a:gd name="T101" fmla="*/ 7 h 12"/>
                <a:gd name="T102" fmla="*/ 4 w 11"/>
                <a:gd name="T103" fmla="*/ 4 h 12"/>
                <a:gd name="T104" fmla="*/ 7 w 11"/>
                <a:gd name="T105" fmla="*/ 5 h 12"/>
                <a:gd name="T106" fmla="*/ 6 w 11"/>
                <a:gd name="T10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0"/>
                    <a:pt x="8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7"/>
                    <a:pt x="11" y="7"/>
                    <a:pt x="10" y="7"/>
                  </a:cubicBezTo>
                  <a:close/>
                  <a:moveTo>
                    <a:pt x="6" y="8"/>
                  </a:moveTo>
                  <a:cubicBezTo>
                    <a:pt x="5" y="8"/>
                    <a:pt x="4" y="8"/>
                    <a:pt x="3" y="7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6" y="4"/>
                    <a:pt x="7" y="4"/>
                    <a:pt x="7" y="5"/>
                  </a:cubicBezTo>
                  <a:cubicBezTo>
                    <a:pt x="8" y="6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28"/>
            <p:cNvSpPr>
              <a:spLocks noEditPoints="1"/>
            </p:cNvSpPr>
            <p:nvPr/>
          </p:nvSpPr>
          <p:spPr bwMode="auto">
            <a:xfrm>
              <a:off x="3904" y="1758"/>
              <a:ext cx="21" cy="21"/>
            </a:xfrm>
            <a:custGeom>
              <a:avLst/>
              <a:gdLst>
                <a:gd name="T0" fmla="*/ 8 w 9"/>
                <a:gd name="T1" fmla="*/ 5 h 9"/>
                <a:gd name="T2" fmla="*/ 8 w 9"/>
                <a:gd name="T3" fmla="*/ 5 h 9"/>
                <a:gd name="T4" fmla="*/ 8 w 9"/>
                <a:gd name="T5" fmla="*/ 5 h 9"/>
                <a:gd name="T6" fmla="*/ 8 w 9"/>
                <a:gd name="T7" fmla="*/ 4 h 9"/>
                <a:gd name="T8" fmla="*/ 9 w 9"/>
                <a:gd name="T9" fmla="*/ 3 h 9"/>
                <a:gd name="T10" fmla="*/ 8 w 9"/>
                <a:gd name="T11" fmla="*/ 3 h 9"/>
                <a:gd name="T12" fmla="*/ 8 w 9"/>
                <a:gd name="T13" fmla="*/ 2 h 9"/>
                <a:gd name="T14" fmla="*/ 7 w 9"/>
                <a:gd name="T15" fmla="*/ 3 h 9"/>
                <a:gd name="T16" fmla="*/ 7 w 9"/>
                <a:gd name="T17" fmla="*/ 2 h 9"/>
                <a:gd name="T18" fmla="*/ 7 w 9"/>
                <a:gd name="T19" fmla="*/ 2 h 9"/>
                <a:gd name="T20" fmla="*/ 6 w 9"/>
                <a:gd name="T21" fmla="*/ 1 h 9"/>
                <a:gd name="T22" fmla="*/ 6 w 9"/>
                <a:gd name="T23" fmla="*/ 1 h 9"/>
                <a:gd name="T24" fmla="*/ 5 w 9"/>
                <a:gd name="T25" fmla="*/ 1 h 9"/>
                <a:gd name="T26" fmla="*/ 5 w 9"/>
                <a:gd name="T27" fmla="*/ 2 h 9"/>
                <a:gd name="T28" fmla="*/ 4 w 9"/>
                <a:gd name="T29" fmla="*/ 2 h 9"/>
                <a:gd name="T30" fmla="*/ 4 w 9"/>
                <a:gd name="T31" fmla="*/ 1 h 9"/>
                <a:gd name="T32" fmla="*/ 3 w 9"/>
                <a:gd name="T33" fmla="*/ 1 h 9"/>
                <a:gd name="T34" fmla="*/ 2 w 9"/>
                <a:gd name="T35" fmla="*/ 1 h 9"/>
                <a:gd name="T36" fmla="*/ 2 w 9"/>
                <a:gd name="T37" fmla="*/ 2 h 9"/>
                <a:gd name="T38" fmla="*/ 2 w 9"/>
                <a:gd name="T39" fmla="*/ 2 h 9"/>
                <a:gd name="T40" fmla="*/ 2 w 9"/>
                <a:gd name="T41" fmla="*/ 3 h 9"/>
                <a:gd name="T42" fmla="*/ 1 w 9"/>
                <a:gd name="T43" fmla="*/ 3 h 9"/>
                <a:gd name="T44" fmla="*/ 0 w 9"/>
                <a:gd name="T45" fmla="*/ 3 h 9"/>
                <a:gd name="T46" fmla="*/ 0 w 9"/>
                <a:gd name="T47" fmla="*/ 4 h 9"/>
                <a:gd name="T48" fmla="*/ 1 w 9"/>
                <a:gd name="T49" fmla="*/ 4 h 9"/>
                <a:gd name="T50" fmla="*/ 1 w 9"/>
                <a:gd name="T51" fmla="*/ 5 h 9"/>
                <a:gd name="T52" fmla="*/ 1 w 9"/>
                <a:gd name="T53" fmla="*/ 5 h 9"/>
                <a:gd name="T54" fmla="*/ 1 w 9"/>
                <a:gd name="T55" fmla="*/ 6 h 9"/>
                <a:gd name="T56" fmla="*/ 0 w 9"/>
                <a:gd name="T57" fmla="*/ 6 h 9"/>
                <a:gd name="T58" fmla="*/ 1 w 9"/>
                <a:gd name="T59" fmla="*/ 7 h 9"/>
                <a:gd name="T60" fmla="*/ 1 w 9"/>
                <a:gd name="T61" fmla="*/ 7 h 9"/>
                <a:gd name="T62" fmla="*/ 2 w 9"/>
                <a:gd name="T63" fmla="*/ 7 h 9"/>
                <a:gd name="T64" fmla="*/ 2 w 9"/>
                <a:gd name="T65" fmla="*/ 8 h 9"/>
                <a:gd name="T66" fmla="*/ 2 w 9"/>
                <a:gd name="T67" fmla="*/ 8 h 9"/>
                <a:gd name="T68" fmla="*/ 3 w 9"/>
                <a:gd name="T69" fmla="*/ 9 h 9"/>
                <a:gd name="T70" fmla="*/ 3 w 9"/>
                <a:gd name="T71" fmla="*/ 9 h 9"/>
                <a:gd name="T72" fmla="*/ 4 w 9"/>
                <a:gd name="T73" fmla="*/ 9 h 9"/>
                <a:gd name="T74" fmla="*/ 4 w 9"/>
                <a:gd name="T75" fmla="*/ 8 h 9"/>
                <a:gd name="T76" fmla="*/ 5 w 9"/>
                <a:gd name="T77" fmla="*/ 8 h 9"/>
                <a:gd name="T78" fmla="*/ 5 w 9"/>
                <a:gd name="T79" fmla="*/ 9 h 9"/>
                <a:gd name="T80" fmla="*/ 6 w 9"/>
                <a:gd name="T81" fmla="*/ 9 h 9"/>
                <a:gd name="T82" fmla="*/ 7 w 9"/>
                <a:gd name="T83" fmla="*/ 9 h 9"/>
                <a:gd name="T84" fmla="*/ 7 w 9"/>
                <a:gd name="T85" fmla="*/ 8 h 9"/>
                <a:gd name="T86" fmla="*/ 7 w 9"/>
                <a:gd name="T87" fmla="*/ 7 h 9"/>
                <a:gd name="T88" fmla="*/ 7 w 9"/>
                <a:gd name="T89" fmla="*/ 7 h 9"/>
                <a:gd name="T90" fmla="*/ 8 w 9"/>
                <a:gd name="T91" fmla="*/ 7 h 9"/>
                <a:gd name="T92" fmla="*/ 9 w 9"/>
                <a:gd name="T93" fmla="*/ 7 h 9"/>
                <a:gd name="T94" fmla="*/ 9 w 9"/>
                <a:gd name="T95" fmla="*/ 6 h 9"/>
                <a:gd name="T96" fmla="*/ 8 w 9"/>
                <a:gd name="T97" fmla="*/ 5 h 9"/>
                <a:gd name="T98" fmla="*/ 5 w 9"/>
                <a:gd name="T99" fmla="*/ 6 h 9"/>
                <a:gd name="T100" fmla="*/ 3 w 9"/>
                <a:gd name="T101" fmla="*/ 6 h 9"/>
                <a:gd name="T102" fmla="*/ 4 w 9"/>
                <a:gd name="T103" fmla="*/ 3 h 9"/>
                <a:gd name="T104" fmla="*/ 6 w 9"/>
                <a:gd name="T105" fmla="*/ 4 h 9"/>
                <a:gd name="T106" fmla="*/ 5 w 9"/>
                <a:gd name="T10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" h="9"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8" y="5"/>
                  </a:cubicBezTo>
                  <a:close/>
                  <a:moveTo>
                    <a:pt x="5" y="6"/>
                  </a:moveTo>
                  <a:cubicBezTo>
                    <a:pt x="4" y="7"/>
                    <a:pt x="3" y="6"/>
                    <a:pt x="3" y="6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5"/>
                    <a:pt x="6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29"/>
            <p:cNvSpPr>
              <a:spLocks/>
            </p:cNvSpPr>
            <p:nvPr/>
          </p:nvSpPr>
          <p:spPr bwMode="auto">
            <a:xfrm>
              <a:off x="3868" y="1660"/>
              <a:ext cx="31" cy="29"/>
            </a:xfrm>
            <a:custGeom>
              <a:avLst/>
              <a:gdLst>
                <a:gd name="T0" fmla="*/ 10 w 13"/>
                <a:gd name="T1" fmla="*/ 12 h 12"/>
                <a:gd name="T2" fmla="*/ 10 w 13"/>
                <a:gd name="T3" fmla="*/ 9 h 12"/>
                <a:gd name="T4" fmla="*/ 10 w 13"/>
                <a:gd name="T5" fmla="*/ 5 h 12"/>
                <a:gd name="T6" fmla="*/ 10 w 13"/>
                <a:gd name="T7" fmla="*/ 5 h 12"/>
                <a:gd name="T8" fmla="*/ 10 w 13"/>
                <a:gd name="T9" fmla="*/ 11 h 12"/>
                <a:gd name="T10" fmla="*/ 11 w 13"/>
                <a:gd name="T11" fmla="*/ 12 h 12"/>
                <a:gd name="T12" fmla="*/ 13 w 13"/>
                <a:gd name="T13" fmla="*/ 10 h 12"/>
                <a:gd name="T14" fmla="*/ 12 w 13"/>
                <a:gd name="T15" fmla="*/ 3 h 12"/>
                <a:gd name="T16" fmla="*/ 12 w 13"/>
                <a:gd name="T17" fmla="*/ 3 h 12"/>
                <a:gd name="T18" fmla="*/ 12 w 13"/>
                <a:gd name="T19" fmla="*/ 3 h 12"/>
                <a:gd name="T20" fmla="*/ 12 w 13"/>
                <a:gd name="T21" fmla="*/ 3 h 12"/>
                <a:gd name="T22" fmla="*/ 8 w 13"/>
                <a:gd name="T23" fmla="*/ 1 h 12"/>
                <a:gd name="T24" fmla="*/ 8 w 13"/>
                <a:gd name="T25" fmla="*/ 1 h 12"/>
                <a:gd name="T26" fmla="*/ 6 w 13"/>
                <a:gd name="T27" fmla="*/ 1 h 12"/>
                <a:gd name="T28" fmla="*/ 1 w 13"/>
                <a:gd name="T29" fmla="*/ 4 h 12"/>
                <a:gd name="T30" fmla="*/ 1 w 13"/>
                <a:gd name="T31" fmla="*/ 11 h 12"/>
                <a:gd name="T32" fmla="*/ 2 w 13"/>
                <a:gd name="T33" fmla="*/ 12 h 12"/>
                <a:gd name="T34" fmla="*/ 3 w 13"/>
                <a:gd name="T35" fmla="*/ 11 h 12"/>
                <a:gd name="T36" fmla="*/ 3 w 13"/>
                <a:gd name="T37" fmla="*/ 5 h 12"/>
                <a:gd name="T38" fmla="*/ 3 w 13"/>
                <a:gd name="T39" fmla="*/ 5 h 12"/>
                <a:gd name="T40" fmla="*/ 4 w 13"/>
                <a:gd name="T41" fmla="*/ 9 h 12"/>
                <a:gd name="T42" fmla="*/ 4 w 13"/>
                <a:gd name="T43" fmla="*/ 12 h 12"/>
                <a:gd name="T44" fmla="*/ 10 w 13"/>
                <a:gd name="T4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2">
                  <a:moveTo>
                    <a:pt x="10" y="12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2"/>
                    <a:pt x="11" y="12"/>
                  </a:cubicBezTo>
                  <a:cubicBezTo>
                    <a:pt x="12" y="12"/>
                    <a:pt x="13" y="11"/>
                    <a:pt x="13" y="1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0" y="0"/>
                    <a:pt x="1" y="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4" y="12"/>
                    <a:pt x="4" y="12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0"/>
            <p:cNvSpPr>
              <a:spLocks/>
            </p:cNvSpPr>
            <p:nvPr/>
          </p:nvSpPr>
          <p:spPr bwMode="auto">
            <a:xfrm>
              <a:off x="3878" y="1648"/>
              <a:ext cx="12" cy="12"/>
            </a:xfrm>
            <a:custGeom>
              <a:avLst/>
              <a:gdLst>
                <a:gd name="T0" fmla="*/ 2 w 5"/>
                <a:gd name="T1" fmla="*/ 5 h 5"/>
                <a:gd name="T2" fmla="*/ 5 w 5"/>
                <a:gd name="T3" fmla="*/ 2 h 5"/>
                <a:gd name="T4" fmla="*/ 2 w 5"/>
                <a:gd name="T5" fmla="*/ 0 h 5"/>
                <a:gd name="T6" fmla="*/ 0 w 5"/>
                <a:gd name="T7" fmla="*/ 3 h 5"/>
                <a:gd name="T8" fmla="*/ 2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31"/>
            <p:cNvSpPr>
              <a:spLocks noEditPoints="1"/>
            </p:cNvSpPr>
            <p:nvPr/>
          </p:nvSpPr>
          <p:spPr bwMode="auto">
            <a:xfrm>
              <a:off x="3895" y="1686"/>
              <a:ext cx="23" cy="43"/>
            </a:xfrm>
            <a:custGeom>
              <a:avLst/>
              <a:gdLst>
                <a:gd name="T0" fmla="*/ 5 w 10"/>
                <a:gd name="T1" fmla="*/ 17 h 18"/>
                <a:gd name="T2" fmla="*/ 10 w 10"/>
                <a:gd name="T3" fmla="*/ 12 h 18"/>
                <a:gd name="T4" fmla="*/ 5 w 10"/>
                <a:gd name="T5" fmla="*/ 0 h 18"/>
                <a:gd name="T6" fmla="*/ 0 w 10"/>
                <a:gd name="T7" fmla="*/ 13 h 18"/>
                <a:gd name="T8" fmla="*/ 5 w 10"/>
                <a:gd name="T9" fmla="*/ 17 h 18"/>
                <a:gd name="T10" fmla="*/ 8 w 10"/>
                <a:gd name="T11" fmla="*/ 12 h 18"/>
                <a:gd name="T12" fmla="*/ 5 w 10"/>
                <a:gd name="T13" fmla="*/ 16 h 18"/>
                <a:gd name="T14" fmla="*/ 8 w 10"/>
                <a:gd name="T15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8">
                  <a:moveTo>
                    <a:pt x="5" y="17"/>
                  </a:moveTo>
                  <a:cubicBezTo>
                    <a:pt x="8" y="17"/>
                    <a:pt x="10" y="15"/>
                    <a:pt x="10" y="12"/>
                  </a:cubicBezTo>
                  <a:cubicBezTo>
                    <a:pt x="10" y="7"/>
                    <a:pt x="5" y="0"/>
                    <a:pt x="5" y="0"/>
                  </a:cubicBezTo>
                  <a:cubicBezTo>
                    <a:pt x="5" y="0"/>
                    <a:pt x="0" y="8"/>
                    <a:pt x="0" y="13"/>
                  </a:cubicBezTo>
                  <a:cubicBezTo>
                    <a:pt x="0" y="15"/>
                    <a:pt x="2" y="18"/>
                    <a:pt x="5" y="17"/>
                  </a:cubicBezTo>
                  <a:close/>
                  <a:moveTo>
                    <a:pt x="8" y="12"/>
                  </a:moveTo>
                  <a:cubicBezTo>
                    <a:pt x="8" y="12"/>
                    <a:pt x="8" y="16"/>
                    <a:pt x="5" y="16"/>
                  </a:cubicBezTo>
                  <a:lnTo>
                    <a:pt x="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32"/>
            <p:cNvSpPr>
              <a:spLocks noEditPoints="1"/>
            </p:cNvSpPr>
            <p:nvPr/>
          </p:nvSpPr>
          <p:spPr bwMode="auto">
            <a:xfrm>
              <a:off x="3726" y="2531"/>
              <a:ext cx="36" cy="50"/>
            </a:xfrm>
            <a:custGeom>
              <a:avLst/>
              <a:gdLst>
                <a:gd name="T0" fmla="*/ 11 w 15"/>
                <a:gd name="T1" fmla="*/ 6 h 21"/>
                <a:gd name="T2" fmla="*/ 13 w 15"/>
                <a:gd name="T3" fmla="*/ 4 h 21"/>
                <a:gd name="T4" fmla="*/ 10 w 15"/>
                <a:gd name="T5" fmla="*/ 0 h 21"/>
                <a:gd name="T6" fmla="*/ 5 w 15"/>
                <a:gd name="T7" fmla="*/ 0 h 21"/>
                <a:gd name="T8" fmla="*/ 2 w 15"/>
                <a:gd name="T9" fmla="*/ 4 h 21"/>
                <a:gd name="T10" fmla="*/ 4 w 15"/>
                <a:gd name="T11" fmla="*/ 6 h 21"/>
                <a:gd name="T12" fmla="*/ 0 w 15"/>
                <a:gd name="T13" fmla="*/ 14 h 21"/>
                <a:gd name="T14" fmla="*/ 8 w 15"/>
                <a:gd name="T15" fmla="*/ 21 h 21"/>
                <a:gd name="T16" fmla="*/ 15 w 15"/>
                <a:gd name="T17" fmla="*/ 13 h 21"/>
                <a:gd name="T18" fmla="*/ 11 w 15"/>
                <a:gd name="T19" fmla="*/ 6 h 21"/>
                <a:gd name="T20" fmla="*/ 9 w 15"/>
                <a:gd name="T21" fmla="*/ 1 h 21"/>
                <a:gd name="T22" fmla="*/ 11 w 15"/>
                <a:gd name="T23" fmla="*/ 4 h 21"/>
                <a:gd name="T24" fmla="*/ 9 w 15"/>
                <a:gd name="T25" fmla="*/ 4 h 21"/>
                <a:gd name="T26" fmla="*/ 9 w 15"/>
                <a:gd name="T27" fmla="*/ 1 h 21"/>
                <a:gd name="T28" fmla="*/ 4 w 15"/>
                <a:gd name="T29" fmla="*/ 4 h 21"/>
                <a:gd name="T30" fmla="*/ 5 w 15"/>
                <a:gd name="T31" fmla="*/ 3 h 21"/>
                <a:gd name="T32" fmla="*/ 6 w 15"/>
                <a:gd name="T33" fmla="*/ 6 h 21"/>
                <a:gd name="T34" fmla="*/ 4 w 15"/>
                <a:gd name="T35" fmla="*/ 4 h 21"/>
                <a:gd name="T36" fmla="*/ 8 w 15"/>
                <a:gd name="T37" fmla="*/ 19 h 21"/>
                <a:gd name="T38" fmla="*/ 2 w 15"/>
                <a:gd name="T39" fmla="*/ 14 h 21"/>
                <a:gd name="T40" fmla="*/ 8 w 15"/>
                <a:gd name="T41" fmla="*/ 8 h 21"/>
                <a:gd name="T42" fmla="*/ 13 w 15"/>
                <a:gd name="T43" fmla="*/ 13 h 21"/>
                <a:gd name="T44" fmla="*/ 8 w 15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21">
                  <a:moveTo>
                    <a:pt x="11" y="6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8"/>
                    <a:pt x="0" y="10"/>
                    <a:pt x="0" y="14"/>
                  </a:cubicBezTo>
                  <a:cubicBezTo>
                    <a:pt x="0" y="18"/>
                    <a:pt x="3" y="21"/>
                    <a:pt x="8" y="21"/>
                  </a:cubicBezTo>
                  <a:cubicBezTo>
                    <a:pt x="12" y="21"/>
                    <a:pt x="15" y="18"/>
                    <a:pt x="15" y="13"/>
                  </a:cubicBezTo>
                  <a:cubicBezTo>
                    <a:pt x="15" y="10"/>
                    <a:pt x="14" y="8"/>
                    <a:pt x="11" y="6"/>
                  </a:cubicBezTo>
                  <a:close/>
                  <a:moveTo>
                    <a:pt x="9" y="1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9" y="4"/>
                    <a:pt x="9" y="4"/>
                    <a:pt x="9" y="4"/>
                  </a:cubicBezTo>
                  <a:lnTo>
                    <a:pt x="9" y="1"/>
                  </a:lnTo>
                  <a:close/>
                  <a:moveTo>
                    <a:pt x="4" y="4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4" y="4"/>
                  </a:lnTo>
                  <a:close/>
                  <a:moveTo>
                    <a:pt x="8" y="19"/>
                  </a:moveTo>
                  <a:cubicBezTo>
                    <a:pt x="5" y="19"/>
                    <a:pt x="2" y="17"/>
                    <a:pt x="2" y="14"/>
                  </a:cubicBezTo>
                  <a:cubicBezTo>
                    <a:pt x="2" y="10"/>
                    <a:pt x="4" y="8"/>
                    <a:pt x="8" y="8"/>
                  </a:cubicBezTo>
                  <a:cubicBezTo>
                    <a:pt x="11" y="8"/>
                    <a:pt x="13" y="10"/>
                    <a:pt x="13" y="13"/>
                  </a:cubicBezTo>
                  <a:cubicBezTo>
                    <a:pt x="13" y="17"/>
                    <a:pt x="11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33"/>
            <p:cNvSpPr>
              <a:spLocks noEditPoints="1"/>
            </p:cNvSpPr>
            <p:nvPr/>
          </p:nvSpPr>
          <p:spPr bwMode="auto">
            <a:xfrm>
              <a:off x="3956" y="1824"/>
              <a:ext cx="26" cy="26"/>
            </a:xfrm>
            <a:custGeom>
              <a:avLst/>
              <a:gdLst>
                <a:gd name="T0" fmla="*/ 11 w 11"/>
                <a:gd name="T1" fmla="*/ 6 h 11"/>
                <a:gd name="T2" fmla="*/ 10 w 11"/>
                <a:gd name="T3" fmla="*/ 6 h 11"/>
                <a:gd name="T4" fmla="*/ 10 w 11"/>
                <a:gd name="T5" fmla="*/ 5 h 11"/>
                <a:gd name="T6" fmla="*/ 11 w 11"/>
                <a:gd name="T7" fmla="*/ 5 h 11"/>
                <a:gd name="T8" fmla="*/ 11 w 11"/>
                <a:gd name="T9" fmla="*/ 4 h 11"/>
                <a:gd name="T10" fmla="*/ 11 w 11"/>
                <a:gd name="T11" fmla="*/ 3 h 11"/>
                <a:gd name="T12" fmla="*/ 10 w 11"/>
                <a:gd name="T13" fmla="*/ 3 h 11"/>
                <a:gd name="T14" fmla="*/ 9 w 11"/>
                <a:gd name="T15" fmla="*/ 3 h 11"/>
                <a:gd name="T16" fmla="*/ 8 w 11"/>
                <a:gd name="T17" fmla="*/ 3 h 11"/>
                <a:gd name="T18" fmla="*/ 9 w 11"/>
                <a:gd name="T19" fmla="*/ 2 h 11"/>
                <a:gd name="T20" fmla="*/ 8 w 11"/>
                <a:gd name="T21" fmla="*/ 1 h 11"/>
                <a:gd name="T22" fmla="*/ 7 w 11"/>
                <a:gd name="T23" fmla="*/ 0 h 11"/>
                <a:gd name="T24" fmla="*/ 6 w 11"/>
                <a:gd name="T25" fmla="*/ 1 h 11"/>
                <a:gd name="T26" fmla="*/ 6 w 11"/>
                <a:gd name="T27" fmla="*/ 2 h 11"/>
                <a:gd name="T28" fmla="*/ 5 w 11"/>
                <a:gd name="T29" fmla="*/ 2 h 11"/>
                <a:gd name="T30" fmla="*/ 5 w 11"/>
                <a:gd name="T31" fmla="*/ 1 h 11"/>
                <a:gd name="T32" fmla="*/ 4 w 11"/>
                <a:gd name="T33" fmla="*/ 0 h 11"/>
                <a:gd name="T34" fmla="*/ 3 w 11"/>
                <a:gd name="T35" fmla="*/ 1 h 11"/>
                <a:gd name="T36" fmla="*/ 3 w 11"/>
                <a:gd name="T37" fmla="*/ 2 h 11"/>
                <a:gd name="T38" fmla="*/ 3 w 11"/>
                <a:gd name="T39" fmla="*/ 3 h 11"/>
                <a:gd name="T40" fmla="*/ 2 w 11"/>
                <a:gd name="T41" fmla="*/ 3 h 11"/>
                <a:gd name="T42" fmla="*/ 2 w 11"/>
                <a:gd name="T43" fmla="*/ 3 h 11"/>
                <a:gd name="T44" fmla="*/ 1 w 11"/>
                <a:gd name="T45" fmla="*/ 3 h 11"/>
                <a:gd name="T46" fmla="*/ 0 w 11"/>
                <a:gd name="T47" fmla="*/ 4 h 11"/>
                <a:gd name="T48" fmla="*/ 1 w 11"/>
                <a:gd name="T49" fmla="*/ 5 h 11"/>
                <a:gd name="T50" fmla="*/ 1 w 11"/>
                <a:gd name="T51" fmla="*/ 5 h 11"/>
                <a:gd name="T52" fmla="*/ 1 w 11"/>
                <a:gd name="T53" fmla="*/ 6 h 11"/>
                <a:gd name="T54" fmla="*/ 1 w 11"/>
                <a:gd name="T55" fmla="*/ 7 h 11"/>
                <a:gd name="T56" fmla="*/ 0 w 11"/>
                <a:gd name="T57" fmla="*/ 8 h 11"/>
                <a:gd name="T58" fmla="*/ 1 w 11"/>
                <a:gd name="T59" fmla="*/ 8 h 11"/>
                <a:gd name="T60" fmla="*/ 2 w 11"/>
                <a:gd name="T61" fmla="*/ 9 h 11"/>
                <a:gd name="T62" fmla="*/ 2 w 11"/>
                <a:gd name="T63" fmla="*/ 9 h 11"/>
                <a:gd name="T64" fmla="*/ 3 w 11"/>
                <a:gd name="T65" fmla="*/ 9 h 11"/>
                <a:gd name="T66" fmla="*/ 3 w 11"/>
                <a:gd name="T67" fmla="*/ 10 h 11"/>
                <a:gd name="T68" fmla="*/ 3 w 11"/>
                <a:gd name="T69" fmla="*/ 11 h 11"/>
                <a:gd name="T70" fmla="*/ 4 w 11"/>
                <a:gd name="T71" fmla="*/ 11 h 11"/>
                <a:gd name="T72" fmla="*/ 5 w 11"/>
                <a:gd name="T73" fmla="*/ 11 h 11"/>
                <a:gd name="T74" fmla="*/ 5 w 11"/>
                <a:gd name="T75" fmla="*/ 10 h 11"/>
                <a:gd name="T76" fmla="*/ 6 w 11"/>
                <a:gd name="T77" fmla="*/ 10 h 11"/>
                <a:gd name="T78" fmla="*/ 7 w 11"/>
                <a:gd name="T79" fmla="*/ 11 h 11"/>
                <a:gd name="T80" fmla="*/ 8 w 11"/>
                <a:gd name="T81" fmla="*/ 11 h 11"/>
                <a:gd name="T82" fmla="*/ 8 w 11"/>
                <a:gd name="T83" fmla="*/ 11 h 11"/>
                <a:gd name="T84" fmla="*/ 9 w 11"/>
                <a:gd name="T85" fmla="*/ 10 h 11"/>
                <a:gd name="T86" fmla="*/ 9 w 11"/>
                <a:gd name="T87" fmla="*/ 9 h 11"/>
                <a:gd name="T88" fmla="*/ 9 w 11"/>
                <a:gd name="T89" fmla="*/ 8 h 11"/>
                <a:gd name="T90" fmla="*/ 10 w 11"/>
                <a:gd name="T91" fmla="*/ 9 h 11"/>
                <a:gd name="T92" fmla="*/ 11 w 11"/>
                <a:gd name="T93" fmla="*/ 8 h 11"/>
                <a:gd name="T94" fmla="*/ 11 w 11"/>
                <a:gd name="T95" fmla="*/ 7 h 11"/>
                <a:gd name="T96" fmla="*/ 11 w 11"/>
                <a:gd name="T97" fmla="*/ 6 h 11"/>
                <a:gd name="T98" fmla="*/ 7 w 11"/>
                <a:gd name="T99" fmla="*/ 8 h 11"/>
                <a:gd name="T100" fmla="*/ 4 w 11"/>
                <a:gd name="T101" fmla="*/ 7 h 11"/>
                <a:gd name="T102" fmla="*/ 5 w 11"/>
                <a:gd name="T103" fmla="*/ 4 h 11"/>
                <a:gd name="T104" fmla="*/ 8 w 11"/>
                <a:gd name="T105" fmla="*/ 5 h 11"/>
                <a:gd name="T106" fmla="*/ 7 w 11"/>
                <a:gd name="T10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6"/>
                  </a:cubicBezTo>
                  <a:close/>
                  <a:moveTo>
                    <a:pt x="7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3"/>
                    <a:pt x="7" y="4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34"/>
            <p:cNvSpPr>
              <a:spLocks noEditPoints="1"/>
            </p:cNvSpPr>
            <p:nvPr/>
          </p:nvSpPr>
          <p:spPr bwMode="auto">
            <a:xfrm>
              <a:off x="4233" y="2061"/>
              <a:ext cx="26" cy="27"/>
            </a:xfrm>
            <a:custGeom>
              <a:avLst/>
              <a:gdLst>
                <a:gd name="T0" fmla="*/ 10 w 11"/>
                <a:gd name="T1" fmla="*/ 6 h 11"/>
                <a:gd name="T2" fmla="*/ 10 w 11"/>
                <a:gd name="T3" fmla="*/ 6 h 11"/>
                <a:gd name="T4" fmla="*/ 9 w 11"/>
                <a:gd name="T5" fmla="*/ 5 h 11"/>
                <a:gd name="T6" fmla="*/ 10 w 11"/>
                <a:gd name="T7" fmla="*/ 5 h 11"/>
                <a:gd name="T8" fmla="*/ 11 w 11"/>
                <a:gd name="T9" fmla="*/ 4 h 11"/>
                <a:gd name="T10" fmla="*/ 10 w 11"/>
                <a:gd name="T11" fmla="*/ 3 h 11"/>
                <a:gd name="T12" fmla="*/ 9 w 11"/>
                <a:gd name="T13" fmla="*/ 3 h 11"/>
                <a:gd name="T14" fmla="*/ 9 w 11"/>
                <a:gd name="T15" fmla="*/ 3 h 11"/>
                <a:gd name="T16" fmla="*/ 8 w 11"/>
                <a:gd name="T17" fmla="*/ 2 h 11"/>
                <a:gd name="T18" fmla="*/ 8 w 11"/>
                <a:gd name="T19" fmla="*/ 2 h 11"/>
                <a:gd name="T20" fmla="*/ 8 w 11"/>
                <a:gd name="T21" fmla="*/ 1 h 11"/>
                <a:gd name="T22" fmla="*/ 7 w 11"/>
                <a:gd name="T23" fmla="*/ 0 h 11"/>
                <a:gd name="T24" fmla="*/ 6 w 11"/>
                <a:gd name="T25" fmla="*/ 1 h 11"/>
                <a:gd name="T26" fmla="*/ 6 w 11"/>
                <a:gd name="T27" fmla="*/ 1 h 11"/>
                <a:gd name="T28" fmla="*/ 5 w 11"/>
                <a:gd name="T29" fmla="*/ 1 h 11"/>
                <a:gd name="T30" fmla="*/ 5 w 11"/>
                <a:gd name="T31" fmla="*/ 1 h 11"/>
                <a:gd name="T32" fmla="*/ 4 w 11"/>
                <a:gd name="T33" fmla="*/ 0 h 11"/>
                <a:gd name="T34" fmla="*/ 3 w 11"/>
                <a:gd name="T35" fmla="*/ 1 h 11"/>
                <a:gd name="T36" fmla="*/ 2 w 11"/>
                <a:gd name="T37" fmla="*/ 2 h 11"/>
                <a:gd name="T38" fmla="*/ 3 w 11"/>
                <a:gd name="T39" fmla="*/ 2 h 11"/>
                <a:gd name="T40" fmla="*/ 2 w 11"/>
                <a:gd name="T41" fmla="*/ 3 h 11"/>
                <a:gd name="T42" fmla="*/ 1 w 11"/>
                <a:gd name="T43" fmla="*/ 3 h 11"/>
                <a:gd name="T44" fmla="*/ 0 w 11"/>
                <a:gd name="T45" fmla="*/ 3 h 11"/>
                <a:gd name="T46" fmla="*/ 0 w 11"/>
                <a:gd name="T47" fmla="*/ 4 h 11"/>
                <a:gd name="T48" fmla="*/ 0 w 11"/>
                <a:gd name="T49" fmla="*/ 5 h 11"/>
                <a:gd name="T50" fmla="*/ 1 w 11"/>
                <a:gd name="T51" fmla="*/ 5 h 11"/>
                <a:gd name="T52" fmla="*/ 1 w 11"/>
                <a:gd name="T53" fmla="*/ 6 h 11"/>
                <a:gd name="T54" fmla="*/ 0 w 11"/>
                <a:gd name="T55" fmla="*/ 6 h 11"/>
                <a:gd name="T56" fmla="*/ 0 w 11"/>
                <a:gd name="T57" fmla="*/ 8 h 11"/>
                <a:gd name="T58" fmla="*/ 0 w 11"/>
                <a:gd name="T59" fmla="*/ 8 h 11"/>
                <a:gd name="T60" fmla="*/ 1 w 11"/>
                <a:gd name="T61" fmla="*/ 9 h 11"/>
                <a:gd name="T62" fmla="*/ 2 w 11"/>
                <a:gd name="T63" fmla="*/ 8 h 11"/>
                <a:gd name="T64" fmla="*/ 3 w 11"/>
                <a:gd name="T65" fmla="*/ 9 h 11"/>
                <a:gd name="T66" fmla="*/ 2 w 11"/>
                <a:gd name="T67" fmla="*/ 10 h 11"/>
                <a:gd name="T68" fmla="*/ 3 w 11"/>
                <a:gd name="T69" fmla="*/ 11 h 11"/>
                <a:gd name="T70" fmla="*/ 4 w 11"/>
                <a:gd name="T71" fmla="*/ 11 h 11"/>
                <a:gd name="T72" fmla="*/ 5 w 11"/>
                <a:gd name="T73" fmla="*/ 11 h 11"/>
                <a:gd name="T74" fmla="*/ 5 w 11"/>
                <a:gd name="T75" fmla="*/ 10 h 11"/>
                <a:gd name="T76" fmla="*/ 6 w 11"/>
                <a:gd name="T77" fmla="*/ 10 h 11"/>
                <a:gd name="T78" fmla="*/ 6 w 11"/>
                <a:gd name="T79" fmla="*/ 11 h 11"/>
                <a:gd name="T80" fmla="*/ 7 w 11"/>
                <a:gd name="T81" fmla="*/ 11 h 11"/>
                <a:gd name="T82" fmla="*/ 8 w 11"/>
                <a:gd name="T83" fmla="*/ 11 h 11"/>
                <a:gd name="T84" fmla="*/ 8 w 11"/>
                <a:gd name="T85" fmla="*/ 10 h 11"/>
                <a:gd name="T86" fmla="*/ 8 w 11"/>
                <a:gd name="T87" fmla="*/ 9 h 11"/>
                <a:gd name="T88" fmla="*/ 9 w 11"/>
                <a:gd name="T89" fmla="*/ 8 h 11"/>
                <a:gd name="T90" fmla="*/ 9 w 11"/>
                <a:gd name="T91" fmla="*/ 9 h 11"/>
                <a:gd name="T92" fmla="*/ 10 w 11"/>
                <a:gd name="T93" fmla="*/ 8 h 11"/>
                <a:gd name="T94" fmla="*/ 11 w 11"/>
                <a:gd name="T95" fmla="*/ 7 h 11"/>
                <a:gd name="T96" fmla="*/ 10 w 11"/>
                <a:gd name="T97" fmla="*/ 6 h 11"/>
                <a:gd name="T98" fmla="*/ 6 w 11"/>
                <a:gd name="T99" fmla="*/ 8 h 11"/>
                <a:gd name="T100" fmla="*/ 3 w 11"/>
                <a:gd name="T101" fmla="*/ 7 h 11"/>
                <a:gd name="T102" fmla="*/ 4 w 11"/>
                <a:gd name="T103" fmla="*/ 4 h 11"/>
                <a:gd name="T104" fmla="*/ 7 w 11"/>
                <a:gd name="T105" fmla="*/ 5 h 11"/>
                <a:gd name="T106" fmla="*/ 6 w 11"/>
                <a:gd name="T10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1"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9" y="10"/>
                    <a:pt x="8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0" y="6"/>
                  </a:cubicBezTo>
                  <a:close/>
                  <a:moveTo>
                    <a:pt x="6" y="8"/>
                  </a:moveTo>
                  <a:cubicBezTo>
                    <a:pt x="5" y="8"/>
                    <a:pt x="4" y="8"/>
                    <a:pt x="3" y="7"/>
                  </a:cubicBezTo>
                  <a:cubicBezTo>
                    <a:pt x="3" y="5"/>
                    <a:pt x="3" y="4"/>
                    <a:pt x="4" y="4"/>
                  </a:cubicBezTo>
                  <a:cubicBezTo>
                    <a:pt x="5" y="3"/>
                    <a:pt x="7" y="4"/>
                    <a:pt x="7" y="5"/>
                  </a:cubicBezTo>
                  <a:cubicBezTo>
                    <a:pt x="8" y="6"/>
                    <a:pt x="7" y="7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5"/>
            <p:cNvSpPr>
              <a:spLocks/>
            </p:cNvSpPr>
            <p:nvPr/>
          </p:nvSpPr>
          <p:spPr bwMode="auto">
            <a:xfrm>
              <a:off x="2637" y="2607"/>
              <a:ext cx="2406" cy="356"/>
            </a:xfrm>
            <a:custGeom>
              <a:avLst/>
              <a:gdLst>
                <a:gd name="T0" fmla="*/ 0 w 2406"/>
                <a:gd name="T1" fmla="*/ 0 h 356"/>
                <a:gd name="T2" fmla="*/ 1108 w 2406"/>
                <a:gd name="T3" fmla="*/ 335 h 356"/>
                <a:gd name="T4" fmla="*/ 1179 w 2406"/>
                <a:gd name="T5" fmla="*/ 335 h 356"/>
                <a:gd name="T6" fmla="*/ 2406 w 2406"/>
                <a:gd name="T7" fmla="*/ 7 h 356"/>
                <a:gd name="T8" fmla="*/ 2406 w 2406"/>
                <a:gd name="T9" fmla="*/ 60 h 356"/>
                <a:gd name="T10" fmla="*/ 1175 w 2406"/>
                <a:gd name="T11" fmla="*/ 356 h 356"/>
                <a:gd name="T12" fmla="*/ 1104 w 2406"/>
                <a:gd name="T13" fmla="*/ 356 h 356"/>
                <a:gd name="T14" fmla="*/ 0 w 2406"/>
                <a:gd name="T15" fmla="*/ 41 h 356"/>
                <a:gd name="T16" fmla="*/ 0 w 2406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6" h="356">
                  <a:moveTo>
                    <a:pt x="0" y="0"/>
                  </a:moveTo>
                  <a:lnTo>
                    <a:pt x="1108" y="335"/>
                  </a:lnTo>
                  <a:lnTo>
                    <a:pt x="1179" y="335"/>
                  </a:lnTo>
                  <a:lnTo>
                    <a:pt x="2406" y="7"/>
                  </a:lnTo>
                  <a:lnTo>
                    <a:pt x="2406" y="60"/>
                  </a:lnTo>
                  <a:lnTo>
                    <a:pt x="1175" y="356"/>
                  </a:lnTo>
                  <a:lnTo>
                    <a:pt x="1104" y="356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7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1.63681E-6 L 1.1066 -0.03583 " pathEditMode="relative" rAng="0" ptsTypes="AA">
                                          <p:cBhvr>
                                            <p:cTn id="29" dur="4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330" y="-17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1.63681E-6 L 1.1066 -0.03583 " pathEditMode="relative" rAng="0" ptsTypes="AA">
                                          <p:cBhvr>
                                            <p:cTn id="29" dur="4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330" y="-17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195296" y="1844372"/>
            <a:ext cx="12744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195296" y="3487718"/>
            <a:ext cx="12744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95297" y="2670491"/>
            <a:ext cx="68579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697355" y="1844372"/>
            <a:ext cx="12744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697355" y="3487718"/>
            <a:ext cx="12744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286001" y="2670491"/>
            <a:ext cx="68579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5"/>
          <p:cNvSpPr>
            <a:spLocks/>
          </p:cNvSpPr>
          <p:nvPr/>
        </p:nvSpPr>
        <p:spPr bwMode="auto">
          <a:xfrm rot="5400000">
            <a:off x="1049827" y="1400276"/>
            <a:ext cx="919037" cy="8145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858E"/>
              </a:gs>
              <a:gs pos="0">
                <a:srgbClr val="F02832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858E"/>
                </a:gs>
                <a:gs pos="100000">
                  <a:srgbClr val="F02832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5400000">
            <a:off x="1664722" y="2263223"/>
            <a:ext cx="919037" cy="8145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C46D"/>
              </a:gs>
              <a:gs pos="0">
                <a:srgbClr val="FFA015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C46D"/>
                </a:gs>
                <a:gs pos="100000">
                  <a:srgbClr val="FFA015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5400000">
            <a:off x="1049827" y="3080450"/>
            <a:ext cx="919037" cy="8145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01CFE5"/>
              </a:gs>
              <a:gs pos="0">
                <a:srgbClr val="0192A1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01CFE5"/>
                </a:gs>
                <a:gs pos="100000">
                  <a:srgbClr val="0192A1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5400000">
            <a:off x="7189424" y="1400276"/>
            <a:ext cx="919037" cy="8145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858E"/>
              </a:gs>
              <a:gs pos="0">
                <a:srgbClr val="F02832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858E"/>
                </a:gs>
                <a:gs pos="100000">
                  <a:srgbClr val="F02832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rot="5400000">
            <a:off x="6574528" y="2263223"/>
            <a:ext cx="919037" cy="8145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C46D"/>
              </a:gs>
              <a:gs pos="0">
                <a:srgbClr val="FFA015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C46D"/>
                </a:gs>
                <a:gs pos="100000">
                  <a:srgbClr val="FFA015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5400000">
            <a:off x="7189424" y="3080450"/>
            <a:ext cx="919037" cy="8145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01CFE5"/>
              </a:gs>
              <a:gs pos="0">
                <a:srgbClr val="0192A1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01CFE5"/>
                </a:gs>
                <a:gs pos="100000">
                  <a:srgbClr val="0192A1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21955" y="1425893"/>
            <a:ext cx="3300092" cy="2743200"/>
            <a:chOff x="3895940" y="1901190"/>
            <a:chExt cx="4400122" cy="3657600"/>
          </a:xfrm>
        </p:grpSpPr>
        <p:pic>
          <p:nvPicPr>
            <p:cNvPr id="23" name="Picture 6" descr="iMac-mock-up-diferents-views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95940" y="1901190"/>
              <a:ext cx="4400122" cy="36576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65600" y="2216252"/>
              <a:ext cx="3860800" cy="2204516"/>
            </a:xfrm>
            <a:prstGeom prst="rect">
              <a:avLst/>
            </a:prstGeom>
          </p:spPr>
        </p:pic>
      </p:grpSp>
      <p:sp>
        <p:nvSpPr>
          <p:cNvPr id="25" name="Freeform 5"/>
          <p:cNvSpPr>
            <a:spLocks/>
          </p:cNvSpPr>
          <p:nvPr/>
        </p:nvSpPr>
        <p:spPr bwMode="auto">
          <a:xfrm rot="5400000">
            <a:off x="679552" y="2466195"/>
            <a:ext cx="703829" cy="6237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864D9D"/>
              </a:gs>
              <a:gs pos="0">
                <a:srgbClr val="4F2D5D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864D9D"/>
                </a:gs>
                <a:gs pos="100000">
                  <a:srgbClr val="4F2D5D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 rot="5400000">
            <a:off x="2072731" y="1374985"/>
            <a:ext cx="703829" cy="6237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864D9D"/>
              </a:gs>
              <a:gs pos="0">
                <a:srgbClr val="4F2D5D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864D9D"/>
                </a:gs>
                <a:gs pos="100000">
                  <a:srgbClr val="4F2D5D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rot="5400000">
            <a:off x="6391192" y="1374985"/>
            <a:ext cx="703829" cy="6237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864D9D"/>
              </a:gs>
              <a:gs pos="0">
                <a:srgbClr val="4F2D5D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864D9D"/>
                </a:gs>
                <a:gs pos="100000">
                  <a:srgbClr val="4F2D5D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 rot="5400000">
            <a:off x="7704296" y="2332406"/>
            <a:ext cx="703829" cy="6237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864D9D"/>
              </a:gs>
              <a:gs pos="0">
                <a:srgbClr val="4F2D5D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864D9D"/>
                </a:gs>
                <a:gs pos="100000">
                  <a:srgbClr val="4F2D5D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29" name="Group 8"/>
          <p:cNvGrpSpPr>
            <a:grpSpLocks noChangeAspect="1"/>
          </p:cNvGrpSpPr>
          <p:nvPr/>
        </p:nvGrpSpPr>
        <p:grpSpPr bwMode="auto">
          <a:xfrm>
            <a:off x="907348" y="2644890"/>
            <a:ext cx="248237" cy="271999"/>
            <a:chOff x="3437" y="2282"/>
            <a:chExt cx="679" cy="744"/>
          </a:xfrm>
          <a:solidFill>
            <a:schemeClr val="bg1"/>
          </a:solidFill>
        </p:grpSpPr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</p:grpSp>
      <p:grpSp>
        <p:nvGrpSpPr>
          <p:cNvPr id="32" name="Group 13"/>
          <p:cNvGrpSpPr>
            <a:grpSpLocks noChangeAspect="1"/>
          </p:cNvGrpSpPr>
          <p:nvPr/>
        </p:nvGrpSpPr>
        <p:grpSpPr bwMode="auto">
          <a:xfrm>
            <a:off x="6626779" y="1549173"/>
            <a:ext cx="272209" cy="275423"/>
            <a:chOff x="2426" y="2781"/>
            <a:chExt cx="593" cy="600"/>
          </a:xfrm>
          <a:solidFill>
            <a:schemeClr val="bg1"/>
          </a:solidFill>
        </p:grpSpPr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</p:grpSp>
      <p:grpSp>
        <p:nvGrpSpPr>
          <p:cNvPr id="35" name="Group 18"/>
          <p:cNvGrpSpPr>
            <a:grpSpLocks noChangeAspect="1"/>
          </p:cNvGrpSpPr>
          <p:nvPr/>
        </p:nvGrpSpPr>
        <p:grpSpPr bwMode="auto">
          <a:xfrm>
            <a:off x="2283262" y="1535229"/>
            <a:ext cx="282767" cy="263487"/>
            <a:chOff x="3802" y="2858"/>
            <a:chExt cx="616" cy="574"/>
          </a:xfrm>
          <a:solidFill>
            <a:schemeClr val="bg1"/>
          </a:solidFill>
        </p:grpSpPr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</p:grpSp>
      <p:sp>
        <p:nvSpPr>
          <p:cNvPr id="41" name="Freeform 108"/>
          <p:cNvSpPr>
            <a:spLocks noEditPoints="1"/>
          </p:cNvSpPr>
          <p:nvPr/>
        </p:nvSpPr>
        <p:spPr bwMode="auto">
          <a:xfrm>
            <a:off x="7889242" y="2502921"/>
            <a:ext cx="333938" cy="335140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69216" y="1681452"/>
            <a:ext cx="68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whit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京东</a:t>
            </a:r>
            <a:endParaRPr lang="zh-CN" altLang="en-US" sz="1200" dirty="0">
              <a:solidFill>
                <a:prstClr val="whit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96943" y="3356455"/>
            <a:ext cx="68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whit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饿了么</a:t>
            </a:r>
            <a:endParaRPr lang="zh-CN" altLang="en-US" sz="1200" dirty="0">
              <a:solidFill>
                <a:prstClr val="whit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78228" y="2455506"/>
            <a:ext cx="68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whit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大众</a:t>
            </a:r>
            <a:endParaRPr lang="en-US" altLang="zh-CN" sz="1200" dirty="0" smtClean="0">
              <a:solidFill>
                <a:prstClr val="whit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  <a:p>
            <a:pPr algn="ctr"/>
            <a:r>
              <a:rPr lang="zh-CN" altLang="en-US" sz="1200" dirty="0">
                <a:solidFill>
                  <a:prstClr val="whit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点评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683654" y="2548201"/>
            <a:ext cx="68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whit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滴滴</a:t>
            </a:r>
            <a:endParaRPr lang="zh-CN" altLang="en-US" sz="1200" dirty="0">
              <a:solidFill>
                <a:prstClr val="whit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17455" y="3349218"/>
            <a:ext cx="68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whit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携程</a:t>
            </a:r>
            <a:endParaRPr lang="zh-CN" altLang="en-US" sz="1200" dirty="0">
              <a:solidFill>
                <a:prstClr val="whit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327529" y="1683047"/>
            <a:ext cx="68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whit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美团</a:t>
            </a:r>
            <a:endParaRPr lang="zh-CN" altLang="en-US" sz="1200" dirty="0">
              <a:solidFill>
                <a:prstClr val="whit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06" y="1691284"/>
            <a:ext cx="2418519" cy="155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56590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2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2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2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2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2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accel="7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70000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accel="70000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70000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accel="70000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accel="70000" fill="hold" grpId="0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accel="70000" fill="hold" grpId="0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accel="70000" fill="hold" grpId="0" nodeType="withEffect" p14:presetBounceEnd="4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accel="70000" fill="hold" grpId="0" nodeType="withEffect" p14:presetBounceEnd="4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accel="70000" fill="hold" grpId="0" nodeType="withEffect" p14:presetBounceEnd="4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 tmFilter="0, 0; .2, .5; .8, .5; 1, 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1" dur="250" autoRev="1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8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9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500" tmFilter="0, 0; .2, .5; .8, .5; 1, 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7" dur="250" autoRev="1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6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500" tmFilter="0, 0; .2, .5; .8, .5; 1, 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5" dur="250" autoRev="1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1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5" grpId="0" animBg="1"/>
          <p:bldP spid="26" grpId="0" animBg="1"/>
          <p:bldP spid="27" grpId="0" animBg="1"/>
          <p:bldP spid="28" grpId="0" animBg="1"/>
          <p:bldP spid="41" grpId="0" animBg="1"/>
          <p:bldP spid="41" grpId="1" animBg="1"/>
          <p:bldP spid="42" grpId="0"/>
          <p:bldP spid="43" grpId="0"/>
          <p:bldP spid="44" grpId="0"/>
          <p:bldP spid="45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2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2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2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2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2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accel="7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7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accel="7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7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accel="7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accel="7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accel="7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accel="7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accel="7000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accel="70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 tmFilter="0, 0; .2, .5; .8, .5; 1, 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1" dur="250" autoRev="1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8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9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500" tmFilter="0, 0; .2, .5; .8, .5; 1, 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7" dur="250" autoRev="1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6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500" tmFilter="0, 0; .2, .5; .8, .5; 1, 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5" dur="250" autoRev="1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1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5" grpId="0" animBg="1"/>
          <p:bldP spid="26" grpId="0" animBg="1"/>
          <p:bldP spid="27" grpId="0" animBg="1"/>
          <p:bldP spid="28" grpId="0" animBg="1"/>
          <p:bldP spid="41" grpId="0" animBg="1"/>
          <p:bldP spid="41" grpId="1" animBg="1"/>
          <p:bldP spid="42" grpId="0"/>
          <p:bldP spid="43" grpId="0"/>
          <p:bldP spid="44" grpId="0"/>
          <p:bldP spid="45" grpId="0"/>
          <p:bldP spid="46" grpId="0"/>
          <p:bldP spid="4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85055" y="2039705"/>
            <a:ext cx="934206" cy="934206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53961" y="2091477"/>
            <a:ext cx="801752" cy="801752"/>
          </a:xfrm>
          <a:prstGeom prst="ellipse">
            <a:avLst/>
          </a:prstGeom>
          <a:gradFill>
            <a:gsLst>
              <a:gs pos="100000">
                <a:schemeClr val="bg1">
                  <a:lumMod val="97000"/>
                </a:schemeClr>
              </a:gs>
              <a:gs pos="0">
                <a:schemeClr val="bg1">
                  <a:lumMod val="80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56630" y="1863649"/>
            <a:ext cx="1267101" cy="1267101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22796" y="1924968"/>
            <a:ext cx="1134770" cy="1134770"/>
          </a:xfrm>
          <a:prstGeom prst="ellipse">
            <a:avLst/>
          </a:prstGeom>
          <a:gradFill>
            <a:gsLst>
              <a:gs pos="100000">
                <a:schemeClr val="bg1">
                  <a:lumMod val="97000"/>
                </a:schemeClr>
              </a:gs>
              <a:gs pos="0">
                <a:schemeClr val="bg1">
                  <a:lumMod val="80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7222204" y="2039705"/>
            <a:ext cx="934206" cy="934206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285753" y="2091477"/>
            <a:ext cx="801752" cy="801752"/>
          </a:xfrm>
          <a:prstGeom prst="ellipse">
            <a:avLst/>
          </a:prstGeom>
          <a:gradFill>
            <a:gsLst>
              <a:gs pos="100000">
                <a:schemeClr val="bg1">
                  <a:lumMod val="97000"/>
                </a:schemeClr>
              </a:gs>
              <a:gs pos="0">
                <a:schemeClr val="bg1">
                  <a:lumMod val="80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5717735" y="1863649"/>
            <a:ext cx="1267101" cy="1267101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83902" y="1924968"/>
            <a:ext cx="1134770" cy="1134770"/>
          </a:xfrm>
          <a:prstGeom prst="ellipse">
            <a:avLst/>
          </a:prstGeom>
          <a:gradFill>
            <a:gsLst>
              <a:gs pos="100000">
                <a:schemeClr val="bg1">
                  <a:lumMod val="97000"/>
                </a:schemeClr>
              </a:gs>
              <a:gs pos="0">
                <a:schemeClr val="bg1">
                  <a:lumMod val="80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36781" y="1656372"/>
            <a:ext cx="1670736" cy="1670736"/>
            <a:chOff x="4982374" y="2208496"/>
            <a:chExt cx="2227648" cy="2227648"/>
          </a:xfrm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椭圆 18"/>
            <p:cNvSpPr/>
            <p:nvPr/>
          </p:nvSpPr>
          <p:spPr>
            <a:xfrm>
              <a:off x="4982374" y="2208496"/>
              <a:ext cx="2227648" cy="2227648"/>
            </a:xfrm>
            <a:prstGeom prst="ellipse">
              <a:avLst/>
            </a:prstGeom>
            <a:gradFill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76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20" name="Group 35"/>
            <p:cNvGrpSpPr>
              <a:grpSpLocks noChangeAspect="1"/>
            </p:cNvGrpSpPr>
            <p:nvPr/>
          </p:nvGrpSpPr>
          <p:grpSpPr bwMode="auto">
            <a:xfrm>
              <a:off x="5112459" y="2218471"/>
              <a:ext cx="2016983" cy="1955861"/>
              <a:chOff x="3477" y="1809"/>
              <a:chExt cx="726" cy="704"/>
            </a:xfrm>
            <a:noFill/>
          </p:grpSpPr>
          <p:sp>
            <p:nvSpPr>
              <p:cNvPr id="21" name="Freeform 36"/>
              <p:cNvSpPr>
                <a:spLocks/>
              </p:cNvSpPr>
              <p:nvPr/>
            </p:nvSpPr>
            <p:spPr bwMode="auto">
              <a:xfrm>
                <a:off x="3928" y="1833"/>
                <a:ext cx="15" cy="12"/>
              </a:xfrm>
              <a:custGeom>
                <a:avLst/>
                <a:gdLst>
                  <a:gd name="T0" fmla="*/ 5 w 6"/>
                  <a:gd name="T1" fmla="*/ 0 h 5"/>
                  <a:gd name="T2" fmla="*/ 0 w 6"/>
                  <a:gd name="T3" fmla="*/ 0 h 5"/>
                  <a:gd name="T4" fmla="*/ 0 w 6"/>
                  <a:gd name="T5" fmla="*/ 3 h 5"/>
                  <a:gd name="T6" fmla="*/ 0 w 6"/>
                  <a:gd name="T7" fmla="*/ 4 h 5"/>
                  <a:gd name="T8" fmla="*/ 0 w 6"/>
                  <a:gd name="T9" fmla="*/ 5 h 5"/>
                  <a:gd name="T10" fmla="*/ 1 w 6"/>
                  <a:gd name="T11" fmla="*/ 5 h 5"/>
                  <a:gd name="T12" fmla="*/ 5 w 6"/>
                  <a:gd name="T13" fmla="*/ 5 h 5"/>
                  <a:gd name="T14" fmla="*/ 6 w 6"/>
                  <a:gd name="T15" fmla="*/ 5 h 5"/>
                  <a:gd name="T16" fmla="*/ 6 w 6"/>
                  <a:gd name="T17" fmla="*/ 5 h 5"/>
                  <a:gd name="T18" fmla="*/ 6 w 6"/>
                  <a:gd name="T19" fmla="*/ 5 h 5"/>
                  <a:gd name="T20" fmla="*/ 6 w 6"/>
                  <a:gd name="T21" fmla="*/ 4 h 5"/>
                  <a:gd name="T22" fmla="*/ 6 w 6"/>
                  <a:gd name="T23" fmla="*/ 3 h 5"/>
                  <a:gd name="T24" fmla="*/ 6 w 6"/>
                  <a:gd name="T25" fmla="*/ 3 h 5"/>
                  <a:gd name="T26" fmla="*/ 5 w 6"/>
                  <a:gd name="T27" fmla="*/ 2 h 5"/>
                  <a:gd name="T28" fmla="*/ 5 w 6"/>
                  <a:gd name="T29" fmla="*/ 2 h 5"/>
                  <a:gd name="T30" fmla="*/ 5 w 6"/>
                  <a:gd name="T31" fmla="*/ 1 h 5"/>
                  <a:gd name="T32" fmla="*/ 5 w 6"/>
                  <a:gd name="T3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5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>
                <a:off x="3928" y="1840"/>
                <a:ext cx="34" cy="33"/>
              </a:xfrm>
              <a:custGeom>
                <a:avLst/>
                <a:gdLst>
                  <a:gd name="T0" fmla="*/ 7 w 14"/>
                  <a:gd name="T1" fmla="*/ 0 h 14"/>
                  <a:gd name="T2" fmla="*/ 6 w 14"/>
                  <a:gd name="T3" fmla="*/ 0 h 14"/>
                  <a:gd name="T4" fmla="*/ 6 w 14"/>
                  <a:gd name="T5" fmla="*/ 1 h 14"/>
                  <a:gd name="T6" fmla="*/ 6 w 14"/>
                  <a:gd name="T7" fmla="*/ 2 h 14"/>
                  <a:gd name="T8" fmla="*/ 6 w 14"/>
                  <a:gd name="T9" fmla="*/ 2 h 14"/>
                  <a:gd name="T10" fmla="*/ 6 w 14"/>
                  <a:gd name="T11" fmla="*/ 2 h 14"/>
                  <a:gd name="T12" fmla="*/ 5 w 14"/>
                  <a:gd name="T13" fmla="*/ 3 h 14"/>
                  <a:gd name="T14" fmla="*/ 5 w 14"/>
                  <a:gd name="T15" fmla="*/ 3 h 14"/>
                  <a:gd name="T16" fmla="*/ 4 w 14"/>
                  <a:gd name="T17" fmla="*/ 3 h 14"/>
                  <a:gd name="T18" fmla="*/ 4 w 14"/>
                  <a:gd name="T19" fmla="*/ 3 h 14"/>
                  <a:gd name="T20" fmla="*/ 3 w 14"/>
                  <a:gd name="T21" fmla="*/ 3 h 14"/>
                  <a:gd name="T22" fmla="*/ 3 w 14"/>
                  <a:gd name="T23" fmla="*/ 4 h 14"/>
                  <a:gd name="T24" fmla="*/ 3 w 14"/>
                  <a:gd name="T25" fmla="*/ 4 h 14"/>
                  <a:gd name="T26" fmla="*/ 3 w 14"/>
                  <a:gd name="T27" fmla="*/ 4 h 14"/>
                  <a:gd name="T28" fmla="*/ 3 w 14"/>
                  <a:gd name="T29" fmla="*/ 4 h 14"/>
                  <a:gd name="T30" fmla="*/ 2 w 14"/>
                  <a:gd name="T31" fmla="*/ 4 h 14"/>
                  <a:gd name="T32" fmla="*/ 1 w 14"/>
                  <a:gd name="T33" fmla="*/ 4 h 14"/>
                  <a:gd name="T34" fmla="*/ 0 w 14"/>
                  <a:gd name="T35" fmla="*/ 5 h 14"/>
                  <a:gd name="T36" fmla="*/ 0 w 14"/>
                  <a:gd name="T37" fmla="*/ 6 h 14"/>
                  <a:gd name="T38" fmla="*/ 0 w 14"/>
                  <a:gd name="T39" fmla="*/ 6 h 14"/>
                  <a:gd name="T40" fmla="*/ 0 w 14"/>
                  <a:gd name="T41" fmla="*/ 9 h 14"/>
                  <a:gd name="T42" fmla="*/ 1 w 14"/>
                  <a:gd name="T43" fmla="*/ 9 h 14"/>
                  <a:gd name="T44" fmla="*/ 1 w 14"/>
                  <a:gd name="T45" fmla="*/ 9 h 14"/>
                  <a:gd name="T46" fmla="*/ 1 w 14"/>
                  <a:gd name="T47" fmla="*/ 9 h 14"/>
                  <a:gd name="T48" fmla="*/ 1 w 14"/>
                  <a:gd name="T49" fmla="*/ 9 h 14"/>
                  <a:gd name="T50" fmla="*/ 1 w 14"/>
                  <a:gd name="T51" fmla="*/ 11 h 14"/>
                  <a:gd name="T52" fmla="*/ 2 w 14"/>
                  <a:gd name="T53" fmla="*/ 11 h 14"/>
                  <a:gd name="T54" fmla="*/ 3 w 14"/>
                  <a:gd name="T55" fmla="*/ 11 h 14"/>
                  <a:gd name="T56" fmla="*/ 3 w 14"/>
                  <a:gd name="T57" fmla="*/ 11 h 14"/>
                  <a:gd name="T58" fmla="*/ 3 w 14"/>
                  <a:gd name="T59" fmla="*/ 11 h 14"/>
                  <a:gd name="T60" fmla="*/ 3 w 14"/>
                  <a:gd name="T61" fmla="*/ 13 h 14"/>
                  <a:gd name="T62" fmla="*/ 5 w 14"/>
                  <a:gd name="T63" fmla="*/ 13 h 14"/>
                  <a:gd name="T64" fmla="*/ 6 w 14"/>
                  <a:gd name="T65" fmla="*/ 14 h 14"/>
                  <a:gd name="T66" fmla="*/ 7 w 14"/>
                  <a:gd name="T67" fmla="*/ 14 h 14"/>
                  <a:gd name="T68" fmla="*/ 9 w 14"/>
                  <a:gd name="T69" fmla="*/ 13 h 14"/>
                  <a:gd name="T70" fmla="*/ 10 w 14"/>
                  <a:gd name="T71" fmla="*/ 13 h 14"/>
                  <a:gd name="T72" fmla="*/ 10 w 14"/>
                  <a:gd name="T73" fmla="*/ 12 h 14"/>
                  <a:gd name="T74" fmla="*/ 11 w 14"/>
                  <a:gd name="T75" fmla="*/ 12 h 14"/>
                  <a:gd name="T76" fmla="*/ 12 w 14"/>
                  <a:gd name="T77" fmla="*/ 12 h 14"/>
                  <a:gd name="T78" fmla="*/ 13 w 14"/>
                  <a:gd name="T79" fmla="*/ 8 h 14"/>
                  <a:gd name="T80" fmla="*/ 13 w 14"/>
                  <a:gd name="T81" fmla="*/ 7 h 14"/>
                  <a:gd name="T82" fmla="*/ 12 w 14"/>
                  <a:gd name="T83" fmla="*/ 5 h 14"/>
                  <a:gd name="T84" fmla="*/ 12 w 14"/>
                  <a:gd name="T85" fmla="*/ 5 h 14"/>
                  <a:gd name="T86" fmla="*/ 12 w 14"/>
                  <a:gd name="T87" fmla="*/ 5 h 14"/>
                  <a:gd name="T88" fmla="*/ 13 w 14"/>
                  <a:gd name="T89" fmla="*/ 4 h 14"/>
                  <a:gd name="T90" fmla="*/ 13 w 14"/>
                  <a:gd name="T91" fmla="*/ 2 h 14"/>
                  <a:gd name="T92" fmla="*/ 13 w 14"/>
                  <a:gd name="T93" fmla="*/ 2 h 14"/>
                  <a:gd name="T94" fmla="*/ 12 w 14"/>
                  <a:gd name="T95" fmla="*/ 2 h 14"/>
                  <a:gd name="T96" fmla="*/ 12 w 14"/>
                  <a:gd name="T97" fmla="*/ 1 h 14"/>
                  <a:gd name="T98" fmla="*/ 11 w 14"/>
                  <a:gd name="T99" fmla="*/ 1 h 14"/>
                  <a:gd name="T100" fmla="*/ 8 w 14"/>
                  <a:gd name="T101" fmla="*/ 0 h 14"/>
                  <a:gd name="T102" fmla="*/ 8 w 14"/>
                  <a:gd name="T103" fmla="*/ 0 h 14"/>
                  <a:gd name="T104" fmla="*/ 7 w 14"/>
                  <a:gd name="T105" fmla="*/ 0 h 14"/>
                  <a:gd name="T106" fmla="*/ 7 w 14"/>
                  <a:gd name="T107" fmla="*/ 0 h 14"/>
                  <a:gd name="T108" fmla="*/ 7 w 14"/>
                  <a:gd name="T10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9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38"/>
              <p:cNvSpPr>
                <a:spLocks/>
              </p:cNvSpPr>
              <p:nvPr/>
            </p:nvSpPr>
            <p:spPr bwMode="auto">
              <a:xfrm>
                <a:off x="3959" y="1847"/>
                <a:ext cx="22" cy="19"/>
              </a:xfrm>
              <a:custGeom>
                <a:avLst/>
                <a:gdLst>
                  <a:gd name="T0" fmla="*/ 4 w 9"/>
                  <a:gd name="T1" fmla="*/ 0 h 8"/>
                  <a:gd name="T2" fmla="*/ 0 w 9"/>
                  <a:gd name="T3" fmla="*/ 1 h 8"/>
                  <a:gd name="T4" fmla="*/ 0 w 9"/>
                  <a:gd name="T5" fmla="*/ 2 h 8"/>
                  <a:gd name="T6" fmla="*/ 1 w 9"/>
                  <a:gd name="T7" fmla="*/ 3 h 8"/>
                  <a:gd name="T8" fmla="*/ 2 w 9"/>
                  <a:gd name="T9" fmla="*/ 4 h 8"/>
                  <a:gd name="T10" fmla="*/ 3 w 9"/>
                  <a:gd name="T11" fmla="*/ 5 h 8"/>
                  <a:gd name="T12" fmla="*/ 3 w 9"/>
                  <a:gd name="T13" fmla="*/ 6 h 8"/>
                  <a:gd name="T14" fmla="*/ 4 w 9"/>
                  <a:gd name="T15" fmla="*/ 6 h 8"/>
                  <a:gd name="T16" fmla="*/ 4 w 9"/>
                  <a:gd name="T17" fmla="*/ 6 h 8"/>
                  <a:gd name="T18" fmla="*/ 4 w 9"/>
                  <a:gd name="T19" fmla="*/ 7 h 8"/>
                  <a:gd name="T20" fmla="*/ 4 w 9"/>
                  <a:gd name="T21" fmla="*/ 7 h 8"/>
                  <a:gd name="T22" fmla="*/ 6 w 9"/>
                  <a:gd name="T23" fmla="*/ 7 h 8"/>
                  <a:gd name="T24" fmla="*/ 6 w 9"/>
                  <a:gd name="T25" fmla="*/ 8 h 8"/>
                  <a:gd name="T26" fmla="*/ 9 w 9"/>
                  <a:gd name="T27" fmla="*/ 6 h 8"/>
                  <a:gd name="T28" fmla="*/ 9 w 9"/>
                  <a:gd name="T29" fmla="*/ 3 h 8"/>
                  <a:gd name="T30" fmla="*/ 9 w 9"/>
                  <a:gd name="T31" fmla="*/ 2 h 8"/>
                  <a:gd name="T32" fmla="*/ 9 w 9"/>
                  <a:gd name="T33" fmla="*/ 1 h 8"/>
                  <a:gd name="T34" fmla="*/ 8 w 9"/>
                  <a:gd name="T35" fmla="*/ 1 h 8"/>
                  <a:gd name="T36" fmla="*/ 7 w 9"/>
                  <a:gd name="T37" fmla="*/ 1 h 8"/>
                  <a:gd name="T38" fmla="*/ 7 w 9"/>
                  <a:gd name="T39" fmla="*/ 1 h 8"/>
                  <a:gd name="T40" fmla="*/ 7 w 9"/>
                  <a:gd name="T41" fmla="*/ 1 h 8"/>
                  <a:gd name="T42" fmla="*/ 8 w 9"/>
                  <a:gd name="T43" fmla="*/ 0 h 8"/>
                  <a:gd name="T44" fmla="*/ 7 w 9"/>
                  <a:gd name="T45" fmla="*/ 0 h 8"/>
                  <a:gd name="T46" fmla="*/ 5 w 9"/>
                  <a:gd name="T47" fmla="*/ 0 h 8"/>
                  <a:gd name="T48" fmla="*/ 4 w 9"/>
                  <a:gd name="T4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8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39"/>
              <p:cNvSpPr>
                <a:spLocks/>
              </p:cNvSpPr>
              <p:nvPr/>
            </p:nvSpPr>
            <p:spPr bwMode="auto">
              <a:xfrm>
                <a:off x="3959" y="1864"/>
                <a:ext cx="22" cy="14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0 h 6"/>
                  <a:gd name="T4" fmla="*/ 1 w 9"/>
                  <a:gd name="T5" fmla="*/ 0 h 6"/>
                  <a:gd name="T6" fmla="*/ 0 w 9"/>
                  <a:gd name="T7" fmla="*/ 1 h 6"/>
                  <a:gd name="T8" fmla="*/ 0 w 9"/>
                  <a:gd name="T9" fmla="*/ 2 h 6"/>
                  <a:gd name="T10" fmla="*/ 0 w 9"/>
                  <a:gd name="T11" fmla="*/ 2 h 6"/>
                  <a:gd name="T12" fmla="*/ 0 w 9"/>
                  <a:gd name="T13" fmla="*/ 5 h 6"/>
                  <a:gd name="T14" fmla="*/ 3 w 9"/>
                  <a:gd name="T15" fmla="*/ 5 h 6"/>
                  <a:gd name="T16" fmla="*/ 3 w 9"/>
                  <a:gd name="T17" fmla="*/ 6 h 6"/>
                  <a:gd name="T18" fmla="*/ 8 w 9"/>
                  <a:gd name="T19" fmla="*/ 6 h 6"/>
                  <a:gd name="T20" fmla="*/ 8 w 9"/>
                  <a:gd name="T21" fmla="*/ 6 h 6"/>
                  <a:gd name="T22" fmla="*/ 9 w 9"/>
                  <a:gd name="T23" fmla="*/ 6 h 6"/>
                  <a:gd name="T24" fmla="*/ 9 w 9"/>
                  <a:gd name="T25" fmla="*/ 5 h 6"/>
                  <a:gd name="T26" fmla="*/ 9 w 9"/>
                  <a:gd name="T27" fmla="*/ 5 h 6"/>
                  <a:gd name="T28" fmla="*/ 9 w 9"/>
                  <a:gd name="T29" fmla="*/ 3 h 6"/>
                  <a:gd name="T30" fmla="*/ 7 w 9"/>
                  <a:gd name="T31" fmla="*/ 2 h 6"/>
                  <a:gd name="T32" fmla="*/ 7 w 9"/>
                  <a:gd name="T33" fmla="*/ 2 h 6"/>
                  <a:gd name="T34" fmla="*/ 7 w 9"/>
                  <a:gd name="T35" fmla="*/ 2 h 6"/>
                  <a:gd name="T36" fmla="*/ 6 w 9"/>
                  <a:gd name="T37" fmla="*/ 2 h 6"/>
                  <a:gd name="T38" fmla="*/ 6 w 9"/>
                  <a:gd name="T39" fmla="*/ 1 h 6"/>
                  <a:gd name="T40" fmla="*/ 6 w 9"/>
                  <a:gd name="T41" fmla="*/ 1 h 6"/>
                  <a:gd name="T42" fmla="*/ 6 w 9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40"/>
              <p:cNvSpPr>
                <a:spLocks/>
              </p:cNvSpPr>
              <p:nvPr/>
            </p:nvSpPr>
            <p:spPr bwMode="auto">
              <a:xfrm>
                <a:off x="3764" y="1809"/>
                <a:ext cx="81" cy="57"/>
              </a:xfrm>
              <a:custGeom>
                <a:avLst/>
                <a:gdLst>
                  <a:gd name="T0" fmla="*/ 14 w 34"/>
                  <a:gd name="T1" fmla="*/ 1 h 24"/>
                  <a:gd name="T2" fmla="*/ 2 w 34"/>
                  <a:gd name="T3" fmla="*/ 2 h 24"/>
                  <a:gd name="T4" fmla="*/ 2 w 34"/>
                  <a:gd name="T5" fmla="*/ 5 h 24"/>
                  <a:gd name="T6" fmla="*/ 4 w 34"/>
                  <a:gd name="T7" fmla="*/ 6 h 24"/>
                  <a:gd name="T8" fmla="*/ 4 w 34"/>
                  <a:gd name="T9" fmla="*/ 9 h 24"/>
                  <a:gd name="T10" fmla="*/ 4 w 34"/>
                  <a:gd name="T11" fmla="*/ 12 h 24"/>
                  <a:gd name="T12" fmla="*/ 3 w 34"/>
                  <a:gd name="T13" fmla="*/ 13 h 24"/>
                  <a:gd name="T14" fmla="*/ 0 w 34"/>
                  <a:gd name="T15" fmla="*/ 15 h 24"/>
                  <a:gd name="T16" fmla="*/ 0 w 34"/>
                  <a:gd name="T17" fmla="*/ 18 h 24"/>
                  <a:gd name="T18" fmla="*/ 2 w 34"/>
                  <a:gd name="T19" fmla="*/ 20 h 24"/>
                  <a:gd name="T20" fmla="*/ 5 w 34"/>
                  <a:gd name="T21" fmla="*/ 24 h 24"/>
                  <a:gd name="T22" fmla="*/ 11 w 34"/>
                  <a:gd name="T23" fmla="*/ 24 h 24"/>
                  <a:gd name="T24" fmla="*/ 13 w 34"/>
                  <a:gd name="T25" fmla="*/ 22 h 24"/>
                  <a:gd name="T26" fmla="*/ 14 w 34"/>
                  <a:gd name="T27" fmla="*/ 19 h 24"/>
                  <a:gd name="T28" fmla="*/ 15 w 34"/>
                  <a:gd name="T29" fmla="*/ 18 h 24"/>
                  <a:gd name="T30" fmla="*/ 16 w 34"/>
                  <a:gd name="T31" fmla="*/ 18 h 24"/>
                  <a:gd name="T32" fmla="*/ 17 w 34"/>
                  <a:gd name="T33" fmla="*/ 18 h 24"/>
                  <a:gd name="T34" fmla="*/ 21 w 34"/>
                  <a:gd name="T35" fmla="*/ 17 h 24"/>
                  <a:gd name="T36" fmla="*/ 21 w 34"/>
                  <a:gd name="T37" fmla="*/ 16 h 24"/>
                  <a:gd name="T38" fmla="*/ 22 w 34"/>
                  <a:gd name="T39" fmla="*/ 16 h 24"/>
                  <a:gd name="T40" fmla="*/ 25 w 34"/>
                  <a:gd name="T41" fmla="*/ 14 h 24"/>
                  <a:gd name="T42" fmla="*/ 28 w 34"/>
                  <a:gd name="T43" fmla="*/ 14 h 24"/>
                  <a:gd name="T44" fmla="*/ 29 w 34"/>
                  <a:gd name="T45" fmla="*/ 12 h 24"/>
                  <a:gd name="T46" fmla="*/ 29 w 34"/>
                  <a:gd name="T47" fmla="*/ 12 h 24"/>
                  <a:gd name="T48" fmla="*/ 31 w 34"/>
                  <a:gd name="T49" fmla="*/ 11 h 24"/>
                  <a:gd name="T50" fmla="*/ 31 w 34"/>
                  <a:gd name="T51" fmla="*/ 9 h 24"/>
                  <a:gd name="T52" fmla="*/ 31 w 34"/>
                  <a:gd name="T53" fmla="*/ 7 h 24"/>
                  <a:gd name="T54" fmla="*/ 33 w 34"/>
                  <a:gd name="T55" fmla="*/ 5 h 24"/>
                  <a:gd name="T56" fmla="*/ 34 w 34"/>
                  <a:gd name="T57" fmla="*/ 3 h 24"/>
                  <a:gd name="T58" fmla="*/ 34 w 34"/>
                  <a:gd name="T59" fmla="*/ 2 h 24"/>
                  <a:gd name="T60" fmla="*/ 32 w 34"/>
                  <a:gd name="T61" fmla="*/ 0 h 24"/>
                  <a:gd name="T62" fmla="*/ 27 w 34"/>
                  <a:gd name="T6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" h="24">
                    <a:moveTo>
                      <a:pt x="27" y="0"/>
                    </a:moveTo>
                    <a:cubicBezTo>
                      <a:pt x="23" y="0"/>
                      <a:pt x="18" y="0"/>
                      <a:pt x="14" y="1"/>
                    </a:cubicBezTo>
                    <a:cubicBezTo>
                      <a:pt x="10" y="1"/>
                      <a:pt x="6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4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1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3" y="24"/>
                      <a:pt x="13" y="23"/>
                      <a:pt x="13" y="22"/>
                    </a:cubicBezTo>
                    <a:cubicBezTo>
                      <a:pt x="13" y="22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1" y="18"/>
                      <a:pt x="21" y="17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4" y="15"/>
                    </a:cubicBezTo>
                    <a:cubicBezTo>
                      <a:pt x="24" y="15"/>
                      <a:pt x="25" y="14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9" y="14"/>
                      <a:pt x="29" y="13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1" y="12"/>
                      <a:pt x="31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2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4" y="5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4" y="1"/>
                      <a:pt x="33" y="1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29" y="0"/>
                      <a:pt x="28" y="0"/>
                      <a:pt x="27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41"/>
              <p:cNvSpPr>
                <a:spLocks noEditPoints="1"/>
              </p:cNvSpPr>
              <p:nvPr/>
            </p:nvSpPr>
            <p:spPr bwMode="auto">
              <a:xfrm>
                <a:off x="3902" y="1838"/>
                <a:ext cx="301" cy="585"/>
              </a:xfrm>
              <a:custGeom>
                <a:avLst/>
                <a:gdLst>
                  <a:gd name="T0" fmla="*/ 51 w 126"/>
                  <a:gd name="T1" fmla="*/ 38 h 245"/>
                  <a:gd name="T2" fmla="*/ 34 w 126"/>
                  <a:gd name="T3" fmla="*/ 3 h 245"/>
                  <a:gd name="T4" fmla="*/ 35 w 126"/>
                  <a:gd name="T5" fmla="*/ 9 h 245"/>
                  <a:gd name="T6" fmla="*/ 34 w 126"/>
                  <a:gd name="T7" fmla="*/ 18 h 245"/>
                  <a:gd name="T8" fmla="*/ 22 w 126"/>
                  <a:gd name="T9" fmla="*/ 26 h 245"/>
                  <a:gd name="T10" fmla="*/ 39 w 126"/>
                  <a:gd name="T11" fmla="*/ 42 h 245"/>
                  <a:gd name="T12" fmla="*/ 48 w 126"/>
                  <a:gd name="T13" fmla="*/ 45 h 245"/>
                  <a:gd name="T14" fmla="*/ 59 w 126"/>
                  <a:gd name="T15" fmla="*/ 54 h 245"/>
                  <a:gd name="T16" fmla="*/ 58 w 126"/>
                  <a:gd name="T17" fmla="*/ 43 h 245"/>
                  <a:gd name="T18" fmla="*/ 65 w 126"/>
                  <a:gd name="T19" fmla="*/ 49 h 245"/>
                  <a:gd name="T20" fmla="*/ 67 w 126"/>
                  <a:gd name="T21" fmla="*/ 34 h 245"/>
                  <a:gd name="T22" fmla="*/ 74 w 126"/>
                  <a:gd name="T23" fmla="*/ 44 h 245"/>
                  <a:gd name="T24" fmla="*/ 78 w 126"/>
                  <a:gd name="T25" fmla="*/ 55 h 245"/>
                  <a:gd name="T26" fmla="*/ 85 w 126"/>
                  <a:gd name="T27" fmla="*/ 56 h 245"/>
                  <a:gd name="T28" fmla="*/ 90 w 126"/>
                  <a:gd name="T29" fmla="*/ 63 h 245"/>
                  <a:gd name="T30" fmla="*/ 80 w 126"/>
                  <a:gd name="T31" fmla="*/ 65 h 245"/>
                  <a:gd name="T32" fmla="*/ 71 w 126"/>
                  <a:gd name="T33" fmla="*/ 66 h 245"/>
                  <a:gd name="T34" fmla="*/ 64 w 126"/>
                  <a:gd name="T35" fmla="*/ 63 h 245"/>
                  <a:gd name="T36" fmla="*/ 56 w 126"/>
                  <a:gd name="T37" fmla="*/ 58 h 245"/>
                  <a:gd name="T38" fmla="*/ 48 w 126"/>
                  <a:gd name="T39" fmla="*/ 53 h 245"/>
                  <a:gd name="T40" fmla="*/ 32 w 126"/>
                  <a:gd name="T41" fmla="*/ 54 h 245"/>
                  <a:gd name="T42" fmla="*/ 24 w 126"/>
                  <a:gd name="T43" fmla="*/ 58 h 245"/>
                  <a:gd name="T44" fmla="*/ 14 w 126"/>
                  <a:gd name="T45" fmla="*/ 72 h 245"/>
                  <a:gd name="T46" fmla="*/ 6 w 126"/>
                  <a:gd name="T47" fmla="*/ 80 h 245"/>
                  <a:gd name="T48" fmla="*/ 1 w 126"/>
                  <a:gd name="T49" fmla="*/ 96 h 245"/>
                  <a:gd name="T50" fmla="*/ 1 w 126"/>
                  <a:gd name="T51" fmla="*/ 109 h 245"/>
                  <a:gd name="T52" fmla="*/ 9 w 126"/>
                  <a:gd name="T53" fmla="*/ 120 h 245"/>
                  <a:gd name="T54" fmla="*/ 21 w 126"/>
                  <a:gd name="T55" fmla="*/ 132 h 245"/>
                  <a:gd name="T56" fmla="*/ 33 w 126"/>
                  <a:gd name="T57" fmla="*/ 138 h 245"/>
                  <a:gd name="T58" fmla="*/ 43 w 126"/>
                  <a:gd name="T59" fmla="*/ 139 h 245"/>
                  <a:gd name="T60" fmla="*/ 57 w 126"/>
                  <a:gd name="T61" fmla="*/ 135 h 245"/>
                  <a:gd name="T62" fmla="*/ 67 w 126"/>
                  <a:gd name="T63" fmla="*/ 140 h 245"/>
                  <a:gd name="T64" fmla="*/ 68 w 126"/>
                  <a:gd name="T65" fmla="*/ 153 h 245"/>
                  <a:gd name="T66" fmla="*/ 76 w 126"/>
                  <a:gd name="T67" fmla="*/ 168 h 245"/>
                  <a:gd name="T68" fmla="*/ 77 w 126"/>
                  <a:gd name="T69" fmla="*/ 181 h 245"/>
                  <a:gd name="T70" fmla="*/ 71 w 126"/>
                  <a:gd name="T71" fmla="*/ 194 h 245"/>
                  <a:gd name="T72" fmla="*/ 71 w 126"/>
                  <a:gd name="T73" fmla="*/ 214 h 245"/>
                  <a:gd name="T74" fmla="*/ 72 w 126"/>
                  <a:gd name="T75" fmla="*/ 234 h 245"/>
                  <a:gd name="T76" fmla="*/ 81 w 126"/>
                  <a:gd name="T77" fmla="*/ 242 h 245"/>
                  <a:gd name="T78" fmla="*/ 97 w 126"/>
                  <a:gd name="T79" fmla="*/ 232 h 245"/>
                  <a:gd name="T80" fmla="*/ 100 w 126"/>
                  <a:gd name="T81" fmla="*/ 221 h 245"/>
                  <a:gd name="T82" fmla="*/ 108 w 126"/>
                  <a:gd name="T83" fmla="*/ 206 h 245"/>
                  <a:gd name="T84" fmla="*/ 119 w 126"/>
                  <a:gd name="T85" fmla="*/ 181 h 245"/>
                  <a:gd name="T86" fmla="*/ 122 w 126"/>
                  <a:gd name="T87" fmla="*/ 158 h 245"/>
                  <a:gd name="T88" fmla="*/ 124 w 126"/>
                  <a:gd name="T89" fmla="*/ 142 h 245"/>
                  <a:gd name="T90" fmla="*/ 122 w 126"/>
                  <a:gd name="T91" fmla="*/ 116 h 245"/>
                  <a:gd name="T92" fmla="*/ 116 w 126"/>
                  <a:gd name="T93" fmla="*/ 107 h 245"/>
                  <a:gd name="T94" fmla="*/ 106 w 126"/>
                  <a:gd name="T95" fmla="*/ 90 h 245"/>
                  <a:gd name="T96" fmla="*/ 99 w 126"/>
                  <a:gd name="T97" fmla="*/ 76 h 245"/>
                  <a:gd name="T98" fmla="*/ 103 w 126"/>
                  <a:gd name="T99" fmla="*/ 82 h 245"/>
                  <a:gd name="T100" fmla="*/ 111 w 126"/>
                  <a:gd name="T101" fmla="*/ 95 h 245"/>
                  <a:gd name="T102" fmla="*/ 116 w 126"/>
                  <a:gd name="T103" fmla="*/ 105 h 245"/>
                  <a:gd name="T104" fmla="*/ 118 w 126"/>
                  <a:gd name="T105" fmla="*/ 84 h 245"/>
                  <a:gd name="T106" fmla="*/ 115 w 126"/>
                  <a:gd name="T107" fmla="*/ 77 h 245"/>
                  <a:gd name="T108" fmla="*/ 110 w 126"/>
                  <a:gd name="T109" fmla="*/ 69 h 245"/>
                  <a:gd name="T110" fmla="*/ 106 w 126"/>
                  <a:gd name="T111" fmla="*/ 62 h 245"/>
                  <a:gd name="T112" fmla="*/ 99 w 126"/>
                  <a:gd name="T113" fmla="*/ 52 h 245"/>
                  <a:gd name="T114" fmla="*/ 80 w 126"/>
                  <a:gd name="T115" fmla="*/ 31 h 245"/>
                  <a:gd name="T116" fmla="*/ 62 w 126"/>
                  <a:gd name="T117" fmla="*/ 1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6" h="245">
                    <a:moveTo>
                      <a:pt x="49" y="38"/>
                    </a:moveTo>
                    <a:cubicBezTo>
                      <a:pt x="49" y="38"/>
                      <a:pt x="49" y="38"/>
                      <a:pt x="49" y="38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6" y="36"/>
                      <a:pt x="46" y="35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7" y="34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7"/>
                      <a:pt x="50" y="37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38"/>
                      <a:pt x="52" y="38"/>
                      <a:pt x="52" y="38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9" y="38"/>
                      <a:pt x="49" y="38"/>
                      <a:pt x="49" y="38"/>
                    </a:cubicBezTo>
                    <a:moveTo>
                      <a:pt x="34" y="0"/>
                    </a:moveTo>
                    <a:cubicBezTo>
                      <a:pt x="34" y="3"/>
                      <a:pt x="34" y="3"/>
                      <a:pt x="34" y="3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3"/>
                      <a:pt x="35" y="14"/>
                      <a:pt x="36" y="14"/>
                    </a:cubicBezTo>
                    <a:cubicBezTo>
                      <a:pt x="37" y="15"/>
                      <a:pt x="37" y="15"/>
                      <a:pt x="38" y="1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7"/>
                      <a:pt x="39" y="17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3" y="18"/>
                      <a:pt x="33" y="19"/>
                      <a:pt x="32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8" y="20"/>
                      <a:pt x="28" y="20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6" y="21"/>
                      <a:pt x="25" y="21"/>
                      <a:pt x="24" y="22"/>
                    </a:cubicBezTo>
                    <a:cubicBezTo>
                      <a:pt x="24" y="23"/>
                      <a:pt x="23" y="23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31"/>
                      <a:pt x="23" y="33"/>
                      <a:pt x="25" y="34"/>
                    </a:cubicBezTo>
                    <a:cubicBezTo>
                      <a:pt x="25" y="35"/>
                      <a:pt x="26" y="36"/>
                      <a:pt x="27" y="36"/>
                    </a:cubicBezTo>
                    <a:cubicBezTo>
                      <a:pt x="29" y="39"/>
                      <a:pt x="31" y="42"/>
                      <a:pt x="31" y="45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4" y="44"/>
                      <a:pt x="34" y="43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40" y="42"/>
                      <a:pt x="40" y="41"/>
                    </a:cubicBezTo>
                    <a:cubicBezTo>
                      <a:pt x="40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2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1"/>
                      <a:pt x="43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5" y="42"/>
                      <a:pt x="46" y="42"/>
                    </a:cubicBezTo>
                    <a:cubicBezTo>
                      <a:pt x="46" y="42"/>
                      <a:pt x="46" y="43"/>
                      <a:pt x="46" y="43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5"/>
                      <a:pt x="48" y="45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4" y="47"/>
                      <a:pt x="54" y="48"/>
                      <a:pt x="54" y="48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60" y="52"/>
                      <a:pt x="60" y="52"/>
                      <a:pt x="60" y="51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8" y="43"/>
                      <a:pt x="57" y="43"/>
                      <a:pt x="56" y="42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5"/>
                      <a:pt x="62" y="46"/>
                      <a:pt x="62" y="46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5" y="48"/>
                      <a:pt x="65" y="48"/>
                      <a:pt x="65" y="49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6" y="50"/>
                      <a:pt x="66" y="50"/>
                      <a:pt x="67" y="50"/>
                    </a:cubicBezTo>
                    <a:cubicBezTo>
                      <a:pt x="67" y="50"/>
                      <a:pt x="67" y="50"/>
                      <a:pt x="67" y="50"/>
                    </a:cubicBezTo>
                    <a:cubicBezTo>
                      <a:pt x="67" y="50"/>
                      <a:pt x="68" y="50"/>
                      <a:pt x="69" y="49"/>
                    </a:cubicBezTo>
                    <a:cubicBezTo>
                      <a:pt x="69" y="49"/>
                      <a:pt x="69" y="49"/>
                      <a:pt x="69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0" y="47"/>
                      <a:pt x="70" y="46"/>
                      <a:pt x="70" y="44"/>
                    </a:cubicBezTo>
                    <a:cubicBezTo>
                      <a:pt x="70" y="42"/>
                      <a:pt x="69" y="40"/>
                      <a:pt x="67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37"/>
                      <a:pt x="66" y="37"/>
                      <a:pt x="66" y="36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8" y="34"/>
                      <a:pt x="69" y="35"/>
                      <a:pt x="70" y="35"/>
                    </a:cubicBezTo>
                    <a:cubicBezTo>
                      <a:pt x="71" y="36"/>
                      <a:pt x="71" y="36"/>
                      <a:pt x="72" y="36"/>
                    </a:cubicBezTo>
                    <a:cubicBezTo>
                      <a:pt x="73" y="37"/>
                      <a:pt x="73" y="37"/>
                      <a:pt x="73" y="37"/>
                    </a:cubicBezTo>
                    <a:cubicBezTo>
                      <a:pt x="73" y="37"/>
                      <a:pt x="74" y="37"/>
                      <a:pt x="74" y="37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8"/>
                      <a:pt x="74" y="39"/>
                      <a:pt x="75" y="39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6" y="40"/>
                      <a:pt x="77" y="40"/>
                      <a:pt x="78" y="41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42"/>
                      <a:pt x="78" y="42"/>
                      <a:pt x="79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5" y="43"/>
                      <a:pt x="74" y="43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3" y="46"/>
                      <a:pt x="73" y="48"/>
                      <a:pt x="74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50"/>
                      <a:pt x="74" y="50"/>
                      <a:pt x="75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3"/>
                      <a:pt x="77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5"/>
                      <a:pt x="78" y="55"/>
                      <a:pt x="78" y="55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80" y="55"/>
                      <a:pt x="80" y="55"/>
                      <a:pt x="81" y="55"/>
                    </a:cubicBezTo>
                    <a:cubicBezTo>
                      <a:pt x="81" y="56"/>
                      <a:pt x="82" y="56"/>
                      <a:pt x="8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6" y="55"/>
                      <a:pt x="86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6"/>
                      <a:pt x="86" y="56"/>
                      <a:pt x="86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7" y="57"/>
                    </a:cubicBezTo>
                    <a:cubicBezTo>
                      <a:pt x="87" y="59"/>
                      <a:pt x="87" y="59"/>
                      <a:pt x="87" y="59"/>
                    </a:cubicBezTo>
                    <a:cubicBezTo>
                      <a:pt x="87" y="59"/>
                      <a:pt x="87" y="59"/>
                      <a:pt x="87" y="59"/>
                    </a:cubicBezTo>
                    <a:cubicBezTo>
                      <a:pt x="87" y="59"/>
                      <a:pt x="87" y="60"/>
                      <a:pt x="88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3"/>
                      <a:pt x="88" y="63"/>
                      <a:pt x="88" y="63"/>
                    </a:cubicBezTo>
                    <a:cubicBezTo>
                      <a:pt x="89" y="63"/>
                      <a:pt x="89" y="63"/>
                      <a:pt x="89" y="63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6"/>
                      <a:pt x="89" y="66"/>
                      <a:pt x="89" y="66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6" y="67"/>
                      <a:pt x="86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4" y="66"/>
                      <a:pt x="83" y="66"/>
                      <a:pt x="83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79" y="64"/>
                      <a:pt x="79" y="64"/>
                      <a:pt x="78" y="64"/>
                    </a:cubicBezTo>
                    <a:cubicBezTo>
                      <a:pt x="78" y="63"/>
                      <a:pt x="77" y="63"/>
                      <a:pt x="77" y="63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6" y="65"/>
                      <a:pt x="76" y="66"/>
                      <a:pt x="75" y="67"/>
                    </a:cubicBezTo>
                    <a:cubicBezTo>
                      <a:pt x="75" y="67"/>
                      <a:pt x="75" y="67"/>
                      <a:pt x="74" y="67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1" y="66"/>
                      <a:pt x="71" y="66"/>
                      <a:pt x="71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8" y="64"/>
                      <a:pt x="67" y="64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5" y="63"/>
                      <a:pt x="65" y="63"/>
                      <a:pt x="64" y="6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1"/>
                      <a:pt x="60" y="61"/>
                      <a:pt x="60" y="61"/>
                    </a:cubicBezTo>
                    <a:cubicBezTo>
                      <a:pt x="59" y="61"/>
                      <a:pt x="59" y="61"/>
                      <a:pt x="58" y="61"/>
                    </a:cubicBezTo>
                    <a:cubicBezTo>
                      <a:pt x="58" y="61"/>
                      <a:pt x="58" y="61"/>
                      <a:pt x="58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1"/>
                      <a:pt x="57" y="60"/>
                      <a:pt x="57" y="60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5" y="55"/>
                      <a:pt x="55" y="54"/>
                      <a:pt x="54" y="54"/>
                    </a:cubicBezTo>
                    <a:cubicBezTo>
                      <a:pt x="54" y="53"/>
                      <a:pt x="53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49" y="51"/>
                      <a:pt x="48" y="52"/>
                      <a:pt x="48" y="53"/>
                    </a:cubicBezTo>
                    <a:cubicBezTo>
                      <a:pt x="47" y="54"/>
                      <a:pt x="47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5" y="54"/>
                      <a:pt x="44" y="54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41" y="53"/>
                      <a:pt x="40" y="53"/>
                      <a:pt x="39" y="53"/>
                    </a:cubicBezTo>
                    <a:cubicBezTo>
                      <a:pt x="39" y="53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1" y="56"/>
                    </a:cubicBezTo>
                    <a:cubicBezTo>
                      <a:pt x="31" y="56"/>
                      <a:pt x="30" y="56"/>
                      <a:pt x="30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5"/>
                      <a:pt x="28" y="55"/>
                      <a:pt x="27" y="55"/>
                    </a:cubicBezTo>
                    <a:cubicBezTo>
                      <a:pt x="27" y="55"/>
                      <a:pt x="27" y="55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5" y="56"/>
                      <a:pt x="24" y="57"/>
                    </a:cubicBezTo>
                    <a:cubicBezTo>
                      <a:pt x="24" y="57"/>
                      <a:pt x="24" y="57"/>
                      <a:pt x="24" y="58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20" y="60"/>
                      <a:pt x="20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7" y="62"/>
                      <a:pt x="17" y="64"/>
                      <a:pt x="17" y="6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6"/>
                      <a:pt x="16" y="67"/>
                      <a:pt x="16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70"/>
                      <a:pt x="16" y="71"/>
                      <a:pt x="15" y="71"/>
                    </a:cubicBezTo>
                    <a:cubicBezTo>
                      <a:pt x="15" y="72"/>
                      <a:pt x="14" y="72"/>
                      <a:pt x="14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1" y="71"/>
                      <a:pt x="11" y="72"/>
                      <a:pt x="11" y="72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9" y="73"/>
                      <a:pt x="9" y="73"/>
                      <a:pt x="9" y="73"/>
                    </a:cubicBezTo>
                    <a:cubicBezTo>
                      <a:pt x="9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7" y="75"/>
                      <a:pt x="7" y="77"/>
                      <a:pt x="7" y="78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6" y="79"/>
                      <a:pt x="6" y="80"/>
                      <a:pt x="6" y="80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4"/>
                      <a:pt x="5" y="85"/>
                      <a:pt x="4" y="85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8"/>
                      <a:pt x="2" y="88"/>
                    </a:cubicBezTo>
                    <a:cubicBezTo>
                      <a:pt x="2" y="89"/>
                      <a:pt x="2" y="89"/>
                      <a:pt x="1" y="90"/>
                    </a:cubicBezTo>
                    <a:cubicBezTo>
                      <a:pt x="1" y="90"/>
                      <a:pt x="1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5"/>
                      <a:pt x="0" y="96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8"/>
                      <a:pt x="2" y="98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" y="100"/>
                      <a:pt x="3" y="100"/>
                      <a:pt x="4" y="101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4" y="101"/>
                      <a:pt x="4" y="102"/>
                      <a:pt x="4" y="102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4" y="104"/>
                      <a:pt x="4" y="105"/>
                      <a:pt x="3" y="106"/>
                    </a:cubicBezTo>
                    <a:cubicBezTo>
                      <a:pt x="3" y="106"/>
                      <a:pt x="3" y="107"/>
                      <a:pt x="2" y="107"/>
                    </a:cubicBezTo>
                    <a:cubicBezTo>
                      <a:pt x="2" y="108"/>
                      <a:pt x="1" y="108"/>
                      <a:pt x="1" y="10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12"/>
                      <a:pt x="2" y="112"/>
                      <a:pt x="2" y="112"/>
                    </a:cubicBezTo>
                    <a:cubicBezTo>
                      <a:pt x="2" y="112"/>
                      <a:pt x="2" y="112"/>
                      <a:pt x="2" y="112"/>
                    </a:cubicBezTo>
                    <a:cubicBezTo>
                      <a:pt x="2" y="112"/>
                      <a:pt x="2" y="113"/>
                      <a:pt x="3" y="113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4" y="114"/>
                      <a:pt x="4" y="115"/>
                      <a:pt x="5" y="116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5" y="117"/>
                      <a:pt x="5" y="117"/>
                      <a:pt x="6" y="118"/>
                    </a:cubicBezTo>
                    <a:cubicBezTo>
                      <a:pt x="6" y="118"/>
                      <a:pt x="7" y="118"/>
                      <a:pt x="7" y="118"/>
                    </a:cubicBezTo>
                    <a:cubicBezTo>
                      <a:pt x="7" y="119"/>
                      <a:pt x="7" y="119"/>
                      <a:pt x="7" y="119"/>
                    </a:cubicBezTo>
                    <a:cubicBezTo>
                      <a:pt x="8" y="119"/>
                      <a:pt x="9" y="120"/>
                      <a:pt x="9" y="120"/>
                    </a:cubicBezTo>
                    <a:cubicBezTo>
                      <a:pt x="11" y="121"/>
                      <a:pt x="11" y="123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6"/>
                      <a:pt x="11" y="129"/>
                      <a:pt x="13" y="129"/>
                    </a:cubicBezTo>
                    <a:cubicBezTo>
                      <a:pt x="13" y="129"/>
                      <a:pt x="13" y="129"/>
                      <a:pt x="13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1"/>
                      <a:pt x="14" y="131"/>
                      <a:pt x="14" y="131"/>
                    </a:cubicBezTo>
                    <a:cubicBezTo>
                      <a:pt x="15" y="131"/>
                      <a:pt x="15" y="131"/>
                      <a:pt x="15" y="131"/>
                    </a:cubicBezTo>
                    <a:cubicBezTo>
                      <a:pt x="16" y="131"/>
                      <a:pt x="16" y="131"/>
                      <a:pt x="16" y="131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18" y="131"/>
                      <a:pt x="18" y="132"/>
                      <a:pt x="20" y="132"/>
                    </a:cubicBezTo>
                    <a:cubicBezTo>
                      <a:pt x="20" y="132"/>
                      <a:pt x="20" y="132"/>
                      <a:pt x="20" y="132"/>
                    </a:cubicBezTo>
                    <a:cubicBezTo>
                      <a:pt x="20" y="132"/>
                      <a:pt x="20" y="132"/>
                      <a:pt x="20" y="13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21" y="133"/>
                      <a:pt x="21" y="134"/>
                      <a:pt x="22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2" y="135"/>
                      <a:pt x="23" y="136"/>
                      <a:pt x="24" y="136"/>
                    </a:cubicBezTo>
                    <a:cubicBezTo>
                      <a:pt x="25" y="136"/>
                      <a:pt x="26" y="137"/>
                      <a:pt x="26" y="137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9"/>
                      <a:pt x="28" y="139"/>
                      <a:pt x="28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1" y="138"/>
                      <a:pt x="31" y="138"/>
                      <a:pt x="32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4" y="136"/>
                      <a:pt x="34" y="136"/>
                    </a:cubicBezTo>
                    <a:cubicBezTo>
                      <a:pt x="34" y="136"/>
                      <a:pt x="35" y="137"/>
                      <a:pt x="35" y="137"/>
                    </a:cubicBezTo>
                    <a:cubicBezTo>
                      <a:pt x="35" y="137"/>
                      <a:pt x="35" y="137"/>
                      <a:pt x="35" y="137"/>
                    </a:cubicBezTo>
                    <a:cubicBezTo>
                      <a:pt x="35" y="137"/>
                      <a:pt x="36" y="138"/>
                      <a:pt x="37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39" y="138"/>
                      <a:pt x="39" y="138"/>
                      <a:pt x="39" y="139"/>
                    </a:cubicBezTo>
                    <a:cubicBezTo>
                      <a:pt x="40" y="139"/>
                      <a:pt x="41" y="139"/>
                      <a:pt x="42" y="139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4" y="139"/>
                      <a:pt x="44" y="139"/>
                      <a:pt x="44" y="139"/>
                    </a:cubicBezTo>
                    <a:cubicBezTo>
                      <a:pt x="46" y="139"/>
                      <a:pt x="46" y="139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7" y="138"/>
                      <a:pt x="47" y="138"/>
                      <a:pt x="47" y="138"/>
                    </a:cubicBezTo>
                    <a:cubicBezTo>
                      <a:pt x="47" y="137"/>
                      <a:pt x="47" y="137"/>
                      <a:pt x="47" y="137"/>
                    </a:cubicBezTo>
                    <a:cubicBezTo>
                      <a:pt x="47" y="136"/>
                      <a:pt x="47" y="136"/>
                      <a:pt x="48" y="135"/>
                    </a:cubicBezTo>
                    <a:cubicBezTo>
                      <a:pt x="48" y="134"/>
                      <a:pt x="48" y="134"/>
                      <a:pt x="49" y="134"/>
                    </a:cubicBezTo>
                    <a:cubicBezTo>
                      <a:pt x="49" y="134"/>
                      <a:pt x="49" y="133"/>
                      <a:pt x="50" y="133"/>
                    </a:cubicBezTo>
                    <a:cubicBezTo>
                      <a:pt x="50" y="133"/>
                      <a:pt x="50" y="133"/>
                      <a:pt x="50" y="133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54" y="133"/>
                      <a:pt x="54" y="133"/>
                      <a:pt x="54" y="133"/>
                    </a:cubicBezTo>
                    <a:cubicBezTo>
                      <a:pt x="55" y="133"/>
                      <a:pt x="56" y="134"/>
                      <a:pt x="57" y="135"/>
                    </a:cubicBezTo>
                    <a:cubicBezTo>
                      <a:pt x="57" y="136"/>
                      <a:pt x="57" y="136"/>
                      <a:pt x="58" y="136"/>
                    </a:cubicBezTo>
                    <a:cubicBezTo>
                      <a:pt x="59" y="136"/>
                      <a:pt x="59" y="136"/>
                      <a:pt x="59" y="136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60" y="138"/>
                      <a:pt x="60" y="138"/>
                      <a:pt x="60" y="138"/>
                    </a:cubicBezTo>
                    <a:cubicBezTo>
                      <a:pt x="61" y="138"/>
                      <a:pt x="61" y="138"/>
                      <a:pt x="61" y="138"/>
                    </a:cubicBezTo>
                    <a:cubicBezTo>
                      <a:pt x="61" y="138"/>
                      <a:pt x="61" y="138"/>
                      <a:pt x="61" y="138"/>
                    </a:cubicBezTo>
                    <a:cubicBezTo>
                      <a:pt x="62" y="138"/>
                      <a:pt x="62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5" y="139"/>
                      <a:pt x="65" y="139"/>
                    </a:cubicBezTo>
                    <a:cubicBezTo>
                      <a:pt x="66" y="139"/>
                      <a:pt x="66" y="139"/>
                      <a:pt x="67" y="140"/>
                    </a:cubicBezTo>
                    <a:cubicBezTo>
                      <a:pt x="67" y="140"/>
                      <a:pt x="68" y="140"/>
                      <a:pt x="68" y="141"/>
                    </a:cubicBezTo>
                    <a:cubicBezTo>
                      <a:pt x="69" y="141"/>
                      <a:pt x="70" y="143"/>
                      <a:pt x="70" y="144"/>
                    </a:cubicBezTo>
                    <a:cubicBezTo>
                      <a:pt x="70" y="145"/>
                      <a:pt x="70" y="145"/>
                      <a:pt x="69" y="146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8"/>
                      <a:pt x="68" y="148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7" y="151"/>
                      <a:pt x="67" y="151"/>
                      <a:pt x="67" y="151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68" y="152"/>
                      <a:pt x="68" y="152"/>
                      <a:pt x="68" y="152"/>
                    </a:cubicBezTo>
                    <a:cubicBezTo>
                      <a:pt x="68" y="152"/>
                      <a:pt x="68" y="152"/>
                      <a:pt x="68" y="152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68" y="154"/>
                      <a:pt x="69" y="155"/>
                      <a:pt x="70" y="155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70" y="156"/>
                      <a:pt x="71" y="156"/>
                      <a:pt x="71" y="157"/>
                    </a:cubicBezTo>
                    <a:cubicBezTo>
                      <a:pt x="71" y="157"/>
                      <a:pt x="71" y="157"/>
                      <a:pt x="72" y="158"/>
                    </a:cubicBezTo>
                    <a:cubicBezTo>
                      <a:pt x="72" y="159"/>
                      <a:pt x="72" y="159"/>
                      <a:pt x="73" y="160"/>
                    </a:cubicBezTo>
                    <a:cubicBezTo>
                      <a:pt x="73" y="161"/>
                      <a:pt x="73" y="161"/>
                      <a:pt x="73" y="161"/>
                    </a:cubicBezTo>
                    <a:cubicBezTo>
                      <a:pt x="73" y="161"/>
                      <a:pt x="73" y="162"/>
                      <a:pt x="73" y="162"/>
                    </a:cubicBezTo>
                    <a:cubicBezTo>
                      <a:pt x="73" y="163"/>
                      <a:pt x="73" y="163"/>
                      <a:pt x="74" y="164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5" y="165"/>
                      <a:pt x="75" y="165"/>
                      <a:pt x="76" y="165"/>
                    </a:cubicBezTo>
                    <a:cubicBezTo>
                      <a:pt x="76" y="165"/>
                      <a:pt x="76" y="166"/>
                      <a:pt x="76" y="166"/>
                    </a:cubicBezTo>
                    <a:cubicBezTo>
                      <a:pt x="76" y="166"/>
                      <a:pt x="76" y="166"/>
                      <a:pt x="76" y="166"/>
                    </a:cubicBezTo>
                    <a:cubicBezTo>
                      <a:pt x="76" y="167"/>
                      <a:pt x="76" y="167"/>
                      <a:pt x="76" y="168"/>
                    </a:cubicBezTo>
                    <a:cubicBezTo>
                      <a:pt x="76" y="169"/>
                      <a:pt x="76" y="169"/>
                      <a:pt x="76" y="169"/>
                    </a:cubicBezTo>
                    <a:cubicBezTo>
                      <a:pt x="76" y="169"/>
                      <a:pt x="76" y="169"/>
                      <a:pt x="76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70"/>
                      <a:pt x="77" y="170"/>
                      <a:pt x="77" y="170"/>
                    </a:cubicBezTo>
                    <a:cubicBezTo>
                      <a:pt x="77" y="170"/>
                      <a:pt x="77" y="170"/>
                      <a:pt x="77" y="170"/>
                    </a:cubicBezTo>
                    <a:cubicBezTo>
                      <a:pt x="77" y="173"/>
                      <a:pt x="77" y="173"/>
                      <a:pt x="77" y="173"/>
                    </a:cubicBezTo>
                    <a:cubicBezTo>
                      <a:pt x="77" y="174"/>
                      <a:pt x="77" y="174"/>
                      <a:pt x="77" y="174"/>
                    </a:cubicBezTo>
                    <a:cubicBezTo>
                      <a:pt x="77" y="174"/>
                      <a:pt x="77" y="176"/>
                      <a:pt x="77" y="176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76" y="176"/>
                      <a:pt x="76" y="176"/>
                      <a:pt x="76" y="176"/>
                    </a:cubicBezTo>
                    <a:cubicBezTo>
                      <a:pt x="76" y="181"/>
                      <a:pt x="76" y="181"/>
                      <a:pt x="76" y="181"/>
                    </a:cubicBezTo>
                    <a:cubicBezTo>
                      <a:pt x="76" y="181"/>
                      <a:pt x="76" y="181"/>
                      <a:pt x="76" y="181"/>
                    </a:cubicBezTo>
                    <a:cubicBezTo>
                      <a:pt x="77" y="181"/>
                      <a:pt x="77" y="181"/>
                      <a:pt x="77" y="181"/>
                    </a:cubicBezTo>
                    <a:cubicBezTo>
                      <a:pt x="78" y="182"/>
                      <a:pt x="78" y="182"/>
                      <a:pt x="78" y="182"/>
                    </a:cubicBezTo>
                    <a:cubicBezTo>
                      <a:pt x="77" y="182"/>
                      <a:pt x="77" y="182"/>
                      <a:pt x="77" y="183"/>
                    </a:cubicBezTo>
                    <a:cubicBezTo>
                      <a:pt x="77" y="183"/>
                      <a:pt x="77" y="183"/>
                      <a:pt x="77" y="183"/>
                    </a:cubicBezTo>
                    <a:cubicBezTo>
                      <a:pt x="77" y="183"/>
                      <a:pt x="76" y="184"/>
                      <a:pt x="76" y="184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4" y="186"/>
                      <a:pt x="74" y="186"/>
                      <a:pt x="74" y="187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1" y="193"/>
                      <a:pt x="71" y="193"/>
                      <a:pt x="71" y="193"/>
                    </a:cubicBezTo>
                    <a:cubicBezTo>
                      <a:pt x="71" y="194"/>
                      <a:pt x="71" y="194"/>
                      <a:pt x="71" y="194"/>
                    </a:cubicBezTo>
                    <a:cubicBezTo>
                      <a:pt x="71" y="195"/>
                      <a:pt x="71" y="195"/>
                      <a:pt x="71" y="195"/>
                    </a:cubicBezTo>
                    <a:cubicBezTo>
                      <a:pt x="70" y="196"/>
                      <a:pt x="70" y="196"/>
                      <a:pt x="70" y="196"/>
                    </a:cubicBezTo>
                    <a:cubicBezTo>
                      <a:pt x="70" y="197"/>
                      <a:pt x="70" y="197"/>
                      <a:pt x="70" y="197"/>
                    </a:cubicBezTo>
                    <a:cubicBezTo>
                      <a:pt x="70" y="198"/>
                      <a:pt x="70" y="198"/>
                      <a:pt x="70" y="198"/>
                    </a:cubicBezTo>
                    <a:cubicBezTo>
                      <a:pt x="69" y="198"/>
                      <a:pt x="69" y="198"/>
                      <a:pt x="69" y="198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8" y="211"/>
                      <a:pt x="68" y="211"/>
                      <a:pt x="68" y="211"/>
                    </a:cubicBezTo>
                    <a:cubicBezTo>
                      <a:pt x="69" y="211"/>
                      <a:pt x="69" y="211"/>
                      <a:pt x="69" y="211"/>
                    </a:cubicBezTo>
                    <a:cubicBezTo>
                      <a:pt x="70" y="211"/>
                      <a:pt x="70" y="211"/>
                      <a:pt x="70" y="211"/>
                    </a:cubicBezTo>
                    <a:cubicBezTo>
                      <a:pt x="70" y="211"/>
                      <a:pt x="70" y="211"/>
                      <a:pt x="70" y="211"/>
                    </a:cubicBezTo>
                    <a:cubicBezTo>
                      <a:pt x="70" y="211"/>
                      <a:pt x="70" y="211"/>
                      <a:pt x="70" y="211"/>
                    </a:cubicBezTo>
                    <a:cubicBezTo>
                      <a:pt x="70" y="212"/>
                      <a:pt x="70" y="212"/>
                      <a:pt x="70" y="212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0" y="213"/>
                      <a:pt x="70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5"/>
                      <a:pt x="71" y="215"/>
                      <a:pt x="71" y="215"/>
                    </a:cubicBezTo>
                    <a:cubicBezTo>
                      <a:pt x="71" y="217"/>
                      <a:pt x="71" y="217"/>
                      <a:pt x="71" y="218"/>
                    </a:cubicBezTo>
                    <a:cubicBezTo>
                      <a:pt x="71" y="218"/>
                      <a:pt x="71" y="218"/>
                      <a:pt x="71" y="218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70" y="231"/>
                      <a:pt x="70" y="231"/>
                      <a:pt x="70" y="231"/>
                    </a:cubicBezTo>
                    <a:cubicBezTo>
                      <a:pt x="70" y="231"/>
                      <a:pt x="70" y="231"/>
                      <a:pt x="70" y="231"/>
                    </a:cubicBezTo>
                    <a:cubicBezTo>
                      <a:pt x="71" y="232"/>
                      <a:pt x="71" y="232"/>
                      <a:pt x="71" y="232"/>
                    </a:cubicBezTo>
                    <a:cubicBezTo>
                      <a:pt x="72" y="232"/>
                      <a:pt x="72" y="233"/>
                      <a:pt x="72" y="234"/>
                    </a:cubicBezTo>
                    <a:cubicBezTo>
                      <a:pt x="73" y="235"/>
                      <a:pt x="73" y="236"/>
                      <a:pt x="72" y="236"/>
                    </a:cubicBezTo>
                    <a:cubicBezTo>
                      <a:pt x="72" y="237"/>
                      <a:pt x="72" y="237"/>
                      <a:pt x="71" y="238"/>
                    </a:cubicBezTo>
                    <a:cubicBezTo>
                      <a:pt x="71" y="238"/>
                      <a:pt x="70" y="238"/>
                      <a:pt x="70" y="238"/>
                    </a:cubicBezTo>
                    <a:cubicBezTo>
                      <a:pt x="69" y="239"/>
                      <a:pt x="69" y="239"/>
                      <a:pt x="69" y="239"/>
                    </a:cubicBezTo>
                    <a:cubicBezTo>
                      <a:pt x="68" y="239"/>
                      <a:pt x="68" y="239"/>
                      <a:pt x="67" y="239"/>
                    </a:cubicBezTo>
                    <a:cubicBezTo>
                      <a:pt x="67" y="240"/>
                      <a:pt x="67" y="241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ubicBezTo>
                      <a:pt x="67" y="243"/>
                      <a:pt x="67" y="244"/>
                      <a:pt x="68" y="245"/>
                    </a:cubicBezTo>
                    <a:cubicBezTo>
                      <a:pt x="68" y="245"/>
                      <a:pt x="69" y="245"/>
                      <a:pt x="69" y="245"/>
                    </a:cubicBezTo>
                    <a:cubicBezTo>
                      <a:pt x="70" y="245"/>
                      <a:pt x="70" y="245"/>
                      <a:pt x="71" y="245"/>
                    </a:cubicBezTo>
                    <a:cubicBezTo>
                      <a:pt x="71" y="244"/>
                      <a:pt x="71" y="244"/>
                      <a:pt x="71" y="244"/>
                    </a:cubicBezTo>
                    <a:cubicBezTo>
                      <a:pt x="72" y="244"/>
                      <a:pt x="74" y="244"/>
                      <a:pt x="75" y="244"/>
                    </a:cubicBezTo>
                    <a:cubicBezTo>
                      <a:pt x="76" y="244"/>
                      <a:pt x="76" y="244"/>
                      <a:pt x="76" y="244"/>
                    </a:cubicBezTo>
                    <a:cubicBezTo>
                      <a:pt x="78" y="244"/>
                      <a:pt x="80" y="243"/>
                      <a:pt x="81" y="242"/>
                    </a:cubicBezTo>
                    <a:cubicBezTo>
                      <a:pt x="83" y="242"/>
                      <a:pt x="83" y="242"/>
                      <a:pt x="83" y="242"/>
                    </a:cubicBezTo>
                    <a:cubicBezTo>
                      <a:pt x="83" y="242"/>
                      <a:pt x="83" y="242"/>
                      <a:pt x="83" y="242"/>
                    </a:cubicBezTo>
                    <a:cubicBezTo>
                      <a:pt x="83" y="243"/>
                      <a:pt x="83" y="243"/>
                      <a:pt x="83" y="243"/>
                    </a:cubicBezTo>
                    <a:cubicBezTo>
                      <a:pt x="84" y="243"/>
                      <a:pt x="84" y="242"/>
                      <a:pt x="85" y="242"/>
                    </a:cubicBezTo>
                    <a:cubicBezTo>
                      <a:pt x="85" y="241"/>
                      <a:pt x="85" y="241"/>
                      <a:pt x="85" y="241"/>
                    </a:cubicBezTo>
                    <a:cubicBezTo>
                      <a:pt x="85" y="240"/>
                      <a:pt x="86" y="240"/>
                      <a:pt x="87" y="240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7" y="236"/>
                      <a:pt x="88" y="234"/>
                      <a:pt x="90" y="233"/>
                    </a:cubicBezTo>
                    <a:cubicBezTo>
                      <a:pt x="90" y="233"/>
                      <a:pt x="91" y="232"/>
                      <a:pt x="93" y="232"/>
                    </a:cubicBezTo>
                    <a:cubicBezTo>
                      <a:pt x="93" y="232"/>
                      <a:pt x="93" y="232"/>
                      <a:pt x="93" y="232"/>
                    </a:cubicBezTo>
                    <a:cubicBezTo>
                      <a:pt x="94" y="232"/>
                      <a:pt x="94" y="232"/>
                      <a:pt x="95" y="232"/>
                    </a:cubicBezTo>
                    <a:cubicBezTo>
                      <a:pt x="95" y="232"/>
                      <a:pt x="95" y="232"/>
                      <a:pt x="96" y="232"/>
                    </a:cubicBezTo>
                    <a:cubicBezTo>
                      <a:pt x="96" y="232"/>
                      <a:pt x="97" y="232"/>
                      <a:pt x="97" y="232"/>
                    </a:cubicBezTo>
                    <a:cubicBezTo>
                      <a:pt x="99" y="232"/>
                      <a:pt x="99" y="231"/>
                      <a:pt x="99" y="231"/>
                    </a:cubicBezTo>
                    <a:cubicBezTo>
                      <a:pt x="99" y="230"/>
                      <a:pt x="99" y="229"/>
                      <a:pt x="99" y="229"/>
                    </a:cubicBezTo>
                    <a:cubicBezTo>
                      <a:pt x="99" y="228"/>
                      <a:pt x="99" y="228"/>
                      <a:pt x="99" y="228"/>
                    </a:cubicBezTo>
                    <a:cubicBezTo>
                      <a:pt x="99" y="226"/>
                      <a:pt x="99" y="226"/>
                      <a:pt x="99" y="226"/>
                    </a:cubicBezTo>
                    <a:cubicBezTo>
                      <a:pt x="99" y="225"/>
                      <a:pt x="99" y="225"/>
                      <a:pt x="98" y="225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7" y="224"/>
                      <a:pt x="98" y="223"/>
                      <a:pt x="98" y="223"/>
                    </a:cubicBezTo>
                    <a:cubicBezTo>
                      <a:pt x="98" y="222"/>
                      <a:pt x="98" y="222"/>
                      <a:pt x="98" y="222"/>
                    </a:cubicBezTo>
                    <a:cubicBezTo>
                      <a:pt x="99" y="222"/>
                      <a:pt x="99" y="222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100" y="221"/>
                      <a:pt x="100" y="221"/>
                      <a:pt x="100" y="221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19"/>
                      <a:pt x="100" y="219"/>
                      <a:pt x="100" y="219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101" y="219"/>
                      <a:pt x="102" y="219"/>
                      <a:pt x="102" y="219"/>
                    </a:cubicBezTo>
                    <a:cubicBezTo>
                      <a:pt x="103" y="219"/>
                      <a:pt x="104" y="218"/>
                      <a:pt x="105" y="216"/>
                    </a:cubicBezTo>
                    <a:cubicBezTo>
                      <a:pt x="105" y="215"/>
                      <a:pt x="105" y="213"/>
                      <a:pt x="105" y="212"/>
                    </a:cubicBezTo>
                    <a:cubicBezTo>
                      <a:pt x="105" y="211"/>
                      <a:pt x="105" y="211"/>
                      <a:pt x="105" y="211"/>
                    </a:cubicBezTo>
                    <a:cubicBezTo>
                      <a:pt x="105" y="211"/>
                      <a:pt x="105" y="210"/>
                      <a:pt x="105" y="209"/>
                    </a:cubicBezTo>
                    <a:cubicBezTo>
                      <a:pt x="105" y="209"/>
                      <a:pt x="105" y="209"/>
                      <a:pt x="105" y="209"/>
                    </a:cubicBezTo>
                    <a:cubicBezTo>
                      <a:pt x="106" y="210"/>
                      <a:pt x="106" y="210"/>
                      <a:pt x="106" y="210"/>
                    </a:cubicBezTo>
                    <a:cubicBezTo>
                      <a:pt x="106" y="208"/>
                      <a:pt x="106" y="208"/>
                      <a:pt x="106" y="208"/>
                    </a:cubicBezTo>
                    <a:cubicBezTo>
                      <a:pt x="106" y="208"/>
                      <a:pt x="106" y="207"/>
                      <a:pt x="106" y="207"/>
                    </a:cubicBezTo>
                    <a:cubicBezTo>
                      <a:pt x="107" y="206"/>
                      <a:pt x="107" y="206"/>
                      <a:pt x="108" y="206"/>
                    </a:cubicBezTo>
                    <a:cubicBezTo>
                      <a:pt x="108" y="205"/>
                      <a:pt x="108" y="205"/>
                      <a:pt x="108" y="205"/>
                    </a:cubicBezTo>
                    <a:cubicBezTo>
                      <a:pt x="109" y="205"/>
                      <a:pt x="109" y="205"/>
                      <a:pt x="110" y="204"/>
                    </a:cubicBezTo>
                    <a:cubicBezTo>
                      <a:pt x="110" y="204"/>
                      <a:pt x="110" y="203"/>
                      <a:pt x="110" y="202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1" y="199"/>
                      <a:pt x="111" y="199"/>
                      <a:pt x="112" y="198"/>
                    </a:cubicBezTo>
                    <a:cubicBezTo>
                      <a:pt x="113" y="197"/>
                      <a:pt x="114" y="196"/>
                      <a:pt x="116" y="195"/>
                    </a:cubicBezTo>
                    <a:cubicBezTo>
                      <a:pt x="116" y="194"/>
                      <a:pt x="116" y="194"/>
                      <a:pt x="117" y="194"/>
                    </a:cubicBezTo>
                    <a:cubicBezTo>
                      <a:pt x="117" y="193"/>
                      <a:pt x="118" y="193"/>
                      <a:pt x="118" y="192"/>
                    </a:cubicBezTo>
                    <a:cubicBezTo>
                      <a:pt x="118" y="191"/>
                      <a:pt x="118" y="191"/>
                      <a:pt x="118" y="190"/>
                    </a:cubicBezTo>
                    <a:cubicBezTo>
                      <a:pt x="118" y="189"/>
                      <a:pt x="118" y="189"/>
                      <a:pt x="118" y="188"/>
                    </a:cubicBezTo>
                    <a:cubicBezTo>
                      <a:pt x="117" y="187"/>
                      <a:pt x="117" y="186"/>
                      <a:pt x="118" y="185"/>
                    </a:cubicBezTo>
                    <a:cubicBezTo>
                      <a:pt x="118" y="184"/>
                      <a:pt x="118" y="182"/>
                      <a:pt x="118" y="181"/>
                    </a:cubicBezTo>
                    <a:cubicBezTo>
                      <a:pt x="119" y="181"/>
                      <a:pt x="119" y="181"/>
                      <a:pt x="119" y="181"/>
                    </a:cubicBezTo>
                    <a:cubicBezTo>
                      <a:pt x="119" y="180"/>
                      <a:pt x="119" y="180"/>
                      <a:pt x="119" y="180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0" y="180"/>
                      <a:pt x="120" y="180"/>
                      <a:pt x="120" y="180"/>
                    </a:cubicBezTo>
                    <a:cubicBezTo>
                      <a:pt x="120" y="179"/>
                      <a:pt x="120" y="179"/>
                      <a:pt x="120" y="179"/>
                    </a:cubicBezTo>
                    <a:cubicBezTo>
                      <a:pt x="121" y="176"/>
                      <a:pt x="121" y="173"/>
                      <a:pt x="120" y="171"/>
                    </a:cubicBezTo>
                    <a:cubicBezTo>
                      <a:pt x="120" y="169"/>
                      <a:pt x="120" y="168"/>
                      <a:pt x="120" y="166"/>
                    </a:cubicBezTo>
                    <a:cubicBezTo>
                      <a:pt x="120" y="164"/>
                      <a:pt x="120" y="162"/>
                      <a:pt x="121" y="161"/>
                    </a:cubicBezTo>
                    <a:cubicBezTo>
                      <a:pt x="121" y="160"/>
                      <a:pt x="121" y="159"/>
                      <a:pt x="122" y="159"/>
                    </a:cubicBezTo>
                    <a:cubicBezTo>
                      <a:pt x="122" y="159"/>
                      <a:pt x="122" y="159"/>
                      <a:pt x="122" y="159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3" y="158"/>
                      <a:pt x="123" y="158"/>
                      <a:pt x="123" y="158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3" y="156"/>
                      <a:pt x="123" y="155"/>
                      <a:pt x="123" y="155"/>
                    </a:cubicBezTo>
                    <a:cubicBezTo>
                      <a:pt x="124" y="155"/>
                      <a:pt x="124" y="155"/>
                      <a:pt x="124" y="155"/>
                    </a:cubicBezTo>
                    <a:cubicBezTo>
                      <a:pt x="125" y="155"/>
                      <a:pt x="125" y="155"/>
                      <a:pt x="125" y="155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5" y="149"/>
                      <a:pt x="124" y="149"/>
                      <a:pt x="124" y="149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3" y="148"/>
                      <a:pt x="123" y="148"/>
                      <a:pt x="123" y="147"/>
                    </a:cubicBezTo>
                    <a:cubicBezTo>
                      <a:pt x="123" y="146"/>
                      <a:pt x="123" y="146"/>
                      <a:pt x="123" y="146"/>
                    </a:cubicBezTo>
                    <a:cubicBezTo>
                      <a:pt x="123" y="145"/>
                      <a:pt x="123" y="145"/>
                      <a:pt x="123" y="145"/>
                    </a:cubicBezTo>
                    <a:cubicBezTo>
                      <a:pt x="123" y="144"/>
                      <a:pt x="123" y="143"/>
                      <a:pt x="124" y="142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4" y="142"/>
                      <a:pt x="125" y="142"/>
                      <a:pt x="125" y="141"/>
                    </a:cubicBezTo>
                    <a:cubicBezTo>
                      <a:pt x="125" y="140"/>
                      <a:pt x="125" y="140"/>
                      <a:pt x="125" y="140"/>
                    </a:cubicBezTo>
                    <a:cubicBezTo>
                      <a:pt x="125" y="139"/>
                      <a:pt x="125" y="139"/>
                      <a:pt x="125" y="138"/>
                    </a:cubicBezTo>
                    <a:cubicBezTo>
                      <a:pt x="125" y="138"/>
                      <a:pt x="125" y="137"/>
                      <a:pt x="125" y="137"/>
                    </a:cubicBezTo>
                    <a:cubicBezTo>
                      <a:pt x="125" y="136"/>
                      <a:pt x="125" y="136"/>
                      <a:pt x="125" y="135"/>
                    </a:cubicBezTo>
                    <a:cubicBezTo>
                      <a:pt x="125" y="135"/>
                      <a:pt x="125" y="135"/>
                      <a:pt x="125" y="135"/>
                    </a:cubicBezTo>
                    <a:cubicBezTo>
                      <a:pt x="126" y="135"/>
                      <a:pt x="126" y="135"/>
                      <a:pt x="126" y="135"/>
                    </a:cubicBezTo>
                    <a:cubicBezTo>
                      <a:pt x="126" y="128"/>
                      <a:pt x="126" y="128"/>
                      <a:pt x="126" y="128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5"/>
                      <a:pt x="126" y="124"/>
                    </a:cubicBezTo>
                    <a:cubicBezTo>
                      <a:pt x="125" y="123"/>
                      <a:pt x="124" y="122"/>
                      <a:pt x="122" y="121"/>
                    </a:cubicBezTo>
                    <a:cubicBezTo>
                      <a:pt x="122" y="121"/>
                      <a:pt x="122" y="120"/>
                      <a:pt x="122" y="120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0" y="115"/>
                      <a:pt x="120" y="115"/>
                      <a:pt x="120" y="115"/>
                    </a:cubicBezTo>
                    <a:cubicBezTo>
                      <a:pt x="120" y="115"/>
                      <a:pt x="120" y="115"/>
                      <a:pt x="120" y="115"/>
                    </a:cubicBezTo>
                    <a:cubicBezTo>
                      <a:pt x="120" y="114"/>
                      <a:pt x="120" y="114"/>
                      <a:pt x="120" y="113"/>
                    </a:cubicBezTo>
                    <a:cubicBezTo>
                      <a:pt x="119" y="113"/>
                      <a:pt x="119" y="113"/>
                      <a:pt x="119" y="113"/>
                    </a:cubicBezTo>
                    <a:cubicBezTo>
                      <a:pt x="119" y="112"/>
                      <a:pt x="119" y="112"/>
                      <a:pt x="118" y="112"/>
                    </a:cubicBezTo>
                    <a:cubicBezTo>
                      <a:pt x="118" y="111"/>
                      <a:pt x="118" y="111"/>
                      <a:pt x="118" y="111"/>
                    </a:cubicBezTo>
                    <a:cubicBezTo>
                      <a:pt x="118" y="111"/>
                      <a:pt x="118" y="111"/>
                      <a:pt x="118" y="111"/>
                    </a:cubicBezTo>
                    <a:cubicBezTo>
                      <a:pt x="118" y="110"/>
                      <a:pt x="118" y="109"/>
                      <a:pt x="117" y="109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16" y="108"/>
                      <a:pt x="116" y="108"/>
                      <a:pt x="116" y="108"/>
                    </a:cubicBezTo>
                    <a:cubicBezTo>
                      <a:pt x="116" y="107"/>
                      <a:pt x="116" y="107"/>
                      <a:pt x="116" y="107"/>
                    </a:cubicBezTo>
                    <a:cubicBezTo>
                      <a:pt x="115" y="106"/>
                      <a:pt x="115" y="106"/>
                      <a:pt x="115" y="106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3" y="104"/>
                      <a:pt x="113" y="104"/>
                      <a:pt x="113" y="104"/>
                    </a:cubicBezTo>
                    <a:cubicBezTo>
                      <a:pt x="112" y="102"/>
                      <a:pt x="111" y="101"/>
                      <a:pt x="112" y="98"/>
                    </a:cubicBezTo>
                    <a:cubicBezTo>
                      <a:pt x="112" y="97"/>
                      <a:pt x="112" y="97"/>
                      <a:pt x="112" y="97"/>
                    </a:cubicBezTo>
                    <a:cubicBezTo>
                      <a:pt x="111" y="97"/>
                      <a:pt x="111" y="97"/>
                      <a:pt x="111" y="97"/>
                    </a:cubicBezTo>
                    <a:cubicBezTo>
                      <a:pt x="110" y="97"/>
                      <a:pt x="110" y="97"/>
                      <a:pt x="110" y="97"/>
                    </a:cubicBezTo>
                    <a:cubicBezTo>
                      <a:pt x="110" y="96"/>
                      <a:pt x="110" y="95"/>
                      <a:pt x="109" y="94"/>
                    </a:cubicBezTo>
                    <a:cubicBezTo>
                      <a:pt x="109" y="94"/>
                      <a:pt x="109" y="94"/>
                      <a:pt x="109" y="94"/>
                    </a:cubicBezTo>
                    <a:cubicBezTo>
                      <a:pt x="108" y="93"/>
                      <a:pt x="108" y="93"/>
                      <a:pt x="108" y="92"/>
                    </a:cubicBezTo>
                    <a:cubicBezTo>
                      <a:pt x="107" y="92"/>
                      <a:pt x="107" y="91"/>
                      <a:pt x="106" y="91"/>
                    </a:cubicBezTo>
                    <a:cubicBezTo>
                      <a:pt x="106" y="91"/>
                      <a:pt x="106" y="91"/>
                      <a:pt x="106" y="91"/>
                    </a:cubicBezTo>
                    <a:cubicBezTo>
                      <a:pt x="106" y="91"/>
                      <a:pt x="106" y="90"/>
                      <a:pt x="106" y="90"/>
                    </a:cubicBezTo>
                    <a:cubicBezTo>
                      <a:pt x="106" y="90"/>
                      <a:pt x="106" y="90"/>
                      <a:pt x="106" y="90"/>
                    </a:cubicBezTo>
                    <a:cubicBezTo>
                      <a:pt x="106" y="89"/>
                      <a:pt x="106" y="89"/>
                      <a:pt x="106" y="89"/>
                    </a:cubicBezTo>
                    <a:cubicBezTo>
                      <a:pt x="105" y="89"/>
                      <a:pt x="105" y="89"/>
                      <a:pt x="105" y="89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4" y="87"/>
                      <a:pt x="104" y="87"/>
                      <a:pt x="103" y="86"/>
                    </a:cubicBezTo>
                    <a:cubicBezTo>
                      <a:pt x="102" y="84"/>
                      <a:pt x="101" y="83"/>
                      <a:pt x="100" y="81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98" y="78"/>
                      <a:pt x="97" y="76"/>
                      <a:pt x="95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8" y="74"/>
                      <a:pt x="98" y="75"/>
                      <a:pt x="98" y="75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9"/>
                      <a:pt x="101" y="79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03" y="83"/>
                      <a:pt x="103" y="83"/>
                      <a:pt x="103" y="83"/>
                    </a:cubicBezTo>
                    <a:cubicBezTo>
                      <a:pt x="103" y="85"/>
                      <a:pt x="104" y="85"/>
                      <a:pt x="105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6" y="85"/>
                      <a:pt x="106" y="86"/>
                      <a:pt x="107" y="86"/>
                    </a:cubicBezTo>
                    <a:cubicBezTo>
                      <a:pt x="107" y="87"/>
                      <a:pt x="107" y="87"/>
                      <a:pt x="107" y="88"/>
                    </a:cubicBezTo>
                    <a:cubicBezTo>
                      <a:pt x="107" y="88"/>
                      <a:pt x="107" y="89"/>
                      <a:pt x="108" y="89"/>
                    </a:cubicBezTo>
                    <a:cubicBezTo>
                      <a:pt x="108" y="89"/>
                      <a:pt x="108" y="89"/>
                      <a:pt x="108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2"/>
                      <a:pt x="110" y="92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4"/>
                      <a:pt x="110" y="95"/>
                      <a:pt x="111" y="95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2" y="97"/>
                      <a:pt x="112" y="97"/>
                      <a:pt x="112" y="98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13" y="99"/>
                      <a:pt x="114" y="99"/>
                      <a:pt x="114" y="99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14" y="101"/>
                      <a:pt x="114" y="102"/>
                      <a:pt x="115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3"/>
                      <a:pt x="116" y="103"/>
                      <a:pt x="116" y="103"/>
                    </a:cubicBezTo>
                    <a:cubicBezTo>
                      <a:pt x="116" y="105"/>
                      <a:pt x="116" y="105"/>
                      <a:pt x="116" y="105"/>
                    </a:cubicBezTo>
                    <a:cubicBezTo>
                      <a:pt x="116" y="106"/>
                      <a:pt x="116" y="106"/>
                      <a:pt x="117" y="106"/>
                    </a:cubicBezTo>
                    <a:cubicBezTo>
                      <a:pt x="117" y="106"/>
                      <a:pt x="117" y="106"/>
                      <a:pt x="117" y="106"/>
                    </a:cubicBezTo>
                    <a:cubicBezTo>
                      <a:pt x="117" y="107"/>
                      <a:pt x="117" y="108"/>
                      <a:pt x="118" y="108"/>
                    </a:cubicBezTo>
                    <a:cubicBezTo>
                      <a:pt x="118" y="109"/>
                      <a:pt x="119" y="110"/>
                      <a:pt x="120" y="110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22" y="109"/>
                      <a:pt x="122" y="109"/>
                      <a:pt x="122" y="109"/>
                    </a:cubicBezTo>
                    <a:cubicBezTo>
                      <a:pt x="121" y="106"/>
                      <a:pt x="120" y="102"/>
                      <a:pt x="119" y="97"/>
                    </a:cubicBezTo>
                    <a:cubicBezTo>
                      <a:pt x="118" y="95"/>
                      <a:pt x="118" y="93"/>
                      <a:pt x="118" y="91"/>
                    </a:cubicBezTo>
                    <a:cubicBezTo>
                      <a:pt x="118" y="90"/>
                      <a:pt x="118" y="90"/>
                      <a:pt x="118" y="89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19" y="87"/>
                      <a:pt x="119" y="87"/>
                      <a:pt x="119" y="86"/>
                    </a:cubicBezTo>
                    <a:cubicBezTo>
                      <a:pt x="119" y="86"/>
                      <a:pt x="119" y="86"/>
                      <a:pt x="119" y="86"/>
                    </a:cubicBezTo>
                    <a:cubicBezTo>
                      <a:pt x="119" y="86"/>
                      <a:pt x="119" y="85"/>
                      <a:pt x="119" y="85"/>
                    </a:cubicBezTo>
                    <a:cubicBezTo>
                      <a:pt x="119" y="85"/>
                      <a:pt x="118" y="84"/>
                      <a:pt x="118" y="84"/>
                    </a:cubicBezTo>
                    <a:cubicBezTo>
                      <a:pt x="118" y="84"/>
                      <a:pt x="118" y="84"/>
                      <a:pt x="118" y="84"/>
                    </a:cubicBezTo>
                    <a:cubicBezTo>
                      <a:pt x="118" y="84"/>
                      <a:pt x="118" y="84"/>
                      <a:pt x="118" y="84"/>
                    </a:cubicBezTo>
                    <a:cubicBezTo>
                      <a:pt x="117" y="84"/>
                      <a:pt x="118" y="84"/>
                      <a:pt x="118" y="83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5" y="78"/>
                      <a:pt x="115" y="78"/>
                      <a:pt x="115" y="78"/>
                    </a:cubicBezTo>
                    <a:cubicBezTo>
                      <a:pt x="115" y="77"/>
                      <a:pt x="115" y="77"/>
                      <a:pt x="115" y="77"/>
                    </a:cubicBezTo>
                    <a:cubicBezTo>
                      <a:pt x="115" y="77"/>
                      <a:pt x="115" y="77"/>
                      <a:pt x="115" y="77"/>
                    </a:cubicBezTo>
                    <a:cubicBezTo>
                      <a:pt x="115" y="76"/>
                      <a:pt x="115" y="76"/>
                      <a:pt x="115" y="76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3" y="75"/>
                      <a:pt x="113" y="75"/>
                      <a:pt x="113" y="75"/>
                    </a:cubicBezTo>
                    <a:cubicBezTo>
                      <a:pt x="113" y="75"/>
                      <a:pt x="113" y="75"/>
                      <a:pt x="113" y="75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3"/>
                      <a:pt x="113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1"/>
                    </a:cubicBezTo>
                    <a:cubicBezTo>
                      <a:pt x="111" y="71"/>
                      <a:pt x="111" y="70"/>
                      <a:pt x="111" y="70"/>
                    </a:cubicBezTo>
                    <a:cubicBezTo>
                      <a:pt x="110" y="69"/>
                      <a:pt x="110" y="69"/>
                      <a:pt x="110" y="69"/>
                    </a:cubicBezTo>
                    <a:cubicBezTo>
                      <a:pt x="110" y="69"/>
                      <a:pt x="110" y="69"/>
                      <a:pt x="110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6"/>
                      <a:pt x="109" y="66"/>
                      <a:pt x="109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7" y="65"/>
                      <a:pt x="107" y="64"/>
                      <a:pt x="107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2"/>
                      <a:pt x="106" y="61"/>
                      <a:pt x="105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60"/>
                      <a:pt x="105" y="60"/>
                      <a:pt x="105" y="60"/>
                    </a:cubicBezTo>
                    <a:cubicBezTo>
                      <a:pt x="104" y="59"/>
                      <a:pt x="104" y="59"/>
                      <a:pt x="104" y="59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7"/>
                      <a:pt x="102" y="57"/>
                      <a:pt x="102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1" y="56"/>
                      <a:pt x="101" y="56"/>
                      <a:pt x="101" y="56"/>
                    </a:cubicBezTo>
                    <a:cubicBezTo>
                      <a:pt x="100" y="56"/>
                      <a:pt x="100" y="55"/>
                      <a:pt x="100" y="55"/>
                    </a:cubicBezTo>
                    <a:cubicBezTo>
                      <a:pt x="100" y="54"/>
                      <a:pt x="100" y="54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2"/>
                      <a:pt x="99" y="51"/>
                      <a:pt x="98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6" y="50"/>
                      <a:pt x="96" y="50"/>
                      <a:pt x="95" y="49"/>
                    </a:cubicBezTo>
                    <a:cubicBezTo>
                      <a:pt x="95" y="49"/>
                      <a:pt x="95" y="48"/>
                      <a:pt x="95" y="48"/>
                    </a:cubicBezTo>
                    <a:cubicBezTo>
                      <a:pt x="95" y="47"/>
                      <a:pt x="94" y="47"/>
                      <a:pt x="94" y="46"/>
                    </a:cubicBezTo>
                    <a:cubicBezTo>
                      <a:pt x="94" y="45"/>
                      <a:pt x="93" y="45"/>
                      <a:pt x="92" y="44"/>
                    </a:cubicBezTo>
                    <a:cubicBezTo>
                      <a:pt x="91" y="44"/>
                      <a:pt x="91" y="43"/>
                      <a:pt x="91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42"/>
                      <a:pt x="90" y="42"/>
                      <a:pt x="90" y="41"/>
                    </a:cubicBezTo>
                    <a:cubicBezTo>
                      <a:pt x="89" y="41"/>
                      <a:pt x="89" y="41"/>
                      <a:pt x="88" y="40"/>
                    </a:cubicBezTo>
                    <a:cubicBezTo>
                      <a:pt x="87" y="39"/>
                      <a:pt x="86" y="38"/>
                      <a:pt x="85" y="38"/>
                    </a:cubicBezTo>
                    <a:cubicBezTo>
                      <a:pt x="83" y="36"/>
                      <a:pt x="82" y="34"/>
                      <a:pt x="80" y="32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78" y="31"/>
                      <a:pt x="77" y="30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6"/>
                      <a:pt x="73" y="26"/>
                    </a:cubicBezTo>
                    <a:cubicBezTo>
                      <a:pt x="73" y="26"/>
                      <a:pt x="73" y="26"/>
                      <a:pt x="72" y="25"/>
                    </a:cubicBezTo>
                    <a:cubicBezTo>
                      <a:pt x="72" y="25"/>
                      <a:pt x="71" y="25"/>
                      <a:pt x="71" y="25"/>
                    </a:cubicBezTo>
                    <a:cubicBezTo>
                      <a:pt x="70" y="24"/>
                      <a:pt x="69" y="23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6" y="21"/>
                      <a:pt x="66" y="21"/>
                      <a:pt x="65" y="21"/>
                    </a:cubicBezTo>
                    <a:cubicBezTo>
                      <a:pt x="65" y="20"/>
                      <a:pt x="64" y="19"/>
                      <a:pt x="64" y="19"/>
                    </a:cubicBezTo>
                    <a:cubicBezTo>
                      <a:pt x="63" y="18"/>
                      <a:pt x="63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1" y="17"/>
                      <a:pt x="61" y="17"/>
                      <a:pt x="60" y="17"/>
                    </a:cubicBezTo>
                    <a:cubicBezTo>
                      <a:pt x="60" y="16"/>
                      <a:pt x="59" y="16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8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6" y="14"/>
                      <a:pt x="56" y="13"/>
                      <a:pt x="56" y="13"/>
                    </a:cubicBezTo>
                    <a:cubicBezTo>
                      <a:pt x="54" y="11"/>
                      <a:pt x="52" y="10"/>
                      <a:pt x="49" y="8"/>
                    </a:cubicBezTo>
                    <a:cubicBezTo>
                      <a:pt x="47" y="7"/>
                      <a:pt x="44" y="6"/>
                      <a:pt x="42" y="4"/>
                    </a:cubicBezTo>
                    <a:cubicBezTo>
                      <a:pt x="40" y="3"/>
                      <a:pt x="38" y="2"/>
                      <a:pt x="36" y="1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42"/>
              <p:cNvSpPr>
                <a:spLocks noEditPoints="1"/>
              </p:cNvSpPr>
              <p:nvPr/>
            </p:nvSpPr>
            <p:spPr bwMode="auto">
              <a:xfrm>
                <a:off x="3477" y="1838"/>
                <a:ext cx="322" cy="675"/>
              </a:xfrm>
              <a:custGeom>
                <a:avLst/>
                <a:gdLst>
                  <a:gd name="T0" fmla="*/ 3 w 135"/>
                  <a:gd name="T1" fmla="*/ 78 h 283"/>
                  <a:gd name="T2" fmla="*/ 0 w 135"/>
                  <a:gd name="T3" fmla="*/ 85 h 283"/>
                  <a:gd name="T4" fmla="*/ 9 w 135"/>
                  <a:gd name="T5" fmla="*/ 113 h 283"/>
                  <a:gd name="T6" fmla="*/ 14 w 135"/>
                  <a:gd name="T7" fmla="*/ 116 h 283"/>
                  <a:gd name="T8" fmla="*/ 18 w 135"/>
                  <a:gd name="T9" fmla="*/ 128 h 283"/>
                  <a:gd name="T10" fmla="*/ 25 w 135"/>
                  <a:gd name="T11" fmla="*/ 137 h 283"/>
                  <a:gd name="T12" fmla="*/ 22 w 135"/>
                  <a:gd name="T13" fmla="*/ 150 h 283"/>
                  <a:gd name="T14" fmla="*/ 20 w 135"/>
                  <a:gd name="T15" fmla="*/ 166 h 283"/>
                  <a:gd name="T16" fmla="*/ 29 w 135"/>
                  <a:gd name="T17" fmla="*/ 180 h 283"/>
                  <a:gd name="T18" fmla="*/ 32 w 135"/>
                  <a:gd name="T19" fmla="*/ 192 h 283"/>
                  <a:gd name="T20" fmla="*/ 42 w 135"/>
                  <a:gd name="T21" fmla="*/ 204 h 283"/>
                  <a:gd name="T22" fmla="*/ 48 w 135"/>
                  <a:gd name="T23" fmla="*/ 208 h 283"/>
                  <a:gd name="T24" fmla="*/ 51 w 135"/>
                  <a:gd name="T25" fmla="*/ 218 h 283"/>
                  <a:gd name="T26" fmla="*/ 54 w 135"/>
                  <a:gd name="T27" fmla="*/ 238 h 283"/>
                  <a:gd name="T28" fmla="*/ 57 w 135"/>
                  <a:gd name="T29" fmla="*/ 253 h 283"/>
                  <a:gd name="T30" fmla="*/ 66 w 135"/>
                  <a:gd name="T31" fmla="*/ 265 h 283"/>
                  <a:gd name="T32" fmla="*/ 74 w 135"/>
                  <a:gd name="T33" fmla="*/ 278 h 283"/>
                  <a:gd name="T34" fmla="*/ 80 w 135"/>
                  <a:gd name="T35" fmla="*/ 283 h 283"/>
                  <a:gd name="T36" fmla="*/ 84 w 135"/>
                  <a:gd name="T37" fmla="*/ 275 h 283"/>
                  <a:gd name="T38" fmla="*/ 79 w 135"/>
                  <a:gd name="T39" fmla="*/ 262 h 283"/>
                  <a:gd name="T40" fmla="*/ 85 w 135"/>
                  <a:gd name="T41" fmla="*/ 255 h 283"/>
                  <a:gd name="T42" fmla="*/ 90 w 135"/>
                  <a:gd name="T43" fmla="*/ 244 h 283"/>
                  <a:gd name="T44" fmla="*/ 98 w 135"/>
                  <a:gd name="T45" fmla="*/ 224 h 283"/>
                  <a:gd name="T46" fmla="*/ 111 w 135"/>
                  <a:gd name="T47" fmla="*/ 217 h 283"/>
                  <a:gd name="T48" fmla="*/ 119 w 135"/>
                  <a:gd name="T49" fmla="*/ 210 h 283"/>
                  <a:gd name="T50" fmla="*/ 124 w 135"/>
                  <a:gd name="T51" fmla="*/ 188 h 283"/>
                  <a:gd name="T52" fmla="*/ 134 w 135"/>
                  <a:gd name="T53" fmla="*/ 178 h 283"/>
                  <a:gd name="T54" fmla="*/ 133 w 135"/>
                  <a:gd name="T55" fmla="*/ 166 h 283"/>
                  <a:gd name="T56" fmla="*/ 120 w 135"/>
                  <a:gd name="T57" fmla="*/ 159 h 283"/>
                  <a:gd name="T58" fmla="*/ 104 w 135"/>
                  <a:gd name="T59" fmla="*/ 156 h 283"/>
                  <a:gd name="T60" fmla="*/ 91 w 135"/>
                  <a:gd name="T61" fmla="*/ 153 h 283"/>
                  <a:gd name="T62" fmla="*/ 95 w 135"/>
                  <a:gd name="T63" fmla="*/ 146 h 283"/>
                  <a:gd name="T64" fmla="*/ 85 w 135"/>
                  <a:gd name="T65" fmla="*/ 136 h 283"/>
                  <a:gd name="T66" fmla="*/ 70 w 135"/>
                  <a:gd name="T67" fmla="*/ 129 h 283"/>
                  <a:gd name="T68" fmla="*/ 60 w 135"/>
                  <a:gd name="T69" fmla="*/ 123 h 283"/>
                  <a:gd name="T70" fmla="*/ 44 w 135"/>
                  <a:gd name="T71" fmla="*/ 117 h 283"/>
                  <a:gd name="T72" fmla="*/ 32 w 135"/>
                  <a:gd name="T73" fmla="*/ 120 h 283"/>
                  <a:gd name="T74" fmla="*/ 29 w 135"/>
                  <a:gd name="T75" fmla="*/ 125 h 283"/>
                  <a:gd name="T76" fmla="*/ 20 w 135"/>
                  <a:gd name="T77" fmla="*/ 120 h 283"/>
                  <a:gd name="T78" fmla="*/ 19 w 135"/>
                  <a:gd name="T79" fmla="*/ 106 h 283"/>
                  <a:gd name="T80" fmla="*/ 18 w 135"/>
                  <a:gd name="T81" fmla="*/ 99 h 283"/>
                  <a:gd name="T82" fmla="*/ 14 w 135"/>
                  <a:gd name="T83" fmla="*/ 94 h 283"/>
                  <a:gd name="T84" fmla="*/ 7 w 135"/>
                  <a:gd name="T85" fmla="*/ 96 h 283"/>
                  <a:gd name="T86" fmla="*/ 10 w 135"/>
                  <a:gd name="T87" fmla="*/ 89 h 283"/>
                  <a:gd name="T88" fmla="*/ 15 w 135"/>
                  <a:gd name="T89" fmla="*/ 79 h 283"/>
                  <a:gd name="T90" fmla="*/ 27 w 135"/>
                  <a:gd name="T91" fmla="*/ 71 h 283"/>
                  <a:gd name="T92" fmla="*/ 32 w 135"/>
                  <a:gd name="T93" fmla="*/ 82 h 283"/>
                  <a:gd name="T94" fmla="*/ 39 w 135"/>
                  <a:gd name="T95" fmla="*/ 69 h 283"/>
                  <a:gd name="T96" fmla="*/ 43 w 135"/>
                  <a:gd name="T97" fmla="*/ 63 h 283"/>
                  <a:gd name="T98" fmla="*/ 56 w 135"/>
                  <a:gd name="T99" fmla="*/ 55 h 283"/>
                  <a:gd name="T100" fmla="*/ 68 w 135"/>
                  <a:gd name="T101" fmla="*/ 45 h 283"/>
                  <a:gd name="T102" fmla="*/ 74 w 135"/>
                  <a:gd name="T103" fmla="*/ 37 h 283"/>
                  <a:gd name="T104" fmla="*/ 83 w 135"/>
                  <a:gd name="T105" fmla="*/ 31 h 283"/>
                  <a:gd name="T106" fmla="*/ 80 w 135"/>
                  <a:gd name="T107" fmla="*/ 29 h 283"/>
                  <a:gd name="T108" fmla="*/ 96 w 135"/>
                  <a:gd name="T109" fmla="*/ 24 h 283"/>
                  <a:gd name="T110" fmla="*/ 102 w 135"/>
                  <a:gd name="T111" fmla="*/ 11 h 283"/>
                  <a:gd name="T112" fmla="*/ 96 w 135"/>
                  <a:gd name="T113" fmla="*/ 8 h 283"/>
                  <a:gd name="T114" fmla="*/ 80 w 135"/>
                  <a:gd name="T115" fmla="*/ 18 h 283"/>
                  <a:gd name="T116" fmla="*/ 72 w 135"/>
                  <a:gd name="T117" fmla="*/ 18 h 283"/>
                  <a:gd name="T118" fmla="*/ 76 w 135"/>
                  <a:gd name="T119" fmla="*/ 9 h 283"/>
                  <a:gd name="T120" fmla="*/ 86 w 135"/>
                  <a:gd name="T121" fmla="*/ 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5" h="283">
                    <a:moveTo>
                      <a:pt x="71" y="39"/>
                    </a:move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39"/>
                      <a:pt x="71" y="39"/>
                      <a:pt x="71" y="39"/>
                    </a:cubicBezTo>
                    <a:moveTo>
                      <a:pt x="96" y="12"/>
                    </a:moveTo>
                    <a:cubicBezTo>
                      <a:pt x="96" y="12"/>
                      <a:pt x="96" y="12"/>
                      <a:pt x="96" y="12"/>
                    </a:cubicBezTo>
                    <a:moveTo>
                      <a:pt x="86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3" y="0"/>
                      <a:pt x="82" y="0"/>
                      <a:pt x="81" y="0"/>
                    </a:cubicBezTo>
                    <a:cubicBezTo>
                      <a:pt x="72" y="5"/>
                      <a:pt x="63" y="10"/>
                      <a:pt x="56" y="16"/>
                    </a:cubicBezTo>
                    <a:cubicBezTo>
                      <a:pt x="39" y="28"/>
                      <a:pt x="25" y="41"/>
                      <a:pt x="14" y="57"/>
                    </a:cubicBezTo>
                    <a:cubicBezTo>
                      <a:pt x="9" y="63"/>
                      <a:pt x="5" y="69"/>
                      <a:pt x="1" y="76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3" y="79"/>
                      <a:pt x="3" y="79"/>
                      <a:pt x="3" y="80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3"/>
                      <a:pt x="2" y="83"/>
                      <a:pt x="2" y="83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5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5"/>
                      <a:pt x="0" y="106"/>
                      <a:pt x="1" y="106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3" y="108"/>
                      <a:pt x="4" y="108"/>
                      <a:pt x="4" y="108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5" y="109"/>
                      <a:pt x="5" y="109"/>
                      <a:pt x="5" y="109"/>
                    </a:cubicBezTo>
                    <a:cubicBezTo>
                      <a:pt x="5" y="110"/>
                      <a:pt x="6" y="110"/>
                      <a:pt x="6" y="111"/>
                    </a:cubicBezTo>
                    <a:cubicBezTo>
                      <a:pt x="7" y="111"/>
                      <a:pt x="7" y="111"/>
                      <a:pt x="7" y="111"/>
                    </a:cubicBezTo>
                    <a:cubicBezTo>
                      <a:pt x="7" y="111"/>
                      <a:pt x="8" y="112"/>
                      <a:pt x="8" y="113"/>
                    </a:cubicBezTo>
                    <a:cubicBezTo>
                      <a:pt x="9" y="113"/>
                      <a:pt x="9" y="113"/>
                      <a:pt x="9" y="113"/>
                    </a:cubicBezTo>
                    <a:cubicBezTo>
                      <a:pt x="9" y="113"/>
                      <a:pt x="9" y="113"/>
                      <a:pt x="9" y="113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1" y="113"/>
                      <a:pt x="11" y="114"/>
                      <a:pt x="11" y="114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3" y="115"/>
                      <a:pt x="13" y="115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3" y="116"/>
                      <a:pt x="13" y="116"/>
                      <a:pt x="13" y="116"/>
                    </a:cubicBezTo>
                    <a:cubicBezTo>
                      <a:pt x="14" y="116"/>
                      <a:pt x="14" y="116"/>
                      <a:pt x="14" y="116"/>
                    </a:cubicBezTo>
                    <a:cubicBezTo>
                      <a:pt x="14" y="117"/>
                      <a:pt x="14" y="117"/>
                      <a:pt x="14" y="117"/>
                    </a:cubicBezTo>
                    <a:cubicBezTo>
                      <a:pt x="14" y="117"/>
                      <a:pt x="14" y="118"/>
                      <a:pt x="15" y="119"/>
                    </a:cubicBezTo>
                    <a:cubicBezTo>
                      <a:pt x="15" y="119"/>
                      <a:pt x="15" y="119"/>
                      <a:pt x="15" y="119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7" y="121"/>
                      <a:pt x="17" y="121"/>
                      <a:pt x="17" y="121"/>
                    </a:cubicBezTo>
                    <a:cubicBezTo>
                      <a:pt x="17" y="122"/>
                      <a:pt x="17" y="123"/>
                      <a:pt x="17" y="124"/>
                    </a:cubicBezTo>
                    <a:cubicBezTo>
                      <a:pt x="17" y="124"/>
                      <a:pt x="17" y="124"/>
                      <a:pt x="17" y="125"/>
                    </a:cubicBezTo>
                    <a:cubicBezTo>
                      <a:pt x="17" y="125"/>
                      <a:pt x="17" y="125"/>
                      <a:pt x="17" y="125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7"/>
                      <a:pt x="17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9"/>
                      <a:pt x="18" y="129"/>
                      <a:pt x="18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4" y="129"/>
                      <a:pt x="24" y="129"/>
                      <a:pt x="24" y="129"/>
                    </a:cubicBezTo>
                    <a:cubicBezTo>
                      <a:pt x="24" y="131"/>
                      <a:pt x="24" y="131"/>
                      <a:pt x="24" y="131"/>
                    </a:cubicBezTo>
                    <a:cubicBezTo>
                      <a:pt x="24" y="132"/>
                      <a:pt x="25" y="132"/>
                      <a:pt x="25" y="132"/>
                    </a:cubicBezTo>
                    <a:cubicBezTo>
                      <a:pt x="25" y="132"/>
                      <a:pt x="25" y="132"/>
                      <a:pt x="25" y="132"/>
                    </a:cubicBezTo>
                    <a:cubicBezTo>
                      <a:pt x="26" y="133"/>
                      <a:pt x="26" y="134"/>
                      <a:pt x="26" y="135"/>
                    </a:cubicBezTo>
                    <a:cubicBezTo>
                      <a:pt x="25" y="135"/>
                      <a:pt x="25" y="135"/>
                      <a:pt x="25" y="135"/>
                    </a:cubicBezTo>
                    <a:cubicBezTo>
                      <a:pt x="25" y="137"/>
                      <a:pt x="25" y="137"/>
                      <a:pt x="25" y="137"/>
                    </a:cubicBezTo>
                    <a:cubicBezTo>
                      <a:pt x="27" y="136"/>
                      <a:pt x="27" y="136"/>
                      <a:pt x="27" y="136"/>
                    </a:cubicBezTo>
                    <a:cubicBezTo>
                      <a:pt x="27" y="136"/>
                      <a:pt x="27" y="137"/>
                      <a:pt x="27" y="138"/>
                    </a:cubicBezTo>
                    <a:cubicBezTo>
                      <a:pt x="27" y="139"/>
                      <a:pt x="27" y="140"/>
                      <a:pt x="27" y="140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25" y="146"/>
                      <a:pt x="25" y="146"/>
                      <a:pt x="25" y="146"/>
                    </a:cubicBezTo>
                    <a:cubicBezTo>
                      <a:pt x="25" y="146"/>
                      <a:pt x="25" y="146"/>
                      <a:pt x="25" y="146"/>
                    </a:cubicBezTo>
                    <a:cubicBezTo>
                      <a:pt x="24" y="146"/>
                      <a:pt x="24" y="146"/>
                      <a:pt x="24" y="146"/>
                    </a:cubicBezTo>
                    <a:cubicBezTo>
                      <a:pt x="24" y="147"/>
                      <a:pt x="24" y="147"/>
                      <a:pt x="24" y="147"/>
                    </a:cubicBezTo>
                    <a:cubicBezTo>
                      <a:pt x="24" y="147"/>
                      <a:pt x="24" y="147"/>
                      <a:pt x="24" y="148"/>
                    </a:cubicBezTo>
                    <a:cubicBezTo>
                      <a:pt x="23" y="148"/>
                      <a:pt x="23" y="149"/>
                      <a:pt x="23" y="14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22" y="150"/>
                      <a:pt x="22" y="150"/>
                      <a:pt x="22" y="150"/>
                    </a:cubicBezTo>
                    <a:cubicBezTo>
                      <a:pt x="22" y="150"/>
                      <a:pt x="22" y="150"/>
                      <a:pt x="22" y="150"/>
                    </a:cubicBezTo>
                    <a:cubicBezTo>
                      <a:pt x="21" y="150"/>
                      <a:pt x="21" y="150"/>
                      <a:pt x="21" y="150"/>
                    </a:cubicBezTo>
                    <a:cubicBezTo>
                      <a:pt x="21" y="153"/>
                      <a:pt x="21" y="153"/>
                      <a:pt x="21" y="153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1" y="155"/>
                      <a:pt x="21" y="156"/>
                      <a:pt x="22" y="156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21" y="158"/>
                      <a:pt x="21" y="158"/>
                      <a:pt x="21" y="159"/>
                    </a:cubicBezTo>
                    <a:cubicBezTo>
                      <a:pt x="21" y="159"/>
                      <a:pt x="21" y="159"/>
                      <a:pt x="21" y="159"/>
                    </a:cubicBezTo>
                    <a:cubicBezTo>
                      <a:pt x="21" y="160"/>
                      <a:pt x="21" y="160"/>
                      <a:pt x="21" y="160"/>
                    </a:cubicBezTo>
                    <a:cubicBezTo>
                      <a:pt x="21" y="160"/>
                      <a:pt x="21" y="160"/>
                      <a:pt x="21" y="160"/>
                    </a:cubicBezTo>
                    <a:cubicBezTo>
                      <a:pt x="20" y="160"/>
                      <a:pt x="20" y="160"/>
                      <a:pt x="20" y="160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6"/>
                      <a:pt x="20" y="168"/>
                      <a:pt x="21" y="168"/>
                    </a:cubicBezTo>
                    <a:cubicBezTo>
                      <a:pt x="21" y="168"/>
                      <a:pt x="21" y="168"/>
                      <a:pt x="22" y="169"/>
                    </a:cubicBezTo>
                    <a:cubicBezTo>
                      <a:pt x="23" y="169"/>
                      <a:pt x="24" y="171"/>
                      <a:pt x="24" y="172"/>
                    </a:cubicBezTo>
                    <a:cubicBezTo>
                      <a:pt x="24" y="172"/>
                      <a:pt x="25" y="173"/>
                      <a:pt x="25" y="173"/>
                    </a:cubicBezTo>
                    <a:cubicBezTo>
                      <a:pt x="25" y="174"/>
                      <a:pt x="25" y="174"/>
                      <a:pt x="26" y="175"/>
                    </a:cubicBezTo>
                    <a:cubicBezTo>
                      <a:pt x="26" y="175"/>
                      <a:pt x="26" y="176"/>
                      <a:pt x="27" y="176"/>
                    </a:cubicBezTo>
                    <a:cubicBezTo>
                      <a:pt x="27" y="177"/>
                      <a:pt x="27" y="177"/>
                      <a:pt x="27" y="177"/>
                    </a:cubicBezTo>
                    <a:cubicBezTo>
                      <a:pt x="27" y="178"/>
                      <a:pt x="27" y="178"/>
                      <a:pt x="28" y="178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28" y="179"/>
                      <a:pt x="28" y="179"/>
                      <a:pt x="28" y="179"/>
                    </a:cubicBezTo>
                    <a:cubicBezTo>
                      <a:pt x="28" y="179"/>
                      <a:pt x="28" y="179"/>
                      <a:pt x="28" y="179"/>
                    </a:cubicBezTo>
                    <a:cubicBezTo>
                      <a:pt x="28" y="179"/>
                      <a:pt x="28" y="179"/>
                      <a:pt x="28" y="179"/>
                    </a:cubicBezTo>
                    <a:cubicBezTo>
                      <a:pt x="28" y="180"/>
                      <a:pt x="28" y="180"/>
                      <a:pt x="29" y="180"/>
                    </a:cubicBezTo>
                    <a:cubicBezTo>
                      <a:pt x="29" y="181"/>
                      <a:pt x="29" y="181"/>
                      <a:pt x="29" y="181"/>
                    </a:cubicBezTo>
                    <a:cubicBezTo>
                      <a:pt x="30" y="181"/>
                      <a:pt x="30" y="181"/>
                      <a:pt x="30" y="181"/>
                    </a:cubicBezTo>
                    <a:cubicBezTo>
                      <a:pt x="30" y="182"/>
                      <a:pt x="30" y="182"/>
                      <a:pt x="30" y="182"/>
                    </a:cubicBezTo>
                    <a:cubicBezTo>
                      <a:pt x="30" y="183"/>
                      <a:pt x="30" y="183"/>
                      <a:pt x="30" y="183"/>
                    </a:cubicBezTo>
                    <a:cubicBezTo>
                      <a:pt x="30" y="184"/>
                      <a:pt x="30" y="184"/>
                      <a:pt x="30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2" y="184"/>
                      <a:pt x="31" y="186"/>
                      <a:pt x="31" y="187"/>
                    </a:cubicBezTo>
                    <a:cubicBezTo>
                      <a:pt x="31" y="188"/>
                      <a:pt x="31" y="189"/>
                      <a:pt x="31" y="189"/>
                    </a:cubicBezTo>
                    <a:cubicBezTo>
                      <a:pt x="31" y="190"/>
                      <a:pt x="31" y="190"/>
                      <a:pt x="31" y="190"/>
                    </a:cubicBezTo>
                    <a:cubicBezTo>
                      <a:pt x="31" y="190"/>
                      <a:pt x="31" y="190"/>
                      <a:pt x="31" y="190"/>
                    </a:cubicBezTo>
                    <a:cubicBezTo>
                      <a:pt x="31" y="192"/>
                      <a:pt x="31" y="192"/>
                      <a:pt x="31" y="192"/>
                    </a:cubicBezTo>
                    <a:cubicBezTo>
                      <a:pt x="32" y="192"/>
                      <a:pt x="32" y="192"/>
                      <a:pt x="32" y="192"/>
                    </a:cubicBezTo>
                    <a:cubicBezTo>
                      <a:pt x="33" y="192"/>
                      <a:pt x="33" y="192"/>
                      <a:pt x="33" y="192"/>
                    </a:cubicBezTo>
                    <a:cubicBezTo>
                      <a:pt x="33" y="193"/>
                      <a:pt x="33" y="193"/>
                      <a:pt x="34" y="194"/>
                    </a:cubicBezTo>
                    <a:cubicBezTo>
                      <a:pt x="34" y="194"/>
                      <a:pt x="34" y="195"/>
                      <a:pt x="34" y="195"/>
                    </a:cubicBezTo>
                    <a:cubicBezTo>
                      <a:pt x="34" y="195"/>
                      <a:pt x="34" y="195"/>
                      <a:pt x="34" y="195"/>
                    </a:cubicBezTo>
                    <a:cubicBezTo>
                      <a:pt x="34" y="196"/>
                      <a:pt x="34" y="196"/>
                      <a:pt x="35" y="197"/>
                    </a:cubicBezTo>
                    <a:cubicBezTo>
                      <a:pt x="35" y="197"/>
                      <a:pt x="35" y="197"/>
                      <a:pt x="35" y="197"/>
                    </a:cubicBezTo>
                    <a:cubicBezTo>
                      <a:pt x="36" y="197"/>
                      <a:pt x="36" y="198"/>
                      <a:pt x="36" y="198"/>
                    </a:cubicBezTo>
                    <a:cubicBezTo>
                      <a:pt x="35" y="199"/>
                      <a:pt x="35" y="199"/>
                      <a:pt x="35" y="199"/>
                    </a:cubicBezTo>
                    <a:cubicBezTo>
                      <a:pt x="41" y="199"/>
                      <a:pt x="41" y="199"/>
                      <a:pt x="41" y="199"/>
                    </a:cubicBezTo>
                    <a:cubicBezTo>
                      <a:pt x="41" y="200"/>
                      <a:pt x="41" y="200"/>
                      <a:pt x="41" y="200"/>
                    </a:cubicBezTo>
                    <a:cubicBezTo>
                      <a:pt x="41" y="200"/>
                      <a:pt x="41" y="200"/>
                      <a:pt x="41" y="200"/>
                    </a:cubicBezTo>
                    <a:cubicBezTo>
                      <a:pt x="41" y="200"/>
                      <a:pt x="41" y="200"/>
                      <a:pt x="41" y="200"/>
                    </a:cubicBezTo>
                    <a:cubicBezTo>
                      <a:pt x="41" y="202"/>
                      <a:pt x="41" y="202"/>
                      <a:pt x="41" y="202"/>
                    </a:cubicBezTo>
                    <a:cubicBezTo>
                      <a:pt x="41" y="203"/>
                      <a:pt x="42" y="204"/>
                      <a:pt x="42" y="204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4" y="204"/>
                      <a:pt x="44" y="204"/>
                      <a:pt x="44" y="204"/>
                    </a:cubicBezTo>
                    <a:cubicBezTo>
                      <a:pt x="44" y="204"/>
                      <a:pt x="44" y="204"/>
                      <a:pt x="44" y="204"/>
                    </a:cubicBezTo>
                    <a:cubicBezTo>
                      <a:pt x="45" y="204"/>
                      <a:pt x="45" y="204"/>
                      <a:pt x="46" y="204"/>
                    </a:cubicBezTo>
                    <a:cubicBezTo>
                      <a:pt x="46" y="205"/>
                      <a:pt x="46" y="205"/>
                      <a:pt x="47" y="205"/>
                    </a:cubicBezTo>
                    <a:cubicBezTo>
                      <a:pt x="47" y="205"/>
                      <a:pt x="47" y="205"/>
                      <a:pt x="47" y="205"/>
                    </a:cubicBezTo>
                    <a:cubicBezTo>
                      <a:pt x="47" y="205"/>
                      <a:pt x="47" y="205"/>
                      <a:pt x="47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9" y="206"/>
                      <a:pt x="49" y="206"/>
                      <a:pt x="49" y="206"/>
                    </a:cubicBezTo>
                    <a:cubicBezTo>
                      <a:pt x="49" y="207"/>
                      <a:pt x="49" y="207"/>
                      <a:pt x="48" y="208"/>
                    </a:cubicBezTo>
                    <a:cubicBezTo>
                      <a:pt x="48" y="209"/>
                      <a:pt x="48" y="210"/>
                      <a:pt x="48" y="210"/>
                    </a:cubicBezTo>
                    <a:cubicBezTo>
                      <a:pt x="48" y="211"/>
                      <a:pt x="48" y="211"/>
                      <a:pt x="48" y="212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48" y="212"/>
                      <a:pt x="48" y="214"/>
                      <a:pt x="49" y="214"/>
                    </a:cubicBezTo>
                    <a:cubicBezTo>
                      <a:pt x="50" y="214"/>
                      <a:pt x="50" y="214"/>
                      <a:pt x="50" y="214"/>
                    </a:cubicBezTo>
                    <a:cubicBezTo>
                      <a:pt x="50" y="214"/>
                      <a:pt x="50" y="214"/>
                      <a:pt x="50" y="214"/>
                    </a:cubicBezTo>
                    <a:cubicBezTo>
                      <a:pt x="50" y="215"/>
                      <a:pt x="50" y="215"/>
                      <a:pt x="50" y="215"/>
                    </a:cubicBezTo>
                    <a:cubicBezTo>
                      <a:pt x="50" y="215"/>
                      <a:pt x="50" y="215"/>
                      <a:pt x="50" y="215"/>
                    </a:cubicBezTo>
                    <a:cubicBezTo>
                      <a:pt x="50" y="215"/>
                      <a:pt x="50" y="215"/>
                      <a:pt x="50" y="215"/>
                    </a:cubicBezTo>
                    <a:cubicBezTo>
                      <a:pt x="50" y="215"/>
                      <a:pt x="50" y="216"/>
                      <a:pt x="50" y="216"/>
                    </a:cubicBezTo>
                    <a:cubicBezTo>
                      <a:pt x="50" y="216"/>
                      <a:pt x="50" y="217"/>
                      <a:pt x="51" y="217"/>
                    </a:cubicBezTo>
                    <a:cubicBezTo>
                      <a:pt x="51" y="217"/>
                      <a:pt x="51" y="217"/>
                      <a:pt x="51" y="217"/>
                    </a:cubicBezTo>
                    <a:cubicBezTo>
                      <a:pt x="51" y="217"/>
                      <a:pt x="51" y="217"/>
                      <a:pt x="51" y="217"/>
                    </a:cubicBezTo>
                    <a:cubicBezTo>
                      <a:pt x="51" y="217"/>
                      <a:pt x="51" y="217"/>
                      <a:pt x="51" y="218"/>
                    </a:cubicBezTo>
                    <a:cubicBezTo>
                      <a:pt x="51" y="219"/>
                      <a:pt x="51" y="219"/>
                      <a:pt x="51" y="219"/>
                    </a:cubicBezTo>
                    <a:cubicBezTo>
                      <a:pt x="51" y="219"/>
                      <a:pt x="51" y="219"/>
                      <a:pt x="51" y="219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3" y="220"/>
                      <a:pt x="53" y="220"/>
                      <a:pt x="53" y="220"/>
                    </a:cubicBezTo>
                    <a:cubicBezTo>
                      <a:pt x="53" y="220"/>
                      <a:pt x="53" y="221"/>
                      <a:pt x="53" y="221"/>
                    </a:cubicBezTo>
                    <a:cubicBezTo>
                      <a:pt x="53" y="222"/>
                      <a:pt x="53" y="222"/>
                      <a:pt x="53" y="223"/>
                    </a:cubicBezTo>
                    <a:cubicBezTo>
                      <a:pt x="53" y="223"/>
                      <a:pt x="53" y="224"/>
                      <a:pt x="53" y="225"/>
                    </a:cubicBezTo>
                    <a:cubicBezTo>
                      <a:pt x="53" y="236"/>
                      <a:pt x="53" y="236"/>
                      <a:pt x="53" y="236"/>
                    </a:cubicBezTo>
                    <a:cubicBezTo>
                      <a:pt x="53" y="237"/>
                      <a:pt x="53" y="237"/>
                      <a:pt x="53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8"/>
                      <a:pt x="54" y="238"/>
                      <a:pt x="54" y="238"/>
                    </a:cubicBezTo>
                    <a:cubicBezTo>
                      <a:pt x="54" y="239"/>
                      <a:pt x="54" y="239"/>
                      <a:pt x="55" y="240"/>
                    </a:cubicBezTo>
                    <a:cubicBezTo>
                      <a:pt x="55" y="240"/>
                      <a:pt x="55" y="240"/>
                      <a:pt x="55" y="240"/>
                    </a:cubicBezTo>
                    <a:cubicBezTo>
                      <a:pt x="56" y="240"/>
                      <a:pt x="56" y="241"/>
                      <a:pt x="56" y="241"/>
                    </a:cubicBezTo>
                    <a:cubicBezTo>
                      <a:pt x="56" y="242"/>
                      <a:pt x="56" y="243"/>
                      <a:pt x="56" y="244"/>
                    </a:cubicBezTo>
                    <a:cubicBezTo>
                      <a:pt x="56" y="245"/>
                      <a:pt x="56" y="245"/>
                      <a:pt x="56" y="246"/>
                    </a:cubicBezTo>
                    <a:cubicBezTo>
                      <a:pt x="56" y="247"/>
                      <a:pt x="56" y="247"/>
                      <a:pt x="56" y="247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57" y="247"/>
                      <a:pt x="57" y="247"/>
                      <a:pt x="57" y="249"/>
                    </a:cubicBezTo>
                    <a:cubicBezTo>
                      <a:pt x="57" y="249"/>
                      <a:pt x="57" y="249"/>
                      <a:pt x="57" y="250"/>
                    </a:cubicBezTo>
                    <a:cubicBezTo>
                      <a:pt x="57" y="250"/>
                      <a:pt x="57" y="251"/>
                      <a:pt x="57" y="251"/>
                    </a:cubicBezTo>
                    <a:cubicBezTo>
                      <a:pt x="57" y="251"/>
                      <a:pt x="57" y="252"/>
                      <a:pt x="57" y="252"/>
                    </a:cubicBezTo>
                    <a:cubicBezTo>
                      <a:pt x="57" y="253"/>
                      <a:pt x="57" y="253"/>
                      <a:pt x="57" y="253"/>
                    </a:cubicBezTo>
                    <a:cubicBezTo>
                      <a:pt x="57" y="255"/>
                      <a:pt x="58" y="257"/>
                      <a:pt x="59" y="258"/>
                    </a:cubicBezTo>
                    <a:cubicBezTo>
                      <a:pt x="59" y="258"/>
                      <a:pt x="59" y="258"/>
                      <a:pt x="59" y="258"/>
                    </a:cubicBezTo>
                    <a:cubicBezTo>
                      <a:pt x="61" y="259"/>
                      <a:pt x="61" y="259"/>
                      <a:pt x="61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2" y="261"/>
                      <a:pt x="62" y="261"/>
                      <a:pt x="62" y="261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63" y="262"/>
                      <a:pt x="63" y="262"/>
                      <a:pt x="63" y="262"/>
                    </a:cubicBezTo>
                    <a:cubicBezTo>
                      <a:pt x="63" y="262"/>
                      <a:pt x="63" y="262"/>
                      <a:pt x="63" y="262"/>
                    </a:cubicBezTo>
                    <a:cubicBezTo>
                      <a:pt x="63" y="263"/>
                      <a:pt x="63" y="263"/>
                      <a:pt x="64" y="263"/>
                    </a:cubicBezTo>
                    <a:cubicBezTo>
                      <a:pt x="64" y="264"/>
                      <a:pt x="64" y="264"/>
                      <a:pt x="64" y="264"/>
                    </a:cubicBezTo>
                    <a:cubicBezTo>
                      <a:pt x="64" y="265"/>
                      <a:pt x="65" y="265"/>
                      <a:pt x="65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6" y="267"/>
                      <a:pt x="66" y="268"/>
                      <a:pt x="67" y="269"/>
                    </a:cubicBezTo>
                    <a:cubicBezTo>
                      <a:pt x="67" y="269"/>
                      <a:pt x="68" y="269"/>
                      <a:pt x="68" y="270"/>
                    </a:cubicBezTo>
                    <a:cubicBezTo>
                      <a:pt x="69" y="270"/>
                      <a:pt x="70" y="271"/>
                      <a:pt x="70" y="272"/>
                    </a:cubicBezTo>
                    <a:cubicBezTo>
                      <a:pt x="70" y="273"/>
                      <a:pt x="70" y="273"/>
                      <a:pt x="70" y="273"/>
                    </a:cubicBezTo>
                    <a:cubicBezTo>
                      <a:pt x="70" y="273"/>
                      <a:pt x="70" y="273"/>
                      <a:pt x="70" y="273"/>
                    </a:cubicBezTo>
                    <a:cubicBezTo>
                      <a:pt x="70" y="273"/>
                      <a:pt x="70" y="273"/>
                      <a:pt x="70" y="274"/>
                    </a:cubicBezTo>
                    <a:cubicBezTo>
                      <a:pt x="70" y="274"/>
                      <a:pt x="70" y="274"/>
                      <a:pt x="70" y="274"/>
                    </a:cubicBezTo>
                    <a:cubicBezTo>
                      <a:pt x="70" y="274"/>
                      <a:pt x="70" y="274"/>
                      <a:pt x="70" y="274"/>
                    </a:cubicBezTo>
                    <a:cubicBezTo>
                      <a:pt x="70" y="274"/>
                      <a:pt x="70" y="275"/>
                      <a:pt x="71" y="275"/>
                    </a:cubicBezTo>
                    <a:cubicBezTo>
                      <a:pt x="72" y="276"/>
                      <a:pt x="72" y="276"/>
                      <a:pt x="72" y="276"/>
                    </a:cubicBezTo>
                    <a:cubicBezTo>
                      <a:pt x="72" y="276"/>
                      <a:pt x="72" y="277"/>
                      <a:pt x="73" y="277"/>
                    </a:cubicBezTo>
                    <a:cubicBezTo>
                      <a:pt x="73" y="277"/>
                      <a:pt x="73" y="277"/>
                      <a:pt x="73" y="277"/>
                    </a:cubicBezTo>
                    <a:cubicBezTo>
                      <a:pt x="73" y="278"/>
                      <a:pt x="73" y="278"/>
                      <a:pt x="74" y="278"/>
                    </a:cubicBezTo>
                    <a:cubicBezTo>
                      <a:pt x="74" y="279"/>
                      <a:pt x="74" y="279"/>
                      <a:pt x="74" y="279"/>
                    </a:cubicBezTo>
                    <a:cubicBezTo>
                      <a:pt x="75" y="280"/>
                      <a:pt x="76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1"/>
                      <a:pt x="77" y="281"/>
                      <a:pt x="77" y="281"/>
                    </a:cubicBezTo>
                    <a:cubicBezTo>
                      <a:pt x="78" y="281"/>
                      <a:pt x="78" y="281"/>
                      <a:pt x="78" y="281"/>
                    </a:cubicBezTo>
                    <a:cubicBezTo>
                      <a:pt x="79" y="281"/>
                      <a:pt x="79" y="281"/>
                      <a:pt x="79" y="281"/>
                    </a:cubicBezTo>
                    <a:cubicBezTo>
                      <a:pt x="79" y="281"/>
                      <a:pt x="79" y="281"/>
                      <a:pt x="79" y="281"/>
                    </a:cubicBezTo>
                    <a:cubicBezTo>
                      <a:pt x="80" y="281"/>
                      <a:pt x="80" y="281"/>
                      <a:pt x="80" y="281"/>
                    </a:cubicBezTo>
                    <a:cubicBezTo>
                      <a:pt x="80" y="281"/>
                      <a:pt x="80" y="281"/>
                      <a:pt x="80" y="281"/>
                    </a:cubicBezTo>
                    <a:cubicBezTo>
                      <a:pt x="80" y="281"/>
                      <a:pt x="80" y="281"/>
                      <a:pt x="80" y="281"/>
                    </a:cubicBezTo>
                    <a:cubicBezTo>
                      <a:pt x="80" y="283"/>
                      <a:pt x="80" y="283"/>
                      <a:pt x="80" y="283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1" y="283"/>
                      <a:pt x="82" y="283"/>
                      <a:pt x="82" y="283"/>
                    </a:cubicBezTo>
                    <a:cubicBezTo>
                      <a:pt x="83" y="283"/>
                      <a:pt x="84" y="283"/>
                      <a:pt x="84" y="282"/>
                    </a:cubicBezTo>
                    <a:cubicBezTo>
                      <a:pt x="85" y="282"/>
                      <a:pt x="85" y="281"/>
                      <a:pt x="85" y="281"/>
                    </a:cubicBezTo>
                    <a:cubicBezTo>
                      <a:pt x="84" y="280"/>
                      <a:pt x="84" y="280"/>
                      <a:pt x="84" y="279"/>
                    </a:cubicBezTo>
                    <a:cubicBezTo>
                      <a:pt x="83" y="278"/>
                      <a:pt x="83" y="278"/>
                      <a:pt x="83" y="278"/>
                    </a:cubicBezTo>
                    <a:cubicBezTo>
                      <a:pt x="83" y="278"/>
                      <a:pt x="83" y="278"/>
                      <a:pt x="83" y="278"/>
                    </a:cubicBezTo>
                    <a:cubicBezTo>
                      <a:pt x="83" y="278"/>
                      <a:pt x="83" y="278"/>
                      <a:pt x="83" y="278"/>
                    </a:cubicBezTo>
                    <a:cubicBezTo>
                      <a:pt x="84" y="278"/>
                      <a:pt x="84" y="278"/>
                      <a:pt x="84" y="278"/>
                    </a:cubicBezTo>
                    <a:cubicBezTo>
                      <a:pt x="85" y="278"/>
                      <a:pt x="85" y="278"/>
                      <a:pt x="85" y="278"/>
                    </a:cubicBezTo>
                    <a:cubicBezTo>
                      <a:pt x="85" y="278"/>
                      <a:pt x="85" y="278"/>
                      <a:pt x="85" y="278"/>
                    </a:cubicBezTo>
                    <a:cubicBezTo>
                      <a:pt x="85" y="277"/>
                      <a:pt x="85" y="277"/>
                      <a:pt x="85" y="276"/>
                    </a:cubicBezTo>
                    <a:cubicBezTo>
                      <a:pt x="85" y="276"/>
                      <a:pt x="85" y="275"/>
                      <a:pt x="84" y="275"/>
                    </a:cubicBezTo>
                    <a:cubicBezTo>
                      <a:pt x="84" y="274"/>
                      <a:pt x="83" y="274"/>
                      <a:pt x="82" y="274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1"/>
                      <a:pt x="82" y="270"/>
                      <a:pt x="82" y="270"/>
                    </a:cubicBezTo>
                    <a:cubicBezTo>
                      <a:pt x="82" y="270"/>
                      <a:pt x="81" y="269"/>
                      <a:pt x="81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0" y="268"/>
                      <a:pt x="80" y="267"/>
                      <a:pt x="80" y="266"/>
                    </a:cubicBezTo>
                    <a:cubicBezTo>
                      <a:pt x="80" y="266"/>
                      <a:pt x="80" y="265"/>
                      <a:pt x="80" y="265"/>
                    </a:cubicBezTo>
                    <a:cubicBezTo>
                      <a:pt x="80" y="264"/>
                      <a:pt x="80" y="263"/>
                      <a:pt x="80" y="263"/>
                    </a:cubicBezTo>
                    <a:cubicBezTo>
                      <a:pt x="79" y="262"/>
                      <a:pt x="79" y="262"/>
                      <a:pt x="79" y="262"/>
                    </a:cubicBezTo>
                    <a:cubicBezTo>
                      <a:pt x="79" y="262"/>
                      <a:pt x="79" y="262"/>
                      <a:pt x="79" y="262"/>
                    </a:cubicBezTo>
                    <a:cubicBezTo>
                      <a:pt x="79" y="261"/>
                      <a:pt x="79" y="261"/>
                      <a:pt x="79" y="261"/>
                    </a:cubicBezTo>
                    <a:cubicBezTo>
                      <a:pt x="78" y="261"/>
                      <a:pt x="78" y="261"/>
                      <a:pt x="78" y="261"/>
                    </a:cubicBezTo>
                    <a:cubicBezTo>
                      <a:pt x="78" y="261"/>
                      <a:pt x="78" y="261"/>
                      <a:pt x="78" y="261"/>
                    </a:cubicBezTo>
                    <a:cubicBezTo>
                      <a:pt x="78" y="260"/>
                      <a:pt x="78" y="260"/>
                      <a:pt x="78" y="260"/>
                    </a:cubicBezTo>
                    <a:cubicBezTo>
                      <a:pt x="78" y="260"/>
                      <a:pt x="78" y="260"/>
                      <a:pt x="78" y="260"/>
                    </a:cubicBezTo>
                    <a:cubicBezTo>
                      <a:pt x="78" y="260"/>
                      <a:pt x="78" y="260"/>
                      <a:pt x="78" y="260"/>
                    </a:cubicBezTo>
                    <a:cubicBezTo>
                      <a:pt x="79" y="260"/>
                      <a:pt x="79" y="260"/>
                      <a:pt x="79" y="260"/>
                    </a:cubicBezTo>
                    <a:cubicBezTo>
                      <a:pt x="80" y="259"/>
                      <a:pt x="80" y="258"/>
                      <a:pt x="81" y="257"/>
                    </a:cubicBezTo>
                    <a:cubicBezTo>
                      <a:pt x="81" y="256"/>
                      <a:pt x="81" y="256"/>
                      <a:pt x="81" y="256"/>
                    </a:cubicBezTo>
                    <a:cubicBezTo>
                      <a:pt x="81" y="256"/>
                      <a:pt x="81" y="255"/>
                      <a:pt x="81" y="255"/>
                    </a:cubicBezTo>
                    <a:cubicBezTo>
                      <a:pt x="82" y="255"/>
                      <a:pt x="82" y="255"/>
                      <a:pt x="82" y="255"/>
                    </a:cubicBezTo>
                    <a:cubicBezTo>
                      <a:pt x="82" y="255"/>
                      <a:pt x="83" y="255"/>
                      <a:pt x="83" y="255"/>
                    </a:cubicBezTo>
                    <a:cubicBezTo>
                      <a:pt x="85" y="256"/>
                      <a:pt x="85" y="256"/>
                      <a:pt x="85" y="256"/>
                    </a:cubicBezTo>
                    <a:cubicBezTo>
                      <a:pt x="85" y="255"/>
                      <a:pt x="85" y="255"/>
                      <a:pt x="85" y="255"/>
                    </a:cubicBezTo>
                    <a:cubicBezTo>
                      <a:pt x="85" y="254"/>
                      <a:pt x="85" y="254"/>
                      <a:pt x="85" y="254"/>
                    </a:cubicBezTo>
                    <a:cubicBezTo>
                      <a:pt x="85" y="254"/>
                      <a:pt x="85" y="254"/>
                      <a:pt x="85" y="254"/>
                    </a:cubicBezTo>
                    <a:cubicBezTo>
                      <a:pt x="85" y="254"/>
                      <a:pt x="85" y="254"/>
                      <a:pt x="85" y="254"/>
                    </a:cubicBezTo>
                    <a:cubicBezTo>
                      <a:pt x="86" y="254"/>
                      <a:pt x="86" y="254"/>
                      <a:pt x="86" y="254"/>
                    </a:cubicBezTo>
                    <a:cubicBezTo>
                      <a:pt x="87" y="254"/>
                      <a:pt x="88" y="253"/>
                      <a:pt x="89" y="252"/>
                    </a:cubicBezTo>
                    <a:cubicBezTo>
                      <a:pt x="90" y="251"/>
                      <a:pt x="89" y="250"/>
                      <a:pt x="88" y="249"/>
                    </a:cubicBezTo>
                    <a:cubicBezTo>
                      <a:pt x="88" y="248"/>
                      <a:pt x="88" y="248"/>
                      <a:pt x="88" y="247"/>
                    </a:cubicBezTo>
                    <a:cubicBezTo>
                      <a:pt x="88" y="246"/>
                      <a:pt x="88" y="246"/>
                      <a:pt x="88" y="246"/>
                    </a:cubicBezTo>
                    <a:cubicBezTo>
                      <a:pt x="87" y="246"/>
                      <a:pt x="87" y="246"/>
                      <a:pt x="87" y="246"/>
                    </a:cubicBezTo>
                    <a:cubicBezTo>
                      <a:pt x="86" y="246"/>
                      <a:pt x="86" y="246"/>
                      <a:pt x="86" y="246"/>
                    </a:cubicBezTo>
                    <a:cubicBezTo>
                      <a:pt x="85" y="246"/>
                      <a:pt x="85" y="246"/>
                      <a:pt x="85" y="246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90" y="245"/>
                      <a:pt x="90" y="245"/>
                      <a:pt x="90" y="245"/>
                    </a:cubicBezTo>
                    <a:cubicBezTo>
                      <a:pt x="90" y="244"/>
                      <a:pt x="90" y="244"/>
                      <a:pt x="90" y="244"/>
                    </a:cubicBezTo>
                    <a:cubicBezTo>
                      <a:pt x="91" y="244"/>
                      <a:pt x="91" y="244"/>
                      <a:pt x="91" y="244"/>
                    </a:cubicBezTo>
                    <a:cubicBezTo>
                      <a:pt x="91" y="244"/>
                      <a:pt x="91" y="244"/>
                      <a:pt x="91" y="244"/>
                    </a:cubicBezTo>
                    <a:cubicBezTo>
                      <a:pt x="92" y="244"/>
                      <a:pt x="92" y="244"/>
                      <a:pt x="92" y="244"/>
                    </a:cubicBezTo>
                    <a:cubicBezTo>
                      <a:pt x="92" y="243"/>
                      <a:pt x="92" y="243"/>
                      <a:pt x="92" y="243"/>
                    </a:cubicBezTo>
                    <a:cubicBezTo>
                      <a:pt x="92" y="242"/>
                      <a:pt x="92" y="242"/>
                      <a:pt x="92" y="242"/>
                    </a:cubicBezTo>
                    <a:cubicBezTo>
                      <a:pt x="92" y="241"/>
                      <a:pt x="92" y="240"/>
                      <a:pt x="92" y="240"/>
                    </a:cubicBezTo>
                    <a:cubicBezTo>
                      <a:pt x="92" y="240"/>
                      <a:pt x="92" y="240"/>
                      <a:pt x="92" y="240"/>
                    </a:cubicBezTo>
                    <a:cubicBezTo>
                      <a:pt x="92" y="240"/>
                      <a:pt x="92" y="240"/>
                      <a:pt x="92" y="240"/>
                    </a:cubicBezTo>
                    <a:cubicBezTo>
                      <a:pt x="92" y="240"/>
                      <a:pt x="93" y="240"/>
                      <a:pt x="93" y="239"/>
                    </a:cubicBezTo>
                    <a:cubicBezTo>
                      <a:pt x="94" y="239"/>
                      <a:pt x="94" y="239"/>
                      <a:pt x="94" y="239"/>
                    </a:cubicBezTo>
                    <a:cubicBezTo>
                      <a:pt x="95" y="238"/>
                      <a:pt x="96" y="237"/>
                      <a:pt x="97" y="236"/>
                    </a:cubicBezTo>
                    <a:cubicBezTo>
                      <a:pt x="98" y="235"/>
                      <a:pt x="98" y="234"/>
                      <a:pt x="98" y="233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9" y="224"/>
                      <a:pt x="99" y="224"/>
                      <a:pt x="99" y="224"/>
                    </a:cubicBezTo>
                    <a:cubicBezTo>
                      <a:pt x="99" y="223"/>
                      <a:pt x="99" y="223"/>
                      <a:pt x="99" y="223"/>
                    </a:cubicBezTo>
                    <a:cubicBezTo>
                      <a:pt x="99" y="223"/>
                      <a:pt x="99" y="222"/>
                      <a:pt x="100" y="222"/>
                    </a:cubicBezTo>
                    <a:cubicBezTo>
                      <a:pt x="100" y="221"/>
                      <a:pt x="100" y="221"/>
                      <a:pt x="101" y="220"/>
                    </a:cubicBezTo>
                    <a:cubicBezTo>
                      <a:pt x="101" y="220"/>
                      <a:pt x="101" y="220"/>
                      <a:pt x="101" y="220"/>
                    </a:cubicBezTo>
                    <a:cubicBezTo>
                      <a:pt x="101" y="219"/>
                      <a:pt x="101" y="219"/>
                      <a:pt x="103" y="218"/>
                    </a:cubicBezTo>
                    <a:cubicBezTo>
                      <a:pt x="103" y="218"/>
                      <a:pt x="104" y="218"/>
                      <a:pt x="105" y="218"/>
                    </a:cubicBezTo>
                    <a:cubicBezTo>
                      <a:pt x="105" y="218"/>
                      <a:pt x="106" y="218"/>
                      <a:pt x="106" y="218"/>
                    </a:cubicBezTo>
                    <a:cubicBezTo>
                      <a:pt x="107" y="218"/>
                      <a:pt x="107" y="218"/>
                      <a:pt x="108" y="218"/>
                    </a:cubicBezTo>
                    <a:cubicBezTo>
                      <a:pt x="109" y="218"/>
                      <a:pt x="109" y="218"/>
                      <a:pt x="109" y="218"/>
                    </a:cubicBezTo>
                    <a:cubicBezTo>
                      <a:pt x="110" y="218"/>
                      <a:pt x="111" y="218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2" y="217"/>
                      <a:pt x="112" y="217"/>
                      <a:pt x="112" y="217"/>
                    </a:cubicBezTo>
                    <a:cubicBezTo>
                      <a:pt x="112" y="216"/>
                      <a:pt x="112" y="216"/>
                      <a:pt x="112" y="216"/>
                    </a:cubicBezTo>
                    <a:cubicBezTo>
                      <a:pt x="112" y="215"/>
                      <a:pt x="112" y="215"/>
                      <a:pt x="112" y="215"/>
                    </a:cubicBezTo>
                    <a:cubicBezTo>
                      <a:pt x="112" y="215"/>
                      <a:pt x="112" y="214"/>
                      <a:pt x="112" y="214"/>
                    </a:cubicBezTo>
                    <a:cubicBezTo>
                      <a:pt x="113" y="214"/>
                      <a:pt x="113" y="214"/>
                      <a:pt x="113" y="214"/>
                    </a:cubicBezTo>
                    <a:cubicBezTo>
                      <a:pt x="113" y="214"/>
                      <a:pt x="113" y="214"/>
                      <a:pt x="114" y="213"/>
                    </a:cubicBezTo>
                    <a:cubicBezTo>
                      <a:pt x="114" y="213"/>
                      <a:pt x="115" y="213"/>
                      <a:pt x="115" y="213"/>
                    </a:cubicBezTo>
                    <a:cubicBezTo>
                      <a:pt x="115" y="212"/>
                      <a:pt x="115" y="212"/>
                      <a:pt x="115" y="212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17" y="212"/>
                      <a:pt x="118" y="212"/>
                      <a:pt x="118" y="211"/>
                    </a:cubicBezTo>
                    <a:cubicBezTo>
                      <a:pt x="118" y="211"/>
                      <a:pt x="119" y="210"/>
                      <a:pt x="119" y="210"/>
                    </a:cubicBezTo>
                    <a:cubicBezTo>
                      <a:pt x="119" y="209"/>
                      <a:pt x="119" y="208"/>
                      <a:pt x="120" y="207"/>
                    </a:cubicBezTo>
                    <a:cubicBezTo>
                      <a:pt x="120" y="207"/>
                      <a:pt x="121" y="207"/>
                      <a:pt x="121" y="207"/>
                    </a:cubicBezTo>
                    <a:cubicBezTo>
                      <a:pt x="123" y="206"/>
                      <a:pt x="124" y="205"/>
                      <a:pt x="124" y="204"/>
                    </a:cubicBezTo>
                    <a:cubicBezTo>
                      <a:pt x="123" y="203"/>
                      <a:pt x="123" y="201"/>
                      <a:pt x="123" y="199"/>
                    </a:cubicBezTo>
                    <a:cubicBezTo>
                      <a:pt x="123" y="199"/>
                      <a:pt x="123" y="198"/>
                      <a:pt x="123" y="197"/>
                    </a:cubicBezTo>
                    <a:cubicBezTo>
                      <a:pt x="123" y="191"/>
                      <a:pt x="123" y="191"/>
                      <a:pt x="123" y="191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2" y="190"/>
                      <a:pt x="122" y="190"/>
                      <a:pt x="122" y="190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8"/>
                      <a:pt x="122" y="188"/>
                      <a:pt x="122" y="188"/>
                    </a:cubicBezTo>
                    <a:cubicBezTo>
                      <a:pt x="122" y="188"/>
                      <a:pt x="122" y="188"/>
                      <a:pt x="122" y="188"/>
                    </a:cubicBezTo>
                    <a:cubicBezTo>
                      <a:pt x="124" y="188"/>
                      <a:pt x="124" y="188"/>
                      <a:pt x="124" y="188"/>
                    </a:cubicBezTo>
                    <a:cubicBezTo>
                      <a:pt x="124" y="188"/>
                      <a:pt x="124" y="188"/>
                      <a:pt x="124" y="188"/>
                    </a:cubicBezTo>
                    <a:cubicBezTo>
                      <a:pt x="125" y="188"/>
                      <a:pt x="125" y="188"/>
                      <a:pt x="125" y="188"/>
                    </a:cubicBezTo>
                    <a:cubicBezTo>
                      <a:pt x="126" y="188"/>
                      <a:pt x="126" y="187"/>
                      <a:pt x="126" y="187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7" y="185"/>
                      <a:pt x="127" y="185"/>
                      <a:pt x="127" y="185"/>
                    </a:cubicBezTo>
                    <a:cubicBezTo>
                      <a:pt x="128" y="185"/>
                      <a:pt x="128" y="185"/>
                      <a:pt x="128" y="185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9" y="184"/>
                      <a:pt x="129" y="183"/>
                    </a:cubicBezTo>
                    <a:cubicBezTo>
                      <a:pt x="129" y="183"/>
                      <a:pt x="130" y="182"/>
                      <a:pt x="130" y="182"/>
                    </a:cubicBezTo>
                    <a:cubicBezTo>
                      <a:pt x="131" y="180"/>
                      <a:pt x="132" y="179"/>
                      <a:pt x="133" y="179"/>
                    </a:cubicBezTo>
                    <a:cubicBezTo>
                      <a:pt x="134" y="178"/>
                      <a:pt x="134" y="178"/>
                      <a:pt x="134" y="178"/>
                    </a:cubicBezTo>
                    <a:cubicBezTo>
                      <a:pt x="135" y="177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4"/>
                      <a:pt x="133" y="174"/>
                      <a:pt x="134" y="172"/>
                    </a:cubicBezTo>
                    <a:cubicBezTo>
                      <a:pt x="134" y="172"/>
                      <a:pt x="134" y="172"/>
                      <a:pt x="134" y="172"/>
                    </a:cubicBezTo>
                    <a:cubicBezTo>
                      <a:pt x="134" y="172"/>
                      <a:pt x="134" y="172"/>
                      <a:pt x="134" y="172"/>
                    </a:cubicBezTo>
                    <a:cubicBezTo>
                      <a:pt x="135" y="172"/>
                      <a:pt x="135" y="172"/>
                      <a:pt x="135" y="172"/>
                    </a:cubicBezTo>
                    <a:cubicBezTo>
                      <a:pt x="135" y="166"/>
                      <a:pt x="135" y="166"/>
                      <a:pt x="135" y="166"/>
                    </a:cubicBezTo>
                    <a:cubicBezTo>
                      <a:pt x="134" y="166"/>
                      <a:pt x="134" y="166"/>
                      <a:pt x="134" y="166"/>
                    </a:cubicBezTo>
                    <a:cubicBezTo>
                      <a:pt x="134" y="166"/>
                      <a:pt x="134" y="166"/>
                      <a:pt x="133" y="166"/>
                    </a:cubicBezTo>
                    <a:cubicBezTo>
                      <a:pt x="133" y="166"/>
                      <a:pt x="133" y="166"/>
                      <a:pt x="133" y="166"/>
                    </a:cubicBezTo>
                    <a:cubicBezTo>
                      <a:pt x="133" y="166"/>
                      <a:pt x="133" y="166"/>
                      <a:pt x="133" y="166"/>
                    </a:cubicBezTo>
                    <a:cubicBezTo>
                      <a:pt x="134" y="165"/>
                      <a:pt x="134" y="165"/>
                      <a:pt x="134" y="165"/>
                    </a:cubicBezTo>
                    <a:cubicBezTo>
                      <a:pt x="133" y="165"/>
                      <a:pt x="133" y="165"/>
                      <a:pt x="133" y="165"/>
                    </a:cubicBezTo>
                    <a:cubicBezTo>
                      <a:pt x="132" y="165"/>
                      <a:pt x="132" y="165"/>
                      <a:pt x="131" y="165"/>
                    </a:cubicBezTo>
                    <a:cubicBezTo>
                      <a:pt x="131" y="165"/>
                      <a:pt x="131" y="165"/>
                      <a:pt x="130" y="165"/>
                    </a:cubicBezTo>
                    <a:cubicBezTo>
                      <a:pt x="128" y="165"/>
                      <a:pt x="128" y="164"/>
                      <a:pt x="127" y="164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2"/>
                      <a:pt x="125" y="162"/>
                      <a:pt x="125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3" y="161"/>
                      <a:pt x="123" y="161"/>
                      <a:pt x="122" y="160"/>
                    </a:cubicBezTo>
                    <a:cubicBezTo>
                      <a:pt x="122" y="160"/>
                      <a:pt x="122" y="160"/>
                      <a:pt x="122" y="160"/>
                    </a:cubicBezTo>
                    <a:cubicBezTo>
                      <a:pt x="122" y="159"/>
                      <a:pt x="121" y="159"/>
                      <a:pt x="121" y="159"/>
                    </a:cubicBezTo>
                    <a:cubicBezTo>
                      <a:pt x="121" y="159"/>
                      <a:pt x="121" y="159"/>
                      <a:pt x="121" y="159"/>
                    </a:cubicBezTo>
                    <a:cubicBezTo>
                      <a:pt x="120" y="159"/>
                      <a:pt x="120" y="159"/>
                      <a:pt x="120" y="159"/>
                    </a:cubicBezTo>
                    <a:cubicBezTo>
                      <a:pt x="119" y="159"/>
                      <a:pt x="119" y="159"/>
                      <a:pt x="119" y="159"/>
                    </a:cubicBezTo>
                    <a:cubicBezTo>
                      <a:pt x="119" y="159"/>
                      <a:pt x="119" y="159"/>
                      <a:pt x="119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7" y="159"/>
                      <a:pt x="117" y="159"/>
                      <a:pt x="117" y="159"/>
                    </a:cubicBezTo>
                    <a:cubicBezTo>
                      <a:pt x="117" y="159"/>
                      <a:pt x="116" y="159"/>
                      <a:pt x="116" y="159"/>
                    </a:cubicBezTo>
                    <a:cubicBezTo>
                      <a:pt x="115" y="159"/>
                      <a:pt x="115" y="158"/>
                      <a:pt x="115" y="158"/>
                    </a:cubicBezTo>
                    <a:cubicBezTo>
                      <a:pt x="115" y="157"/>
                      <a:pt x="114" y="157"/>
                      <a:pt x="112" y="157"/>
                    </a:cubicBezTo>
                    <a:cubicBezTo>
                      <a:pt x="112" y="157"/>
                      <a:pt x="111" y="157"/>
                      <a:pt x="110" y="157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08" y="157"/>
                      <a:pt x="108" y="157"/>
                      <a:pt x="108" y="157"/>
                    </a:cubicBezTo>
                    <a:cubicBezTo>
                      <a:pt x="108" y="158"/>
                      <a:pt x="108" y="158"/>
                      <a:pt x="108" y="158"/>
                    </a:cubicBezTo>
                    <a:cubicBezTo>
                      <a:pt x="108" y="157"/>
                      <a:pt x="108" y="156"/>
                      <a:pt x="107" y="156"/>
                    </a:cubicBezTo>
                    <a:cubicBezTo>
                      <a:pt x="106" y="156"/>
                      <a:pt x="106" y="156"/>
                      <a:pt x="105" y="156"/>
                    </a:cubicBezTo>
                    <a:cubicBezTo>
                      <a:pt x="105" y="156"/>
                      <a:pt x="104" y="156"/>
                      <a:pt x="104" y="156"/>
                    </a:cubicBezTo>
                    <a:cubicBezTo>
                      <a:pt x="103" y="156"/>
                      <a:pt x="103" y="156"/>
                      <a:pt x="103" y="156"/>
                    </a:cubicBezTo>
                    <a:cubicBezTo>
                      <a:pt x="103" y="155"/>
                      <a:pt x="103" y="155"/>
                      <a:pt x="103" y="155"/>
                    </a:cubicBezTo>
                    <a:cubicBezTo>
                      <a:pt x="103" y="155"/>
                      <a:pt x="103" y="155"/>
                      <a:pt x="102" y="155"/>
                    </a:cubicBezTo>
                    <a:cubicBezTo>
                      <a:pt x="102" y="155"/>
                      <a:pt x="102" y="155"/>
                      <a:pt x="102" y="155"/>
                    </a:cubicBezTo>
                    <a:cubicBezTo>
                      <a:pt x="102" y="155"/>
                      <a:pt x="102" y="155"/>
                      <a:pt x="102" y="155"/>
                    </a:cubicBez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4"/>
                      <a:pt x="101" y="153"/>
                      <a:pt x="101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3" y="153"/>
                      <a:pt x="93" y="153"/>
                      <a:pt x="92" y="153"/>
                    </a:cubicBezTo>
                    <a:cubicBezTo>
                      <a:pt x="92" y="153"/>
                      <a:pt x="92" y="153"/>
                      <a:pt x="92" y="153"/>
                    </a:cubicBezTo>
                    <a:cubicBezTo>
                      <a:pt x="91" y="153"/>
                      <a:pt x="91" y="153"/>
                      <a:pt x="91" y="153"/>
                    </a:cubicBezTo>
                    <a:cubicBezTo>
                      <a:pt x="90" y="153"/>
                      <a:pt x="90" y="153"/>
                      <a:pt x="90" y="153"/>
                    </a:cubicBezTo>
                    <a:cubicBezTo>
                      <a:pt x="89" y="153"/>
                      <a:pt x="89" y="153"/>
                      <a:pt x="89" y="153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2"/>
                      <a:pt x="91" y="152"/>
                      <a:pt x="92" y="151"/>
                    </a:cubicBezTo>
                    <a:cubicBezTo>
                      <a:pt x="92" y="151"/>
                      <a:pt x="92" y="151"/>
                      <a:pt x="92" y="151"/>
                    </a:cubicBezTo>
                    <a:cubicBezTo>
                      <a:pt x="95" y="151"/>
                      <a:pt x="95" y="151"/>
                      <a:pt x="95" y="151"/>
                    </a:cubicBezTo>
                    <a:cubicBezTo>
                      <a:pt x="95" y="151"/>
                      <a:pt x="95" y="151"/>
                      <a:pt x="95" y="151"/>
                    </a:cubicBezTo>
                    <a:cubicBezTo>
                      <a:pt x="96" y="150"/>
                      <a:pt x="96" y="150"/>
                      <a:pt x="96" y="150"/>
                    </a:cubicBezTo>
                    <a:cubicBezTo>
                      <a:pt x="96" y="150"/>
                      <a:pt x="96" y="150"/>
                      <a:pt x="96" y="149"/>
                    </a:cubicBezTo>
                    <a:cubicBezTo>
                      <a:pt x="96" y="149"/>
                      <a:pt x="96" y="149"/>
                      <a:pt x="96" y="149"/>
                    </a:cubicBezTo>
                    <a:cubicBezTo>
                      <a:pt x="96" y="148"/>
                      <a:pt x="96" y="147"/>
                      <a:pt x="95" y="146"/>
                    </a:cubicBezTo>
                    <a:cubicBezTo>
                      <a:pt x="94" y="145"/>
                      <a:pt x="93" y="144"/>
                      <a:pt x="92" y="144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0" y="143"/>
                      <a:pt x="90" y="143"/>
                      <a:pt x="90" y="143"/>
                    </a:cubicBezTo>
                    <a:cubicBezTo>
                      <a:pt x="90" y="142"/>
                      <a:pt x="90" y="142"/>
                      <a:pt x="90" y="142"/>
                    </a:cubicBezTo>
                    <a:cubicBezTo>
                      <a:pt x="89" y="141"/>
                      <a:pt x="88" y="141"/>
                      <a:pt x="8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87" y="139"/>
                      <a:pt x="87" y="139"/>
                      <a:pt x="87" y="138"/>
                    </a:cubicBezTo>
                    <a:cubicBezTo>
                      <a:pt x="86" y="137"/>
                      <a:pt x="86" y="137"/>
                      <a:pt x="85" y="136"/>
                    </a:cubicBezTo>
                    <a:cubicBezTo>
                      <a:pt x="84" y="136"/>
                      <a:pt x="84" y="136"/>
                      <a:pt x="84" y="136"/>
                    </a:cubicBezTo>
                    <a:cubicBezTo>
                      <a:pt x="84" y="135"/>
                      <a:pt x="83" y="135"/>
                      <a:pt x="83" y="135"/>
                    </a:cubicBezTo>
                    <a:cubicBezTo>
                      <a:pt x="83" y="134"/>
                      <a:pt x="83" y="134"/>
                      <a:pt x="83" y="134"/>
                    </a:cubicBezTo>
                    <a:cubicBezTo>
                      <a:pt x="82" y="134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8" y="133"/>
                      <a:pt x="78" y="133"/>
                      <a:pt x="78" y="133"/>
                    </a:cubicBezTo>
                    <a:cubicBezTo>
                      <a:pt x="78" y="131"/>
                      <a:pt x="78" y="131"/>
                      <a:pt x="78" y="131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6" y="132"/>
                      <a:pt x="75" y="132"/>
                      <a:pt x="75" y="132"/>
                    </a:cubicBezTo>
                    <a:cubicBezTo>
                      <a:pt x="74" y="132"/>
                      <a:pt x="74" y="132"/>
                      <a:pt x="73" y="131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72" y="130"/>
                      <a:pt x="72" y="130"/>
                      <a:pt x="72" y="130"/>
                    </a:cubicBezTo>
                    <a:cubicBezTo>
                      <a:pt x="72" y="130"/>
                      <a:pt x="72" y="129"/>
                      <a:pt x="71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28"/>
                      <a:pt x="70" y="128"/>
                      <a:pt x="70" y="128"/>
                    </a:cubicBezTo>
                    <a:cubicBezTo>
                      <a:pt x="70" y="128"/>
                      <a:pt x="70" y="128"/>
                      <a:pt x="70" y="127"/>
                    </a:cubicBezTo>
                    <a:cubicBezTo>
                      <a:pt x="69" y="126"/>
                      <a:pt x="68" y="126"/>
                      <a:pt x="68" y="126"/>
                    </a:cubicBezTo>
                    <a:cubicBezTo>
                      <a:pt x="67" y="126"/>
                      <a:pt x="66" y="126"/>
                      <a:pt x="66" y="126"/>
                    </a:cubicBezTo>
                    <a:cubicBezTo>
                      <a:pt x="65" y="126"/>
                      <a:pt x="65" y="126"/>
                      <a:pt x="65" y="126"/>
                    </a:cubicBezTo>
                    <a:cubicBezTo>
                      <a:pt x="64" y="126"/>
                      <a:pt x="64" y="126"/>
                      <a:pt x="63" y="126"/>
                    </a:cubicBezTo>
                    <a:cubicBezTo>
                      <a:pt x="64" y="125"/>
                      <a:pt x="64" y="125"/>
                      <a:pt x="64" y="125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3" y="122"/>
                      <a:pt x="63" y="122"/>
                      <a:pt x="63" y="122"/>
                    </a:cubicBezTo>
                    <a:cubicBezTo>
                      <a:pt x="61" y="122"/>
                      <a:pt x="61" y="122"/>
                      <a:pt x="61" y="122"/>
                    </a:cubicBezTo>
                    <a:cubicBezTo>
                      <a:pt x="60" y="122"/>
                      <a:pt x="60" y="122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3"/>
                      <a:pt x="57" y="122"/>
                      <a:pt x="57" y="121"/>
                    </a:cubicBezTo>
                    <a:cubicBezTo>
                      <a:pt x="58" y="120"/>
                      <a:pt x="58" y="120"/>
                      <a:pt x="58" y="120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5" y="120"/>
                      <a:pt x="55" y="121"/>
                      <a:pt x="54" y="121"/>
                    </a:cubicBezTo>
                    <a:cubicBezTo>
                      <a:pt x="53" y="121"/>
                      <a:pt x="52" y="120"/>
                      <a:pt x="52" y="120"/>
                    </a:cubicBezTo>
                    <a:cubicBezTo>
                      <a:pt x="51" y="120"/>
                      <a:pt x="50" y="119"/>
                      <a:pt x="50" y="119"/>
                    </a:cubicBezTo>
                    <a:cubicBezTo>
                      <a:pt x="49" y="119"/>
                      <a:pt x="49" y="118"/>
                      <a:pt x="48" y="118"/>
                    </a:cubicBezTo>
                    <a:cubicBezTo>
                      <a:pt x="47" y="118"/>
                      <a:pt x="46" y="117"/>
                      <a:pt x="46" y="117"/>
                    </a:cubicBezTo>
                    <a:cubicBezTo>
                      <a:pt x="45" y="117"/>
                      <a:pt x="45" y="117"/>
                      <a:pt x="45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43" y="117"/>
                      <a:pt x="43" y="118"/>
                      <a:pt x="43" y="118"/>
                    </a:cubicBezTo>
                    <a:cubicBezTo>
                      <a:pt x="43" y="118"/>
                      <a:pt x="43" y="118"/>
                      <a:pt x="43" y="118"/>
                    </a:cubicBezTo>
                    <a:cubicBezTo>
                      <a:pt x="42" y="117"/>
                      <a:pt x="40" y="117"/>
                      <a:pt x="39" y="117"/>
                    </a:cubicBezTo>
                    <a:cubicBezTo>
                      <a:pt x="38" y="117"/>
                      <a:pt x="38" y="117"/>
                      <a:pt x="38" y="117"/>
                    </a:cubicBezTo>
                    <a:cubicBezTo>
                      <a:pt x="38" y="118"/>
                      <a:pt x="38" y="118"/>
                      <a:pt x="38" y="118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7" y="119"/>
                      <a:pt x="37" y="119"/>
                      <a:pt x="37" y="119"/>
                    </a:cubicBezTo>
                    <a:cubicBezTo>
                      <a:pt x="37" y="119"/>
                      <a:pt x="36" y="119"/>
                      <a:pt x="35" y="120"/>
                    </a:cubicBezTo>
                    <a:cubicBezTo>
                      <a:pt x="35" y="120"/>
                      <a:pt x="35" y="120"/>
                      <a:pt x="34" y="120"/>
                    </a:cubicBezTo>
                    <a:cubicBezTo>
                      <a:pt x="33" y="120"/>
                      <a:pt x="33" y="120"/>
                      <a:pt x="33" y="120"/>
                    </a:cubicBezTo>
                    <a:cubicBezTo>
                      <a:pt x="32" y="120"/>
                      <a:pt x="32" y="120"/>
                      <a:pt x="32" y="120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31" y="122"/>
                      <a:pt x="32" y="122"/>
                      <a:pt x="32" y="123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33" y="125"/>
                      <a:pt x="33" y="126"/>
                      <a:pt x="32" y="126"/>
                    </a:cubicBezTo>
                    <a:cubicBezTo>
                      <a:pt x="32" y="126"/>
                      <a:pt x="32" y="126"/>
                      <a:pt x="32" y="126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0" y="125"/>
                      <a:pt x="30" y="125"/>
                      <a:pt x="29" y="125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8" y="122"/>
                      <a:pt x="27" y="122"/>
                      <a:pt x="27" y="122"/>
                    </a:cubicBezTo>
                    <a:cubicBezTo>
                      <a:pt x="26" y="122"/>
                      <a:pt x="26" y="122"/>
                      <a:pt x="25" y="122"/>
                    </a:cubicBezTo>
                    <a:cubicBezTo>
                      <a:pt x="25" y="122"/>
                      <a:pt x="25" y="122"/>
                      <a:pt x="25" y="122"/>
                    </a:cubicBezTo>
                    <a:cubicBezTo>
                      <a:pt x="24" y="123"/>
                      <a:pt x="23" y="123"/>
                      <a:pt x="23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2"/>
                      <a:pt x="21" y="122"/>
                      <a:pt x="20" y="122"/>
                    </a:cubicBezTo>
                    <a:cubicBezTo>
                      <a:pt x="20" y="121"/>
                      <a:pt x="20" y="121"/>
                      <a:pt x="20" y="121"/>
                    </a:cubicBezTo>
                    <a:cubicBezTo>
                      <a:pt x="20" y="121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19"/>
                      <a:pt x="19" y="119"/>
                      <a:pt x="19" y="118"/>
                    </a:cubicBezTo>
                    <a:cubicBezTo>
                      <a:pt x="19" y="118"/>
                      <a:pt x="19" y="118"/>
                      <a:pt x="19" y="11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9" y="117"/>
                      <a:pt x="20" y="117"/>
                      <a:pt x="20" y="117"/>
                    </a:cubicBezTo>
                    <a:cubicBezTo>
                      <a:pt x="21" y="117"/>
                      <a:pt x="22" y="116"/>
                      <a:pt x="23" y="115"/>
                    </a:cubicBezTo>
                    <a:cubicBezTo>
                      <a:pt x="24" y="114"/>
                      <a:pt x="23" y="113"/>
                      <a:pt x="23" y="112"/>
                    </a:cubicBezTo>
                    <a:cubicBezTo>
                      <a:pt x="23" y="112"/>
                      <a:pt x="23" y="112"/>
                      <a:pt x="23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2" y="112"/>
                      <a:pt x="22" y="111"/>
                      <a:pt x="22" y="111"/>
                    </a:cubicBezTo>
                    <a:cubicBezTo>
                      <a:pt x="22" y="110"/>
                      <a:pt x="22" y="109"/>
                      <a:pt x="22" y="109"/>
                    </a:cubicBezTo>
                    <a:cubicBezTo>
                      <a:pt x="22" y="108"/>
                      <a:pt x="22" y="107"/>
                      <a:pt x="22" y="107"/>
                    </a:cubicBezTo>
                    <a:cubicBezTo>
                      <a:pt x="22" y="107"/>
                      <a:pt x="21" y="106"/>
                      <a:pt x="20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8" y="106"/>
                      <a:pt x="18" y="106"/>
                      <a:pt x="18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6" y="106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4"/>
                      <a:pt x="16" y="103"/>
                    </a:cubicBezTo>
                    <a:cubicBezTo>
                      <a:pt x="16" y="103"/>
                      <a:pt x="16" y="103"/>
                      <a:pt x="16" y="103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1"/>
                      <a:pt x="17" y="100"/>
                      <a:pt x="17" y="99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0" y="99"/>
                      <a:pt x="21" y="99"/>
                      <a:pt x="22" y="96"/>
                    </a:cubicBezTo>
                    <a:cubicBezTo>
                      <a:pt x="22" y="95"/>
                      <a:pt x="22" y="94"/>
                      <a:pt x="22" y="93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20" y="91"/>
                      <a:pt x="20" y="91"/>
                      <a:pt x="19" y="91"/>
                    </a:cubicBezTo>
                    <a:cubicBezTo>
                      <a:pt x="19" y="91"/>
                      <a:pt x="18" y="91"/>
                      <a:pt x="18" y="92"/>
                    </a:cubicBezTo>
                    <a:cubicBezTo>
                      <a:pt x="16" y="92"/>
                      <a:pt x="16" y="93"/>
                      <a:pt x="15" y="94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96"/>
                      <a:pt x="12" y="97"/>
                      <a:pt x="12" y="97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0" y="98"/>
                      <a:pt x="9" y="99"/>
                      <a:pt x="9" y="100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6"/>
                      <a:pt x="8" y="96"/>
                      <a:pt x="8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7" y="94"/>
                      <a:pt x="7" y="94"/>
                      <a:pt x="7" y="94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10" y="90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1" y="86"/>
                      <a:pt x="12" y="85"/>
                      <a:pt x="12" y="85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5" y="79"/>
                      <a:pt x="16" y="79"/>
                      <a:pt x="16" y="78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6"/>
                      <a:pt x="18" y="76"/>
                    </a:cubicBezTo>
                    <a:cubicBezTo>
                      <a:pt x="19" y="75"/>
                      <a:pt x="20" y="74"/>
                      <a:pt x="20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73"/>
                      <a:pt x="23" y="73"/>
                      <a:pt x="23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3"/>
                      <a:pt x="26" y="72"/>
                      <a:pt x="27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9" y="70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1"/>
                      <a:pt x="33" y="72"/>
                      <a:pt x="33" y="73"/>
                    </a:cubicBezTo>
                    <a:cubicBezTo>
                      <a:pt x="33" y="75"/>
                      <a:pt x="33" y="76"/>
                      <a:pt x="33" y="77"/>
                    </a:cubicBezTo>
                    <a:cubicBezTo>
                      <a:pt x="32" y="77"/>
                      <a:pt x="32" y="77"/>
                      <a:pt x="32" y="77"/>
                    </a:cubicBezTo>
                    <a:cubicBezTo>
                      <a:pt x="31" y="77"/>
                      <a:pt x="31" y="77"/>
                      <a:pt x="31" y="77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1" y="80"/>
                      <a:pt x="32" y="80"/>
                      <a:pt x="32" y="80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2" y="82"/>
                      <a:pt x="32" y="82"/>
                      <a:pt x="32" y="82"/>
                    </a:cubicBezTo>
                    <a:cubicBezTo>
                      <a:pt x="34" y="82"/>
                      <a:pt x="34" y="82"/>
                      <a:pt x="34" y="82"/>
                    </a:cubicBezTo>
                    <a:cubicBezTo>
                      <a:pt x="36" y="82"/>
                      <a:pt x="36" y="79"/>
                      <a:pt x="36" y="78"/>
                    </a:cubicBezTo>
                    <a:cubicBezTo>
                      <a:pt x="36" y="77"/>
                      <a:pt x="36" y="76"/>
                      <a:pt x="36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74"/>
                      <a:pt x="37" y="73"/>
                      <a:pt x="38" y="73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70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2" y="69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3" y="67"/>
                      <a:pt x="43" y="67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5" y="65"/>
                      <a:pt x="44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7" y="63"/>
                      <a:pt x="47" y="63"/>
                      <a:pt x="47" y="62"/>
                    </a:cubicBezTo>
                    <a:cubicBezTo>
                      <a:pt x="48" y="62"/>
                      <a:pt x="48" y="61"/>
                      <a:pt x="49" y="60"/>
                    </a:cubicBezTo>
                    <a:cubicBezTo>
                      <a:pt x="50" y="60"/>
                      <a:pt x="50" y="59"/>
                      <a:pt x="51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3" y="59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7"/>
                      <a:pt x="54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6" y="56"/>
                      <a:pt x="56" y="56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6" y="52"/>
                      <a:pt x="57" y="52"/>
                      <a:pt x="57" y="51"/>
                    </a:cubicBezTo>
                    <a:cubicBezTo>
                      <a:pt x="58" y="50"/>
                      <a:pt x="59" y="48"/>
                      <a:pt x="61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7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9" y="43"/>
                      <a:pt x="69" y="42"/>
                      <a:pt x="69" y="42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1" y="39"/>
                      <a:pt x="71" y="39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3" y="37"/>
                      <a:pt x="73" y="37"/>
                      <a:pt x="73" y="37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7" y="36"/>
                      <a:pt x="78" y="35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2" y="34"/>
                      <a:pt x="82" y="34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3" y="33"/>
                      <a:pt x="83" y="32"/>
                      <a:pt x="83" y="31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79" y="30"/>
                      <a:pt x="79" y="30"/>
                      <a:pt x="79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4" y="26"/>
                      <a:pt x="94" y="26"/>
                      <a:pt x="94" y="26"/>
                    </a:cubicBezTo>
                    <a:cubicBezTo>
                      <a:pt x="95" y="26"/>
                      <a:pt x="95" y="26"/>
                      <a:pt x="95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8" y="23"/>
                    </a:cubicBezTo>
                    <a:cubicBezTo>
                      <a:pt x="98" y="23"/>
                      <a:pt x="99" y="23"/>
                      <a:pt x="99" y="23"/>
                    </a:cubicBezTo>
                    <a:cubicBezTo>
                      <a:pt x="100" y="23"/>
                      <a:pt x="100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3" y="23"/>
                      <a:pt x="103" y="22"/>
                      <a:pt x="103" y="22"/>
                    </a:cubicBezTo>
                    <a:cubicBezTo>
                      <a:pt x="104" y="21"/>
                      <a:pt x="104" y="21"/>
                      <a:pt x="104" y="20"/>
                    </a:cubicBezTo>
                    <a:cubicBezTo>
                      <a:pt x="103" y="19"/>
                      <a:pt x="103" y="18"/>
                      <a:pt x="103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2" y="17"/>
                      <a:pt x="102" y="17"/>
                      <a:pt x="102" y="16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0" y="11"/>
                      <a:pt x="100" y="12"/>
                      <a:pt x="99" y="12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8" y="12"/>
                      <a:pt x="98" y="12"/>
                      <a:pt x="98" y="12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9"/>
                      <a:pt x="97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89" y="8"/>
                      <a:pt x="89" y="9"/>
                      <a:pt x="88" y="9"/>
                    </a:cubicBezTo>
                    <a:cubicBezTo>
                      <a:pt x="88" y="10"/>
                      <a:pt x="88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2" y="14"/>
                      <a:pt x="82" y="15"/>
                      <a:pt x="81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0" y="16"/>
                      <a:pt x="80" y="16"/>
                      <a:pt x="80" y="17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8" y="18"/>
                      <a:pt x="77" y="19"/>
                      <a:pt x="76" y="19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1"/>
                      <a:pt x="74" y="21"/>
                      <a:pt x="74" y="21"/>
                    </a:cubicBezTo>
                    <a:cubicBezTo>
                      <a:pt x="73" y="21"/>
                      <a:pt x="73" y="22"/>
                      <a:pt x="73" y="23"/>
                    </a:cubicBezTo>
                    <a:cubicBezTo>
                      <a:pt x="73" y="23"/>
                      <a:pt x="73" y="23"/>
                      <a:pt x="73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2" y="22"/>
                      <a:pt x="73" y="22"/>
                      <a:pt x="73" y="21"/>
                    </a:cubicBezTo>
                    <a:cubicBezTo>
                      <a:pt x="73" y="20"/>
                      <a:pt x="73" y="19"/>
                      <a:pt x="72" y="18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5" y="14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1" y="9"/>
                      <a:pt x="82" y="8"/>
                      <a:pt x="82" y="8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6" y="7"/>
                      <a:pt x="86" y="7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8" y="5"/>
                      <a:pt x="88" y="5"/>
                      <a:pt x="88" y="4"/>
                    </a:cubicBezTo>
                    <a:cubicBezTo>
                      <a:pt x="89" y="3"/>
                      <a:pt x="89" y="2"/>
                      <a:pt x="89" y="2"/>
                    </a:cubicBezTo>
                    <a:cubicBezTo>
                      <a:pt x="88" y="0"/>
                      <a:pt x="87" y="0"/>
                      <a:pt x="86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43"/>
              <p:cNvSpPr>
                <a:spLocks noEditPoints="1"/>
              </p:cNvSpPr>
              <p:nvPr/>
            </p:nvSpPr>
            <p:spPr bwMode="auto">
              <a:xfrm>
                <a:off x="4164" y="2301"/>
                <a:ext cx="31" cy="55"/>
              </a:xfrm>
              <a:custGeom>
                <a:avLst/>
                <a:gdLst>
                  <a:gd name="T0" fmla="*/ 12 w 13"/>
                  <a:gd name="T1" fmla="*/ 0 h 23"/>
                  <a:gd name="T2" fmla="*/ 12 w 13"/>
                  <a:gd name="T3" fmla="*/ 0 h 23"/>
                  <a:gd name="T4" fmla="*/ 12 w 13"/>
                  <a:gd name="T5" fmla="*/ 0 h 23"/>
                  <a:gd name="T6" fmla="*/ 12 w 13"/>
                  <a:gd name="T7" fmla="*/ 0 h 23"/>
                  <a:gd name="T8" fmla="*/ 9 w 13"/>
                  <a:gd name="T9" fmla="*/ 0 h 23"/>
                  <a:gd name="T10" fmla="*/ 7 w 13"/>
                  <a:gd name="T11" fmla="*/ 2 h 23"/>
                  <a:gd name="T12" fmla="*/ 6 w 13"/>
                  <a:gd name="T13" fmla="*/ 4 h 23"/>
                  <a:gd name="T14" fmla="*/ 5 w 13"/>
                  <a:gd name="T15" fmla="*/ 6 h 23"/>
                  <a:gd name="T16" fmla="*/ 5 w 13"/>
                  <a:gd name="T17" fmla="*/ 6 h 23"/>
                  <a:gd name="T18" fmla="*/ 4 w 13"/>
                  <a:gd name="T19" fmla="*/ 7 h 23"/>
                  <a:gd name="T20" fmla="*/ 3 w 13"/>
                  <a:gd name="T21" fmla="*/ 9 h 23"/>
                  <a:gd name="T22" fmla="*/ 3 w 13"/>
                  <a:gd name="T23" fmla="*/ 9 h 23"/>
                  <a:gd name="T24" fmla="*/ 3 w 13"/>
                  <a:gd name="T25" fmla="*/ 10 h 23"/>
                  <a:gd name="T26" fmla="*/ 2 w 13"/>
                  <a:gd name="T27" fmla="*/ 14 h 23"/>
                  <a:gd name="T28" fmla="*/ 2 w 13"/>
                  <a:gd name="T29" fmla="*/ 14 h 23"/>
                  <a:gd name="T30" fmla="*/ 1 w 13"/>
                  <a:gd name="T31" fmla="*/ 14 h 23"/>
                  <a:gd name="T32" fmla="*/ 0 w 13"/>
                  <a:gd name="T33" fmla="*/ 19 h 23"/>
                  <a:gd name="T34" fmla="*/ 1 w 13"/>
                  <a:gd name="T35" fmla="*/ 21 h 23"/>
                  <a:gd name="T36" fmla="*/ 0 w 13"/>
                  <a:gd name="T37" fmla="*/ 22 h 23"/>
                  <a:gd name="T38" fmla="*/ 1 w 13"/>
                  <a:gd name="T39" fmla="*/ 23 h 23"/>
                  <a:gd name="T40" fmla="*/ 2 w 13"/>
                  <a:gd name="T41" fmla="*/ 23 h 23"/>
                  <a:gd name="T42" fmla="*/ 6 w 13"/>
                  <a:gd name="T43" fmla="*/ 19 h 23"/>
                  <a:gd name="T44" fmla="*/ 6 w 13"/>
                  <a:gd name="T45" fmla="*/ 18 h 23"/>
                  <a:gd name="T46" fmla="*/ 7 w 13"/>
                  <a:gd name="T47" fmla="*/ 18 h 23"/>
                  <a:gd name="T48" fmla="*/ 7 w 13"/>
                  <a:gd name="T49" fmla="*/ 16 h 23"/>
                  <a:gd name="T50" fmla="*/ 7 w 13"/>
                  <a:gd name="T51" fmla="*/ 14 h 23"/>
                  <a:gd name="T52" fmla="*/ 7 w 13"/>
                  <a:gd name="T53" fmla="*/ 14 h 23"/>
                  <a:gd name="T54" fmla="*/ 7 w 13"/>
                  <a:gd name="T55" fmla="*/ 13 h 23"/>
                  <a:gd name="T56" fmla="*/ 7 w 13"/>
                  <a:gd name="T57" fmla="*/ 12 h 23"/>
                  <a:gd name="T58" fmla="*/ 7 w 13"/>
                  <a:gd name="T59" fmla="*/ 12 h 23"/>
                  <a:gd name="T60" fmla="*/ 8 w 13"/>
                  <a:gd name="T61" fmla="*/ 10 h 23"/>
                  <a:gd name="T62" fmla="*/ 8 w 13"/>
                  <a:gd name="T63" fmla="*/ 10 h 23"/>
                  <a:gd name="T64" fmla="*/ 8 w 13"/>
                  <a:gd name="T65" fmla="*/ 9 h 23"/>
                  <a:gd name="T66" fmla="*/ 8 w 13"/>
                  <a:gd name="T67" fmla="*/ 9 h 23"/>
                  <a:gd name="T68" fmla="*/ 9 w 13"/>
                  <a:gd name="T69" fmla="*/ 9 h 23"/>
                  <a:gd name="T70" fmla="*/ 12 w 13"/>
                  <a:gd name="T71" fmla="*/ 2 h 23"/>
                  <a:gd name="T72" fmla="*/ 12 w 13"/>
                  <a:gd name="T73" fmla="*/ 3 h 23"/>
                  <a:gd name="T74" fmla="*/ 11 w 13"/>
                  <a:gd name="T75" fmla="*/ 3 h 23"/>
                  <a:gd name="T76" fmla="*/ 11 w 13"/>
                  <a:gd name="T77" fmla="*/ 2 h 23"/>
                  <a:gd name="T78" fmla="*/ 10 w 13"/>
                  <a:gd name="T79" fmla="*/ 1 h 23"/>
                  <a:gd name="T80" fmla="*/ 10 w 13"/>
                  <a:gd name="T81" fmla="*/ 0 h 23"/>
                  <a:gd name="T82" fmla="*/ 9 w 1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" h="23"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moveTo>
                      <a:pt x="9" y="0"/>
                    </a:moveTo>
                    <a:cubicBezTo>
                      <a:pt x="9" y="1"/>
                      <a:pt x="8" y="1"/>
                      <a:pt x="7" y="2"/>
                    </a:cubicBezTo>
                    <a:cubicBezTo>
                      <a:pt x="7" y="3"/>
                      <a:pt x="6" y="3"/>
                      <a:pt x="6" y="4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7"/>
                      <a:pt x="0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3"/>
                      <a:pt x="5" y="20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7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1" y="8"/>
                      <a:pt x="13" y="5"/>
                      <a:pt x="12" y="2"/>
                    </a:cubicBezTo>
                    <a:cubicBezTo>
                      <a:pt x="12" y="2"/>
                      <a:pt x="12" y="2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44"/>
              <p:cNvSpPr>
                <a:spLocks/>
              </p:cNvSpPr>
              <p:nvPr/>
            </p:nvSpPr>
            <p:spPr bwMode="auto">
              <a:xfrm>
                <a:off x="4188" y="2298"/>
                <a:ext cx="7" cy="10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1 h 4"/>
                  <a:gd name="T4" fmla="*/ 0 w 3"/>
                  <a:gd name="T5" fmla="*/ 2 h 4"/>
                  <a:gd name="T6" fmla="*/ 1 w 3"/>
                  <a:gd name="T7" fmla="*/ 3 h 4"/>
                  <a:gd name="T8" fmla="*/ 1 w 3"/>
                  <a:gd name="T9" fmla="*/ 4 h 4"/>
                  <a:gd name="T10" fmla="*/ 2 w 3"/>
                  <a:gd name="T11" fmla="*/ 4 h 4"/>
                  <a:gd name="T12" fmla="*/ 2 w 3"/>
                  <a:gd name="T13" fmla="*/ 3 h 4"/>
                  <a:gd name="T14" fmla="*/ 3 w 3"/>
                  <a:gd name="T15" fmla="*/ 2 h 4"/>
                  <a:gd name="T16" fmla="*/ 2 w 3"/>
                  <a:gd name="T17" fmla="*/ 1 h 4"/>
                  <a:gd name="T18" fmla="*/ 2 w 3"/>
                  <a:gd name="T19" fmla="*/ 1 h 4"/>
                  <a:gd name="T20" fmla="*/ 1 w 3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" name="Group 8"/>
          <p:cNvGrpSpPr>
            <a:grpSpLocks noChangeAspect="1"/>
          </p:cNvGrpSpPr>
          <p:nvPr/>
        </p:nvGrpSpPr>
        <p:grpSpPr bwMode="auto">
          <a:xfrm>
            <a:off x="1284941" y="2296526"/>
            <a:ext cx="339791" cy="372318"/>
            <a:chOff x="3437" y="2282"/>
            <a:chExt cx="679" cy="744"/>
          </a:xfrm>
          <a:solidFill>
            <a:srgbClr val="FFB850"/>
          </a:solidFill>
        </p:grpSpPr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13"/>
          <p:cNvGrpSpPr>
            <a:grpSpLocks noChangeAspect="1"/>
          </p:cNvGrpSpPr>
          <p:nvPr/>
        </p:nvGrpSpPr>
        <p:grpSpPr bwMode="auto">
          <a:xfrm>
            <a:off x="2584401" y="2311238"/>
            <a:ext cx="411559" cy="416417"/>
            <a:chOff x="2426" y="2781"/>
            <a:chExt cx="593" cy="600"/>
          </a:xfrm>
          <a:solidFill>
            <a:srgbClr val="01ACBE"/>
          </a:solidFill>
        </p:grpSpPr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Group 18"/>
          <p:cNvGrpSpPr>
            <a:grpSpLocks noChangeAspect="1"/>
          </p:cNvGrpSpPr>
          <p:nvPr/>
        </p:nvGrpSpPr>
        <p:grpSpPr bwMode="auto">
          <a:xfrm>
            <a:off x="6157774" y="2310694"/>
            <a:ext cx="360263" cy="335699"/>
            <a:chOff x="3802" y="2858"/>
            <a:chExt cx="616" cy="574"/>
          </a:xfrm>
          <a:solidFill>
            <a:srgbClr val="E87071"/>
          </a:solidFill>
        </p:grpSpPr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26"/>
          <p:cNvGrpSpPr>
            <a:grpSpLocks noChangeAspect="1"/>
          </p:cNvGrpSpPr>
          <p:nvPr/>
        </p:nvGrpSpPr>
        <p:grpSpPr bwMode="auto">
          <a:xfrm>
            <a:off x="7421054" y="2351910"/>
            <a:ext cx="564107" cy="279661"/>
            <a:chOff x="5676" y="2597"/>
            <a:chExt cx="1061" cy="526"/>
          </a:xfrm>
          <a:solidFill>
            <a:srgbClr val="00AF92"/>
          </a:solidFill>
        </p:grpSpPr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4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6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7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9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1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4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6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7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896259" y="2468898"/>
            <a:ext cx="281456" cy="45686"/>
            <a:chOff x="2490242" y="3398543"/>
            <a:chExt cx="375275" cy="60914"/>
          </a:xfrm>
        </p:grpSpPr>
        <p:sp>
          <p:nvSpPr>
            <p:cNvPr id="59" name="椭圆 58"/>
            <p:cNvSpPr/>
            <p:nvPr/>
          </p:nvSpPr>
          <p:spPr>
            <a:xfrm>
              <a:off x="2490242" y="3398543"/>
              <a:ext cx="60914" cy="609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804603" y="3398543"/>
              <a:ext cx="60914" cy="609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cxnSp>
          <p:nvCxnSpPr>
            <p:cNvPr id="61" name="直接连接符 60"/>
            <p:cNvCxnSpPr>
              <a:stCxn id="59" idx="6"/>
              <a:endCxn id="60" idx="2"/>
            </p:cNvCxnSpPr>
            <p:nvPr/>
          </p:nvCxnSpPr>
          <p:spPr>
            <a:xfrm>
              <a:off x="2551156" y="3429000"/>
              <a:ext cx="253447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407278" y="2468898"/>
            <a:ext cx="281456" cy="45686"/>
            <a:chOff x="2490242" y="3398543"/>
            <a:chExt cx="375275" cy="60914"/>
          </a:xfrm>
        </p:grpSpPr>
        <p:sp>
          <p:nvSpPr>
            <p:cNvPr id="63" name="椭圆 62"/>
            <p:cNvSpPr/>
            <p:nvPr/>
          </p:nvSpPr>
          <p:spPr>
            <a:xfrm>
              <a:off x="2490242" y="3398543"/>
              <a:ext cx="60914" cy="609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2804603" y="3398543"/>
              <a:ext cx="60914" cy="609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cxnSp>
          <p:nvCxnSpPr>
            <p:cNvPr id="65" name="直接连接符 64"/>
            <p:cNvCxnSpPr>
              <a:stCxn id="63" idx="6"/>
              <a:endCxn id="64" idx="2"/>
            </p:cNvCxnSpPr>
            <p:nvPr/>
          </p:nvCxnSpPr>
          <p:spPr>
            <a:xfrm>
              <a:off x="2551156" y="3429000"/>
              <a:ext cx="253447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454547" y="2468898"/>
            <a:ext cx="281456" cy="45686"/>
            <a:chOff x="2490242" y="3398543"/>
            <a:chExt cx="375275" cy="60914"/>
          </a:xfrm>
        </p:grpSpPr>
        <p:sp>
          <p:nvSpPr>
            <p:cNvPr id="67" name="椭圆 66"/>
            <p:cNvSpPr/>
            <p:nvPr/>
          </p:nvSpPr>
          <p:spPr>
            <a:xfrm>
              <a:off x="2490242" y="3398543"/>
              <a:ext cx="60914" cy="609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804603" y="3398543"/>
              <a:ext cx="60914" cy="609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cxnSp>
          <p:nvCxnSpPr>
            <p:cNvPr id="69" name="直接连接符 68"/>
            <p:cNvCxnSpPr>
              <a:stCxn id="67" idx="6"/>
              <a:endCxn id="68" idx="2"/>
            </p:cNvCxnSpPr>
            <p:nvPr/>
          </p:nvCxnSpPr>
          <p:spPr>
            <a:xfrm>
              <a:off x="2551156" y="3429000"/>
              <a:ext cx="253447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6965479" y="2468898"/>
            <a:ext cx="281456" cy="45686"/>
            <a:chOff x="2490242" y="3398543"/>
            <a:chExt cx="375275" cy="60914"/>
          </a:xfrm>
        </p:grpSpPr>
        <p:sp>
          <p:nvSpPr>
            <p:cNvPr id="71" name="椭圆 70"/>
            <p:cNvSpPr/>
            <p:nvPr/>
          </p:nvSpPr>
          <p:spPr>
            <a:xfrm>
              <a:off x="2490242" y="3398543"/>
              <a:ext cx="60914" cy="609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2804603" y="3398543"/>
              <a:ext cx="60914" cy="609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cxnSp>
          <p:nvCxnSpPr>
            <p:cNvPr id="73" name="直接连接符 72"/>
            <p:cNvCxnSpPr>
              <a:stCxn id="71" idx="6"/>
              <a:endCxn id="72" idx="2"/>
            </p:cNvCxnSpPr>
            <p:nvPr/>
          </p:nvCxnSpPr>
          <p:spPr>
            <a:xfrm>
              <a:off x="2551156" y="3429000"/>
              <a:ext cx="253447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778266" y="2470795"/>
            <a:ext cx="515159" cy="1405285"/>
            <a:chOff x="2371020" y="3294392"/>
            <a:chExt cx="686878" cy="1873713"/>
          </a:xfrm>
        </p:grpSpPr>
        <p:sp>
          <p:nvSpPr>
            <p:cNvPr id="75" name="椭圆 74"/>
            <p:cNvSpPr/>
            <p:nvPr/>
          </p:nvSpPr>
          <p:spPr>
            <a:xfrm>
              <a:off x="2684061" y="3294392"/>
              <a:ext cx="60914" cy="609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2371020" y="3355306"/>
              <a:ext cx="686878" cy="1812799"/>
              <a:chOff x="2371020" y="3355306"/>
              <a:chExt cx="686878" cy="1812799"/>
            </a:xfrm>
          </p:grpSpPr>
          <p:cxnSp>
            <p:nvCxnSpPr>
              <p:cNvPr id="77" name="直接连接符 76"/>
              <p:cNvCxnSpPr>
                <a:stCxn id="75" idx="4"/>
              </p:cNvCxnSpPr>
              <p:nvPr/>
            </p:nvCxnSpPr>
            <p:spPr>
              <a:xfrm>
                <a:off x="2714518" y="3355306"/>
                <a:ext cx="0" cy="1118939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椭圆 77"/>
              <p:cNvSpPr/>
              <p:nvPr/>
            </p:nvSpPr>
            <p:spPr>
              <a:xfrm>
                <a:off x="2371020" y="4481227"/>
                <a:ext cx="686878" cy="68687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687273" y="4441608"/>
                <a:ext cx="60914" cy="609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844219" y="2470795"/>
            <a:ext cx="515159" cy="1405285"/>
            <a:chOff x="9125624" y="3294392"/>
            <a:chExt cx="686878" cy="1873713"/>
          </a:xfrm>
        </p:grpSpPr>
        <p:sp>
          <p:nvSpPr>
            <p:cNvPr id="81" name="椭圆 80"/>
            <p:cNvSpPr/>
            <p:nvPr/>
          </p:nvSpPr>
          <p:spPr>
            <a:xfrm>
              <a:off x="9438105" y="3294392"/>
              <a:ext cx="60914" cy="609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cxnSp>
          <p:nvCxnSpPr>
            <p:cNvPr id="82" name="直接连接符 81"/>
            <p:cNvCxnSpPr>
              <a:stCxn id="81" idx="4"/>
            </p:cNvCxnSpPr>
            <p:nvPr/>
          </p:nvCxnSpPr>
          <p:spPr>
            <a:xfrm>
              <a:off x="9468562" y="3355306"/>
              <a:ext cx="0" cy="1118939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9125624" y="4481227"/>
              <a:ext cx="686878" cy="686878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9441877" y="4441608"/>
              <a:ext cx="60914" cy="609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292145" y="3382617"/>
            <a:ext cx="1675335" cy="891596"/>
            <a:chOff x="3451161" y="3890565"/>
            <a:chExt cx="2233780" cy="1188795"/>
          </a:xfrm>
        </p:grpSpPr>
        <p:sp>
          <p:nvSpPr>
            <p:cNvPr id="86" name="文本框 85"/>
            <p:cNvSpPr txBox="1"/>
            <p:nvPr/>
          </p:nvSpPr>
          <p:spPr>
            <a:xfrm>
              <a:off x="3451161" y="3890565"/>
              <a:ext cx="172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C165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王兴</a:t>
              </a:r>
              <a:endParaRPr lang="zh-CN" altLang="en-US" sz="1200" dirty="0">
                <a:solidFill>
                  <a:srgbClr val="FFC165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457190" y="4135512"/>
              <a:ext cx="222775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美团网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与其他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转型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传统</a:t>
              </a:r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B2C 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的团购网站大不相同，在支付方面，中国团购更习惯于第三方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支付。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013200" y="3443581"/>
            <a:ext cx="2835953" cy="737707"/>
            <a:chOff x="1647651" y="3890565"/>
            <a:chExt cx="3781270" cy="983608"/>
          </a:xfrm>
        </p:grpSpPr>
        <p:sp>
          <p:nvSpPr>
            <p:cNvPr id="89" name="文本框 88"/>
            <p:cNvSpPr txBox="1"/>
            <p:nvPr/>
          </p:nvSpPr>
          <p:spPr>
            <a:xfrm>
              <a:off x="1647651" y="3890565"/>
              <a:ext cx="3769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rgbClr val="02B3C1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陈浩然在</a:t>
              </a:r>
              <a:r>
                <a:rPr lang="en-US" altLang="zh-CN" sz="1200" dirty="0">
                  <a:solidFill>
                    <a:srgbClr val="02B3C1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《</a:t>
              </a:r>
              <a:r>
                <a:rPr lang="zh-CN" altLang="en-US" sz="1200" dirty="0">
                  <a:solidFill>
                    <a:srgbClr val="02B3C1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美团网：服务电商的逆袭</a:t>
              </a:r>
              <a:r>
                <a:rPr lang="en-US" altLang="zh-CN" sz="1200" dirty="0">
                  <a:solidFill>
                    <a:srgbClr val="02B3C1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》</a:t>
              </a:r>
              <a:endParaRPr lang="zh-CN" altLang="en-US" sz="1200" dirty="0">
                <a:solidFill>
                  <a:srgbClr val="02B3C1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156380" y="4135510"/>
              <a:ext cx="3272541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中国的团购网站不是简单模仿国外 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Groupon 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的模式，而是一种改进与创新的模式。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812640" y="3389472"/>
            <a:ext cx="445740" cy="442118"/>
            <a:chOff x="2416853" y="4519292"/>
            <a:chExt cx="594320" cy="589490"/>
          </a:xfrm>
        </p:grpSpPr>
        <p:sp>
          <p:nvSpPr>
            <p:cNvPr id="92" name="椭圆 91"/>
            <p:cNvSpPr/>
            <p:nvPr/>
          </p:nvSpPr>
          <p:spPr>
            <a:xfrm>
              <a:off x="2421683" y="4519292"/>
              <a:ext cx="589490" cy="589490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7000"/>
                  </a:schemeClr>
                </a:gs>
                <a:gs pos="0">
                  <a:schemeClr val="bg1">
                    <a:lumMod val="8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FFC165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2416853" y="4595660"/>
              <a:ext cx="580087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FFC165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800" dirty="0">
                <a:solidFill>
                  <a:srgbClr val="FFC165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882216" y="3389472"/>
            <a:ext cx="442118" cy="442118"/>
            <a:chOff x="9176287" y="4519292"/>
            <a:chExt cx="589490" cy="589490"/>
          </a:xfrm>
        </p:grpSpPr>
        <p:sp>
          <p:nvSpPr>
            <p:cNvPr id="95" name="椭圆 94"/>
            <p:cNvSpPr/>
            <p:nvPr/>
          </p:nvSpPr>
          <p:spPr>
            <a:xfrm>
              <a:off x="9176287" y="4519292"/>
              <a:ext cx="589490" cy="589490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7000"/>
                  </a:schemeClr>
                </a:gs>
                <a:gs pos="0">
                  <a:schemeClr val="bg1">
                    <a:lumMod val="8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02B3C1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9183619" y="4595660"/>
              <a:ext cx="580087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02B3C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800" dirty="0">
                <a:solidFill>
                  <a:srgbClr val="02B3C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7" name="弧形 96"/>
          <p:cNvSpPr/>
          <p:nvPr/>
        </p:nvSpPr>
        <p:spPr>
          <a:xfrm>
            <a:off x="3662530" y="1588296"/>
            <a:ext cx="1812104" cy="1806888"/>
          </a:xfrm>
          <a:prstGeom prst="arc">
            <a:avLst>
              <a:gd name="adj1" fmla="val 49290"/>
              <a:gd name="adj2" fmla="val 16215601"/>
            </a:avLst>
          </a:prstGeom>
          <a:ln w="158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black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572683" y="1347137"/>
            <a:ext cx="1672691" cy="515159"/>
            <a:chOff x="6096908" y="1796181"/>
            <a:chExt cx="2230255" cy="686878"/>
          </a:xfrm>
        </p:grpSpPr>
        <p:sp>
          <p:nvSpPr>
            <p:cNvPr id="99" name="椭圆 98"/>
            <p:cNvSpPr/>
            <p:nvPr/>
          </p:nvSpPr>
          <p:spPr>
            <a:xfrm>
              <a:off x="7640285" y="1796181"/>
              <a:ext cx="686878" cy="686878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6096908" y="2092328"/>
              <a:ext cx="1566681" cy="60914"/>
              <a:chOff x="6096908" y="2092328"/>
              <a:chExt cx="1566681" cy="60914"/>
            </a:xfrm>
          </p:grpSpPr>
          <p:cxnSp>
            <p:nvCxnSpPr>
              <p:cNvPr id="101" name="直接连接符 100"/>
              <p:cNvCxnSpPr>
                <a:stCxn id="97" idx="2"/>
              </p:cNvCxnSpPr>
              <p:nvPr/>
            </p:nvCxnSpPr>
            <p:spPr>
              <a:xfrm flipV="1">
                <a:off x="6096908" y="2117728"/>
                <a:ext cx="1551095" cy="12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椭圆 101"/>
              <p:cNvSpPr/>
              <p:nvPr/>
            </p:nvSpPr>
            <p:spPr>
              <a:xfrm>
                <a:off x="7602675" y="2092328"/>
                <a:ext cx="60914" cy="609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5768213" y="1375686"/>
            <a:ext cx="444845" cy="442118"/>
            <a:chOff x="7690948" y="1834246"/>
            <a:chExt cx="593127" cy="589490"/>
          </a:xfrm>
        </p:grpSpPr>
        <p:sp>
          <p:nvSpPr>
            <p:cNvPr id="104" name="椭圆 103"/>
            <p:cNvSpPr/>
            <p:nvPr/>
          </p:nvSpPr>
          <p:spPr>
            <a:xfrm>
              <a:off x="7690948" y="1834246"/>
              <a:ext cx="589490" cy="589490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7000"/>
                  </a:schemeClr>
                </a:gs>
                <a:gs pos="0">
                  <a:schemeClr val="bg1">
                    <a:lumMod val="8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E45C5B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703988" y="1899151"/>
              <a:ext cx="580087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E45C5B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800" dirty="0">
                <a:solidFill>
                  <a:srgbClr val="E45C5B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6273539" y="1171740"/>
            <a:ext cx="230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如今美团网作为一家本地服务类的电子商务企业，以超低折扣的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优质服务和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广泛销售和推广渠道，使得消费者与商家也越来越信赖于它。</a:t>
            </a:r>
          </a:p>
        </p:txBody>
      </p:sp>
    </p:spTree>
    <p:extLst>
      <p:ext uri="{BB962C8B-B14F-4D97-AF65-F5344CB8AC3E}">
        <p14:creationId xmlns:p14="http://schemas.microsoft.com/office/powerpoint/2010/main" val="3209212153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accel="7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accel="70000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accel="70000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accel="70000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6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42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500" tmFilter="0, 0; .2, .5; .8, .5; 1, 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250" autoRev="1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500" tmFilter="0, 0; .2, .5; .8, .5; 1, 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250" autoRev="1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500" tmFilter="0, 0; .2, .5; .8, .5; 1, 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250" autoRev="1" fill="hold"/>
                                            <p:tgtEl>
                                              <p:spTgt spid="9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7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2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7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7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0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 tmFilter="0, 0; .2, .5; .8, .5; 1, 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2" dur="250" autoRev="1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 tmFilter="0, 0; .2, .5; .8, .5; 1, 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5" dur="250" autoRev="1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8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9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9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10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10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 tmFilter="0, 0; .2, .5; .8, .5; 1, 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6" dur="250" autoRev="1" fill="hold"/>
                                            <p:tgtEl>
                                              <p:spTgt spid="9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108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0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112" presetID="2" presetClass="entr" presetSubtype="4" accel="7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1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13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13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4" dur="500" tmFilter="0, 0; .2, .5; .8, .5; 1, 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5" dur="250" autoRev="1" fill="hold"/>
                                            <p:tgtEl>
                                              <p:spTgt spid="1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8600"/>
                                </p:stCondLst>
                                <p:childTnLst>
                                  <p:par>
                                    <p:cTn id="1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97" grpId="0" animBg="1"/>
          <p:bldP spid="10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accel="7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accel="7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accel="7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accel="7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6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42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500" tmFilter="0, 0; .2, .5; .8, .5; 1, 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250" autoRev="1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500" tmFilter="0, 0; .2, .5; .8, .5; 1, 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250" autoRev="1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500" tmFilter="0, 0; .2, .5; .8, .5; 1, 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250" autoRev="1" fill="hold"/>
                                            <p:tgtEl>
                                              <p:spTgt spid="9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7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2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7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7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0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 tmFilter="0, 0; .2, .5; .8, .5; 1, 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2" dur="250" autoRev="1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 tmFilter="0, 0; .2, .5; .8, .5; 1, 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5" dur="250" autoRev="1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8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9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9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10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10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 tmFilter="0, 0; .2, .5; .8, .5; 1, 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6" dur="250" autoRev="1" fill="hold"/>
                                            <p:tgtEl>
                                              <p:spTgt spid="9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108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0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112" presetID="2" presetClass="entr" presetSubtype="4" accel="7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1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13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13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4" dur="500" tmFilter="0, 0; .2, .5; .8, .5; 1, 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5" dur="250" autoRev="1" fill="hold"/>
                                            <p:tgtEl>
                                              <p:spTgt spid="1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8600"/>
                                </p:stCondLst>
                                <p:childTnLst>
                                  <p:par>
                                    <p:cTn id="1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97" grpId="0" animBg="1"/>
          <p:bldP spid="10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5797657" y="2160101"/>
            <a:ext cx="3346343" cy="1037847"/>
          </a:xfrm>
          <a:custGeom>
            <a:avLst/>
            <a:gdLst>
              <a:gd name="connsiteX0" fmla="*/ 1607999 w 4461791"/>
              <a:gd name="connsiteY0" fmla="*/ 0 h 1383796"/>
              <a:gd name="connsiteX1" fmla="*/ 0 w 4461791"/>
              <a:gd name="connsiteY1" fmla="*/ 0 h 1383796"/>
              <a:gd name="connsiteX2" fmla="*/ 0 w 4461791"/>
              <a:gd name="connsiteY2" fmla="*/ 566646 h 1383796"/>
              <a:gd name="connsiteX3" fmla="*/ 1 w 4461791"/>
              <a:gd name="connsiteY3" fmla="*/ 566646 h 1383796"/>
              <a:gd name="connsiteX4" fmla="*/ 1 w 4461791"/>
              <a:gd name="connsiteY4" fmla="*/ 387946 h 1383796"/>
              <a:gd name="connsiteX5" fmla="*/ 1603034 w 4461791"/>
              <a:gd name="connsiteY5" fmla="*/ 387946 h 1383796"/>
              <a:gd name="connsiteX6" fmla="*/ 1603034 w 4461791"/>
              <a:gd name="connsiteY6" fmla="*/ 384898 h 1383796"/>
              <a:gd name="connsiteX7" fmla="*/ 3653197 w 4461791"/>
              <a:gd name="connsiteY7" fmla="*/ 384898 h 1383796"/>
              <a:gd name="connsiteX8" fmla="*/ 4068091 w 4461791"/>
              <a:gd name="connsiteY8" fmla="*/ 799792 h 1383796"/>
              <a:gd name="connsiteX9" fmla="*/ 4068091 w 4461791"/>
              <a:gd name="connsiteY9" fmla="*/ 1383796 h 1383796"/>
              <a:gd name="connsiteX10" fmla="*/ 4461791 w 4461791"/>
              <a:gd name="connsiteY10" fmla="*/ 1383796 h 1383796"/>
              <a:gd name="connsiteX11" fmla="*/ 4461791 w 4461791"/>
              <a:gd name="connsiteY11" fmla="*/ 701914 h 1383796"/>
              <a:gd name="connsiteX12" fmla="*/ 3763050 w 4461791"/>
              <a:gd name="connsiteY12" fmla="*/ 3173 h 1383796"/>
              <a:gd name="connsiteX13" fmla="*/ 1607733 w 4461791"/>
              <a:gd name="connsiteY13" fmla="*/ 3173 h 138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61791" h="1383796">
                <a:moveTo>
                  <a:pt x="1607999" y="0"/>
                </a:moveTo>
                <a:lnTo>
                  <a:pt x="0" y="0"/>
                </a:lnTo>
                <a:lnTo>
                  <a:pt x="0" y="566646"/>
                </a:lnTo>
                <a:lnTo>
                  <a:pt x="1" y="566646"/>
                </a:lnTo>
                <a:lnTo>
                  <a:pt x="1" y="387946"/>
                </a:lnTo>
                <a:lnTo>
                  <a:pt x="1603034" y="387946"/>
                </a:lnTo>
                <a:lnTo>
                  <a:pt x="1603034" y="384898"/>
                </a:lnTo>
                <a:lnTo>
                  <a:pt x="3653197" y="384898"/>
                </a:lnTo>
                <a:cubicBezTo>
                  <a:pt x="3882337" y="384898"/>
                  <a:pt x="4068091" y="570652"/>
                  <a:pt x="4068091" y="799792"/>
                </a:cubicBezTo>
                <a:lnTo>
                  <a:pt x="4068091" y="1383796"/>
                </a:lnTo>
                <a:lnTo>
                  <a:pt x="4461791" y="1383796"/>
                </a:lnTo>
                <a:lnTo>
                  <a:pt x="4461791" y="701914"/>
                </a:lnTo>
                <a:cubicBezTo>
                  <a:pt x="4461791" y="316010"/>
                  <a:pt x="4148954" y="3173"/>
                  <a:pt x="3763050" y="3173"/>
                </a:cubicBezTo>
                <a:lnTo>
                  <a:pt x="1607733" y="3173"/>
                </a:lnTo>
                <a:close/>
              </a:path>
            </a:pathLst>
          </a:custGeom>
          <a:solidFill>
            <a:srgbClr val="FFB954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23404" y="3011854"/>
            <a:ext cx="451031" cy="508896"/>
            <a:chOff x="7764538" y="4015805"/>
            <a:chExt cx="601374" cy="678528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 rot="5400000">
              <a:off x="7725961" y="4054382"/>
              <a:ext cx="678528" cy="601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100000"/>
                  </a:schemeClr>
                </a:gs>
                <a:gs pos="2000">
                  <a:schemeClr val="bg1">
                    <a:lumMod val="79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791645" y="4149436"/>
              <a:ext cx="547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FFB954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500" dirty="0">
                <a:solidFill>
                  <a:srgbClr val="FFB954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4" name="任意多边形 13"/>
          <p:cNvSpPr/>
          <p:nvPr/>
        </p:nvSpPr>
        <p:spPr>
          <a:xfrm flipH="1">
            <a:off x="5498806" y="1876185"/>
            <a:ext cx="3645192" cy="1321762"/>
          </a:xfrm>
          <a:custGeom>
            <a:avLst/>
            <a:gdLst>
              <a:gd name="connsiteX0" fmla="*/ 3815940 w 4860256"/>
              <a:gd name="connsiteY0" fmla="*/ 0 h 1762349"/>
              <a:gd name="connsiteX1" fmla="*/ 990598 w 4860256"/>
              <a:gd name="connsiteY1" fmla="*/ 0 h 1762349"/>
              <a:gd name="connsiteX2" fmla="*/ 850231 w 4860256"/>
              <a:gd name="connsiteY2" fmla="*/ 0 h 1762349"/>
              <a:gd name="connsiteX3" fmla="*/ 0 w 4860256"/>
              <a:gd name="connsiteY3" fmla="*/ 0 h 1762349"/>
              <a:gd name="connsiteX4" fmla="*/ 0 w 4860256"/>
              <a:gd name="connsiteY4" fmla="*/ 395925 h 1762349"/>
              <a:gd name="connsiteX5" fmla="*/ 990598 w 4860256"/>
              <a:gd name="connsiteY5" fmla="*/ 395925 h 1762349"/>
              <a:gd name="connsiteX6" fmla="*/ 990598 w 4860256"/>
              <a:gd name="connsiteY6" fmla="*/ 392340 h 1762349"/>
              <a:gd name="connsiteX7" fmla="*/ 3763050 w 4860256"/>
              <a:gd name="connsiteY7" fmla="*/ 392340 h 1762349"/>
              <a:gd name="connsiteX8" fmla="*/ 4461791 w 4860256"/>
              <a:gd name="connsiteY8" fmla="*/ 1091081 h 1762349"/>
              <a:gd name="connsiteX9" fmla="*/ 4461791 w 4860256"/>
              <a:gd name="connsiteY9" fmla="*/ 1762349 h 1762349"/>
              <a:gd name="connsiteX10" fmla="*/ 4860256 w 4860256"/>
              <a:gd name="connsiteY10" fmla="*/ 1762349 h 1762349"/>
              <a:gd name="connsiteX11" fmla="*/ 4860256 w 4860256"/>
              <a:gd name="connsiteY11" fmla="*/ 1044316 h 1762349"/>
              <a:gd name="connsiteX12" fmla="*/ 3815940 w 4860256"/>
              <a:gd name="connsiteY12" fmla="*/ 0 h 176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0256" h="1762349">
                <a:moveTo>
                  <a:pt x="3815940" y="0"/>
                </a:moveTo>
                <a:lnTo>
                  <a:pt x="990598" y="0"/>
                </a:lnTo>
                <a:lnTo>
                  <a:pt x="850231" y="0"/>
                </a:lnTo>
                <a:lnTo>
                  <a:pt x="0" y="0"/>
                </a:lnTo>
                <a:lnTo>
                  <a:pt x="0" y="395925"/>
                </a:lnTo>
                <a:lnTo>
                  <a:pt x="990598" y="395925"/>
                </a:lnTo>
                <a:lnTo>
                  <a:pt x="990598" y="392340"/>
                </a:lnTo>
                <a:lnTo>
                  <a:pt x="3763050" y="392340"/>
                </a:lnTo>
                <a:cubicBezTo>
                  <a:pt x="4148954" y="392340"/>
                  <a:pt x="4461791" y="705177"/>
                  <a:pt x="4461791" y="1091081"/>
                </a:cubicBezTo>
                <a:lnTo>
                  <a:pt x="4461791" y="1762349"/>
                </a:lnTo>
                <a:lnTo>
                  <a:pt x="4860256" y="1762349"/>
                </a:lnTo>
                <a:lnTo>
                  <a:pt x="4860256" y="1044316"/>
                </a:lnTo>
                <a:cubicBezTo>
                  <a:pt x="4860256" y="467556"/>
                  <a:pt x="4392700" y="0"/>
                  <a:pt x="3815940" y="0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5231631" y="1604108"/>
            <a:ext cx="3912370" cy="1772091"/>
          </a:xfrm>
          <a:custGeom>
            <a:avLst/>
            <a:gdLst>
              <a:gd name="connsiteX0" fmla="*/ 4058363 w 5216493"/>
              <a:gd name="connsiteY0" fmla="*/ 0 h 2362788"/>
              <a:gd name="connsiteX1" fmla="*/ 850234 w 5216493"/>
              <a:gd name="connsiteY1" fmla="*/ 0 h 2362788"/>
              <a:gd name="connsiteX2" fmla="*/ 850234 w 5216493"/>
              <a:gd name="connsiteY2" fmla="*/ 2032 h 2362788"/>
              <a:gd name="connsiteX3" fmla="*/ 0 w 5216493"/>
              <a:gd name="connsiteY3" fmla="*/ 2032 h 2362788"/>
              <a:gd name="connsiteX4" fmla="*/ 0 w 5216493"/>
              <a:gd name="connsiteY4" fmla="*/ 531904 h 2362788"/>
              <a:gd name="connsiteX5" fmla="*/ 1 w 5216493"/>
              <a:gd name="connsiteY5" fmla="*/ 531904 h 2362788"/>
              <a:gd name="connsiteX6" fmla="*/ 1 w 5216493"/>
              <a:gd name="connsiteY6" fmla="*/ 364801 h 2362788"/>
              <a:gd name="connsiteX7" fmla="*/ 850234 w 5216493"/>
              <a:gd name="connsiteY7" fmla="*/ 364801 h 2362788"/>
              <a:gd name="connsiteX8" fmla="*/ 850234 w 5216493"/>
              <a:gd name="connsiteY8" fmla="*/ 2362788 h 2362788"/>
              <a:gd name="connsiteX9" fmla="*/ 850235 w 5216493"/>
              <a:gd name="connsiteY9" fmla="*/ 2362788 h 2362788"/>
              <a:gd name="connsiteX10" fmla="*/ 850235 w 5216493"/>
              <a:gd name="connsiteY10" fmla="*/ 364801 h 2362788"/>
              <a:gd name="connsiteX11" fmla="*/ 1653870 w 5216493"/>
              <a:gd name="connsiteY11" fmla="*/ 364801 h 2362788"/>
              <a:gd name="connsiteX12" fmla="*/ 1653870 w 5216493"/>
              <a:gd name="connsiteY12" fmla="*/ 362769 h 2362788"/>
              <a:gd name="connsiteX13" fmla="*/ 3815944 w 5216493"/>
              <a:gd name="connsiteY13" fmla="*/ 362769 h 2362788"/>
              <a:gd name="connsiteX14" fmla="*/ 4860260 w 5216493"/>
              <a:gd name="connsiteY14" fmla="*/ 1407085 h 2362788"/>
              <a:gd name="connsiteX15" fmla="*/ 4860260 w 5216493"/>
              <a:gd name="connsiteY15" fmla="*/ 2125118 h 2362788"/>
              <a:gd name="connsiteX16" fmla="*/ 5216493 w 5216493"/>
              <a:gd name="connsiteY16" fmla="*/ 2125118 h 2362788"/>
              <a:gd name="connsiteX17" fmla="*/ 5216493 w 5216493"/>
              <a:gd name="connsiteY17" fmla="*/ 1158130 h 2362788"/>
              <a:gd name="connsiteX18" fmla="*/ 4058363 w 5216493"/>
              <a:gd name="connsiteY18" fmla="*/ 0 h 23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6493" h="2362788">
                <a:moveTo>
                  <a:pt x="4058363" y="0"/>
                </a:moveTo>
                <a:lnTo>
                  <a:pt x="850234" y="0"/>
                </a:lnTo>
                <a:lnTo>
                  <a:pt x="850234" y="2032"/>
                </a:lnTo>
                <a:lnTo>
                  <a:pt x="0" y="2032"/>
                </a:lnTo>
                <a:lnTo>
                  <a:pt x="0" y="531904"/>
                </a:lnTo>
                <a:lnTo>
                  <a:pt x="1" y="531904"/>
                </a:lnTo>
                <a:lnTo>
                  <a:pt x="1" y="364801"/>
                </a:lnTo>
                <a:lnTo>
                  <a:pt x="850234" y="364801"/>
                </a:lnTo>
                <a:lnTo>
                  <a:pt x="850234" y="2362788"/>
                </a:lnTo>
                <a:lnTo>
                  <a:pt x="850235" y="2362788"/>
                </a:lnTo>
                <a:lnTo>
                  <a:pt x="850235" y="364801"/>
                </a:lnTo>
                <a:lnTo>
                  <a:pt x="1653870" y="364801"/>
                </a:lnTo>
                <a:lnTo>
                  <a:pt x="1653870" y="362769"/>
                </a:lnTo>
                <a:lnTo>
                  <a:pt x="3815944" y="362769"/>
                </a:lnTo>
                <a:cubicBezTo>
                  <a:pt x="4392704" y="362769"/>
                  <a:pt x="4860260" y="830325"/>
                  <a:pt x="4860260" y="1407085"/>
                </a:cubicBezTo>
                <a:lnTo>
                  <a:pt x="4860260" y="2125118"/>
                </a:lnTo>
                <a:lnTo>
                  <a:pt x="5216493" y="2125118"/>
                </a:lnTo>
                <a:lnTo>
                  <a:pt x="5216493" y="1158130"/>
                </a:lnTo>
                <a:cubicBezTo>
                  <a:pt x="5216493" y="518512"/>
                  <a:pt x="4697981" y="0"/>
                  <a:pt x="4058363" y="0"/>
                </a:cubicBezTo>
                <a:close/>
              </a:path>
            </a:pathLst>
          </a:custGeom>
          <a:solidFill>
            <a:srgbClr val="E87071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449544" y="3011854"/>
            <a:ext cx="451031" cy="508896"/>
            <a:chOff x="7266058" y="4015805"/>
            <a:chExt cx="601374" cy="678528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 rot="5400000">
              <a:off x="7227481" y="4054382"/>
              <a:ext cx="678528" cy="601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100000"/>
                  </a:schemeClr>
                </a:gs>
                <a:gs pos="2000">
                  <a:schemeClr val="bg1">
                    <a:lumMod val="79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90733" y="4149436"/>
              <a:ext cx="547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01ACB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5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53166" y="3011854"/>
            <a:ext cx="451031" cy="508896"/>
            <a:chOff x="6737553" y="4015805"/>
            <a:chExt cx="601374" cy="678528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 rot="5400000">
              <a:off x="6698976" y="4054382"/>
              <a:ext cx="678528" cy="601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100000"/>
                  </a:schemeClr>
                </a:gs>
                <a:gs pos="2000">
                  <a:schemeClr val="bg1">
                    <a:lumMod val="79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65745" y="4149436"/>
              <a:ext cx="547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E8707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5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350445" y="1527097"/>
            <a:ext cx="2260283" cy="410289"/>
            <a:chOff x="4467259" y="2036128"/>
            <a:chExt cx="3013710" cy="547052"/>
          </a:xfrm>
        </p:grpSpPr>
        <p:sp>
          <p:nvSpPr>
            <p:cNvPr id="23" name="任意多边形 22"/>
            <p:cNvSpPr/>
            <p:nvPr/>
          </p:nvSpPr>
          <p:spPr>
            <a:xfrm>
              <a:off x="4509169" y="2075180"/>
              <a:ext cx="2971800" cy="508000"/>
            </a:xfrm>
            <a:custGeom>
              <a:avLst/>
              <a:gdLst>
                <a:gd name="connsiteX0" fmla="*/ 2971800 w 2971800"/>
                <a:gd name="connsiteY0" fmla="*/ 508000 h 508000"/>
                <a:gd name="connsiteX1" fmla="*/ 622300 w 2971800"/>
                <a:gd name="connsiteY1" fmla="*/ 508000 h 508000"/>
                <a:gd name="connsiteX2" fmla="*/ 622300 w 2971800"/>
                <a:gd name="connsiteY2" fmla="*/ 0 h 508000"/>
                <a:gd name="connsiteX3" fmla="*/ 0 w 2971800"/>
                <a:gd name="connsiteY3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1800" h="508000">
                  <a:moveTo>
                    <a:pt x="2971800" y="508000"/>
                  </a:moveTo>
                  <a:lnTo>
                    <a:pt x="622300" y="508000"/>
                  </a:lnTo>
                  <a:lnTo>
                    <a:pt x="62230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467259" y="2036128"/>
              <a:ext cx="83820" cy="838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50445" y="2198066"/>
            <a:ext cx="2450783" cy="62865"/>
            <a:chOff x="4467259" y="2930753"/>
            <a:chExt cx="3267710" cy="83820"/>
          </a:xfrm>
        </p:grpSpPr>
        <p:sp>
          <p:nvSpPr>
            <p:cNvPr id="26" name="任意多边形 25"/>
            <p:cNvSpPr/>
            <p:nvPr/>
          </p:nvSpPr>
          <p:spPr>
            <a:xfrm>
              <a:off x="4509169" y="2974340"/>
              <a:ext cx="3225800" cy="0"/>
            </a:xfrm>
            <a:custGeom>
              <a:avLst/>
              <a:gdLst>
                <a:gd name="connsiteX0" fmla="*/ 3225800 w 3225800"/>
                <a:gd name="connsiteY0" fmla="*/ 0 h 0"/>
                <a:gd name="connsiteX1" fmla="*/ 0 w 32258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5800">
                  <a:moveTo>
                    <a:pt x="3225800" y="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467259" y="2930753"/>
              <a:ext cx="83820" cy="838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50445" y="2486026"/>
            <a:ext cx="2669858" cy="470027"/>
            <a:chOff x="4467259" y="3314700"/>
            <a:chExt cx="3559810" cy="626702"/>
          </a:xfrm>
        </p:grpSpPr>
        <p:sp>
          <p:nvSpPr>
            <p:cNvPr id="29" name="任意多边形 28"/>
            <p:cNvSpPr/>
            <p:nvPr/>
          </p:nvSpPr>
          <p:spPr>
            <a:xfrm>
              <a:off x="4509169" y="3314700"/>
              <a:ext cx="3517900" cy="584200"/>
            </a:xfrm>
            <a:custGeom>
              <a:avLst/>
              <a:gdLst>
                <a:gd name="connsiteX0" fmla="*/ 3517900 w 3517900"/>
                <a:gd name="connsiteY0" fmla="*/ 0 h 584200"/>
                <a:gd name="connsiteX1" fmla="*/ 609600 w 3517900"/>
                <a:gd name="connsiteY1" fmla="*/ 0 h 584200"/>
                <a:gd name="connsiteX2" fmla="*/ 609600 w 3517900"/>
                <a:gd name="connsiteY2" fmla="*/ 584200 h 584200"/>
                <a:gd name="connsiteX3" fmla="*/ 0 w 3517900"/>
                <a:gd name="connsiteY3" fmla="*/ 58420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7900" h="584200">
                  <a:moveTo>
                    <a:pt x="3517900" y="0"/>
                  </a:moveTo>
                  <a:lnTo>
                    <a:pt x="609600" y="0"/>
                  </a:lnTo>
                  <a:lnTo>
                    <a:pt x="609600" y="584200"/>
                  </a:lnTo>
                  <a:lnTo>
                    <a:pt x="0" y="58420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467259" y="3857582"/>
              <a:ext cx="83820" cy="838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84165" y="1267356"/>
            <a:ext cx="2568418" cy="508896"/>
            <a:chOff x="912218" y="1689808"/>
            <a:chExt cx="3424556" cy="678528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 rot="5400000">
              <a:off x="873641" y="1728385"/>
              <a:ext cx="678528" cy="601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100000"/>
                  </a:schemeClr>
                </a:gs>
                <a:gs pos="2000">
                  <a:schemeClr val="bg1">
                    <a:lumMod val="79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537369" y="1752782"/>
              <a:ext cx="2799405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45C5B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高质量和高可靠性的代码对现实生活和线上产品的桥接</a:t>
              </a:r>
            </a:p>
          </p:txBody>
        </p:sp>
        <p:sp>
          <p:nvSpPr>
            <p:cNvPr id="34" name="椭圆 70"/>
            <p:cNvSpPr/>
            <p:nvPr/>
          </p:nvSpPr>
          <p:spPr>
            <a:xfrm>
              <a:off x="1060837" y="1854560"/>
              <a:ext cx="304139" cy="366595"/>
            </a:xfrm>
            <a:custGeom>
              <a:avLst/>
              <a:gdLst/>
              <a:ahLst/>
              <a:cxnLst/>
              <a:rect l="l" t="t" r="r" b="b"/>
              <a:pathLst>
                <a:path w="1674290" h="2018114">
                  <a:moveTo>
                    <a:pt x="307141" y="691642"/>
                  </a:moveTo>
                  <a:lnTo>
                    <a:pt x="1378912" y="691642"/>
                  </a:lnTo>
                  <a:lnTo>
                    <a:pt x="1369387" y="1458335"/>
                  </a:lnTo>
                  <a:cubicBezTo>
                    <a:pt x="1369387" y="1541769"/>
                    <a:pt x="1301750" y="1609406"/>
                    <a:pt x="1218316" y="1609406"/>
                  </a:cubicBezTo>
                  <a:lnTo>
                    <a:pt x="1158892" y="1609406"/>
                  </a:lnTo>
                  <a:lnTo>
                    <a:pt x="1158892" y="1898352"/>
                  </a:lnTo>
                  <a:cubicBezTo>
                    <a:pt x="1158892" y="1964495"/>
                    <a:pt x="1105273" y="2018114"/>
                    <a:pt x="1039130" y="2018114"/>
                  </a:cubicBezTo>
                  <a:cubicBezTo>
                    <a:pt x="972987" y="2018114"/>
                    <a:pt x="919368" y="1964495"/>
                    <a:pt x="919368" y="1898352"/>
                  </a:cubicBezTo>
                  <a:lnTo>
                    <a:pt x="919368" y="1609406"/>
                  </a:lnTo>
                  <a:lnTo>
                    <a:pt x="765901" y="1609406"/>
                  </a:lnTo>
                  <a:lnTo>
                    <a:pt x="765901" y="1898351"/>
                  </a:lnTo>
                  <a:cubicBezTo>
                    <a:pt x="765901" y="1964494"/>
                    <a:pt x="712282" y="2018113"/>
                    <a:pt x="646139" y="2018113"/>
                  </a:cubicBezTo>
                  <a:cubicBezTo>
                    <a:pt x="579996" y="2018113"/>
                    <a:pt x="526377" y="1964494"/>
                    <a:pt x="526377" y="1898351"/>
                  </a:cubicBezTo>
                  <a:lnTo>
                    <a:pt x="526377" y="1609406"/>
                  </a:lnTo>
                  <a:lnTo>
                    <a:pt x="458213" y="1609406"/>
                  </a:lnTo>
                  <a:cubicBezTo>
                    <a:pt x="374779" y="1609406"/>
                    <a:pt x="307141" y="1541769"/>
                    <a:pt x="307141" y="1458335"/>
                  </a:cubicBezTo>
                  <a:lnTo>
                    <a:pt x="307141" y="1156202"/>
                  </a:lnTo>
                  <a:lnTo>
                    <a:pt x="307141" y="854070"/>
                  </a:lnTo>
                  <a:close/>
                  <a:moveTo>
                    <a:pt x="1554528" y="683951"/>
                  </a:moveTo>
                  <a:cubicBezTo>
                    <a:pt x="1620671" y="683951"/>
                    <a:pt x="1674290" y="737570"/>
                    <a:pt x="1674290" y="803713"/>
                  </a:cubicBezTo>
                  <a:lnTo>
                    <a:pt x="1674290" y="1299148"/>
                  </a:lnTo>
                  <a:cubicBezTo>
                    <a:pt x="1674290" y="1365291"/>
                    <a:pt x="1620671" y="1418910"/>
                    <a:pt x="1554528" y="1418910"/>
                  </a:cubicBezTo>
                  <a:cubicBezTo>
                    <a:pt x="1488385" y="1418910"/>
                    <a:pt x="1434766" y="1365291"/>
                    <a:pt x="1434766" y="1299148"/>
                  </a:cubicBezTo>
                  <a:lnTo>
                    <a:pt x="1434766" y="803713"/>
                  </a:lnTo>
                  <a:cubicBezTo>
                    <a:pt x="1434766" y="737570"/>
                    <a:pt x="1488385" y="683951"/>
                    <a:pt x="1554528" y="683951"/>
                  </a:cubicBezTo>
                  <a:close/>
                  <a:moveTo>
                    <a:pt x="119762" y="683950"/>
                  </a:moveTo>
                  <a:cubicBezTo>
                    <a:pt x="185905" y="683950"/>
                    <a:pt x="239524" y="737569"/>
                    <a:pt x="239524" y="803712"/>
                  </a:cubicBezTo>
                  <a:lnTo>
                    <a:pt x="239524" y="1299147"/>
                  </a:lnTo>
                  <a:cubicBezTo>
                    <a:pt x="239524" y="1365290"/>
                    <a:pt x="185905" y="1418909"/>
                    <a:pt x="119762" y="1418909"/>
                  </a:cubicBezTo>
                  <a:cubicBezTo>
                    <a:pt x="53619" y="1418909"/>
                    <a:pt x="0" y="1365290"/>
                    <a:pt x="0" y="1299147"/>
                  </a:cubicBezTo>
                  <a:lnTo>
                    <a:pt x="0" y="803712"/>
                  </a:lnTo>
                  <a:cubicBezTo>
                    <a:pt x="0" y="737569"/>
                    <a:pt x="53619" y="683950"/>
                    <a:pt x="119762" y="683950"/>
                  </a:cubicBezTo>
                  <a:close/>
                  <a:moveTo>
                    <a:pt x="1058285" y="381191"/>
                  </a:moveTo>
                  <a:cubicBezTo>
                    <a:pt x="1028091" y="381191"/>
                    <a:pt x="1003614" y="405668"/>
                    <a:pt x="1003614" y="435862"/>
                  </a:cubicBezTo>
                  <a:cubicBezTo>
                    <a:pt x="1003614" y="466056"/>
                    <a:pt x="1028091" y="490533"/>
                    <a:pt x="1058285" y="490533"/>
                  </a:cubicBezTo>
                  <a:cubicBezTo>
                    <a:pt x="1088479" y="490533"/>
                    <a:pt x="1112956" y="466056"/>
                    <a:pt x="1112956" y="435862"/>
                  </a:cubicBezTo>
                  <a:cubicBezTo>
                    <a:pt x="1112956" y="405668"/>
                    <a:pt x="1088479" y="381191"/>
                    <a:pt x="1058285" y="381191"/>
                  </a:cubicBezTo>
                  <a:close/>
                  <a:moveTo>
                    <a:pt x="620445" y="381191"/>
                  </a:moveTo>
                  <a:cubicBezTo>
                    <a:pt x="590251" y="381191"/>
                    <a:pt x="565774" y="405668"/>
                    <a:pt x="565774" y="435862"/>
                  </a:cubicBezTo>
                  <a:cubicBezTo>
                    <a:pt x="565774" y="466056"/>
                    <a:pt x="590251" y="490533"/>
                    <a:pt x="620445" y="490533"/>
                  </a:cubicBezTo>
                  <a:cubicBezTo>
                    <a:pt x="650639" y="490533"/>
                    <a:pt x="675116" y="466056"/>
                    <a:pt x="675116" y="435862"/>
                  </a:cubicBezTo>
                  <a:cubicBezTo>
                    <a:pt x="675116" y="405668"/>
                    <a:pt x="650639" y="381191"/>
                    <a:pt x="620445" y="381191"/>
                  </a:cubicBezTo>
                  <a:close/>
                  <a:moveTo>
                    <a:pt x="508384" y="1373"/>
                  </a:moveTo>
                  <a:cubicBezTo>
                    <a:pt x="515956" y="3701"/>
                    <a:pt x="522639" y="8917"/>
                    <a:pt x="526639" y="16470"/>
                  </a:cubicBezTo>
                  <a:lnTo>
                    <a:pt x="615978" y="185144"/>
                  </a:lnTo>
                  <a:cubicBezTo>
                    <a:pt x="687009" y="148129"/>
                    <a:pt x="767930" y="128483"/>
                    <a:pt x="853439" y="128483"/>
                  </a:cubicBezTo>
                  <a:cubicBezTo>
                    <a:pt x="932860" y="128483"/>
                    <a:pt x="1008322" y="145431"/>
                    <a:pt x="1075718" y="177325"/>
                  </a:cubicBezTo>
                  <a:lnTo>
                    <a:pt x="1150798" y="40824"/>
                  </a:lnTo>
                  <a:cubicBezTo>
                    <a:pt x="1154917" y="33335"/>
                    <a:pt x="1161682" y="28224"/>
                    <a:pt x="1169289" y="26016"/>
                  </a:cubicBezTo>
                  <a:cubicBezTo>
                    <a:pt x="1176896" y="23808"/>
                    <a:pt x="1185346" y="24501"/>
                    <a:pt x="1192835" y="28621"/>
                  </a:cubicBezTo>
                  <a:cubicBezTo>
                    <a:pt x="1207813" y="36859"/>
                    <a:pt x="1213277" y="55680"/>
                    <a:pt x="1205038" y="70658"/>
                  </a:cubicBezTo>
                  <a:lnTo>
                    <a:pt x="1130773" y="205677"/>
                  </a:lnTo>
                  <a:cubicBezTo>
                    <a:pt x="1280708" y="293097"/>
                    <a:pt x="1383706" y="450928"/>
                    <a:pt x="1395615" y="633899"/>
                  </a:cubicBezTo>
                  <a:lnTo>
                    <a:pt x="311263" y="633899"/>
                  </a:lnTo>
                  <a:cubicBezTo>
                    <a:pt x="322782" y="456918"/>
                    <a:pt x="419524" y="303459"/>
                    <a:pt x="560939" y="213488"/>
                  </a:cubicBezTo>
                  <a:lnTo>
                    <a:pt x="471935" y="45445"/>
                  </a:lnTo>
                  <a:cubicBezTo>
                    <a:pt x="463934" y="30339"/>
                    <a:pt x="469694" y="11606"/>
                    <a:pt x="484800" y="3605"/>
                  </a:cubicBezTo>
                  <a:cubicBezTo>
                    <a:pt x="492353" y="-395"/>
                    <a:pt x="500812" y="-955"/>
                    <a:pt x="508384" y="1373"/>
                  </a:cubicBezTo>
                  <a:close/>
                </a:path>
              </a:pathLst>
            </a:custGeom>
            <a:solidFill>
              <a:srgbClr val="E8707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7907" y="2019220"/>
            <a:ext cx="2356816" cy="508895"/>
            <a:chOff x="1050541" y="2692297"/>
            <a:chExt cx="3142420" cy="678527"/>
          </a:xfrm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 rot="5400000">
              <a:off x="1011964" y="2730874"/>
              <a:ext cx="678527" cy="601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100000"/>
                  </a:schemeClr>
                </a:gs>
                <a:gs pos="2000">
                  <a:schemeClr val="bg1">
                    <a:lumMod val="79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89678" y="2750453"/>
              <a:ext cx="2503283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2B3C1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人们对</a:t>
              </a:r>
              <a:r>
                <a:rPr lang="zh-CN" altLang="en-US" sz="1200" dirty="0">
                  <a:solidFill>
                    <a:srgbClr val="02B3C1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语音服务和远程服务信任的快速增长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199160" y="2894619"/>
              <a:ext cx="287748" cy="289711"/>
              <a:chOff x="-1381518" y="3594698"/>
              <a:chExt cx="2011673" cy="2025396"/>
            </a:xfrm>
            <a:solidFill>
              <a:srgbClr val="01ACBE"/>
            </a:solidFill>
          </p:grpSpPr>
          <p:sp>
            <p:nvSpPr>
              <p:cNvPr id="41" name="任意多边形 40"/>
              <p:cNvSpPr/>
              <p:nvPr/>
            </p:nvSpPr>
            <p:spPr>
              <a:xfrm>
                <a:off x="-1378255" y="3764514"/>
                <a:ext cx="770707" cy="796833"/>
              </a:xfrm>
              <a:custGeom>
                <a:avLst/>
                <a:gdLst>
                  <a:gd name="connsiteX0" fmla="*/ 0 w 770708"/>
                  <a:gd name="connsiteY0" fmla="*/ 104503 h 796834"/>
                  <a:gd name="connsiteX1" fmla="*/ 0 w 770708"/>
                  <a:gd name="connsiteY1" fmla="*/ 796834 h 796834"/>
                  <a:gd name="connsiteX2" fmla="*/ 770708 w 770708"/>
                  <a:gd name="connsiteY2" fmla="*/ 770709 h 796834"/>
                  <a:gd name="connsiteX3" fmla="*/ 770708 w 770708"/>
                  <a:gd name="connsiteY3" fmla="*/ 0 h 796834"/>
                  <a:gd name="connsiteX4" fmla="*/ 0 w 770708"/>
                  <a:gd name="connsiteY4" fmla="*/ 104503 h 7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708" h="796834">
                    <a:moveTo>
                      <a:pt x="0" y="104503"/>
                    </a:moveTo>
                    <a:lnTo>
                      <a:pt x="0" y="796834"/>
                    </a:lnTo>
                    <a:lnTo>
                      <a:pt x="770708" y="770709"/>
                    </a:lnTo>
                    <a:lnTo>
                      <a:pt x="770708" y="0"/>
                    </a:lnTo>
                    <a:lnTo>
                      <a:pt x="0" y="104503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-448841" y="3594698"/>
                <a:ext cx="1078996" cy="937264"/>
              </a:xfrm>
              <a:custGeom>
                <a:avLst/>
                <a:gdLst>
                  <a:gd name="connsiteX0" fmla="*/ 0 w 1078992"/>
                  <a:gd name="connsiteY0" fmla="*/ 155448 h 937260"/>
                  <a:gd name="connsiteX1" fmla="*/ 1078992 w 1078992"/>
                  <a:gd name="connsiteY1" fmla="*/ 0 h 937260"/>
                  <a:gd name="connsiteX2" fmla="*/ 1078992 w 1078992"/>
                  <a:gd name="connsiteY2" fmla="*/ 928116 h 937260"/>
                  <a:gd name="connsiteX3" fmla="*/ 9144 w 1078992"/>
                  <a:gd name="connsiteY3" fmla="*/ 937260 h 937260"/>
                  <a:gd name="connsiteX4" fmla="*/ 0 w 1078992"/>
                  <a:gd name="connsiteY4" fmla="*/ 155448 h 93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8992" h="937260">
                    <a:moveTo>
                      <a:pt x="0" y="155448"/>
                    </a:moveTo>
                    <a:lnTo>
                      <a:pt x="1078992" y="0"/>
                    </a:lnTo>
                    <a:lnTo>
                      <a:pt x="1078992" y="928116"/>
                    </a:lnTo>
                    <a:lnTo>
                      <a:pt x="9144" y="937260"/>
                    </a:lnTo>
                    <a:lnTo>
                      <a:pt x="0" y="155448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-1381518" y="4673686"/>
                <a:ext cx="772665" cy="786387"/>
              </a:xfrm>
              <a:custGeom>
                <a:avLst/>
                <a:gdLst>
                  <a:gd name="connsiteX0" fmla="*/ 0 w 772668"/>
                  <a:gd name="connsiteY0" fmla="*/ 0 h 786384"/>
                  <a:gd name="connsiteX1" fmla="*/ 772668 w 772668"/>
                  <a:gd name="connsiteY1" fmla="*/ 13716 h 786384"/>
                  <a:gd name="connsiteX2" fmla="*/ 772668 w 772668"/>
                  <a:gd name="connsiteY2" fmla="*/ 786384 h 786384"/>
                  <a:gd name="connsiteX3" fmla="*/ 4572 w 772668"/>
                  <a:gd name="connsiteY3" fmla="*/ 667512 h 786384"/>
                  <a:gd name="connsiteX4" fmla="*/ 0 w 772668"/>
                  <a:gd name="connsiteY4" fmla="*/ 0 h 7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668" h="786384">
                    <a:moveTo>
                      <a:pt x="0" y="0"/>
                    </a:moveTo>
                    <a:lnTo>
                      <a:pt x="772668" y="13716"/>
                    </a:lnTo>
                    <a:lnTo>
                      <a:pt x="772668" y="786384"/>
                    </a:lnTo>
                    <a:lnTo>
                      <a:pt x="4572" y="6675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-448832" y="4687407"/>
                <a:ext cx="1076198" cy="932687"/>
              </a:xfrm>
              <a:custGeom>
                <a:avLst/>
                <a:gdLst>
                  <a:gd name="connsiteX0" fmla="*/ 0 w 1092708"/>
                  <a:gd name="connsiteY0" fmla="*/ 0 h 932688"/>
                  <a:gd name="connsiteX1" fmla="*/ 0 w 1092708"/>
                  <a:gd name="connsiteY1" fmla="*/ 795528 h 932688"/>
                  <a:gd name="connsiteX2" fmla="*/ 1092708 w 1092708"/>
                  <a:gd name="connsiteY2" fmla="*/ 932688 h 932688"/>
                  <a:gd name="connsiteX3" fmla="*/ 1092708 w 1092708"/>
                  <a:gd name="connsiteY3" fmla="*/ 9144 h 932688"/>
                  <a:gd name="connsiteX4" fmla="*/ 0 w 1092708"/>
                  <a:gd name="connsiteY4" fmla="*/ 0 h 93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708" h="932688">
                    <a:moveTo>
                      <a:pt x="0" y="0"/>
                    </a:moveTo>
                    <a:lnTo>
                      <a:pt x="0" y="795528"/>
                    </a:lnTo>
                    <a:lnTo>
                      <a:pt x="1092708" y="932688"/>
                    </a:lnTo>
                    <a:lnTo>
                      <a:pt x="1092708" y="914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301036" y="2689264"/>
            <a:ext cx="2086638" cy="646331"/>
            <a:chOff x="1787683" y="3580696"/>
            <a:chExt cx="2782184" cy="861773"/>
          </a:xfrm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 rot="5400000">
              <a:off x="1749107" y="3658933"/>
              <a:ext cx="678528" cy="60137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100000"/>
                  </a:schemeClr>
                </a:gs>
                <a:gs pos="2000">
                  <a:schemeClr val="bg1">
                    <a:lumMod val="79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30065" y="3580696"/>
              <a:ext cx="2139802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C165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手机支付，手机支付是</a:t>
              </a:r>
              <a:r>
                <a:rPr lang="zh-CN" altLang="en-US" sz="1200" dirty="0" smtClean="0">
                  <a:solidFill>
                    <a:srgbClr val="FFC165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促进</a:t>
              </a:r>
              <a:r>
                <a:rPr lang="en-US" altLang="zh-CN" sz="1200" dirty="0" smtClean="0">
                  <a:solidFill>
                    <a:srgbClr val="FFC165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O2O</a:t>
              </a:r>
              <a:r>
                <a:rPr lang="zh-CN" altLang="en-US" sz="1200" dirty="0" smtClean="0">
                  <a:solidFill>
                    <a:srgbClr val="FFC165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模式取得</a:t>
              </a:r>
              <a:r>
                <a:rPr lang="zh-CN" altLang="en-US" sz="1200" dirty="0">
                  <a:solidFill>
                    <a:srgbClr val="FFC165"/>
                  </a:solidFill>
                  <a:latin typeface="造字工房悦黑体验版细体" pitchFamily="50" charset="-122"/>
                  <a:ea typeface="造字工房悦黑体验版细体" pitchFamily="50" charset="-122"/>
                </a:rPr>
                <a:t>巨大实施的关键因素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948280" y="3730972"/>
              <a:ext cx="280179" cy="378389"/>
              <a:chOff x="4141788" y="809625"/>
              <a:chExt cx="3600450" cy="4862469"/>
            </a:xfrm>
            <a:solidFill>
              <a:srgbClr val="FFB954"/>
            </a:solidFill>
          </p:grpSpPr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4141788" y="2297072"/>
                <a:ext cx="3600450" cy="3375022"/>
              </a:xfrm>
              <a:custGeom>
                <a:avLst/>
                <a:gdLst>
                  <a:gd name="T0" fmla="*/ 923 w 958"/>
                  <a:gd name="T1" fmla="*/ 114 h 898"/>
                  <a:gd name="T2" fmla="*/ 721 w 958"/>
                  <a:gd name="T3" fmla="*/ 0 h 898"/>
                  <a:gd name="T4" fmla="*/ 508 w 958"/>
                  <a:gd name="T5" fmla="*/ 65 h 898"/>
                  <a:gd name="T6" fmla="*/ 326 w 958"/>
                  <a:gd name="T7" fmla="*/ 3 h 898"/>
                  <a:gd name="T8" fmla="*/ 0 w 958"/>
                  <a:gd name="T9" fmla="*/ 341 h 898"/>
                  <a:gd name="T10" fmla="*/ 107 w 958"/>
                  <a:gd name="T11" fmla="*/ 734 h 898"/>
                  <a:gd name="T12" fmla="*/ 301 w 958"/>
                  <a:gd name="T13" fmla="*/ 898 h 898"/>
                  <a:gd name="T14" fmla="*/ 494 w 958"/>
                  <a:gd name="T15" fmla="*/ 849 h 898"/>
                  <a:gd name="T16" fmla="*/ 681 w 958"/>
                  <a:gd name="T17" fmla="*/ 894 h 898"/>
                  <a:gd name="T18" fmla="*/ 958 w 958"/>
                  <a:gd name="T19" fmla="*/ 583 h 898"/>
                  <a:gd name="T20" fmla="*/ 956 w 958"/>
                  <a:gd name="T21" fmla="*/ 567 h 898"/>
                  <a:gd name="T22" fmla="*/ 956 w 958"/>
                  <a:gd name="T23" fmla="*/ 559 h 898"/>
                  <a:gd name="T24" fmla="*/ 812 w 958"/>
                  <a:gd name="T25" fmla="*/ 327 h 898"/>
                  <a:gd name="T26" fmla="*/ 920 w 958"/>
                  <a:gd name="T27" fmla="*/ 116 h 898"/>
                  <a:gd name="T28" fmla="*/ 923 w 958"/>
                  <a:gd name="T29" fmla="*/ 114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8" h="898">
                    <a:moveTo>
                      <a:pt x="923" y="114"/>
                    </a:moveTo>
                    <a:cubicBezTo>
                      <a:pt x="877" y="57"/>
                      <a:pt x="816" y="0"/>
                      <a:pt x="721" y="0"/>
                    </a:cubicBezTo>
                    <a:cubicBezTo>
                      <a:pt x="655" y="0"/>
                      <a:pt x="599" y="65"/>
                      <a:pt x="508" y="65"/>
                    </a:cubicBezTo>
                    <a:cubicBezTo>
                      <a:pt x="435" y="65"/>
                      <a:pt x="405" y="3"/>
                      <a:pt x="326" y="3"/>
                    </a:cubicBezTo>
                    <a:cubicBezTo>
                      <a:pt x="162" y="3"/>
                      <a:pt x="0" y="150"/>
                      <a:pt x="0" y="341"/>
                    </a:cubicBezTo>
                    <a:cubicBezTo>
                      <a:pt x="0" y="442"/>
                      <a:pt x="33" y="598"/>
                      <a:pt x="107" y="734"/>
                    </a:cubicBezTo>
                    <a:cubicBezTo>
                      <a:pt x="161" y="834"/>
                      <a:pt x="227" y="898"/>
                      <a:pt x="301" y="898"/>
                    </a:cubicBezTo>
                    <a:cubicBezTo>
                      <a:pt x="355" y="898"/>
                      <a:pt x="418" y="849"/>
                      <a:pt x="494" y="849"/>
                    </a:cubicBezTo>
                    <a:cubicBezTo>
                      <a:pt x="560" y="849"/>
                      <a:pt x="621" y="894"/>
                      <a:pt x="681" y="894"/>
                    </a:cubicBezTo>
                    <a:cubicBezTo>
                      <a:pt x="825" y="894"/>
                      <a:pt x="958" y="707"/>
                      <a:pt x="958" y="583"/>
                    </a:cubicBezTo>
                    <a:cubicBezTo>
                      <a:pt x="958" y="576"/>
                      <a:pt x="956" y="572"/>
                      <a:pt x="956" y="567"/>
                    </a:cubicBezTo>
                    <a:cubicBezTo>
                      <a:pt x="956" y="559"/>
                      <a:pt x="956" y="559"/>
                      <a:pt x="956" y="559"/>
                    </a:cubicBezTo>
                    <a:cubicBezTo>
                      <a:pt x="863" y="509"/>
                      <a:pt x="812" y="434"/>
                      <a:pt x="812" y="327"/>
                    </a:cubicBezTo>
                    <a:cubicBezTo>
                      <a:pt x="812" y="240"/>
                      <a:pt x="850" y="164"/>
                      <a:pt x="920" y="116"/>
                    </a:cubicBezTo>
                    <a:cubicBezTo>
                      <a:pt x="923" y="114"/>
                      <a:pt x="923" y="114"/>
                      <a:pt x="923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FFB954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6021388" y="809625"/>
                <a:ext cx="792163" cy="1135063"/>
              </a:xfrm>
              <a:custGeom>
                <a:avLst/>
                <a:gdLst>
                  <a:gd name="T0" fmla="*/ 5 w 211"/>
                  <a:gd name="T1" fmla="*/ 302 h 302"/>
                  <a:gd name="T2" fmla="*/ 211 w 211"/>
                  <a:gd name="T3" fmla="*/ 47 h 302"/>
                  <a:gd name="T4" fmla="*/ 208 w 211"/>
                  <a:gd name="T5" fmla="*/ 6 h 302"/>
                  <a:gd name="T6" fmla="*/ 207 w 211"/>
                  <a:gd name="T7" fmla="*/ 0 h 302"/>
                  <a:gd name="T8" fmla="*/ 0 w 211"/>
                  <a:gd name="T9" fmla="*/ 249 h 302"/>
                  <a:gd name="T10" fmla="*/ 5 w 211"/>
                  <a:gd name="T11" fmla="*/ 295 h 302"/>
                  <a:gd name="T12" fmla="*/ 5 w 211"/>
                  <a:gd name="T1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302">
                    <a:moveTo>
                      <a:pt x="5" y="302"/>
                    </a:moveTo>
                    <a:cubicBezTo>
                      <a:pt x="112" y="268"/>
                      <a:pt x="211" y="188"/>
                      <a:pt x="211" y="47"/>
                    </a:cubicBezTo>
                    <a:cubicBezTo>
                      <a:pt x="211" y="36"/>
                      <a:pt x="210" y="22"/>
                      <a:pt x="208" y="6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98" y="30"/>
                      <a:pt x="0" y="115"/>
                      <a:pt x="0" y="249"/>
                    </a:cubicBezTo>
                    <a:cubicBezTo>
                      <a:pt x="0" y="262"/>
                      <a:pt x="1" y="278"/>
                      <a:pt x="5" y="295"/>
                    </a:cubicBezTo>
                    <a:cubicBezTo>
                      <a:pt x="5" y="302"/>
                      <a:pt x="5" y="302"/>
                      <a:pt x="5" y="3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FFB954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sp>
        <p:nvSpPr>
          <p:cNvPr id="55" name="椭圆 54"/>
          <p:cNvSpPr/>
          <p:nvPr/>
        </p:nvSpPr>
        <p:spPr>
          <a:xfrm>
            <a:off x="5571502" y="1868097"/>
            <a:ext cx="137090" cy="137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763484" y="2160100"/>
            <a:ext cx="137090" cy="137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980375" y="2417275"/>
            <a:ext cx="137090" cy="137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282644" y="4083844"/>
            <a:ext cx="657871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405804" y="4148344"/>
            <a:ext cx="6332396" cy="6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Martin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Pasquier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《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中国为何掀起了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O2O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革命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》(2015.5)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中提到了在中国掀起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O2O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热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Gill Sans" charset="0"/>
              </a:rPr>
              <a:t>潮的三大重要因素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56593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4" accel="7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2" presetClass="entr" presetSubtype="4" accel="7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" presetClass="entr" presetSubtype="4" accel="7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500" tmFilter="0, 0; .2, .5; .8, .5; 1, 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5" dur="250" autoRev="1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0" presetID="16" presetClass="entr" presetSubtype="37" fill="hold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7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50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250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6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65" presetID="16" presetClass="entr" presetSubtype="37" fill="hold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69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7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5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4" dur="25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600"/>
                                </p:stCondLst>
                                <p:childTnLst>
                                  <p:par>
                                    <p:cTn id="7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80" presetID="16" presetClass="entr" presetSubtype="37" fill="hold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4" grpId="0" animBg="1"/>
          <p:bldP spid="15" grpId="0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4" accel="7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2" presetClass="entr" presetSubtype="4" accel="7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" presetClass="entr" presetSubtype="4" accel="7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500" tmFilter="0, 0; .2, .5; .8, .5; 1, 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5" dur="250" autoRev="1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0" presetID="16" presetClass="entr" presetSubtype="37" fill="hold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7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50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250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6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65" presetID="16" presetClass="entr" presetSubtype="37" fill="hold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69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7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5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4" dur="25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600"/>
                                </p:stCondLst>
                                <p:childTnLst>
                                  <p:par>
                                    <p:cTn id="7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80" presetID="16" presetClass="entr" presetSubtype="37" fill="hold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4" grpId="0" animBg="1"/>
          <p:bldP spid="15" grpId="0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26239" y="1705264"/>
            <a:ext cx="2425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蚂蚁热</a:t>
            </a:r>
            <a:r>
              <a:rPr lang="zh-CN" altLang="en-US" sz="1200" dirty="0" smtClean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帮同采用</a:t>
            </a:r>
            <a:r>
              <a:rPr lang="en-US" altLang="zh-CN" sz="1200" dirty="0" smtClean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O2O</a:t>
            </a:r>
            <a:r>
              <a:rPr lang="zh-CN" altLang="en-US" sz="1200" dirty="0" smtClean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的商务模式</a:t>
            </a:r>
            <a:r>
              <a:rPr lang="zh-CN" altLang="en-US" sz="1200" dirty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，力求改善人们的同城生活服务，提供多元化的专人速递速成服务</a:t>
            </a:r>
            <a:r>
              <a:rPr lang="zh-CN" altLang="en-US" sz="1200" dirty="0" smtClean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，快速</a:t>
            </a:r>
            <a:r>
              <a:rPr lang="zh-CN" altLang="en-US" sz="1200" dirty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响应，解决急需等任何个人化的生活需求，例如：想找人帮忙购物、取件、送件，</a:t>
            </a:r>
            <a:r>
              <a:rPr lang="zh-CN" altLang="en-US" sz="1200" dirty="0" smtClean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或是找</a:t>
            </a:r>
            <a:r>
              <a:rPr lang="zh-CN" altLang="en-US" sz="1200" dirty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代驾、帮排队等。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917410" y="946747"/>
            <a:ext cx="4449874" cy="3299413"/>
            <a:chOff x="5223213" y="1262329"/>
            <a:chExt cx="5933165" cy="4399217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 rot="5400000">
              <a:off x="5775479" y="4503644"/>
              <a:ext cx="1227700" cy="1088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1CFE5"/>
                </a:gs>
                <a:gs pos="0">
                  <a:srgbClr val="0192A1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0">
                    <a:srgbClr val="01CFE5"/>
                  </a:gs>
                  <a:gs pos="100000">
                    <a:srgbClr val="0192A1"/>
                  </a:gs>
                </a:gsLst>
                <a:lin ang="18900000" scaled="0"/>
                <a:tileRect/>
              </a:gradFill>
            </a:ln>
            <a:effectLst>
              <a:outerShdw blurRad="444500" dist="1524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 rot="5400000">
              <a:off x="5139779" y="4253187"/>
              <a:ext cx="1467522" cy="130065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864D9D"/>
                </a:gs>
                <a:gs pos="0">
                  <a:srgbClr val="4F2D5D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0">
                    <a:srgbClr val="864D9D"/>
                  </a:gs>
                  <a:gs pos="100000">
                    <a:srgbClr val="4F2D5D"/>
                  </a:gs>
                </a:gsLst>
                <a:lin ang="18900000" scaled="0"/>
                <a:tileRect/>
              </a:gradFill>
            </a:ln>
            <a:effectLst>
              <a:outerShdw blurRad="444500" dist="1524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 rot="5400000">
              <a:off x="9319056" y="1382682"/>
              <a:ext cx="1227700" cy="10881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C46D"/>
                </a:gs>
                <a:gs pos="0">
                  <a:srgbClr val="FFA015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0">
                    <a:srgbClr val="FFC46D"/>
                  </a:gs>
                  <a:gs pos="100000">
                    <a:srgbClr val="FFA015"/>
                  </a:gs>
                </a:gsLst>
                <a:lin ang="18900000" scaled="0"/>
                <a:tileRect/>
              </a:gradFill>
            </a:ln>
            <a:effectLst>
              <a:outerShdw blurRad="444500" dist="1524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 rot="5400000">
              <a:off x="9772292" y="1345763"/>
              <a:ext cx="1467520" cy="130065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858E"/>
                </a:gs>
                <a:gs pos="0">
                  <a:srgbClr val="F02832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0">
                    <a:srgbClr val="FF858E"/>
                  </a:gs>
                  <a:gs pos="100000">
                    <a:srgbClr val="F02832"/>
                  </a:gs>
                </a:gsLst>
                <a:lin ang="18900000" scaled="0"/>
                <a:tileRect/>
              </a:gradFill>
            </a:ln>
            <a:effectLst>
              <a:outerShdw blurRad="444500" dist="1524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pic>
        <p:nvPicPr>
          <p:cNvPr id="31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791" y="1294582"/>
            <a:ext cx="4489139" cy="260318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9547" y="1498684"/>
            <a:ext cx="3291840" cy="2053324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725675" y="1901992"/>
            <a:ext cx="1112167" cy="991538"/>
            <a:chOff x="5547069" y="765931"/>
            <a:chExt cx="1482696" cy="1322356"/>
          </a:xfrm>
        </p:grpSpPr>
        <p:grpSp>
          <p:nvGrpSpPr>
            <p:cNvPr id="34" name="组合 33"/>
            <p:cNvGrpSpPr/>
            <p:nvPr/>
          </p:nvGrpSpPr>
          <p:grpSpPr>
            <a:xfrm>
              <a:off x="5547069" y="765931"/>
              <a:ext cx="1482696" cy="1322356"/>
              <a:chOff x="3337529" y="1161598"/>
              <a:chExt cx="2138277" cy="1907040"/>
            </a:xfrm>
          </p:grpSpPr>
          <p:sp>
            <p:nvSpPr>
              <p:cNvPr id="38" name="任意多边形 37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00AF92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5" name="Group 17"/>
            <p:cNvGrpSpPr>
              <a:grpSpLocks noChangeAspect="1"/>
            </p:cNvGrpSpPr>
            <p:nvPr/>
          </p:nvGrpSpPr>
          <p:grpSpPr bwMode="auto">
            <a:xfrm>
              <a:off x="6087464" y="1170184"/>
              <a:ext cx="457188" cy="490764"/>
              <a:chOff x="231" y="1205"/>
              <a:chExt cx="640" cy="687"/>
            </a:xfrm>
            <a:solidFill>
              <a:srgbClr val="00AF92"/>
            </a:solidFill>
          </p:grpSpPr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754753"/>
      </p:ext>
    </p:extLst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accel="68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accel="6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2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26239" y="1705264"/>
            <a:ext cx="2425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蚂蚁热帮的意义在于提供更方便、更便捷、更有效的生活方式，提高办事效率，改变</a:t>
            </a:r>
            <a:r>
              <a:rPr lang="zh-CN" altLang="en-US" sz="1200" dirty="0" smtClean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人们</a:t>
            </a:r>
            <a:r>
              <a:rPr lang="zh-CN" altLang="en-US" sz="1200" dirty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的生活节奏，因而提高生活质量。</a:t>
            </a:r>
            <a:r>
              <a:rPr lang="zh-CN" altLang="en-US" sz="1200" dirty="0" smtClean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同时</a:t>
            </a:r>
            <a:r>
              <a:rPr lang="zh-CN" altLang="en-US" sz="1200" dirty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，</a:t>
            </a:r>
            <a:r>
              <a:rPr lang="zh-CN" altLang="en-US" sz="1200" dirty="0" smtClean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也拓宽</a:t>
            </a:r>
            <a:r>
              <a:rPr lang="zh-CN" altLang="en-US" sz="1200" dirty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人们的日常生活圈，提升人与人之间的</a:t>
            </a:r>
            <a:r>
              <a:rPr lang="zh-CN" altLang="en-US" sz="1200" dirty="0" smtClean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交际</a:t>
            </a:r>
            <a:r>
              <a:rPr lang="zh-CN" altLang="en-US" sz="1200" dirty="0">
                <a:solidFill>
                  <a:srgbClr val="E45C5B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和信任。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917410" y="946747"/>
            <a:ext cx="4449874" cy="3299413"/>
            <a:chOff x="5223213" y="1262329"/>
            <a:chExt cx="5933165" cy="4399217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 rot="5400000">
              <a:off x="5775479" y="4503644"/>
              <a:ext cx="1227700" cy="1088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1CFE5"/>
                </a:gs>
                <a:gs pos="0">
                  <a:srgbClr val="0192A1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0">
                    <a:srgbClr val="01CFE5"/>
                  </a:gs>
                  <a:gs pos="100000">
                    <a:srgbClr val="0192A1"/>
                  </a:gs>
                </a:gsLst>
                <a:lin ang="18900000" scaled="0"/>
                <a:tileRect/>
              </a:gradFill>
            </a:ln>
            <a:effectLst>
              <a:outerShdw blurRad="444500" dist="1524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 rot="5400000">
              <a:off x="5139779" y="4253187"/>
              <a:ext cx="1467522" cy="130065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864D9D"/>
                </a:gs>
                <a:gs pos="0">
                  <a:srgbClr val="4F2D5D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0">
                    <a:srgbClr val="864D9D"/>
                  </a:gs>
                  <a:gs pos="100000">
                    <a:srgbClr val="4F2D5D"/>
                  </a:gs>
                </a:gsLst>
                <a:lin ang="18900000" scaled="0"/>
                <a:tileRect/>
              </a:gradFill>
            </a:ln>
            <a:effectLst>
              <a:outerShdw blurRad="444500" dist="1524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 rot="5400000">
              <a:off x="9319056" y="1382682"/>
              <a:ext cx="1227700" cy="10881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C46D"/>
                </a:gs>
                <a:gs pos="0">
                  <a:srgbClr val="FFA015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0">
                    <a:srgbClr val="FFC46D"/>
                  </a:gs>
                  <a:gs pos="100000">
                    <a:srgbClr val="FFA015"/>
                  </a:gs>
                </a:gsLst>
                <a:lin ang="18900000" scaled="0"/>
                <a:tileRect/>
              </a:gradFill>
            </a:ln>
            <a:effectLst>
              <a:outerShdw blurRad="444500" dist="1524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 rot="5400000">
              <a:off x="9772292" y="1345763"/>
              <a:ext cx="1467520" cy="130065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858E"/>
                </a:gs>
                <a:gs pos="0">
                  <a:srgbClr val="F02832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0">
                    <a:srgbClr val="FF858E"/>
                  </a:gs>
                  <a:gs pos="100000">
                    <a:srgbClr val="F02832"/>
                  </a:gs>
                </a:gsLst>
                <a:lin ang="18900000" scaled="0"/>
                <a:tileRect/>
              </a:gradFill>
            </a:ln>
            <a:effectLst>
              <a:outerShdw blurRad="444500" dist="1524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pic>
        <p:nvPicPr>
          <p:cNvPr id="31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791" y="1294582"/>
            <a:ext cx="4489139" cy="260318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9547" y="1498684"/>
            <a:ext cx="3291840" cy="2053324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668426" y="1809659"/>
            <a:ext cx="1112167" cy="991538"/>
            <a:chOff x="5982287" y="2778930"/>
            <a:chExt cx="1482696" cy="1322356"/>
          </a:xfrm>
        </p:grpSpPr>
        <p:grpSp>
          <p:nvGrpSpPr>
            <p:cNvPr id="35" name="组合 34"/>
            <p:cNvGrpSpPr/>
            <p:nvPr/>
          </p:nvGrpSpPr>
          <p:grpSpPr>
            <a:xfrm>
              <a:off x="5982287" y="2778930"/>
              <a:ext cx="1482696" cy="1322356"/>
              <a:chOff x="3337529" y="1161598"/>
              <a:chExt cx="2138277" cy="1907040"/>
            </a:xfrm>
          </p:grpSpPr>
          <p:sp>
            <p:nvSpPr>
              <p:cNvPr id="41" name="任意多边形 40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1A9BA9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5"/>
              <p:cNvSpPr>
                <a:spLocks/>
              </p:cNvSpPr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499590" y="3222679"/>
              <a:ext cx="457152" cy="458487"/>
              <a:chOff x="458010" y="4063526"/>
              <a:chExt cx="1087437" cy="1090612"/>
            </a:xfrm>
            <a:solidFill>
              <a:srgbClr val="1A9BA9"/>
            </a:solidFill>
          </p:grpSpPr>
          <p:sp>
            <p:nvSpPr>
              <p:cNvPr id="37" name="Freeform 11"/>
              <p:cNvSpPr>
                <a:spLocks noEditPoints="1"/>
              </p:cNvSpPr>
              <p:nvPr/>
            </p:nvSpPr>
            <p:spPr bwMode="auto">
              <a:xfrm>
                <a:off x="458010" y="4063526"/>
                <a:ext cx="1087437" cy="1090612"/>
              </a:xfrm>
              <a:custGeom>
                <a:avLst/>
                <a:gdLst>
                  <a:gd name="T0" fmla="*/ 0 w 685"/>
                  <a:gd name="T1" fmla="*/ 0 h 687"/>
                  <a:gd name="T2" fmla="*/ 0 w 685"/>
                  <a:gd name="T3" fmla="*/ 687 h 687"/>
                  <a:gd name="T4" fmla="*/ 685 w 685"/>
                  <a:gd name="T5" fmla="*/ 687 h 687"/>
                  <a:gd name="T6" fmla="*/ 685 w 685"/>
                  <a:gd name="T7" fmla="*/ 0 h 687"/>
                  <a:gd name="T8" fmla="*/ 0 w 685"/>
                  <a:gd name="T9" fmla="*/ 0 h 687"/>
                  <a:gd name="T10" fmla="*/ 58 w 685"/>
                  <a:gd name="T11" fmla="*/ 57 h 687"/>
                  <a:gd name="T12" fmla="*/ 628 w 685"/>
                  <a:gd name="T13" fmla="*/ 57 h 687"/>
                  <a:gd name="T14" fmla="*/ 628 w 685"/>
                  <a:gd name="T15" fmla="*/ 441 h 687"/>
                  <a:gd name="T16" fmla="*/ 442 w 685"/>
                  <a:gd name="T17" fmla="*/ 630 h 687"/>
                  <a:gd name="T18" fmla="*/ 58 w 685"/>
                  <a:gd name="T19" fmla="*/ 630 h 687"/>
                  <a:gd name="T20" fmla="*/ 58 w 685"/>
                  <a:gd name="T21" fmla="*/ 5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5" h="687">
                    <a:moveTo>
                      <a:pt x="0" y="0"/>
                    </a:moveTo>
                    <a:lnTo>
                      <a:pt x="0" y="687"/>
                    </a:lnTo>
                    <a:lnTo>
                      <a:pt x="685" y="687"/>
                    </a:lnTo>
                    <a:lnTo>
                      <a:pt x="685" y="0"/>
                    </a:lnTo>
                    <a:lnTo>
                      <a:pt x="0" y="0"/>
                    </a:lnTo>
                    <a:close/>
                    <a:moveTo>
                      <a:pt x="58" y="57"/>
                    </a:moveTo>
                    <a:lnTo>
                      <a:pt x="628" y="57"/>
                    </a:lnTo>
                    <a:lnTo>
                      <a:pt x="628" y="441"/>
                    </a:lnTo>
                    <a:lnTo>
                      <a:pt x="442" y="630"/>
                    </a:lnTo>
                    <a:lnTo>
                      <a:pt x="58" y="630"/>
                    </a:lnTo>
                    <a:lnTo>
                      <a:pt x="58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12"/>
              <p:cNvSpPr>
                <a:spLocks noChangeArrowheads="1"/>
              </p:cNvSpPr>
              <p:nvPr/>
            </p:nvSpPr>
            <p:spPr bwMode="auto">
              <a:xfrm>
                <a:off x="682625" y="4338638"/>
                <a:ext cx="636587" cy="71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682625" y="4562475"/>
                <a:ext cx="636587" cy="71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14"/>
              <p:cNvSpPr>
                <a:spLocks noChangeArrowheads="1"/>
              </p:cNvSpPr>
              <p:nvPr/>
            </p:nvSpPr>
            <p:spPr bwMode="auto">
              <a:xfrm>
                <a:off x="682625" y="4786313"/>
                <a:ext cx="382587" cy="71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922459"/>
      </p:ext>
    </p:extLst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3" presetID="2" presetClass="entr" presetSubtype="4" accel="68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3" presetID="2" presetClass="entr" presetSubtype="4" accel="6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2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应用范围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54157" y="3086729"/>
            <a:ext cx="1112167" cy="991538"/>
            <a:chOff x="4806458" y="3454023"/>
            <a:chExt cx="1482696" cy="1322356"/>
          </a:xfrm>
        </p:grpSpPr>
        <p:grpSp>
          <p:nvGrpSpPr>
            <p:cNvPr id="4" name="组合 3"/>
            <p:cNvGrpSpPr/>
            <p:nvPr/>
          </p:nvGrpSpPr>
          <p:grpSpPr>
            <a:xfrm>
              <a:off x="4806458" y="3454023"/>
              <a:ext cx="1482696" cy="1322356"/>
              <a:chOff x="3337529" y="1161598"/>
              <a:chExt cx="2138277" cy="1907040"/>
            </a:xfrm>
          </p:grpSpPr>
          <p:sp>
            <p:nvSpPr>
              <p:cNvPr id="11" name="任意多边形 10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5"/>
              <p:cNvSpPr>
                <a:spLocks/>
              </p:cNvSpPr>
              <p:nvPr/>
            </p:nvSpPr>
            <p:spPr bwMode="auto">
              <a:xfrm rot="10800000">
                <a:off x="3656172" y="1456205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24340" y="3872674"/>
              <a:ext cx="391456" cy="405434"/>
              <a:chOff x="9450388" y="2662238"/>
              <a:chExt cx="133350" cy="138112"/>
            </a:xfrm>
            <a:solidFill>
              <a:srgbClr val="FFB850"/>
            </a:solidFill>
          </p:grpSpPr>
          <p:sp>
            <p:nvSpPr>
              <p:cNvPr id="6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43"/>
              <p:cNvSpPr>
                <a:spLocks/>
              </p:cNvSpPr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3554157" y="2070201"/>
            <a:ext cx="1112167" cy="991538"/>
            <a:chOff x="4806458" y="2098338"/>
            <a:chExt cx="1482696" cy="1322356"/>
          </a:xfrm>
        </p:grpSpPr>
        <p:grpSp>
          <p:nvGrpSpPr>
            <p:cNvPr id="15" name="组合 14"/>
            <p:cNvGrpSpPr/>
            <p:nvPr/>
          </p:nvGrpSpPr>
          <p:grpSpPr>
            <a:xfrm>
              <a:off x="4806458" y="2098338"/>
              <a:ext cx="1482696" cy="1322356"/>
              <a:chOff x="3337529" y="1161598"/>
              <a:chExt cx="2138277" cy="1907040"/>
            </a:xfrm>
          </p:grpSpPr>
          <p:sp>
            <p:nvSpPr>
              <p:cNvPr id="20" name="任意多边形 19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C65885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5"/>
              <p:cNvSpPr>
                <a:spLocks/>
              </p:cNvSpPr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5291820" y="2555111"/>
              <a:ext cx="510888" cy="395046"/>
              <a:chOff x="3494" y="1896"/>
              <a:chExt cx="688" cy="532"/>
            </a:xfrm>
            <a:solidFill>
              <a:srgbClr val="C65885"/>
            </a:solidFill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4124" y="2007"/>
                <a:ext cx="58" cy="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6"/>
              <p:cNvSpPr>
                <a:spLocks noEditPoints="1"/>
              </p:cNvSpPr>
              <p:nvPr/>
            </p:nvSpPr>
            <p:spPr bwMode="auto">
              <a:xfrm>
                <a:off x="3608" y="1896"/>
                <a:ext cx="459" cy="532"/>
              </a:xfrm>
              <a:custGeom>
                <a:avLst/>
                <a:gdLst>
                  <a:gd name="T0" fmla="*/ 176 w 192"/>
                  <a:gd name="T1" fmla="*/ 46 h 222"/>
                  <a:gd name="T2" fmla="*/ 132 w 192"/>
                  <a:gd name="T3" fmla="*/ 0 h 222"/>
                  <a:gd name="T4" fmla="*/ 60 w 192"/>
                  <a:gd name="T5" fmla="*/ 0 h 222"/>
                  <a:gd name="T6" fmla="*/ 18 w 192"/>
                  <a:gd name="T7" fmla="*/ 46 h 222"/>
                  <a:gd name="T8" fmla="*/ 0 w 192"/>
                  <a:gd name="T9" fmla="*/ 46 h 222"/>
                  <a:gd name="T10" fmla="*/ 0 w 192"/>
                  <a:gd name="T11" fmla="*/ 222 h 222"/>
                  <a:gd name="T12" fmla="*/ 192 w 192"/>
                  <a:gd name="T13" fmla="*/ 222 h 222"/>
                  <a:gd name="T14" fmla="*/ 192 w 192"/>
                  <a:gd name="T15" fmla="*/ 46 h 222"/>
                  <a:gd name="T16" fmla="*/ 176 w 192"/>
                  <a:gd name="T17" fmla="*/ 46 h 222"/>
                  <a:gd name="T18" fmla="*/ 113 w 192"/>
                  <a:gd name="T19" fmla="*/ 42 h 222"/>
                  <a:gd name="T20" fmla="*/ 77 w 192"/>
                  <a:gd name="T21" fmla="*/ 42 h 222"/>
                  <a:gd name="T22" fmla="*/ 67 w 192"/>
                  <a:gd name="T23" fmla="*/ 31 h 222"/>
                  <a:gd name="T24" fmla="*/ 77 w 192"/>
                  <a:gd name="T25" fmla="*/ 20 h 222"/>
                  <a:gd name="T26" fmla="*/ 113 w 192"/>
                  <a:gd name="T27" fmla="*/ 20 h 222"/>
                  <a:gd name="T28" fmla="*/ 124 w 192"/>
                  <a:gd name="T29" fmla="*/ 31 h 222"/>
                  <a:gd name="T30" fmla="*/ 113 w 192"/>
                  <a:gd name="T31" fmla="*/ 4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222">
                    <a:moveTo>
                      <a:pt x="176" y="46"/>
                    </a:moveTo>
                    <a:cubicBezTo>
                      <a:pt x="166" y="26"/>
                      <a:pt x="148" y="0"/>
                      <a:pt x="13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29" y="25"/>
                      <a:pt x="18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192" y="222"/>
                      <a:pt x="192" y="222"/>
                      <a:pt x="192" y="222"/>
                    </a:cubicBezTo>
                    <a:cubicBezTo>
                      <a:pt x="192" y="46"/>
                      <a:pt x="192" y="46"/>
                      <a:pt x="192" y="46"/>
                    </a:cubicBezTo>
                    <a:lnTo>
                      <a:pt x="176" y="46"/>
                    </a:lnTo>
                    <a:close/>
                    <a:moveTo>
                      <a:pt x="113" y="42"/>
                    </a:moveTo>
                    <a:cubicBezTo>
                      <a:pt x="77" y="42"/>
                      <a:pt x="77" y="42"/>
                      <a:pt x="77" y="42"/>
                    </a:cubicBezTo>
                    <a:cubicBezTo>
                      <a:pt x="72" y="42"/>
                      <a:pt x="67" y="37"/>
                      <a:pt x="67" y="31"/>
                    </a:cubicBezTo>
                    <a:cubicBezTo>
                      <a:pt x="67" y="25"/>
                      <a:pt x="72" y="20"/>
                      <a:pt x="77" y="20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119" y="20"/>
                      <a:pt x="124" y="25"/>
                      <a:pt x="124" y="31"/>
                    </a:cubicBezTo>
                    <a:cubicBezTo>
                      <a:pt x="124" y="37"/>
                      <a:pt x="119" y="42"/>
                      <a:pt x="1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3494" y="2007"/>
                <a:ext cx="57" cy="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436144" y="2580527"/>
            <a:ext cx="1112167" cy="991538"/>
            <a:chOff x="5982287" y="2778930"/>
            <a:chExt cx="1482696" cy="1322356"/>
          </a:xfrm>
        </p:grpSpPr>
        <p:grpSp>
          <p:nvGrpSpPr>
            <p:cNvPr id="24" name="组合 23"/>
            <p:cNvGrpSpPr/>
            <p:nvPr/>
          </p:nvGrpSpPr>
          <p:grpSpPr>
            <a:xfrm>
              <a:off x="5982287" y="2778930"/>
              <a:ext cx="1482696" cy="1322356"/>
              <a:chOff x="3337529" y="1161598"/>
              <a:chExt cx="2138277" cy="1907040"/>
            </a:xfrm>
          </p:grpSpPr>
          <p:sp>
            <p:nvSpPr>
              <p:cNvPr id="30" name="任意多边形 29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1A9BA9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5"/>
              <p:cNvSpPr>
                <a:spLocks/>
              </p:cNvSpPr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499590" y="3222679"/>
              <a:ext cx="457152" cy="458487"/>
              <a:chOff x="458010" y="4063526"/>
              <a:chExt cx="1087437" cy="1090612"/>
            </a:xfrm>
            <a:solidFill>
              <a:srgbClr val="1A9BA9"/>
            </a:solidFill>
          </p:grpSpPr>
          <p:sp>
            <p:nvSpPr>
              <p:cNvPr id="26" name="Freeform 11"/>
              <p:cNvSpPr>
                <a:spLocks noEditPoints="1"/>
              </p:cNvSpPr>
              <p:nvPr/>
            </p:nvSpPr>
            <p:spPr bwMode="auto">
              <a:xfrm>
                <a:off x="458010" y="4063526"/>
                <a:ext cx="1087437" cy="1090612"/>
              </a:xfrm>
              <a:custGeom>
                <a:avLst/>
                <a:gdLst>
                  <a:gd name="T0" fmla="*/ 0 w 685"/>
                  <a:gd name="T1" fmla="*/ 0 h 687"/>
                  <a:gd name="T2" fmla="*/ 0 w 685"/>
                  <a:gd name="T3" fmla="*/ 687 h 687"/>
                  <a:gd name="T4" fmla="*/ 685 w 685"/>
                  <a:gd name="T5" fmla="*/ 687 h 687"/>
                  <a:gd name="T6" fmla="*/ 685 w 685"/>
                  <a:gd name="T7" fmla="*/ 0 h 687"/>
                  <a:gd name="T8" fmla="*/ 0 w 685"/>
                  <a:gd name="T9" fmla="*/ 0 h 687"/>
                  <a:gd name="T10" fmla="*/ 58 w 685"/>
                  <a:gd name="T11" fmla="*/ 57 h 687"/>
                  <a:gd name="T12" fmla="*/ 628 w 685"/>
                  <a:gd name="T13" fmla="*/ 57 h 687"/>
                  <a:gd name="T14" fmla="*/ 628 w 685"/>
                  <a:gd name="T15" fmla="*/ 441 h 687"/>
                  <a:gd name="T16" fmla="*/ 442 w 685"/>
                  <a:gd name="T17" fmla="*/ 630 h 687"/>
                  <a:gd name="T18" fmla="*/ 58 w 685"/>
                  <a:gd name="T19" fmla="*/ 630 h 687"/>
                  <a:gd name="T20" fmla="*/ 58 w 685"/>
                  <a:gd name="T21" fmla="*/ 5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5" h="687">
                    <a:moveTo>
                      <a:pt x="0" y="0"/>
                    </a:moveTo>
                    <a:lnTo>
                      <a:pt x="0" y="687"/>
                    </a:lnTo>
                    <a:lnTo>
                      <a:pt x="685" y="687"/>
                    </a:lnTo>
                    <a:lnTo>
                      <a:pt x="685" y="0"/>
                    </a:lnTo>
                    <a:lnTo>
                      <a:pt x="0" y="0"/>
                    </a:lnTo>
                    <a:close/>
                    <a:moveTo>
                      <a:pt x="58" y="57"/>
                    </a:moveTo>
                    <a:lnTo>
                      <a:pt x="628" y="57"/>
                    </a:lnTo>
                    <a:lnTo>
                      <a:pt x="628" y="441"/>
                    </a:lnTo>
                    <a:lnTo>
                      <a:pt x="442" y="630"/>
                    </a:lnTo>
                    <a:lnTo>
                      <a:pt x="58" y="630"/>
                    </a:lnTo>
                    <a:lnTo>
                      <a:pt x="58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682625" y="4338638"/>
                <a:ext cx="636587" cy="71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682625" y="4562475"/>
                <a:ext cx="636587" cy="71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682625" y="4786313"/>
                <a:ext cx="382587" cy="71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109688" y="1071127"/>
            <a:ext cx="1112167" cy="991538"/>
            <a:chOff x="5547069" y="765931"/>
            <a:chExt cx="1482696" cy="1322356"/>
          </a:xfrm>
        </p:grpSpPr>
        <p:grpSp>
          <p:nvGrpSpPr>
            <p:cNvPr id="34" name="组合 33"/>
            <p:cNvGrpSpPr/>
            <p:nvPr/>
          </p:nvGrpSpPr>
          <p:grpSpPr>
            <a:xfrm>
              <a:off x="5547069" y="765931"/>
              <a:ext cx="1482696" cy="1322356"/>
              <a:chOff x="3337529" y="1161598"/>
              <a:chExt cx="2138277" cy="1907040"/>
            </a:xfrm>
          </p:grpSpPr>
          <p:sp>
            <p:nvSpPr>
              <p:cNvPr id="38" name="任意多边形 37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00AF92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5" name="Group 17"/>
            <p:cNvGrpSpPr>
              <a:grpSpLocks noChangeAspect="1"/>
            </p:cNvGrpSpPr>
            <p:nvPr/>
          </p:nvGrpSpPr>
          <p:grpSpPr bwMode="auto">
            <a:xfrm>
              <a:off x="6087464" y="1170184"/>
              <a:ext cx="457188" cy="490764"/>
              <a:chOff x="231" y="1205"/>
              <a:chExt cx="640" cy="687"/>
            </a:xfrm>
            <a:solidFill>
              <a:srgbClr val="00AF92"/>
            </a:solidFill>
          </p:grpSpPr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83679" y="4069555"/>
            <a:ext cx="1112167" cy="991538"/>
            <a:chOff x="4045919" y="4764761"/>
            <a:chExt cx="1482696" cy="1322356"/>
          </a:xfrm>
        </p:grpSpPr>
        <p:grpSp>
          <p:nvGrpSpPr>
            <p:cNvPr id="42" name="组合 41"/>
            <p:cNvGrpSpPr/>
            <p:nvPr/>
          </p:nvGrpSpPr>
          <p:grpSpPr>
            <a:xfrm>
              <a:off x="4045919" y="4764761"/>
              <a:ext cx="1482696" cy="1322356"/>
              <a:chOff x="3337529" y="1161598"/>
              <a:chExt cx="2138277" cy="1907040"/>
            </a:xfrm>
          </p:grpSpPr>
          <p:sp>
            <p:nvSpPr>
              <p:cNvPr id="46" name="任意多边形 45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663A77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"/>
              <p:cNvSpPr>
                <a:spLocks/>
              </p:cNvSpPr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4528052" y="5320727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44" name="Freeform 276"/>
              <p:cNvSpPr>
                <a:spLocks/>
              </p:cNvSpPr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77"/>
              <p:cNvSpPr>
                <a:spLocks/>
              </p:cNvSpPr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2676455" y="1554238"/>
            <a:ext cx="1112167" cy="991538"/>
            <a:chOff x="3636341" y="1410229"/>
            <a:chExt cx="1482696" cy="1322356"/>
          </a:xfrm>
        </p:grpSpPr>
        <p:grpSp>
          <p:nvGrpSpPr>
            <p:cNvPr id="50" name="组合 49"/>
            <p:cNvGrpSpPr/>
            <p:nvPr/>
          </p:nvGrpSpPr>
          <p:grpSpPr>
            <a:xfrm>
              <a:off x="3636341" y="1410229"/>
              <a:ext cx="1482696" cy="1322356"/>
              <a:chOff x="3337529" y="1161598"/>
              <a:chExt cx="2138277" cy="1907040"/>
            </a:xfrm>
          </p:grpSpPr>
          <p:sp>
            <p:nvSpPr>
              <p:cNvPr id="52" name="任意多边形 51"/>
              <p:cNvSpPr>
                <a:spLocks/>
              </p:cNvSpPr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E87071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5"/>
              <p:cNvSpPr>
                <a:spLocks/>
              </p:cNvSpPr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"/>
              <p:cNvSpPr>
                <a:spLocks/>
              </p:cNvSpPr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Freeform 310"/>
            <p:cNvSpPr>
              <a:spLocks noEditPoints="1"/>
            </p:cNvSpPr>
            <p:nvPr/>
          </p:nvSpPr>
          <p:spPr bwMode="auto">
            <a:xfrm>
              <a:off x="4104786" y="1791923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51941" y="2023076"/>
            <a:ext cx="1023632" cy="404529"/>
            <a:chOff x="2137185" y="2035489"/>
            <a:chExt cx="1364664" cy="539497"/>
          </a:xfrm>
        </p:grpSpPr>
        <p:sp>
          <p:nvSpPr>
            <p:cNvPr id="56" name="任意多边形 55"/>
            <p:cNvSpPr/>
            <p:nvPr/>
          </p:nvSpPr>
          <p:spPr>
            <a:xfrm>
              <a:off x="2137185" y="2086036"/>
              <a:ext cx="1298152" cy="488950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400573" y="2035489"/>
              <a:ext cx="101276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547510" y="3542378"/>
            <a:ext cx="1895631" cy="404529"/>
            <a:chOff x="2131277" y="4061694"/>
            <a:chExt cx="2527179" cy="539497"/>
          </a:xfrm>
        </p:grpSpPr>
        <p:sp>
          <p:nvSpPr>
            <p:cNvPr id="59" name="任意多边形 58"/>
            <p:cNvSpPr/>
            <p:nvPr/>
          </p:nvSpPr>
          <p:spPr>
            <a:xfrm>
              <a:off x="2131277" y="4112241"/>
              <a:ext cx="2460668" cy="488950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4557180" y="4061694"/>
              <a:ext cx="101276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394283" y="1276156"/>
            <a:ext cx="1000847" cy="244098"/>
            <a:chOff x="7259641" y="1039365"/>
            <a:chExt cx="1334288" cy="325539"/>
          </a:xfrm>
        </p:grpSpPr>
        <p:sp>
          <p:nvSpPr>
            <p:cNvPr id="62" name="任意多边形 61"/>
            <p:cNvSpPr/>
            <p:nvPr/>
          </p:nvSpPr>
          <p:spPr>
            <a:xfrm flipH="1">
              <a:off x="7326153" y="1089912"/>
              <a:ext cx="1267776" cy="274992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7259641" y="1039365"/>
              <a:ext cx="101276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819435" y="2338546"/>
            <a:ext cx="1578197" cy="155879"/>
            <a:chOff x="6493275" y="2456214"/>
            <a:chExt cx="2103989" cy="207886"/>
          </a:xfrm>
        </p:grpSpPr>
        <p:sp>
          <p:nvSpPr>
            <p:cNvPr id="65" name="任意多边形 64"/>
            <p:cNvSpPr/>
            <p:nvPr/>
          </p:nvSpPr>
          <p:spPr>
            <a:xfrm flipH="1">
              <a:off x="6554828" y="2506762"/>
              <a:ext cx="2042436" cy="157338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6493275" y="2456214"/>
              <a:ext cx="97782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173312" y="4249743"/>
            <a:ext cx="2221818" cy="261467"/>
            <a:chOff x="5631891" y="5005066"/>
            <a:chExt cx="2962038" cy="348704"/>
          </a:xfrm>
        </p:grpSpPr>
        <p:sp>
          <p:nvSpPr>
            <p:cNvPr id="68" name="任意多边形 67"/>
            <p:cNvSpPr/>
            <p:nvPr/>
          </p:nvSpPr>
          <p:spPr>
            <a:xfrm flipH="1">
              <a:off x="5693446" y="5055613"/>
              <a:ext cx="2900483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5631891" y="5005066"/>
              <a:ext cx="97782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533744" y="3351679"/>
            <a:ext cx="861386" cy="180341"/>
            <a:chOff x="7445563" y="3807371"/>
            <a:chExt cx="1148366" cy="240510"/>
          </a:xfrm>
        </p:grpSpPr>
        <p:sp>
          <p:nvSpPr>
            <p:cNvPr id="71" name="任意多边形 70"/>
            <p:cNvSpPr/>
            <p:nvPr/>
          </p:nvSpPr>
          <p:spPr>
            <a:xfrm flipH="1">
              <a:off x="7507119" y="3857919"/>
              <a:ext cx="1086810" cy="189962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7445563" y="3807371"/>
              <a:ext cx="97782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74" name="文本框 126"/>
          <p:cNvSpPr txBox="1"/>
          <p:nvPr/>
        </p:nvSpPr>
        <p:spPr>
          <a:xfrm>
            <a:off x="1390747" y="2435910"/>
            <a:ext cx="1234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维修装修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7" name="文本框 131"/>
          <p:cNvSpPr txBox="1"/>
          <p:nvPr/>
        </p:nvSpPr>
        <p:spPr>
          <a:xfrm>
            <a:off x="1381221" y="3973522"/>
            <a:ext cx="1234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汽车服务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80" name="文本框 138"/>
          <p:cNvSpPr txBox="1"/>
          <p:nvPr/>
        </p:nvSpPr>
        <p:spPr>
          <a:xfrm>
            <a:off x="5979147" y="1597731"/>
            <a:ext cx="1234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家政服务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83" name="文本框 145"/>
          <p:cNvSpPr txBox="1"/>
          <p:nvPr/>
        </p:nvSpPr>
        <p:spPr>
          <a:xfrm>
            <a:off x="5956176" y="2554809"/>
            <a:ext cx="17031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代购代帮、代理销售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86" name="文本框 162"/>
          <p:cNvSpPr txBox="1"/>
          <p:nvPr/>
        </p:nvSpPr>
        <p:spPr>
          <a:xfrm>
            <a:off x="5959455" y="3580685"/>
            <a:ext cx="1234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宠物之家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89" name="文本框 152"/>
          <p:cNvSpPr txBox="1"/>
          <p:nvPr/>
        </p:nvSpPr>
        <p:spPr>
          <a:xfrm>
            <a:off x="5976693" y="4532479"/>
            <a:ext cx="1234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休闲服务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582004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15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6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4" grpId="0"/>
      <p:bldP spid="77" grpId="0"/>
      <p:bldP spid="80" grpId="0"/>
      <p:bldP spid="83" grpId="0"/>
      <p:bldP spid="86" grpId="0"/>
      <p:bldP spid="8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3201907"/>
  <p:tag name="MH_LIBRARY" val="GRAPHIC"/>
  <p:tag name="MH_ORDER" val="Diamond 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3201907"/>
  <p:tag name="MH_LIBRARY" val="GRAPHIC"/>
  <p:tag name="MH_ORDER" val="Diamond 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3201907"/>
  <p:tag name="MH_LIBRARY" val="GRAPHIC"/>
  <p:tag name="MH_ORDER" val="Diamond 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3201907"/>
  <p:tag name="MH_LIBRARY" val="GRAPHIC"/>
  <p:tag name="MH_ORDER" val="Diamond 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3201907"/>
  <p:tag name="MH_LIBRARY" val="GRAPHIC"/>
  <p:tag name="MH_ORDER" val="Diamond 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3201907"/>
  <p:tag name="MH_LIBRARY" val="GRAPHIC"/>
  <p:tag name="MH_ORDER" val="Diamond 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3201907"/>
  <p:tag name="MH_LIBRARY" val="GRAPHIC"/>
  <p:tag name="MH_ORDER" val="Diamond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3201907"/>
  <p:tag name="MH_LIBRARY" val="GRAPHIC"/>
  <p:tag name="MH_ORDER" val="Diamond 3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2717</Words>
  <Application>Microsoft Office PowerPoint</Application>
  <PresentationFormat>全屏显示(16:9)</PresentationFormat>
  <Paragraphs>261</Paragraphs>
  <Slides>38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Gill Sans</vt:lpstr>
      <vt:lpstr>Lato Light</vt:lpstr>
      <vt:lpstr>Microsoft JhengHei UI</vt:lpstr>
      <vt:lpstr>方正兰亭超细黑简体</vt:lpstr>
      <vt:lpstr>黑体</vt:lpstr>
      <vt:lpstr>华文细黑</vt:lpstr>
      <vt:lpstr>时尚中黑简体</vt:lpstr>
      <vt:lpstr>宋体</vt:lpstr>
      <vt:lpstr>微软雅黑</vt:lpstr>
      <vt:lpstr>造字工房悦黑（非商用）常规体</vt:lpstr>
      <vt:lpstr>造字工房悦黑体验版细体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Bankinate</cp:lastModifiedBy>
  <cp:revision>132</cp:revision>
  <dcterms:created xsi:type="dcterms:W3CDTF">2016-05-19T05:14:05Z</dcterms:created>
  <dcterms:modified xsi:type="dcterms:W3CDTF">2017-06-10T05:27:12Z</dcterms:modified>
</cp:coreProperties>
</file>