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8" r:id="rId30"/>
    <p:sldId id="299" r:id="rId31"/>
    <p:sldId id="300" r:id="rId32"/>
    <p:sldId id="301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0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7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8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1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5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5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5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8A09-0632-439E-B414-A51B1EA80934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DDF6-055D-4BA3-AD6B-9E16169DC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9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1905000" y="457201"/>
            <a:ext cx="7543800" cy="4041775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en-US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br>
              <a:rPr lang="en-US" altLang="en-US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CYCLE</a:t>
            </a:r>
            <a:r>
              <a:rPr lang="en-US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514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/>
              <a:t>b</a:t>
            </a:r>
            <a:r>
              <a:rPr lang="en-IN" altLang="en-US" sz="3600" dirty="0" smtClean="0"/>
              <a:t>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8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5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SDLC stands </a:t>
            </a:r>
            <a:r>
              <a:rPr lang="en-IN" dirty="0" smtClean="0"/>
              <a:t>for</a:t>
            </a:r>
            <a:endParaRPr lang="en-US" altLang="en-US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sz="2800" dirty="0"/>
              <a:t>Software design life </a:t>
            </a:r>
            <a:r>
              <a:rPr lang="en-IN" sz="2800" dirty="0" smtClean="0"/>
              <a:t>cycle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sz="2800" dirty="0" smtClean="0"/>
              <a:t>Software development life cycle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sz="2800" dirty="0" smtClean="0"/>
              <a:t>System design life cycle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sz="2800" dirty="0" smtClean="0"/>
              <a:t>System decode life cycle</a:t>
            </a:r>
          </a:p>
        </p:txBody>
      </p:sp>
    </p:spTree>
    <p:extLst>
      <p:ext uri="{BB962C8B-B14F-4D97-AF65-F5344CB8AC3E}">
        <p14:creationId xmlns:p14="http://schemas.microsoft.com/office/powerpoint/2010/main" val="16239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/>
              <a:t>b)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10420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</a:t>
            </a:r>
            <a:r>
              <a:rPr lang="en-US" b="1" dirty="0">
                <a:solidFill>
                  <a:srgbClr val="0000CC"/>
                </a:solidFill>
              </a:rPr>
              <a:t>6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and fix model </a:t>
            </a:r>
            <a:r>
              <a:rPr lang="en-US" dirty="0" smtClean="0"/>
              <a:t>has</a:t>
            </a:r>
            <a:endParaRPr lang="en-US" altLang="en-US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3 phases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1 phase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/>
              <a:t>2</a:t>
            </a:r>
            <a:r>
              <a:rPr lang="en-US" altLang="en-US" sz="2800" dirty="0" smtClean="0"/>
              <a:t> phases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/>
              <a:t>4</a:t>
            </a:r>
            <a:r>
              <a:rPr lang="en-US" altLang="en-US" sz="2800" dirty="0" smtClean="0"/>
              <a:t> phases</a:t>
            </a:r>
          </a:p>
        </p:txBody>
      </p:sp>
    </p:spTree>
    <p:extLst>
      <p:ext uri="{BB962C8B-B14F-4D97-AF65-F5344CB8AC3E}">
        <p14:creationId xmlns:p14="http://schemas.microsoft.com/office/powerpoint/2010/main" val="11918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/>
              <a:t>c)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30412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7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SRS stands </a:t>
            </a:r>
            <a:r>
              <a:rPr lang="en-IN" dirty="0" smtClean="0"/>
              <a:t>for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/>
              <a:t>Software requirements </a:t>
            </a:r>
            <a:r>
              <a:rPr lang="en-IN" dirty="0" smtClean="0"/>
              <a:t>specification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Software requirements solution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System requirements specification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5879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a)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81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</a:t>
            </a:r>
            <a:r>
              <a:rPr lang="en-US" b="1" dirty="0">
                <a:solidFill>
                  <a:srgbClr val="0000CC"/>
                </a:solidFill>
              </a:rPr>
              <a:t>8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model is </a:t>
            </a:r>
            <a:r>
              <a:rPr lang="en-US" b="1" dirty="0" smtClean="0"/>
              <a:t>NOT </a:t>
            </a:r>
            <a:r>
              <a:rPr lang="en-US" dirty="0" smtClean="0"/>
              <a:t>suitable </a:t>
            </a:r>
            <a:r>
              <a:rPr lang="en-US" dirty="0"/>
              <a:t>for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Small projects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Accommodating change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Complex projects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None of these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27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b)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1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9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RAD stands for</a:t>
            </a:r>
            <a:endParaRPr lang="en-US" altLang="en-US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Rapid application development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Relative application development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Ready application development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Repeated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77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>
                <a:solidFill>
                  <a:srgbClr val="0000CC"/>
                </a:solidFill>
              </a:rPr>
              <a:t>Practice Quiz </a:t>
            </a:r>
            <a:r>
              <a:rPr lang="en-IN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9801" y="4572000"/>
            <a:ext cx="6461125" cy="1066800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5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a)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53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10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 model was proposed </a:t>
            </a:r>
            <a:r>
              <a:rPr lang="en-US" dirty="0" smtClean="0"/>
              <a:t>by</a:t>
            </a:r>
            <a:endParaRPr lang="en-US" altLang="en-US" sz="2400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Lucent technologies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Motorola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IBM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5305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c)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069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11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requirements are easily understandable and defined</a:t>
            </a:r>
            <a:r>
              <a:rPr lang="en-US" dirty="0" smtClean="0"/>
              <a:t>, which </a:t>
            </a:r>
            <a:r>
              <a:rPr lang="en-US" dirty="0"/>
              <a:t>model is best </a:t>
            </a:r>
            <a:r>
              <a:rPr lang="en-US" dirty="0" smtClean="0"/>
              <a:t>suited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Waterfall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Prototyping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Spiral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None </a:t>
            </a:r>
            <a:r>
              <a:rPr lang="en-US" altLang="en-US" dirty="0"/>
              <a:t>of these</a:t>
            </a:r>
          </a:p>
        </p:txBody>
      </p:sp>
    </p:spTree>
    <p:extLst>
      <p:ext uri="{BB962C8B-B14F-4D97-AF65-F5344CB8AC3E}">
        <p14:creationId xmlns:p14="http://schemas.microsoft.com/office/powerpoint/2010/main" val="42394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/>
              <a:t>a)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45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12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requirements are frequently changing, which model is to be selected</a:t>
            </a:r>
            <a:endParaRPr lang="en-US" altLang="en-US" sz="2400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Waterfall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Prototyping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RAD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Iterative enhancement model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86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b)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13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user participation is available, which model is to be </a:t>
            </a:r>
            <a:r>
              <a:rPr lang="en-US" dirty="0" smtClean="0"/>
              <a:t>chosen?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Waterfall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Prototyping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Iterative enhancement model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10438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d)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21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14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 smtClean="0"/>
              <a:t>limited </a:t>
            </a:r>
            <a:r>
              <a:rPr lang="en-US" dirty="0" smtClean="0"/>
              <a:t>user </a:t>
            </a:r>
            <a:r>
              <a:rPr lang="en-US" dirty="0"/>
              <a:t>participation is available, which model is to be </a:t>
            </a:r>
            <a:r>
              <a:rPr lang="en-US" dirty="0" smtClean="0"/>
              <a:t>chosen?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Waterfall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Spiral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Iterative enhancement model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Any of these</a:t>
            </a:r>
          </a:p>
        </p:txBody>
      </p:sp>
    </p:spTree>
    <p:extLst>
      <p:ext uri="{BB962C8B-B14F-4D97-AF65-F5344CB8AC3E}">
        <p14:creationId xmlns:p14="http://schemas.microsoft.com/office/powerpoint/2010/main" val="8277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Question 1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Spiral Model was developed by</a:t>
            </a:r>
            <a:r>
              <a:rPr lang="en-IN" altLang="en-US" dirty="0" smtClean="0"/>
              <a:t> </a:t>
            </a:r>
            <a:r>
              <a:rPr lang="en-US" altLang="en-US" dirty="0" smtClean="0"/>
              <a:t> </a:t>
            </a:r>
            <a:r>
              <a:rPr lang="en-US" altLang="en-US" dirty="0"/>
              <a:t>	</a:t>
            </a:r>
          </a:p>
          <a:p>
            <a:pPr marL="971550" lvl="1" indent="-514350">
              <a:buFont typeface="Arial" panose="020B0604020202020204" pitchFamily="34" charset="0"/>
              <a:buAutoNum type="alphaLcParenR"/>
            </a:pPr>
            <a:r>
              <a:rPr lang="en-US" altLang="en-US" sz="2800" dirty="0" smtClean="0"/>
              <a:t>Bev </a:t>
            </a:r>
            <a:r>
              <a:rPr lang="en-US" altLang="en-US" sz="2800" dirty="0" err="1" smtClean="0"/>
              <a:t>Littlewood</a:t>
            </a:r>
            <a:endParaRPr lang="en-US" altLang="en-US" sz="2800" dirty="0" smtClean="0"/>
          </a:p>
          <a:p>
            <a:pPr marL="971550" lvl="1" indent="-514350">
              <a:buFont typeface="Arial" panose="020B0604020202020204" pitchFamily="34" charset="0"/>
              <a:buAutoNum type="alphaLcParenR"/>
            </a:pPr>
            <a:r>
              <a:rPr lang="en-US" altLang="en-US" sz="2800" dirty="0" smtClean="0"/>
              <a:t>Berry Boehm</a:t>
            </a:r>
          </a:p>
          <a:p>
            <a:pPr marL="971550" lvl="1" indent="-514350">
              <a:buFont typeface="Arial" panose="020B0604020202020204" pitchFamily="34" charset="0"/>
              <a:buAutoNum type="alphaLcParenR"/>
            </a:pPr>
            <a:r>
              <a:rPr lang="en-US" altLang="en-US" sz="2800" dirty="0" smtClean="0"/>
              <a:t>Roger Pressman</a:t>
            </a:r>
          </a:p>
          <a:p>
            <a:pPr marL="971550" lvl="1" indent="-514350">
              <a:buFont typeface="Arial" panose="020B0604020202020204" pitchFamily="34" charset="0"/>
              <a:buAutoNum type="alphaLcParenR"/>
            </a:pPr>
            <a:r>
              <a:rPr lang="en-US" altLang="en-US" sz="2800" dirty="0" smtClean="0"/>
              <a:t>Victor </a:t>
            </a:r>
            <a:r>
              <a:rPr lang="en-US" altLang="en-US" sz="2800" dirty="0" err="1" smtClean="0"/>
              <a:t>Basili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430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d)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27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15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project </a:t>
            </a:r>
            <a:r>
              <a:rPr lang="en-US" dirty="0"/>
              <a:t>is the enhancement of existing system, which model is best </a:t>
            </a:r>
            <a:r>
              <a:rPr lang="en-US" dirty="0" smtClean="0"/>
              <a:t>suited chosen?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Waterfall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Prototyping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Iterative enhancement model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Spiral</a:t>
            </a:r>
          </a:p>
        </p:txBody>
      </p:sp>
    </p:spTree>
    <p:extLst>
      <p:ext uri="{BB962C8B-B14F-4D97-AF65-F5344CB8AC3E}">
        <p14:creationId xmlns:p14="http://schemas.microsoft.com/office/powerpoint/2010/main" val="20068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/>
              <a:t>c</a:t>
            </a:r>
            <a:r>
              <a:rPr lang="en-IN" altLang="en-US" sz="3600" dirty="0" smtClean="0"/>
              <a:t>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429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16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one is the most important feature of spiral </a:t>
            </a:r>
            <a:r>
              <a:rPr lang="en-US" dirty="0" smtClean="0"/>
              <a:t>model ? </a:t>
            </a:r>
            <a:endParaRPr lang="en-US" altLang="en-US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Quality management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Risk management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Performance management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Efficiency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5074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b)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967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17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suitable model for new technology that is not well </a:t>
            </a:r>
            <a:r>
              <a:rPr lang="en-US" dirty="0" smtClean="0"/>
              <a:t>understood is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Waterfall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RAD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Iterative enhancement model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Evolutionary development model</a:t>
            </a:r>
          </a:p>
        </p:txBody>
      </p:sp>
    </p:spTree>
    <p:extLst>
      <p:ext uri="{BB962C8B-B14F-4D97-AF65-F5344CB8AC3E}">
        <p14:creationId xmlns:p14="http://schemas.microsoft.com/office/powerpoint/2010/main" val="13662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d)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7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18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Statistically, the maximum percentage of errors belong to the following phase </a:t>
            </a:r>
            <a:r>
              <a:rPr lang="en-US" dirty="0" smtClean="0"/>
              <a:t>of </a:t>
            </a:r>
            <a:r>
              <a:rPr lang="en-US" sz="2400" b="1" dirty="0" smtClean="0"/>
              <a:t>:</a:t>
            </a:r>
            <a:endParaRPr lang="en-US" altLang="en-US" b="1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Coding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Design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Specifications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Installation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3280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c)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822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19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phase is not available in software life cycle</a:t>
            </a:r>
            <a:r>
              <a:rPr lang="en-US" dirty="0" smtClean="0"/>
              <a:t>? </a:t>
            </a:r>
            <a:endParaRPr lang="en-US" altLang="en-US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Coding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Testing 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Maintenance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0248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b)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030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/>
              <a:t>d)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81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20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27546" y="1825625"/>
            <a:ext cx="11026254" cy="4351338"/>
          </a:xfrm>
        </p:spPr>
        <p:txBody>
          <a:bodyPr/>
          <a:lstStyle/>
          <a:p>
            <a:r>
              <a:rPr lang="en-US" dirty="0"/>
              <a:t>The development is supposed to proceed linearly through the phase </a:t>
            </a:r>
            <a:r>
              <a:rPr lang="en-US" dirty="0" smtClean="0"/>
              <a:t>in</a:t>
            </a:r>
            <a:endParaRPr lang="en-US" altLang="en-US" sz="3200" b="1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Spiral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Waterfall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Prototyping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 None of these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0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b)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79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</a:t>
            </a:r>
            <a:r>
              <a:rPr lang="en-US" b="1" dirty="0" smtClean="0">
                <a:solidFill>
                  <a:srgbClr val="0000CC"/>
                </a:solidFill>
              </a:rPr>
              <a:t>21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27546" y="1825625"/>
            <a:ext cx="11026254" cy="4351338"/>
          </a:xfrm>
        </p:spPr>
        <p:txBody>
          <a:bodyPr/>
          <a:lstStyle/>
          <a:p>
            <a:r>
              <a:rPr lang="en-US" dirty="0"/>
              <a:t>Unified process is maintained </a:t>
            </a:r>
            <a:r>
              <a:rPr lang="en-US" dirty="0" smtClean="0"/>
              <a:t>by</a:t>
            </a:r>
            <a:endParaRPr lang="en-US" altLang="en-US" sz="3200" b="1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Infosys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Rational Software Corp.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Sun Microsystems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None </a:t>
            </a:r>
            <a:r>
              <a:rPr lang="en-IN" dirty="0" smtClean="0"/>
              <a:t>of these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0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b)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186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</a:t>
            </a:r>
            <a:r>
              <a:rPr lang="en-US" b="1" dirty="0" smtClean="0">
                <a:solidFill>
                  <a:srgbClr val="0000CC"/>
                </a:solidFill>
              </a:rPr>
              <a:t>22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27546" y="1825625"/>
            <a:ext cx="11026254" cy="4351338"/>
          </a:xfrm>
        </p:spPr>
        <p:txBody>
          <a:bodyPr/>
          <a:lstStyle/>
          <a:p>
            <a:r>
              <a:rPr lang="en-US" dirty="0"/>
              <a:t>Unified process </a:t>
            </a:r>
            <a:r>
              <a:rPr lang="en-US" dirty="0" smtClean="0"/>
              <a:t>is</a:t>
            </a:r>
            <a:endParaRPr lang="en-US" altLang="en-US" sz="3200" b="1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Iterative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Incremental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Evolutionary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All of these</a:t>
            </a:r>
          </a:p>
        </p:txBody>
      </p:sp>
    </p:spTree>
    <p:extLst>
      <p:ext uri="{BB962C8B-B14F-4D97-AF65-F5344CB8AC3E}">
        <p14:creationId xmlns:p14="http://schemas.microsoft.com/office/powerpoint/2010/main" val="6065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/>
              <a:t>a</a:t>
            </a:r>
            <a:r>
              <a:rPr lang="en-IN" altLang="en-US" sz="3600" dirty="0" smtClean="0"/>
              <a:t>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05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</a:t>
            </a:r>
            <a:r>
              <a:rPr lang="en-US" b="1" dirty="0" smtClean="0">
                <a:solidFill>
                  <a:srgbClr val="0000CC"/>
                </a:solidFill>
              </a:rPr>
              <a:t>23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27546" y="1825625"/>
            <a:ext cx="11026254" cy="4351338"/>
          </a:xfrm>
        </p:spPr>
        <p:txBody>
          <a:bodyPr/>
          <a:lstStyle/>
          <a:p>
            <a:r>
              <a:rPr lang="en-US" dirty="0"/>
              <a:t>Who is not in the team of Unified process development</a:t>
            </a:r>
            <a:r>
              <a:rPr lang="en-US" dirty="0" smtClean="0"/>
              <a:t>? </a:t>
            </a:r>
            <a:endParaRPr lang="en-US" altLang="en-US" sz="3200" b="1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I. Jacobson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G. Gooch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B. Boehm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J. </a:t>
            </a:r>
            <a:r>
              <a:rPr lang="en-IN" dirty="0" err="1" smtClean="0"/>
              <a:t>Rumbaugh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920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/>
              <a:t>c</a:t>
            </a:r>
            <a:r>
              <a:rPr lang="en-IN" altLang="en-US" sz="3600" dirty="0" smtClean="0"/>
              <a:t>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335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</a:t>
            </a:r>
            <a:r>
              <a:rPr lang="en-US" b="1" dirty="0" smtClean="0">
                <a:solidFill>
                  <a:srgbClr val="0000CC"/>
                </a:solidFill>
              </a:rPr>
              <a:t>24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27546" y="1825625"/>
            <a:ext cx="11026254" cy="4351338"/>
          </a:xfrm>
        </p:spPr>
        <p:txBody>
          <a:bodyPr/>
          <a:lstStyle/>
          <a:p>
            <a:r>
              <a:rPr lang="en-US" dirty="0" smtClean="0"/>
              <a:t>How many phases are there in the Unified process? </a:t>
            </a:r>
            <a:endParaRPr lang="en-US" altLang="en-US" sz="3200" b="1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2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/>
              <a:t>3</a:t>
            </a:r>
            <a:endParaRPr lang="en-IN" dirty="0" smtClean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4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22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CC"/>
                </a:solidFill>
              </a:rPr>
              <a:t>Question </a:t>
            </a:r>
            <a:r>
              <a:rPr lang="en-US" dirty="0" smtClean="0">
                <a:solidFill>
                  <a:srgbClr val="0000CC"/>
                </a:solidFill>
              </a:rPr>
              <a:t>2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Which model is most popular for student’s small </a:t>
            </a:r>
            <a:r>
              <a:rPr lang="en-US" dirty="0" smtClean="0"/>
              <a:t>projects</a:t>
            </a:r>
            <a:endParaRPr lang="en-US" altLang="en-US" sz="2400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Waterfall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Spiral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Quick and fix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dirty="0" smtClean="0"/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9746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/>
              <a:t>c</a:t>
            </a:r>
            <a:r>
              <a:rPr lang="en-IN" altLang="en-US" sz="3600" dirty="0" smtClean="0"/>
              <a:t>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4475"/>
            <a:ext cx="76200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00CC"/>
                </a:solidFill>
              </a:rPr>
              <a:t>Question 25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27546" y="1825625"/>
            <a:ext cx="11026254" cy="4351338"/>
          </a:xfrm>
        </p:spPr>
        <p:txBody>
          <a:bodyPr/>
          <a:lstStyle/>
          <a:p>
            <a:r>
              <a:rPr lang="en-US" dirty="0"/>
              <a:t>The outcome of construction phased can be treated </a:t>
            </a:r>
            <a:r>
              <a:rPr lang="en-US" dirty="0" smtClean="0"/>
              <a:t>as? </a:t>
            </a:r>
            <a:endParaRPr lang="en-US" altLang="en-US" sz="3200" b="1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Product release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Beta </a:t>
            </a:r>
            <a:r>
              <a:rPr lang="en-IN" dirty="0"/>
              <a:t>release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Alpha </a:t>
            </a:r>
            <a:r>
              <a:rPr lang="en-IN" dirty="0"/>
              <a:t>release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IN" dirty="0" smtClean="0"/>
              <a:t>All of these</a:t>
            </a:r>
          </a:p>
        </p:txBody>
      </p:sp>
    </p:spTree>
    <p:extLst>
      <p:ext uri="{BB962C8B-B14F-4D97-AF65-F5344CB8AC3E}">
        <p14:creationId xmlns:p14="http://schemas.microsoft.com/office/powerpoint/2010/main" val="19444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 dirty="0" smtClean="0"/>
              <a:t>b)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45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/>
              <a:t>c)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14139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Which is </a:t>
            </a:r>
            <a:r>
              <a:rPr lang="en-US" altLang="en-US" b="1" dirty="0"/>
              <a:t>NOT </a:t>
            </a:r>
            <a:r>
              <a:rPr lang="en-US" dirty="0" smtClean="0"/>
              <a:t>a </a:t>
            </a:r>
            <a:r>
              <a:rPr lang="en-US" dirty="0"/>
              <a:t>software life </a:t>
            </a:r>
            <a:r>
              <a:rPr lang="en-US" dirty="0" smtClean="0"/>
              <a:t>cycle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Waterfall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Spiral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Prototyping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Capability Maturity Model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endParaRPr lang="en-US" altLang="en-US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CC"/>
                </a:solidFill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12847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00CC"/>
                </a:solidFill>
              </a:rPr>
              <a:t>Answer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altLang="en-US" sz="3600"/>
              <a:t>d)</a:t>
            </a: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17011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risk factor is considered </a:t>
            </a:r>
            <a:r>
              <a:rPr lang="en-US" dirty="0" smtClean="0"/>
              <a:t>in</a:t>
            </a:r>
            <a:endParaRPr lang="en-US" altLang="en-US" sz="3200" b="1" dirty="0"/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Waterfall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Spiral</a:t>
            </a:r>
          </a:p>
          <a:p>
            <a:pPr marL="914400" lvl="1" indent="-457200">
              <a:buFont typeface="Cambria" panose="02040503050406030204" pitchFamily="18" charset="0"/>
              <a:buAutoNum type="alphaLcParenR"/>
            </a:pPr>
            <a:r>
              <a:rPr lang="en-US" altLang="en-US" sz="2800" dirty="0" smtClean="0"/>
              <a:t>Prototyping</a:t>
            </a:r>
          </a:p>
          <a:p>
            <a:pPr marL="914400" lvl="1" indent="-457200">
              <a:buFont typeface="Arial" panose="020B0604020202020204" pitchFamily="34" charset="0"/>
              <a:buAutoNum type="alphaLcParenR"/>
            </a:pPr>
            <a:r>
              <a:rPr lang="en-US" altLang="en-US" sz="2800" dirty="0" smtClean="0"/>
              <a:t>Capability Maturity Model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CC"/>
                </a:solidFill>
              </a:rPr>
              <a:t>Question </a:t>
            </a:r>
            <a:r>
              <a:rPr lang="en-US" dirty="0" smtClean="0">
                <a:solidFill>
                  <a:srgbClr val="0000CC"/>
                </a:solidFill>
              </a:rPr>
              <a:t>4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548</Words>
  <Application>Microsoft Office PowerPoint</Application>
  <PresentationFormat>Widescreen</PresentationFormat>
  <Paragraphs>202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Office Theme</vt:lpstr>
      <vt:lpstr>SOFTWARE LIFE CYCLE MODELS</vt:lpstr>
      <vt:lpstr>Practice Quiz 1</vt:lpstr>
      <vt:lpstr>Question 1</vt:lpstr>
      <vt:lpstr>Answer</vt:lpstr>
      <vt:lpstr>Question 2</vt:lpstr>
      <vt:lpstr>Answer</vt:lpstr>
      <vt:lpstr>Question 3</vt:lpstr>
      <vt:lpstr>Answer</vt:lpstr>
      <vt:lpstr>Question 4</vt:lpstr>
      <vt:lpstr>Answer</vt:lpstr>
      <vt:lpstr>Question 5</vt:lpstr>
      <vt:lpstr>Answer</vt:lpstr>
      <vt:lpstr>Question 6</vt:lpstr>
      <vt:lpstr>Answer</vt:lpstr>
      <vt:lpstr>Question 7</vt:lpstr>
      <vt:lpstr>Answer</vt:lpstr>
      <vt:lpstr>Question 8</vt:lpstr>
      <vt:lpstr>Answer</vt:lpstr>
      <vt:lpstr>Question 9</vt:lpstr>
      <vt:lpstr>Answer</vt:lpstr>
      <vt:lpstr>Question 10</vt:lpstr>
      <vt:lpstr>Answer</vt:lpstr>
      <vt:lpstr>Question 11</vt:lpstr>
      <vt:lpstr>Answer</vt:lpstr>
      <vt:lpstr>Question 12</vt:lpstr>
      <vt:lpstr>Answer</vt:lpstr>
      <vt:lpstr>Question 13</vt:lpstr>
      <vt:lpstr>Answer</vt:lpstr>
      <vt:lpstr>Question 14</vt:lpstr>
      <vt:lpstr>Answer</vt:lpstr>
      <vt:lpstr>Question 15</vt:lpstr>
      <vt:lpstr>Answer</vt:lpstr>
      <vt:lpstr>Question 16</vt:lpstr>
      <vt:lpstr>Answer</vt:lpstr>
      <vt:lpstr>Question 17</vt:lpstr>
      <vt:lpstr>Answer</vt:lpstr>
      <vt:lpstr>Question 18</vt:lpstr>
      <vt:lpstr>Answer</vt:lpstr>
      <vt:lpstr>Question 19</vt:lpstr>
      <vt:lpstr>Answer</vt:lpstr>
      <vt:lpstr>Question 20</vt:lpstr>
      <vt:lpstr>Answer</vt:lpstr>
      <vt:lpstr>Question 21</vt:lpstr>
      <vt:lpstr>Answer</vt:lpstr>
      <vt:lpstr>Question 22</vt:lpstr>
      <vt:lpstr>Answer</vt:lpstr>
      <vt:lpstr>Question 23</vt:lpstr>
      <vt:lpstr>Answer</vt:lpstr>
      <vt:lpstr>Question 24</vt:lpstr>
      <vt:lpstr>Answer</vt:lpstr>
      <vt:lpstr>Question 25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LIFE CYCLE MODELS</dc:title>
  <dc:creator>Ravi Prakash</dc:creator>
  <cp:lastModifiedBy>Ravi Prakash</cp:lastModifiedBy>
  <cp:revision>7</cp:revision>
  <dcterms:created xsi:type="dcterms:W3CDTF">2020-02-03T08:28:18Z</dcterms:created>
  <dcterms:modified xsi:type="dcterms:W3CDTF">2020-02-04T05:45:43Z</dcterms:modified>
</cp:coreProperties>
</file>