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 King" initials="SK" lastIdx="1" clrIdx="0">
    <p:extLst>
      <p:ext uri="{19B8F6BF-5375-455C-9EA6-DF929625EA0E}">
        <p15:presenceInfo xmlns:p15="http://schemas.microsoft.com/office/powerpoint/2012/main" userId="037f7d9f4d1a4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L.SHAM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312211525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566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Gill Sans MT</vt:lpstr>
      <vt:lpstr>Times New Roman</vt:lpstr>
      <vt:lpstr>Trebuchet MS</vt:lpstr>
      <vt:lpstr>Gallery</vt:lpstr>
      <vt:lpstr>Worksheet</vt:lpstr>
      <vt:lpstr>Employee Data Analysis using Excel</vt:lpstr>
      <vt:lpstr>PROJECT TITLE</vt:lpstr>
      <vt:lpstr>AGENDA</vt:lpstr>
      <vt:lpstr>PROBLEM 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</dc:creator>
  <cp:lastModifiedBy>Shadow King</cp:lastModifiedBy>
  <cp:revision>3</cp:revision>
  <dcterms:modified xsi:type="dcterms:W3CDTF">2024-09-03T15:55:59Z</dcterms:modified>
</cp:coreProperties>
</file>