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ECEB-64A7-4782-8AC3-66EB0FE8E8AD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0FDC-19FB-440D-8589-D2F6179C5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2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ECEB-64A7-4782-8AC3-66EB0FE8E8AD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0FDC-19FB-440D-8589-D2F6179C5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3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ECEB-64A7-4782-8AC3-66EB0FE8E8AD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0FDC-19FB-440D-8589-D2F6179C5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33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ECEB-64A7-4782-8AC3-66EB0FE8E8AD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0FDC-19FB-440D-8589-D2F6179C5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7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ECEB-64A7-4782-8AC3-66EB0FE8E8AD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0FDC-19FB-440D-8589-D2F6179C5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85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ECEB-64A7-4782-8AC3-66EB0FE8E8AD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0FDC-19FB-440D-8589-D2F6179C5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64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ECEB-64A7-4782-8AC3-66EB0FE8E8AD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0FDC-19FB-440D-8589-D2F6179C5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99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ECEB-64A7-4782-8AC3-66EB0FE8E8AD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0FDC-19FB-440D-8589-D2F6179C5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70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ECEB-64A7-4782-8AC3-66EB0FE8E8AD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0FDC-19FB-440D-8589-D2F6179C5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66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ECEB-64A7-4782-8AC3-66EB0FE8E8AD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0FDC-19FB-440D-8589-D2F6179C5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4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ECEB-64A7-4782-8AC3-66EB0FE8E8AD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D0FDC-19FB-440D-8589-D2F6179C5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6ECEB-64A7-4782-8AC3-66EB0FE8E8AD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D0FDC-19FB-440D-8589-D2F6179C58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8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6548" y="2238295"/>
            <a:ext cx="9144000" cy="166356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Globe Gateways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spc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TOURS &amp; TRAVELS</a:t>
            </a:r>
            <a:endParaRPr lang="en-US" spc="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311" y="5246703"/>
            <a:ext cx="5468846" cy="1444653"/>
          </a:xfrm>
        </p:spPr>
        <p:txBody>
          <a:bodyPr>
            <a:norm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  Patel Banty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Rameshbhai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  Palavwala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Ayushkumar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Nitinbhai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0000  Patel Alisha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Kailashbhai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" t="8524" r="1614" b="15349"/>
          <a:stretch/>
        </p:blipFill>
        <p:spPr>
          <a:xfrm>
            <a:off x="2252831" y="276328"/>
            <a:ext cx="7686337" cy="1518289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8478854" y="5614587"/>
            <a:ext cx="3065092" cy="1076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guided by:</a:t>
            </a:r>
          </a:p>
          <a:p>
            <a:pPr algn="r">
              <a:lnSpc>
                <a:spcPct val="120000"/>
              </a:lnSpc>
              <a:spcBef>
                <a:spcPts val="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Jayesh Maurya</a:t>
            </a:r>
          </a:p>
        </p:txBody>
      </p:sp>
    </p:spTree>
    <p:extLst>
      <p:ext uri="{BB962C8B-B14F-4D97-AF65-F5344CB8AC3E}">
        <p14:creationId xmlns:p14="http://schemas.microsoft.com/office/powerpoint/2010/main" val="87964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114"/>
            <a:ext cx="10515600" cy="1325563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6411"/>
            <a:ext cx="10515600" cy="5443671"/>
          </a:xfrm>
        </p:spPr>
        <p:txBody>
          <a:bodyPr>
            <a:noAutofit/>
          </a:bodyPr>
          <a:lstStyle/>
          <a:p>
            <a:pPr fontAlgn="base"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  <a:p>
            <a:pPr fontAlgn="base"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fontAlgn="base"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&amp; Objectives</a:t>
            </a:r>
          </a:p>
          <a:p>
            <a:pPr fontAlgn="base"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</a:p>
          <a:p>
            <a:pPr fontAlgn="base"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  <a:p>
            <a:pPr fontAlgn="base"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  <a:p>
            <a:pPr fontAlgn="base"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</a:t>
            </a:r>
          </a:p>
          <a:p>
            <a:pPr fontAlgn="base"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 &amp; System Enhancements</a:t>
            </a:r>
          </a:p>
          <a:p>
            <a:pPr fontAlgn="base"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fontAlgn="base"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448504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9A10C-09FB-411C-92D2-DA0C22F8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179C0-DEB8-4E7F-B31E-1C9D72DAC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017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50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Globe Gateways TOURS &amp; TRAVELS</vt:lpstr>
      <vt:lpstr>Content…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Banty Patel</cp:lastModifiedBy>
  <cp:revision>8</cp:revision>
  <dcterms:created xsi:type="dcterms:W3CDTF">2025-03-29T05:17:27Z</dcterms:created>
  <dcterms:modified xsi:type="dcterms:W3CDTF">2025-08-25T07:10:30Z</dcterms:modified>
</cp:coreProperties>
</file>