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xml" ContentType="application/vnd.openxmlformats-officedocument.themeOverr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2"/>
  </p:notesMasterIdLst>
  <p:sldIdLst>
    <p:sldId id="256" r:id="rId2"/>
    <p:sldId id="257" r:id="rId3"/>
    <p:sldId id="290" r:id="rId4"/>
    <p:sldId id="262" r:id="rId5"/>
    <p:sldId id="291" r:id="rId6"/>
    <p:sldId id="264" r:id="rId7"/>
    <p:sldId id="292" r:id="rId8"/>
    <p:sldId id="268" r:id="rId9"/>
    <p:sldId id="269" r:id="rId10"/>
    <p:sldId id="270" r:id="rId11"/>
    <p:sldId id="272" r:id="rId12"/>
    <p:sldId id="274" r:id="rId13"/>
    <p:sldId id="281" r:id="rId14"/>
    <p:sldId id="282" r:id="rId15"/>
    <p:sldId id="293" r:id="rId16"/>
    <p:sldId id="294" r:id="rId17"/>
    <p:sldId id="295" r:id="rId18"/>
    <p:sldId id="296" r:id="rId19"/>
    <p:sldId id="298" r:id="rId20"/>
    <p:sldId id="297" r:id="rId21"/>
  </p:sldIdLst>
  <p:sldSz cx="9144000" cy="5143500" type="screen16x9"/>
  <p:notesSz cx="6858000" cy="9144000"/>
  <p:embeddedFontLst>
    <p:embeddedFont>
      <p:font typeface="Algerian" panose="04020705040A02060702" pitchFamily="82" charset="0"/>
      <p:regular r:id="rId23"/>
    </p:embeddedFont>
    <p:embeddedFont>
      <p:font typeface="Archivo Black" panose="020B0604020202020204" charset="0"/>
      <p:regular r:id="rId24"/>
    </p:embeddedFont>
    <p:embeddedFont>
      <p:font typeface="Baskerville Old Face" panose="02020602080505020303" pitchFamily="18" charset="0"/>
      <p:regular r:id="rId25"/>
    </p:embeddedFont>
    <p:embeddedFont>
      <p:font typeface="Bebas Neue" panose="020B0606020202050201" pitchFamily="34" charset="0"/>
      <p:regular r:id="rId26"/>
    </p:embeddedFont>
    <p:embeddedFont>
      <p:font typeface="Bodoni MT" panose="02070603080606020203" pitchFamily="18" charset="0"/>
      <p:regular r:id="rId27"/>
      <p:bold r:id="rId28"/>
      <p:italic r:id="rId29"/>
      <p:boldItalic r:id="rId30"/>
    </p:embeddedFont>
    <p:embeddedFont>
      <p:font typeface="Britannic Bold" panose="020B0903060703020204" pitchFamily="34" charset="0"/>
      <p:regular r:id="rId31"/>
    </p:embeddedFont>
    <p:embeddedFont>
      <p:font typeface="Californian FB" panose="0207040306080B030204" pitchFamily="18" charset="0"/>
      <p:regular r:id="rId32"/>
      <p:bold r:id="rId33"/>
      <p:italic r:id="rId34"/>
    </p:embeddedFont>
    <p:embeddedFont>
      <p:font typeface="Castellar" panose="020A0402060406010301" pitchFamily="18" charset="0"/>
      <p:regular r:id="rId35"/>
    </p:embeddedFont>
    <p:embeddedFont>
      <p:font typeface="Colonna MT" panose="04020805060202030203" pitchFamily="82" charset="0"/>
      <p:regular r:id="rId36"/>
    </p:embeddedFont>
    <p:embeddedFont>
      <p:font typeface="Consolas" panose="020B0609020204030204" pitchFamily="49" charset="0"/>
      <p:regular r:id="rId37"/>
      <p:bold r:id="rId38"/>
      <p:italic r:id="rId39"/>
      <p:boldItalic r:id="rId40"/>
    </p:embeddedFont>
    <p:embeddedFont>
      <p:font typeface="Constantia" panose="02030602050306030303" pitchFamily="18" charset="0"/>
      <p:regular r:id="rId41"/>
      <p:bold r:id="rId42"/>
      <p:italic r:id="rId43"/>
      <p:boldItalic r:id="rId44"/>
    </p:embeddedFont>
    <p:embeddedFont>
      <p:font typeface="Courier Screenplay" panose="02070509030505020404" pitchFamily="49" charset="2"/>
      <p:regular r:id="rId45"/>
      <p:bold r:id="rId46"/>
      <p:italic r:id="rId47"/>
      <p:boldItalic r:id="rId48"/>
    </p:embeddedFont>
    <p:embeddedFont>
      <p:font typeface="Crosshatcher" panose="02000500000000000000" pitchFamily="2" charset="0"/>
      <p:regular r:id="rId49"/>
    </p:embeddedFont>
    <p:embeddedFont>
      <p:font typeface="Gloucester MT Extra Condensed" panose="02030808020601010101" pitchFamily="18" charset="0"/>
      <p:regular r:id="rId50"/>
    </p:embeddedFont>
    <p:embeddedFont>
      <p:font typeface="Goudy Old Style" panose="02020502050305020303" pitchFamily="18" charset="0"/>
      <p:regular r:id="rId51"/>
      <p:bold r:id="rId52"/>
      <p:italic r:id="rId53"/>
    </p:embeddedFont>
    <p:embeddedFont>
      <p:font typeface="Impact" panose="020B0806030902050204" pitchFamily="34" charset="0"/>
      <p:regular r:id="rId54"/>
    </p:embeddedFont>
    <p:embeddedFont>
      <p:font typeface="Lato" panose="020F0502020204030203" pitchFamily="34" charset="0"/>
      <p:regular r:id="rId55"/>
      <p:bold r:id="rId56"/>
      <p:italic r:id="rId57"/>
      <p:boldItalic r:id="rId58"/>
    </p:embeddedFont>
    <p:embeddedFont>
      <p:font typeface="Lucida Fax" panose="02060602050505020204" pitchFamily="18" charset="0"/>
      <p:regular r:id="rId59"/>
      <p:bold r:id="rId60"/>
      <p:italic r:id="rId61"/>
      <p:boldItalic r:id="rId62"/>
    </p:embeddedFont>
    <p:embeddedFont>
      <p:font typeface="Maiandra GD" panose="020E0502030308020204" pitchFamily="34" charset="0"/>
      <p:regular r:id="rId63"/>
    </p:embeddedFont>
    <p:embeddedFont>
      <p:font typeface="Modern No. 20" panose="02070704070505020303" pitchFamily="18" charset="0"/>
      <p:regular r:id="rId64"/>
    </p:embeddedFont>
    <p:embeddedFont>
      <p:font typeface="Perpetua Titling MT" panose="02020502060505020804" pitchFamily="18" charset="0"/>
      <p:regular r:id="rId65"/>
      <p:bold r:id="rId66"/>
    </p:embeddedFont>
    <p:embeddedFont>
      <p:font typeface="Stencil" panose="040409050D0802020404" pitchFamily="82" charset="0"/>
      <p:regular r:id="rId67"/>
    </p:embeddedFont>
    <p:embeddedFont>
      <p:font typeface="Uni Ila.Sundaram-01" panose="00000400000000000000" pitchFamily="2" charset="0"/>
      <p:regular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BB73D4-FEEF-4199-9CA2-1B347DE2D53C}">
  <a:tblStyle styleId="{ACBB73D4-FEEF-4199-9CA2-1B347DE2D5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font" Target="fonts/font4.fntdata"/><Relationship Id="rId21" Type="http://schemas.openxmlformats.org/officeDocument/2006/relationships/slide" Target="slides/slide20.xml"/><Relationship Id="rId42" Type="http://schemas.openxmlformats.org/officeDocument/2006/relationships/font" Target="fonts/font20.fntdata"/><Relationship Id="rId47" Type="http://schemas.openxmlformats.org/officeDocument/2006/relationships/font" Target="fonts/font25.fntdata"/><Relationship Id="rId63" Type="http://schemas.openxmlformats.org/officeDocument/2006/relationships/font" Target="fonts/font41.fntdata"/><Relationship Id="rId68" Type="http://schemas.openxmlformats.org/officeDocument/2006/relationships/font" Target="fonts/font46.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3" Type="http://schemas.openxmlformats.org/officeDocument/2006/relationships/font" Target="fonts/font31.fntdata"/><Relationship Id="rId58" Type="http://schemas.openxmlformats.org/officeDocument/2006/relationships/font" Target="fonts/font36.fntdata"/><Relationship Id="rId66" Type="http://schemas.openxmlformats.org/officeDocument/2006/relationships/font" Target="fonts/font44.fntdata"/><Relationship Id="rId5" Type="http://schemas.openxmlformats.org/officeDocument/2006/relationships/slide" Target="slides/slide4.xml"/><Relationship Id="rId61" Type="http://schemas.openxmlformats.org/officeDocument/2006/relationships/font" Target="fonts/font3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font" Target="fonts/font26.fntdata"/><Relationship Id="rId56" Type="http://schemas.openxmlformats.org/officeDocument/2006/relationships/font" Target="fonts/font34.fntdata"/><Relationship Id="rId64" Type="http://schemas.openxmlformats.org/officeDocument/2006/relationships/font" Target="fonts/font42.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9.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59" Type="http://schemas.openxmlformats.org/officeDocument/2006/relationships/font" Target="fonts/font37.fntdata"/><Relationship Id="rId67" Type="http://schemas.openxmlformats.org/officeDocument/2006/relationships/font" Target="fonts/font45.fntdata"/><Relationship Id="rId20" Type="http://schemas.openxmlformats.org/officeDocument/2006/relationships/slide" Target="slides/slide19.xml"/><Relationship Id="rId41" Type="http://schemas.openxmlformats.org/officeDocument/2006/relationships/font" Target="fonts/font19.fntdata"/><Relationship Id="rId54" Type="http://schemas.openxmlformats.org/officeDocument/2006/relationships/font" Target="fonts/font32.fntdata"/><Relationship Id="rId62" Type="http://schemas.openxmlformats.org/officeDocument/2006/relationships/font" Target="fonts/font40.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font" Target="fonts/font27.fntdata"/><Relationship Id="rId57" Type="http://schemas.openxmlformats.org/officeDocument/2006/relationships/font" Target="fonts/font35.fntdata"/><Relationship Id="rId10" Type="http://schemas.openxmlformats.org/officeDocument/2006/relationships/slide" Target="slides/slide9.xml"/><Relationship Id="rId31" Type="http://schemas.openxmlformats.org/officeDocument/2006/relationships/font" Target="fonts/font9.fntdata"/><Relationship Id="rId44" Type="http://schemas.openxmlformats.org/officeDocument/2006/relationships/font" Target="fonts/font22.fntdata"/><Relationship Id="rId52" Type="http://schemas.openxmlformats.org/officeDocument/2006/relationships/font" Target="fonts/font30.fntdata"/><Relationship Id="rId60" Type="http://schemas.openxmlformats.org/officeDocument/2006/relationships/font" Target="fonts/font38.fntdata"/><Relationship Id="rId65" Type="http://schemas.openxmlformats.org/officeDocument/2006/relationships/font" Target="fonts/font4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17.fntdata"/><Relationship Id="rId34" Type="http://schemas.openxmlformats.org/officeDocument/2006/relationships/font" Target="fonts/font12.fntdata"/><Relationship Id="rId50" Type="http://schemas.openxmlformats.org/officeDocument/2006/relationships/font" Target="fonts/font28.fntdata"/><Relationship Id="rId55" Type="http://schemas.openxmlformats.org/officeDocument/2006/relationships/font" Target="fonts/font3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p:cNvGrpSpPr/>
        <p:nvPr/>
      </p:nvGrpSpPr>
      <p:grpSpPr>
        <a:xfrm>
          <a:off x="0" y="0"/>
          <a:ext cx="0" cy="0"/>
          <a:chOff x="0" y="0"/>
          <a:chExt cx="0" cy="0"/>
        </a:xfrm>
      </p:grpSpPr>
      <p:sp>
        <p:nvSpPr>
          <p:cNvPr id="1875" name="Google Shape;1875;g1343c63ef66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1343c63ef66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3"/>
        <p:cNvGrpSpPr/>
        <p:nvPr/>
      </p:nvGrpSpPr>
      <p:grpSpPr>
        <a:xfrm>
          <a:off x="0" y="0"/>
          <a:ext cx="0" cy="0"/>
          <a:chOff x="0" y="0"/>
          <a:chExt cx="0" cy="0"/>
        </a:xfrm>
      </p:grpSpPr>
      <p:sp>
        <p:nvSpPr>
          <p:cNvPr id="1954" name="Google Shape;1954;g1343c63ef66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5" name="Google Shape;1955;g1343c63ef66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9"/>
        <p:cNvGrpSpPr/>
        <p:nvPr/>
      </p:nvGrpSpPr>
      <p:grpSpPr>
        <a:xfrm>
          <a:off x="0" y="0"/>
          <a:ext cx="0" cy="0"/>
          <a:chOff x="0" y="0"/>
          <a:chExt cx="0" cy="0"/>
        </a:xfrm>
      </p:grpSpPr>
      <p:sp>
        <p:nvSpPr>
          <p:cNvPr id="2150" name="Google Shape;2150;g1343c63ef66_0_6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1" name="Google Shape;2151;g1343c63ef66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0"/>
        <p:cNvGrpSpPr/>
        <p:nvPr/>
      </p:nvGrpSpPr>
      <p:grpSpPr>
        <a:xfrm>
          <a:off x="0" y="0"/>
          <a:ext cx="0" cy="0"/>
          <a:chOff x="0" y="0"/>
          <a:chExt cx="0" cy="0"/>
        </a:xfrm>
      </p:grpSpPr>
      <p:sp>
        <p:nvSpPr>
          <p:cNvPr id="2661" name="Google Shape;2661;g1343c63ef66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2" name="Google Shape;2662;g1343c63ef66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1"/>
        <p:cNvGrpSpPr/>
        <p:nvPr/>
      </p:nvGrpSpPr>
      <p:grpSpPr>
        <a:xfrm>
          <a:off x="0" y="0"/>
          <a:ext cx="0" cy="0"/>
          <a:chOff x="0" y="0"/>
          <a:chExt cx="0" cy="0"/>
        </a:xfrm>
      </p:grpSpPr>
      <p:sp>
        <p:nvSpPr>
          <p:cNvPr id="2672" name="Google Shape;2672;g1343c63ef66_0_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3" name="Google Shape;2673;g1343c63ef66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0">
          <a:extLst>
            <a:ext uri="{FF2B5EF4-FFF2-40B4-BE49-F238E27FC236}">
              <a16:creationId xmlns:a16="http://schemas.microsoft.com/office/drawing/2014/main" id="{FFADDE12-0741-08AE-3700-52E3389E95F5}"/>
            </a:ext>
          </a:extLst>
        </p:cNvPr>
        <p:cNvGrpSpPr/>
        <p:nvPr/>
      </p:nvGrpSpPr>
      <p:grpSpPr>
        <a:xfrm>
          <a:off x="0" y="0"/>
          <a:ext cx="0" cy="0"/>
          <a:chOff x="0" y="0"/>
          <a:chExt cx="0" cy="0"/>
        </a:xfrm>
      </p:grpSpPr>
      <p:sp>
        <p:nvSpPr>
          <p:cNvPr id="2661" name="Google Shape;2661;g1343c63ef66_0_556:notes">
            <a:extLst>
              <a:ext uri="{FF2B5EF4-FFF2-40B4-BE49-F238E27FC236}">
                <a16:creationId xmlns:a16="http://schemas.microsoft.com/office/drawing/2014/main" id="{A1A13F07-9140-6741-DBF3-06D98F2AC7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2" name="Google Shape;2662;g1343c63ef66_0_556:notes">
            <a:extLst>
              <a:ext uri="{FF2B5EF4-FFF2-40B4-BE49-F238E27FC236}">
                <a16:creationId xmlns:a16="http://schemas.microsoft.com/office/drawing/2014/main" id="{6C4724B3-8AB0-39B6-EE97-3671CA455F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1595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1">
          <a:extLst>
            <a:ext uri="{FF2B5EF4-FFF2-40B4-BE49-F238E27FC236}">
              <a16:creationId xmlns:a16="http://schemas.microsoft.com/office/drawing/2014/main" id="{CE7E9892-F70E-F166-2061-95D86BB24F9F}"/>
            </a:ext>
          </a:extLst>
        </p:cNvPr>
        <p:cNvGrpSpPr/>
        <p:nvPr/>
      </p:nvGrpSpPr>
      <p:grpSpPr>
        <a:xfrm>
          <a:off x="0" y="0"/>
          <a:ext cx="0" cy="0"/>
          <a:chOff x="0" y="0"/>
          <a:chExt cx="0" cy="0"/>
        </a:xfrm>
      </p:grpSpPr>
      <p:sp>
        <p:nvSpPr>
          <p:cNvPr id="2672" name="Google Shape;2672;g1343c63ef66_0_563:notes">
            <a:extLst>
              <a:ext uri="{FF2B5EF4-FFF2-40B4-BE49-F238E27FC236}">
                <a16:creationId xmlns:a16="http://schemas.microsoft.com/office/drawing/2014/main" id="{34DCC002-B14D-C894-8FE1-F88EE645E8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3" name="Google Shape;2673;g1343c63ef66_0_563:notes">
            <a:extLst>
              <a:ext uri="{FF2B5EF4-FFF2-40B4-BE49-F238E27FC236}">
                <a16:creationId xmlns:a16="http://schemas.microsoft.com/office/drawing/2014/main" id="{E52E05F3-637F-1D51-E308-C5AE23641B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7019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0">
          <a:extLst>
            <a:ext uri="{FF2B5EF4-FFF2-40B4-BE49-F238E27FC236}">
              <a16:creationId xmlns:a16="http://schemas.microsoft.com/office/drawing/2014/main" id="{59E04552-B9E9-1D5C-5586-CBAF204EC6E7}"/>
            </a:ext>
          </a:extLst>
        </p:cNvPr>
        <p:cNvGrpSpPr/>
        <p:nvPr/>
      </p:nvGrpSpPr>
      <p:grpSpPr>
        <a:xfrm>
          <a:off x="0" y="0"/>
          <a:ext cx="0" cy="0"/>
          <a:chOff x="0" y="0"/>
          <a:chExt cx="0" cy="0"/>
        </a:xfrm>
      </p:grpSpPr>
      <p:sp>
        <p:nvSpPr>
          <p:cNvPr id="2661" name="Google Shape;2661;g1343c63ef66_0_556:notes">
            <a:extLst>
              <a:ext uri="{FF2B5EF4-FFF2-40B4-BE49-F238E27FC236}">
                <a16:creationId xmlns:a16="http://schemas.microsoft.com/office/drawing/2014/main" id="{C6CA76A9-7FFE-A2E0-D3DE-C2827F6FA5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2" name="Google Shape;2662;g1343c63ef66_0_556:notes">
            <a:extLst>
              <a:ext uri="{FF2B5EF4-FFF2-40B4-BE49-F238E27FC236}">
                <a16:creationId xmlns:a16="http://schemas.microsoft.com/office/drawing/2014/main" id="{7F3CD8AB-11A0-E80E-68E5-1C5571D5B7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7887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1">
          <a:extLst>
            <a:ext uri="{FF2B5EF4-FFF2-40B4-BE49-F238E27FC236}">
              <a16:creationId xmlns:a16="http://schemas.microsoft.com/office/drawing/2014/main" id="{CACB6702-53F3-7605-9E7C-50E545F275F9}"/>
            </a:ext>
          </a:extLst>
        </p:cNvPr>
        <p:cNvGrpSpPr/>
        <p:nvPr/>
      </p:nvGrpSpPr>
      <p:grpSpPr>
        <a:xfrm>
          <a:off x="0" y="0"/>
          <a:ext cx="0" cy="0"/>
          <a:chOff x="0" y="0"/>
          <a:chExt cx="0" cy="0"/>
        </a:xfrm>
      </p:grpSpPr>
      <p:sp>
        <p:nvSpPr>
          <p:cNvPr id="2672" name="Google Shape;2672;g1343c63ef66_0_563:notes">
            <a:extLst>
              <a:ext uri="{FF2B5EF4-FFF2-40B4-BE49-F238E27FC236}">
                <a16:creationId xmlns:a16="http://schemas.microsoft.com/office/drawing/2014/main" id="{13D51014-4A57-26F4-6508-2387E6B1B1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3" name="Google Shape;2673;g1343c63ef66_0_563:notes">
            <a:extLst>
              <a:ext uri="{FF2B5EF4-FFF2-40B4-BE49-F238E27FC236}">
                <a16:creationId xmlns:a16="http://schemas.microsoft.com/office/drawing/2014/main" id="{5AF5676A-F894-F63E-C611-7EB851FDD8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195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132db28ba1b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32db28ba1b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a:extLst>
            <a:ext uri="{FF2B5EF4-FFF2-40B4-BE49-F238E27FC236}">
              <a16:creationId xmlns:a16="http://schemas.microsoft.com/office/drawing/2014/main" id="{63B5A695-35AC-BFDE-C164-5DDA4E8F9092}"/>
            </a:ext>
          </a:extLst>
        </p:cNvPr>
        <p:cNvGrpSpPr/>
        <p:nvPr/>
      </p:nvGrpSpPr>
      <p:grpSpPr>
        <a:xfrm>
          <a:off x="0" y="0"/>
          <a:ext cx="0" cy="0"/>
          <a:chOff x="0" y="0"/>
          <a:chExt cx="0" cy="0"/>
        </a:xfrm>
      </p:grpSpPr>
      <p:sp>
        <p:nvSpPr>
          <p:cNvPr id="1026" name="Google Shape;1026;g132db28ba1b_0_6:notes">
            <a:extLst>
              <a:ext uri="{FF2B5EF4-FFF2-40B4-BE49-F238E27FC236}">
                <a16:creationId xmlns:a16="http://schemas.microsoft.com/office/drawing/2014/main" id="{B6F49E8B-8BEA-0CAD-4019-17DD240D53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32db28ba1b_0_6:notes">
            <a:extLst>
              <a:ext uri="{FF2B5EF4-FFF2-40B4-BE49-F238E27FC236}">
                <a16:creationId xmlns:a16="http://schemas.microsoft.com/office/drawing/2014/main" id="{8FBAE121-8FA4-B06C-1C8D-2B5C6E4371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0458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p:cNvGrpSpPr/>
        <p:nvPr/>
      </p:nvGrpSpPr>
      <p:grpSpPr>
        <a:xfrm>
          <a:off x="0" y="0"/>
          <a:ext cx="0" cy="0"/>
          <a:chOff x="0" y="0"/>
          <a:chExt cx="0" cy="0"/>
        </a:xfrm>
      </p:grpSpPr>
      <p:sp>
        <p:nvSpPr>
          <p:cNvPr id="1333" name="Google Shape;1333;g1343c63ef66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4" name="Google Shape;1334;g1343c63ef66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a:extLst>
            <a:ext uri="{FF2B5EF4-FFF2-40B4-BE49-F238E27FC236}">
              <a16:creationId xmlns:a16="http://schemas.microsoft.com/office/drawing/2014/main" id="{DDB3B439-7BA1-8DFD-47B6-3AC8E40D5543}"/>
            </a:ext>
          </a:extLst>
        </p:cNvPr>
        <p:cNvGrpSpPr/>
        <p:nvPr/>
      </p:nvGrpSpPr>
      <p:grpSpPr>
        <a:xfrm>
          <a:off x="0" y="0"/>
          <a:ext cx="0" cy="0"/>
          <a:chOff x="0" y="0"/>
          <a:chExt cx="0" cy="0"/>
        </a:xfrm>
      </p:grpSpPr>
      <p:sp>
        <p:nvSpPr>
          <p:cNvPr id="1333" name="Google Shape;1333;g1343c63ef66_0_264:notes">
            <a:extLst>
              <a:ext uri="{FF2B5EF4-FFF2-40B4-BE49-F238E27FC236}">
                <a16:creationId xmlns:a16="http://schemas.microsoft.com/office/drawing/2014/main" id="{CDDCECA6-30C5-921C-8C37-A48214BEAE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4" name="Google Shape;1334;g1343c63ef66_0_264:notes">
            <a:extLst>
              <a:ext uri="{FF2B5EF4-FFF2-40B4-BE49-F238E27FC236}">
                <a16:creationId xmlns:a16="http://schemas.microsoft.com/office/drawing/2014/main" id="{C870E169-6FE4-983E-79B3-E139D7488E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3028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1"/>
        <p:cNvGrpSpPr/>
        <p:nvPr/>
      </p:nvGrpSpPr>
      <p:grpSpPr>
        <a:xfrm>
          <a:off x="0" y="0"/>
          <a:ext cx="0" cy="0"/>
          <a:chOff x="0" y="0"/>
          <a:chExt cx="0" cy="0"/>
        </a:xfrm>
      </p:grpSpPr>
      <p:sp>
        <p:nvSpPr>
          <p:cNvPr id="1442" name="Google Shape;1442;g1343c63ef66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3" name="Google Shape;1443;g1343c63ef66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289189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7"/>
        <p:cNvGrpSpPr/>
        <p:nvPr/>
      </p:nvGrpSpPr>
      <p:grpSpPr>
        <a:xfrm>
          <a:off x="0" y="0"/>
          <a:ext cx="0" cy="0"/>
          <a:chOff x="0" y="0"/>
          <a:chExt cx="0" cy="0"/>
        </a:xfrm>
      </p:grpSpPr>
      <p:sp>
        <p:nvSpPr>
          <p:cNvPr id="1778" name="Google Shape;1778;g1343c63ef66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9" name="Google Shape;1779;g1343c63ef66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7"/>
        <p:cNvGrpSpPr/>
        <p:nvPr/>
      </p:nvGrpSpPr>
      <p:grpSpPr>
        <a:xfrm>
          <a:off x="0" y="0"/>
          <a:ext cx="0" cy="0"/>
          <a:chOff x="0" y="0"/>
          <a:chExt cx="0" cy="0"/>
        </a:xfrm>
      </p:grpSpPr>
      <p:sp>
        <p:nvSpPr>
          <p:cNvPr id="1838" name="Google Shape;1838;g132db28ba1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9" name="Google Shape;1839;g132db28ba1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180788" y="119950"/>
            <a:ext cx="4782300" cy="5023800"/>
          </a:xfrm>
          <a:prstGeom prst="round2SameRect">
            <a:avLst>
              <a:gd name="adj1" fmla="val 48081"/>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2702905" y="224350"/>
            <a:ext cx="3738190" cy="5905198"/>
            <a:chOff x="2724688" y="224350"/>
            <a:chExt cx="3738190" cy="5905198"/>
          </a:xfrm>
        </p:grpSpPr>
        <p:sp>
          <p:nvSpPr>
            <p:cNvPr id="11" name="Google Shape;11;p2"/>
            <p:cNvSpPr/>
            <p:nvPr/>
          </p:nvSpPr>
          <p:spPr>
            <a:xfrm>
              <a:off x="2724688" y="224350"/>
              <a:ext cx="3738190" cy="5905198"/>
            </a:xfrm>
            <a:custGeom>
              <a:avLst/>
              <a:gdLst/>
              <a:ahLst/>
              <a:cxnLst/>
              <a:rect l="l" t="t" r="r" b="b"/>
              <a:pathLst>
                <a:path w="50593" h="91105" extrusionOk="0">
                  <a:moveTo>
                    <a:pt x="3773" y="1"/>
                  </a:moveTo>
                  <a:cubicBezTo>
                    <a:pt x="1682" y="1"/>
                    <a:pt x="1" y="1691"/>
                    <a:pt x="1" y="3773"/>
                  </a:cubicBezTo>
                  <a:lnTo>
                    <a:pt x="1" y="87333"/>
                  </a:lnTo>
                  <a:cubicBezTo>
                    <a:pt x="1" y="89423"/>
                    <a:pt x="1691" y="91105"/>
                    <a:pt x="3773" y="91105"/>
                  </a:cubicBezTo>
                  <a:lnTo>
                    <a:pt x="45657" y="91105"/>
                  </a:lnTo>
                  <a:cubicBezTo>
                    <a:pt x="47748" y="91105"/>
                    <a:pt x="49429" y="89414"/>
                    <a:pt x="49429" y="87333"/>
                  </a:cubicBezTo>
                  <a:lnTo>
                    <a:pt x="49429" y="31269"/>
                  </a:lnTo>
                  <a:lnTo>
                    <a:pt x="49748" y="31269"/>
                  </a:lnTo>
                  <a:cubicBezTo>
                    <a:pt x="50593" y="31269"/>
                    <a:pt x="50475" y="30578"/>
                    <a:pt x="50475" y="29723"/>
                  </a:cubicBezTo>
                  <a:lnTo>
                    <a:pt x="50475" y="23997"/>
                  </a:lnTo>
                  <a:cubicBezTo>
                    <a:pt x="50475" y="23143"/>
                    <a:pt x="50593" y="22452"/>
                    <a:pt x="49748" y="22452"/>
                  </a:cubicBezTo>
                  <a:lnTo>
                    <a:pt x="49429" y="22452"/>
                  </a:lnTo>
                  <a:lnTo>
                    <a:pt x="49429" y="21043"/>
                  </a:lnTo>
                  <a:lnTo>
                    <a:pt x="49748" y="21043"/>
                  </a:lnTo>
                  <a:cubicBezTo>
                    <a:pt x="50593" y="21043"/>
                    <a:pt x="50475" y="20352"/>
                    <a:pt x="50475" y="19498"/>
                  </a:cubicBezTo>
                  <a:lnTo>
                    <a:pt x="50475" y="13771"/>
                  </a:lnTo>
                  <a:cubicBezTo>
                    <a:pt x="50475" y="12917"/>
                    <a:pt x="50593" y="12226"/>
                    <a:pt x="49748" y="12226"/>
                  </a:cubicBezTo>
                  <a:lnTo>
                    <a:pt x="49429" y="12226"/>
                  </a:lnTo>
                  <a:lnTo>
                    <a:pt x="49429" y="3773"/>
                  </a:lnTo>
                  <a:cubicBezTo>
                    <a:pt x="49429" y="1682"/>
                    <a:pt x="47730" y="1"/>
                    <a:pt x="45657" y="1"/>
                  </a:cubicBezTo>
                  <a:close/>
                </a:path>
              </a:pathLst>
            </a:custGeom>
            <a:solidFill>
              <a:srgbClr val="E2AB5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487687" y="345750"/>
              <a:ext cx="136765" cy="137283"/>
            </a:xfrm>
            <a:custGeom>
              <a:avLst/>
              <a:gdLst/>
              <a:ahLst/>
              <a:cxnLst/>
              <a:rect l="l" t="t" r="r" b="b"/>
              <a:pathLst>
                <a:path w="2110" h="2118" extrusionOk="0">
                  <a:moveTo>
                    <a:pt x="1055" y="0"/>
                  </a:moveTo>
                  <a:cubicBezTo>
                    <a:pt x="473" y="0"/>
                    <a:pt x="1" y="482"/>
                    <a:pt x="1" y="1054"/>
                  </a:cubicBezTo>
                  <a:cubicBezTo>
                    <a:pt x="1" y="1636"/>
                    <a:pt x="473" y="2118"/>
                    <a:pt x="1055" y="2118"/>
                  </a:cubicBezTo>
                  <a:cubicBezTo>
                    <a:pt x="1637" y="2118"/>
                    <a:pt x="2109" y="1636"/>
                    <a:pt x="2109" y="1054"/>
                  </a:cubicBezTo>
                  <a:cubicBezTo>
                    <a:pt x="2109" y="482"/>
                    <a:pt x="1646" y="0"/>
                    <a:pt x="1055" y="0"/>
                  </a:cubicBezTo>
                  <a:close/>
                </a:path>
              </a:pathLst>
            </a:custGeom>
            <a:solidFill>
              <a:srgbClr val="26262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28172" y="414067"/>
              <a:ext cx="3245952" cy="5524590"/>
            </a:xfrm>
            <a:custGeom>
              <a:avLst/>
              <a:gdLst/>
              <a:ahLst/>
              <a:cxnLst/>
              <a:rect l="l" t="t" r="r" b="b"/>
              <a:pathLst>
                <a:path w="43931" h="85233" extrusionOk="0">
                  <a:moveTo>
                    <a:pt x="2210" y="0"/>
                  </a:moveTo>
                  <a:cubicBezTo>
                    <a:pt x="982" y="0"/>
                    <a:pt x="1" y="991"/>
                    <a:pt x="1" y="2218"/>
                  </a:cubicBezTo>
                  <a:lnTo>
                    <a:pt x="1" y="83015"/>
                  </a:lnTo>
                  <a:cubicBezTo>
                    <a:pt x="1" y="84242"/>
                    <a:pt x="982" y="85233"/>
                    <a:pt x="2210" y="85233"/>
                  </a:cubicBezTo>
                  <a:lnTo>
                    <a:pt x="41722" y="85233"/>
                  </a:lnTo>
                  <a:cubicBezTo>
                    <a:pt x="42949" y="85233"/>
                    <a:pt x="43930" y="84242"/>
                    <a:pt x="43930" y="83015"/>
                  </a:cubicBezTo>
                  <a:lnTo>
                    <a:pt x="43930" y="2227"/>
                  </a:lnTo>
                  <a:cubicBezTo>
                    <a:pt x="43930" y="1000"/>
                    <a:pt x="42949" y="0"/>
                    <a:pt x="41722" y="0"/>
                  </a:cubicBezTo>
                  <a:lnTo>
                    <a:pt x="24170" y="0"/>
                  </a:lnTo>
                  <a:cubicBezTo>
                    <a:pt x="24170" y="1218"/>
                    <a:pt x="23188" y="2218"/>
                    <a:pt x="21970" y="2218"/>
                  </a:cubicBezTo>
                  <a:cubicBezTo>
                    <a:pt x="20752" y="2218"/>
                    <a:pt x="19752" y="1227"/>
                    <a:pt x="19752" y="0"/>
                  </a:cubicBezTo>
                  <a:close/>
                </a:path>
              </a:pathLst>
            </a:custGeom>
            <a:solidFill>
              <a:srgbClr val="EDE7E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928172" y="414067"/>
              <a:ext cx="3247282" cy="344116"/>
            </a:xfrm>
            <a:custGeom>
              <a:avLst/>
              <a:gdLst/>
              <a:ahLst/>
              <a:cxnLst/>
              <a:rect l="l" t="t" r="r" b="b"/>
              <a:pathLst>
                <a:path w="43949" h="5309" extrusionOk="0">
                  <a:moveTo>
                    <a:pt x="2210" y="0"/>
                  </a:moveTo>
                  <a:cubicBezTo>
                    <a:pt x="982" y="0"/>
                    <a:pt x="1" y="991"/>
                    <a:pt x="1" y="2218"/>
                  </a:cubicBezTo>
                  <a:lnTo>
                    <a:pt x="1" y="5309"/>
                  </a:lnTo>
                  <a:lnTo>
                    <a:pt x="43949" y="5309"/>
                  </a:lnTo>
                  <a:lnTo>
                    <a:pt x="43949" y="2218"/>
                  </a:lnTo>
                  <a:cubicBezTo>
                    <a:pt x="43930" y="1000"/>
                    <a:pt x="42949" y="0"/>
                    <a:pt x="41722" y="0"/>
                  </a:cubicBezTo>
                  <a:lnTo>
                    <a:pt x="24170" y="0"/>
                  </a:lnTo>
                  <a:cubicBezTo>
                    <a:pt x="24170" y="1218"/>
                    <a:pt x="23188" y="2218"/>
                    <a:pt x="21970" y="2218"/>
                  </a:cubicBezTo>
                  <a:cubicBezTo>
                    <a:pt x="20752" y="2218"/>
                    <a:pt x="19752" y="1227"/>
                    <a:pt x="19752" y="0"/>
                  </a:cubicBezTo>
                  <a:close/>
                </a:path>
              </a:pathLst>
            </a:custGeom>
            <a:solidFill>
              <a:srgbClr val="E2AB5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48491" y="486531"/>
              <a:ext cx="45437" cy="45437"/>
            </a:xfrm>
            <a:custGeom>
              <a:avLst/>
              <a:gdLst/>
              <a:ahLst/>
              <a:cxnLst/>
              <a:rect l="l" t="t" r="r" b="b"/>
              <a:pathLst>
                <a:path w="701" h="701" extrusionOk="0">
                  <a:moveTo>
                    <a:pt x="346" y="0"/>
                  </a:moveTo>
                  <a:cubicBezTo>
                    <a:pt x="155" y="0"/>
                    <a:pt x="0" y="155"/>
                    <a:pt x="0" y="355"/>
                  </a:cubicBezTo>
                  <a:cubicBezTo>
                    <a:pt x="0" y="546"/>
                    <a:pt x="155" y="700"/>
                    <a:pt x="346" y="700"/>
                  </a:cubicBezTo>
                  <a:cubicBezTo>
                    <a:pt x="546" y="700"/>
                    <a:pt x="700" y="546"/>
                    <a:pt x="700" y="355"/>
                  </a:cubicBezTo>
                  <a:cubicBezTo>
                    <a:pt x="700" y="155"/>
                    <a:pt x="546" y="0"/>
                    <a:pt x="346" y="0"/>
                  </a:cubicBezTo>
                  <a:close/>
                </a:path>
              </a:pathLst>
            </a:cu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748491" y="563727"/>
              <a:ext cx="45437" cy="46020"/>
            </a:xfrm>
            <a:custGeom>
              <a:avLst/>
              <a:gdLst/>
              <a:ahLst/>
              <a:cxnLst/>
              <a:rect l="l" t="t" r="r" b="b"/>
              <a:pathLst>
                <a:path w="701" h="710" extrusionOk="0">
                  <a:moveTo>
                    <a:pt x="346" y="0"/>
                  </a:moveTo>
                  <a:cubicBezTo>
                    <a:pt x="155" y="0"/>
                    <a:pt x="0" y="164"/>
                    <a:pt x="0" y="355"/>
                  </a:cubicBezTo>
                  <a:cubicBezTo>
                    <a:pt x="0" y="546"/>
                    <a:pt x="155" y="709"/>
                    <a:pt x="346" y="709"/>
                  </a:cubicBezTo>
                  <a:cubicBezTo>
                    <a:pt x="546" y="709"/>
                    <a:pt x="700" y="546"/>
                    <a:pt x="700" y="355"/>
                  </a:cubicBezTo>
                  <a:cubicBezTo>
                    <a:pt x="700" y="164"/>
                    <a:pt x="546" y="9"/>
                    <a:pt x="346" y="0"/>
                  </a:cubicBezTo>
                  <a:close/>
                </a:path>
              </a:pathLst>
            </a:cu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748491" y="640858"/>
              <a:ext cx="45437" cy="46020"/>
            </a:xfrm>
            <a:custGeom>
              <a:avLst/>
              <a:gdLst/>
              <a:ahLst/>
              <a:cxnLst/>
              <a:rect l="l" t="t" r="r" b="b"/>
              <a:pathLst>
                <a:path w="701" h="710" extrusionOk="0">
                  <a:moveTo>
                    <a:pt x="346" y="1"/>
                  </a:moveTo>
                  <a:cubicBezTo>
                    <a:pt x="155" y="1"/>
                    <a:pt x="0" y="164"/>
                    <a:pt x="0" y="355"/>
                  </a:cubicBezTo>
                  <a:cubicBezTo>
                    <a:pt x="0" y="546"/>
                    <a:pt x="155" y="710"/>
                    <a:pt x="346" y="710"/>
                  </a:cubicBezTo>
                  <a:cubicBezTo>
                    <a:pt x="546" y="710"/>
                    <a:pt x="700" y="546"/>
                    <a:pt x="700" y="355"/>
                  </a:cubicBezTo>
                  <a:cubicBezTo>
                    <a:pt x="700" y="164"/>
                    <a:pt x="546" y="19"/>
                    <a:pt x="346" y="1"/>
                  </a:cubicBezTo>
                  <a:close/>
                </a:path>
              </a:pathLst>
            </a:cu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00385" y="3802808"/>
              <a:ext cx="666972" cy="447435"/>
            </a:xfrm>
            <a:custGeom>
              <a:avLst/>
              <a:gdLst/>
              <a:ahLst/>
              <a:cxnLst/>
              <a:rect l="l" t="t" r="r" b="b"/>
              <a:pathLst>
                <a:path w="10290" h="6903" extrusionOk="0">
                  <a:moveTo>
                    <a:pt x="7434" y="1"/>
                  </a:moveTo>
                  <a:cubicBezTo>
                    <a:pt x="6151" y="1"/>
                    <a:pt x="5145" y="1367"/>
                    <a:pt x="5145" y="1367"/>
                  </a:cubicBezTo>
                  <a:cubicBezTo>
                    <a:pt x="5145" y="1367"/>
                    <a:pt x="4136" y="8"/>
                    <a:pt x="2846" y="8"/>
                  </a:cubicBezTo>
                  <a:cubicBezTo>
                    <a:pt x="2498" y="8"/>
                    <a:pt x="2129" y="107"/>
                    <a:pt x="1755" y="358"/>
                  </a:cubicBezTo>
                  <a:cubicBezTo>
                    <a:pt x="0" y="1549"/>
                    <a:pt x="1727" y="5203"/>
                    <a:pt x="5145" y="6902"/>
                  </a:cubicBezTo>
                  <a:cubicBezTo>
                    <a:pt x="8563" y="5221"/>
                    <a:pt x="10290" y="1549"/>
                    <a:pt x="8526" y="358"/>
                  </a:cubicBezTo>
                  <a:cubicBezTo>
                    <a:pt x="8152" y="102"/>
                    <a:pt x="7783" y="1"/>
                    <a:pt x="7434" y="1"/>
                  </a:cubicBezTo>
                  <a:close/>
                </a:path>
              </a:pathLst>
            </a:custGeom>
            <a:solidFill>
              <a:srgbClr val="C44937"/>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323420" y="3774743"/>
              <a:ext cx="517308" cy="503762"/>
            </a:xfrm>
            <a:custGeom>
              <a:avLst/>
              <a:gdLst/>
              <a:ahLst/>
              <a:cxnLst/>
              <a:rect l="l" t="t" r="r" b="b"/>
              <a:pathLst>
                <a:path w="7981" h="7772" extrusionOk="0">
                  <a:moveTo>
                    <a:pt x="3991" y="0"/>
                  </a:moveTo>
                  <a:cubicBezTo>
                    <a:pt x="1800" y="0"/>
                    <a:pt x="0" y="1527"/>
                    <a:pt x="0" y="3409"/>
                  </a:cubicBezTo>
                  <a:cubicBezTo>
                    <a:pt x="0" y="5227"/>
                    <a:pt x="1691" y="6726"/>
                    <a:pt x="3809" y="6808"/>
                  </a:cubicBezTo>
                  <a:cubicBezTo>
                    <a:pt x="3891" y="7608"/>
                    <a:pt x="3954" y="7672"/>
                    <a:pt x="4000" y="7726"/>
                  </a:cubicBezTo>
                  <a:lnTo>
                    <a:pt x="4072" y="7772"/>
                  </a:lnTo>
                  <a:lnTo>
                    <a:pt x="4127" y="7772"/>
                  </a:lnTo>
                  <a:cubicBezTo>
                    <a:pt x="4500" y="7772"/>
                    <a:pt x="7345" y="6345"/>
                    <a:pt x="7872" y="4118"/>
                  </a:cubicBezTo>
                  <a:lnTo>
                    <a:pt x="7890" y="4045"/>
                  </a:lnTo>
                  <a:cubicBezTo>
                    <a:pt x="7899" y="3963"/>
                    <a:pt x="7917" y="3899"/>
                    <a:pt x="7935" y="3818"/>
                  </a:cubicBezTo>
                  <a:cubicBezTo>
                    <a:pt x="7935" y="3790"/>
                    <a:pt x="7945" y="3754"/>
                    <a:pt x="7945" y="3709"/>
                  </a:cubicBezTo>
                  <a:cubicBezTo>
                    <a:pt x="7954" y="3600"/>
                    <a:pt x="7963" y="3500"/>
                    <a:pt x="7963" y="3400"/>
                  </a:cubicBezTo>
                  <a:cubicBezTo>
                    <a:pt x="7981" y="1527"/>
                    <a:pt x="6181" y="0"/>
                    <a:pt x="3991" y="0"/>
                  </a:cubicBezTo>
                  <a:close/>
                </a:path>
              </a:pathLst>
            </a:custGeom>
            <a:solidFill>
              <a:srgbClr val="CF724B"/>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065760" y="3774160"/>
              <a:ext cx="536170" cy="504345"/>
            </a:xfrm>
            <a:custGeom>
              <a:avLst/>
              <a:gdLst/>
              <a:ahLst/>
              <a:cxnLst/>
              <a:rect l="l" t="t" r="r" b="b"/>
              <a:pathLst>
                <a:path w="8272" h="7781" extrusionOk="0">
                  <a:moveTo>
                    <a:pt x="8272" y="0"/>
                  </a:moveTo>
                  <a:lnTo>
                    <a:pt x="0" y="2800"/>
                  </a:lnTo>
                  <a:lnTo>
                    <a:pt x="3945" y="3999"/>
                  </a:lnTo>
                  <a:lnTo>
                    <a:pt x="5208" y="7781"/>
                  </a:lnTo>
                  <a:lnTo>
                    <a:pt x="8272" y="0"/>
                  </a:lnTo>
                  <a:close/>
                </a:path>
              </a:pathLst>
            </a:custGeom>
            <a:solidFill>
              <a:srgbClr val="68AAA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flipH="1">
              <a:off x="3283492" y="2944049"/>
              <a:ext cx="2577016" cy="45625"/>
            </a:xfrm>
            <a:custGeom>
              <a:avLst/>
              <a:gdLst/>
              <a:ahLst/>
              <a:cxnLst/>
              <a:rect l="l" t="t" r="r" b="b"/>
              <a:pathLst>
                <a:path w="49302" h="1" fill="none" extrusionOk="0">
                  <a:moveTo>
                    <a:pt x="1" y="1"/>
                  </a:moveTo>
                  <a:lnTo>
                    <a:pt x="49302" y="1"/>
                  </a:lnTo>
                </a:path>
              </a:pathLst>
            </a:custGeom>
            <a:noFill/>
            <a:ln w="17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0" y="4394600"/>
            <a:ext cx="9144000" cy="748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txBox="1">
            <a:spLocks noGrp="1"/>
          </p:cNvSpPr>
          <p:nvPr>
            <p:ph type="ctrTitle"/>
          </p:nvPr>
        </p:nvSpPr>
        <p:spPr>
          <a:xfrm>
            <a:off x="3126300" y="1246400"/>
            <a:ext cx="2891400" cy="16242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4" name="Google Shape;24;p2"/>
          <p:cNvSpPr txBox="1">
            <a:spLocks noGrp="1"/>
          </p:cNvSpPr>
          <p:nvPr>
            <p:ph type="subTitle" idx="1"/>
          </p:nvPr>
        </p:nvSpPr>
        <p:spPr>
          <a:xfrm>
            <a:off x="3429000" y="3027050"/>
            <a:ext cx="2286000" cy="544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2">
  <p:cSld name="BLANK_1_1_1_2_1_1">
    <p:spTree>
      <p:nvGrpSpPr>
        <p:cNvPr id="1" name="Shape 812"/>
        <p:cNvGrpSpPr/>
        <p:nvPr/>
      </p:nvGrpSpPr>
      <p:grpSpPr>
        <a:xfrm>
          <a:off x="0" y="0"/>
          <a:ext cx="0" cy="0"/>
          <a:chOff x="0" y="0"/>
          <a:chExt cx="0" cy="0"/>
        </a:xfrm>
      </p:grpSpPr>
      <p:sp>
        <p:nvSpPr>
          <p:cNvPr id="813" name="Google Shape;813;p25"/>
          <p:cNvSpPr txBox="1">
            <a:spLocks noGrp="1"/>
          </p:cNvSpPr>
          <p:nvPr>
            <p:ph type="title"/>
          </p:nvPr>
        </p:nvSpPr>
        <p:spPr>
          <a:xfrm>
            <a:off x="3019225" y="535000"/>
            <a:ext cx="4543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4" name="Google Shape;814;p25"/>
          <p:cNvSpPr txBox="1">
            <a:spLocks noGrp="1"/>
          </p:cNvSpPr>
          <p:nvPr>
            <p:ph type="subTitle" idx="1"/>
          </p:nvPr>
        </p:nvSpPr>
        <p:spPr>
          <a:xfrm>
            <a:off x="3019217" y="1425675"/>
            <a:ext cx="2141700" cy="4848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900">
                <a:solidFill>
                  <a:schemeClr val="lt1"/>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15" name="Google Shape;815;p25"/>
          <p:cNvSpPr txBox="1">
            <a:spLocks noGrp="1"/>
          </p:cNvSpPr>
          <p:nvPr>
            <p:ph type="subTitle" idx="2"/>
          </p:nvPr>
        </p:nvSpPr>
        <p:spPr>
          <a:xfrm>
            <a:off x="5313348" y="1353675"/>
            <a:ext cx="2446200" cy="62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rgbClr val="24232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6" name="Google Shape;816;p25"/>
          <p:cNvSpPr txBox="1">
            <a:spLocks noGrp="1"/>
          </p:cNvSpPr>
          <p:nvPr>
            <p:ph type="subTitle" idx="3"/>
          </p:nvPr>
        </p:nvSpPr>
        <p:spPr>
          <a:xfrm>
            <a:off x="5313348" y="2571321"/>
            <a:ext cx="2446200" cy="62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rgbClr val="24232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7" name="Google Shape;817;p25"/>
          <p:cNvSpPr txBox="1">
            <a:spLocks noGrp="1"/>
          </p:cNvSpPr>
          <p:nvPr>
            <p:ph type="subTitle" idx="4"/>
          </p:nvPr>
        </p:nvSpPr>
        <p:spPr>
          <a:xfrm>
            <a:off x="5313348" y="3788975"/>
            <a:ext cx="2446200" cy="62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rgbClr val="24232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8" name="Google Shape;818;p25"/>
          <p:cNvSpPr txBox="1">
            <a:spLocks noGrp="1"/>
          </p:cNvSpPr>
          <p:nvPr>
            <p:ph type="subTitle" idx="5"/>
          </p:nvPr>
        </p:nvSpPr>
        <p:spPr>
          <a:xfrm>
            <a:off x="3019217" y="2643321"/>
            <a:ext cx="2141700" cy="4848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900">
                <a:solidFill>
                  <a:schemeClr val="lt1"/>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19" name="Google Shape;819;p25"/>
          <p:cNvSpPr txBox="1">
            <a:spLocks noGrp="1"/>
          </p:cNvSpPr>
          <p:nvPr>
            <p:ph type="subTitle" idx="6"/>
          </p:nvPr>
        </p:nvSpPr>
        <p:spPr>
          <a:xfrm>
            <a:off x="3019217" y="3860975"/>
            <a:ext cx="2141700" cy="4848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900">
                <a:solidFill>
                  <a:schemeClr val="lt1"/>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838"/>
        <p:cNvGrpSpPr/>
        <p:nvPr/>
      </p:nvGrpSpPr>
      <p:grpSpPr>
        <a:xfrm>
          <a:off x="0" y="0"/>
          <a:ext cx="0" cy="0"/>
          <a:chOff x="0" y="0"/>
          <a:chExt cx="0" cy="0"/>
        </a:xfrm>
      </p:grpSpPr>
      <p:sp>
        <p:nvSpPr>
          <p:cNvPr id="839" name="Google Shape;839;p28"/>
          <p:cNvSpPr txBox="1">
            <a:spLocks noGrp="1"/>
          </p:cNvSpPr>
          <p:nvPr>
            <p:ph type="subTitle" idx="1"/>
          </p:nvPr>
        </p:nvSpPr>
        <p:spPr>
          <a:xfrm>
            <a:off x="1928841" y="1699962"/>
            <a:ext cx="2478000" cy="438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900">
                <a:solidFill>
                  <a:srgbClr val="242321"/>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40" name="Google Shape;840;p28"/>
          <p:cNvSpPr txBox="1">
            <a:spLocks noGrp="1"/>
          </p:cNvSpPr>
          <p:nvPr>
            <p:ph type="subTitle" idx="2"/>
          </p:nvPr>
        </p:nvSpPr>
        <p:spPr>
          <a:xfrm>
            <a:off x="1928841" y="2200987"/>
            <a:ext cx="2340900" cy="630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rgbClr val="24232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1" name="Google Shape;841;p28"/>
          <p:cNvSpPr txBox="1">
            <a:spLocks noGrp="1"/>
          </p:cNvSpPr>
          <p:nvPr>
            <p:ph type="subTitle" idx="3"/>
          </p:nvPr>
        </p:nvSpPr>
        <p:spPr>
          <a:xfrm>
            <a:off x="5543300" y="2200975"/>
            <a:ext cx="2343900" cy="630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rgbClr val="24232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2" name="Google Shape;842;p28"/>
          <p:cNvSpPr txBox="1">
            <a:spLocks noGrp="1"/>
          </p:cNvSpPr>
          <p:nvPr>
            <p:ph type="subTitle" idx="4"/>
          </p:nvPr>
        </p:nvSpPr>
        <p:spPr>
          <a:xfrm>
            <a:off x="1928841" y="3598990"/>
            <a:ext cx="2340900" cy="63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3" name="Google Shape;843;p28"/>
          <p:cNvSpPr txBox="1">
            <a:spLocks noGrp="1"/>
          </p:cNvSpPr>
          <p:nvPr>
            <p:ph type="subTitle" idx="5"/>
          </p:nvPr>
        </p:nvSpPr>
        <p:spPr>
          <a:xfrm>
            <a:off x="5543303" y="3598990"/>
            <a:ext cx="2340900" cy="63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rgbClr val="24232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4" name="Google Shape;844;p28"/>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45" name="Google Shape;845;p28"/>
          <p:cNvSpPr txBox="1">
            <a:spLocks noGrp="1"/>
          </p:cNvSpPr>
          <p:nvPr>
            <p:ph type="subTitle" idx="6"/>
          </p:nvPr>
        </p:nvSpPr>
        <p:spPr>
          <a:xfrm>
            <a:off x="1928091" y="3098962"/>
            <a:ext cx="2479500" cy="443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1900">
                <a:solidFill>
                  <a:srgbClr val="242321"/>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46" name="Google Shape;846;p28"/>
          <p:cNvSpPr txBox="1">
            <a:spLocks noGrp="1"/>
          </p:cNvSpPr>
          <p:nvPr>
            <p:ph type="subTitle" idx="7"/>
          </p:nvPr>
        </p:nvSpPr>
        <p:spPr>
          <a:xfrm>
            <a:off x="5543303" y="1699962"/>
            <a:ext cx="2478000" cy="438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1900">
                <a:solidFill>
                  <a:srgbClr val="242321"/>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47" name="Google Shape;847;p28"/>
          <p:cNvSpPr txBox="1">
            <a:spLocks noGrp="1"/>
          </p:cNvSpPr>
          <p:nvPr>
            <p:ph type="subTitle" idx="8"/>
          </p:nvPr>
        </p:nvSpPr>
        <p:spPr>
          <a:xfrm>
            <a:off x="5543303" y="3098962"/>
            <a:ext cx="2478000" cy="4431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1900">
                <a:solidFill>
                  <a:srgbClr val="242321"/>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886"/>
        <p:cNvGrpSpPr/>
        <p:nvPr/>
      </p:nvGrpSpPr>
      <p:grpSpPr>
        <a:xfrm>
          <a:off x="0" y="0"/>
          <a:ext cx="0" cy="0"/>
          <a:chOff x="0" y="0"/>
          <a:chExt cx="0" cy="0"/>
        </a:xfrm>
      </p:grpSpPr>
      <p:sp>
        <p:nvSpPr>
          <p:cNvPr id="887" name="Google Shape;887;p32"/>
          <p:cNvSpPr/>
          <p:nvPr/>
        </p:nvSpPr>
        <p:spPr>
          <a:xfrm rot="-5400000">
            <a:off x="7086806" y="224956"/>
            <a:ext cx="4635500" cy="4185563"/>
          </a:xfrm>
          <a:prstGeom prst="flowChartManualInpu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2"/>
          <p:cNvSpPr/>
          <p:nvPr/>
        </p:nvSpPr>
        <p:spPr>
          <a:xfrm rot="5400000" flipH="1">
            <a:off x="-2578306" y="224956"/>
            <a:ext cx="4635500" cy="4185563"/>
          </a:xfrm>
          <a:prstGeom prst="flowChartManualInpu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2"/>
          <p:cNvSpPr/>
          <p:nvPr/>
        </p:nvSpPr>
        <p:spPr>
          <a:xfrm rot="10800000" flipH="1">
            <a:off x="0" y="4613425"/>
            <a:ext cx="9144000" cy="544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5"/>
        </a:solidFill>
        <a:effectLst/>
      </p:bgPr>
    </p:bg>
    <p:spTree>
      <p:nvGrpSpPr>
        <p:cNvPr id="1" name="Shape 890"/>
        <p:cNvGrpSpPr/>
        <p:nvPr/>
      </p:nvGrpSpPr>
      <p:grpSpPr>
        <a:xfrm>
          <a:off x="0" y="0"/>
          <a:ext cx="0" cy="0"/>
          <a:chOff x="0" y="0"/>
          <a:chExt cx="0" cy="0"/>
        </a:xfrm>
      </p:grpSpPr>
      <p:sp>
        <p:nvSpPr>
          <p:cNvPr id="891" name="Google Shape;891;p33"/>
          <p:cNvSpPr/>
          <p:nvPr/>
        </p:nvSpPr>
        <p:spPr>
          <a:xfrm rot="10800000" flipH="1">
            <a:off x="0" y="113838"/>
            <a:ext cx="9144000" cy="3570125"/>
          </a:xfrm>
          <a:prstGeom prst="flowChartManualInpu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rot="10800000">
            <a:off x="0" y="-1547787"/>
            <a:ext cx="9144000" cy="3570125"/>
          </a:xfrm>
          <a:prstGeom prst="flowChartManualInpu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rot="-5400000">
            <a:off x="6296400" y="2303300"/>
            <a:ext cx="5151000" cy="544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rot="5400000" flipH="1">
            <a:off x="-2303500" y="2303300"/>
            <a:ext cx="5151000" cy="544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5" name="Google Shape;895;p33"/>
          <p:cNvGrpSpPr/>
          <p:nvPr/>
        </p:nvGrpSpPr>
        <p:grpSpPr>
          <a:xfrm>
            <a:off x="775238" y="3888866"/>
            <a:ext cx="7593524" cy="457295"/>
            <a:chOff x="-37025" y="4000475"/>
            <a:chExt cx="5739625" cy="345650"/>
          </a:xfrm>
        </p:grpSpPr>
        <p:grpSp>
          <p:nvGrpSpPr>
            <p:cNvPr id="896" name="Google Shape;896;p33"/>
            <p:cNvGrpSpPr/>
            <p:nvPr/>
          </p:nvGrpSpPr>
          <p:grpSpPr>
            <a:xfrm>
              <a:off x="3892925" y="4000475"/>
              <a:ext cx="1809675" cy="345650"/>
              <a:chOff x="1707475" y="3517175"/>
              <a:chExt cx="1809675" cy="345650"/>
            </a:xfrm>
          </p:grpSpPr>
          <p:grpSp>
            <p:nvGrpSpPr>
              <p:cNvPr id="897" name="Google Shape;897;p33"/>
              <p:cNvGrpSpPr/>
              <p:nvPr/>
            </p:nvGrpSpPr>
            <p:grpSpPr>
              <a:xfrm>
                <a:off x="1707475" y="3750025"/>
                <a:ext cx="1809675" cy="112800"/>
                <a:chOff x="1707475" y="3750025"/>
                <a:chExt cx="1809675" cy="112800"/>
              </a:xfrm>
            </p:grpSpPr>
            <p:sp>
              <p:nvSpPr>
                <p:cNvPr id="898" name="Google Shape;898;p33"/>
                <p:cNvSpPr/>
                <p:nvPr/>
              </p:nvSpPr>
              <p:spPr>
                <a:xfrm>
                  <a:off x="3404350"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3"/>
                <p:cNvSpPr/>
                <p:nvPr/>
              </p:nvSpPr>
              <p:spPr>
                <a:xfrm>
                  <a:off x="3121538"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a:off x="2838725"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3"/>
                <p:cNvSpPr/>
                <p:nvPr/>
              </p:nvSpPr>
              <p:spPr>
                <a:xfrm>
                  <a:off x="2555913"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3"/>
                <p:cNvSpPr/>
                <p:nvPr/>
              </p:nvSpPr>
              <p:spPr>
                <a:xfrm>
                  <a:off x="2273100"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a:off x="1990288"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3"/>
                <p:cNvSpPr/>
                <p:nvPr/>
              </p:nvSpPr>
              <p:spPr>
                <a:xfrm>
                  <a:off x="1707475"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33"/>
              <p:cNvGrpSpPr/>
              <p:nvPr/>
            </p:nvGrpSpPr>
            <p:grpSpPr>
              <a:xfrm>
                <a:off x="1707475" y="3517175"/>
                <a:ext cx="1809675" cy="112800"/>
                <a:chOff x="1707475" y="3750025"/>
                <a:chExt cx="1809675" cy="112800"/>
              </a:xfrm>
            </p:grpSpPr>
            <p:sp>
              <p:nvSpPr>
                <p:cNvPr id="906" name="Google Shape;906;p33"/>
                <p:cNvSpPr/>
                <p:nvPr/>
              </p:nvSpPr>
              <p:spPr>
                <a:xfrm>
                  <a:off x="3404350"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3"/>
                <p:cNvSpPr/>
                <p:nvPr/>
              </p:nvSpPr>
              <p:spPr>
                <a:xfrm>
                  <a:off x="3121538"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3"/>
                <p:cNvSpPr/>
                <p:nvPr/>
              </p:nvSpPr>
              <p:spPr>
                <a:xfrm>
                  <a:off x="2838725"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3"/>
                <p:cNvSpPr/>
                <p:nvPr/>
              </p:nvSpPr>
              <p:spPr>
                <a:xfrm>
                  <a:off x="2555913"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3"/>
                <p:cNvSpPr/>
                <p:nvPr/>
              </p:nvSpPr>
              <p:spPr>
                <a:xfrm>
                  <a:off x="2273100"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3"/>
                <p:cNvSpPr/>
                <p:nvPr/>
              </p:nvSpPr>
              <p:spPr>
                <a:xfrm>
                  <a:off x="1990288"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3"/>
                <p:cNvSpPr/>
                <p:nvPr/>
              </p:nvSpPr>
              <p:spPr>
                <a:xfrm>
                  <a:off x="1707475"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13" name="Google Shape;913;p33"/>
            <p:cNvGrpSpPr/>
            <p:nvPr/>
          </p:nvGrpSpPr>
          <p:grpSpPr>
            <a:xfrm>
              <a:off x="1927950" y="4000475"/>
              <a:ext cx="1809675" cy="345650"/>
              <a:chOff x="1707475" y="3517175"/>
              <a:chExt cx="1809675" cy="345650"/>
            </a:xfrm>
          </p:grpSpPr>
          <p:grpSp>
            <p:nvGrpSpPr>
              <p:cNvPr id="914" name="Google Shape;914;p33"/>
              <p:cNvGrpSpPr/>
              <p:nvPr/>
            </p:nvGrpSpPr>
            <p:grpSpPr>
              <a:xfrm>
                <a:off x="1707475" y="3750025"/>
                <a:ext cx="1809675" cy="112800"/>
                <a:chOff x="1707475" y="3750025"/>
                <a:chExt cx="1809675" cy="112800"/>
              </a:xfrm>
            </p:grpSpPr>
            <p:sp>
              <p:nvSpPr>
                <p:cNvPr id="915" name="Google Shape;915;p33"/>
                <p:cNvSpPr/>
                <p:nvPr/>
              </p:nvSpPr>
              <p:spPr>
                <a:xfrm>
                  <a:off x="3404350"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3"/>
                <p:cNvSpPr/>
                <p:nvPr/>
              </p:nvSpPr>
              <p:spPr>
                <a:xfrm>
                  <a:off x="3121538"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3"/>
                <p:cNvSpPr/>
                <p:nvPr/>
              </p:nvSpPr>
              <p:spPr>
                <a:xfrm>
                  <a:off x="2838725"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3"/>
                <p:cNvSpPr/>
                <p:nvPr/>
              </p:nvSpPr>
              <p:spPr>
                <a:xfrm>
                  <a:off x="2555913"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3"/>
                <p:cNvSpPr/>
                <p:nvPr/>
              </p:nvSpPr>
              <p:spPr>
                <a:xfrm>
                  <a:off x="2273100"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3"/>
                <p:cNvSpPr/>
                <p:nvPr/>
              </p:nvSpPr>
              <p:spPr>
                <a:xfrm>
                  <a:off x="1990288"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3"/>
                <p:cNvSpPr/>
                <p:nvPr/>
              </p:nvSpPr>
              <p:spPr>
                <a:xfrm>
                  <a:off x="1707475"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 name="Google Shape;922;p33"/>
              <p:cNvGrpSpPr/>
              <p:nvPr/>
            </p:nvGrpSpPr>
            <p:grpSpPr>
              <a:xfrm>
                <a:off x="1707475" y="3517175"/>
                <a:ext cx="1809675" cy="112800"/>
                <a:chOff x="1707475" y="3750025"/>
                <a:chExt cx="1809675" cy="112800"/>
              </a:xfrm>
            </p:grpSpPr>
            <p:sp>
              <p:nvSpPr>
                <p:cNvPr id="923" name="Google Shape;923;p33"/>
                <p:cNvSpPr/>
                <p:nvPr/>
              </p:nvSpPr>
              <p:spPr>
                <a:xfrm>
                  <a:off x="3404350"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3"/>
                <p:cNvSpPr/>
                <p:nvPr/>
              </p:nvSpPr>
              <p:spPr>
                <a:xfrm>
                  <a:off x="3121538"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3"/>
                <p:cNvSpPr/>
                <p:nvPr/>
              </p:nvSpPr>
              <p:spPr>
                <a:xfrm>
                  <a:off x="2838725"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3"/>
                <p:cNvSpPr/>
                <p:nvPr/>
              </p:nvSpPr>
              <p:spPr>
                <a:xfrm>
                  <a:off x="2555913"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a:off x="2273100"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3"/>
                <p:cNvSpPr/>
                <p:nvPr/>
              </p:nvSpPr>
              <p:spPr>
                <a:xfrm>
                  <a:off x="1990288"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3"/>
                <p:cNvSpPr/>
                <p:nvPr/>
              </p:nvSpPr>
              <p:spPr>
                <a:xfrm>
                  <a:off x="1707475"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0" name="Google Shape;930;p33"/>
            <p:cNvGrpSpPr/>
            <p:nvPr/>
          </p:nvGrpSpPr>
          <p:grpSpPr>
            <a:xfrm>
              <a:off x="-37025" y="4000475"/>
              <a:ext cx="1809675" cy="345650"/>
              <a:chOff x="1707475" y="3517175"/>
              <a:chExt cx="1809675" cy="345650"/>
            </a:xfrm>
          </p:grpSpPr>
          <p:grpSp>
            <p:nvGrpSpPr>
              <p:cNvPr id="931" name="Google Shape;931;p33"/>
              <p:cNvGrpSpPr/>
              <p:nvPr/>
            </p:nvGrpSpPr>
            <p:grpSpPr>
              <a:xfrm>
                <a:off x="1707475" y="3517175"/>
                <a:ext cx="1809675" cy="112800"/>
                <a:chOff x="1707475" y="3750025"/>
                <a:chExt cx="1809675" cy="112800"/>
              </a:xfrm>
            </p:grpSpPr>
            <p:sp>
              <p:nvSpPr>
                <p:cNvPr id="932" name="Google Shape;932;p33"/>
                <p:cNvSpPr/>
                <p:nvPr/>
              </p:nvSpPr>
              <p:spPr>
                <a:xfrm>
                  <a:off x="3404350"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3"/>
                <p:cNvSpPr/>
                <p:nvPr/>
              </p:nvSpPr>
              <p:spPr>
                <a:xfrm>
                  <a:off x="3121538"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3"/>
                <p:cNvSpPr/>
                <p:nvPr/>
              </p:nvSpPr>
              <p:spPr>
                <a:xfrm>
                  <a:off x="2838725"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3"/>
                <p:cNvSpPr/>
                <p:nvPr/>
              </p:nvSpPr>
              <p:spPr>
                <a:xfrm>
                  <a:off x="2555913"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3"/>
                <p:cNvSpPr/>
                <p:nvPr/>
              </p:nvSpPr>
              <p:spPr>
                <a:xfrm>
                  <a:off x="1990288"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3"/>
                <p:cNvSpPr/>
                <p:nvPr/>
              </p:nvSpPr>
              <p:spPr>
                <a:xfrm>
                  <a:off x="1707475"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3"/>
                <p:cNvSpPr/>
                <p:nvPr/>
              </p:nvSpPr>
              <p:spPr>
                <a:xfrm>
                  <a:off x="2273100"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 name="Google Shape;939;p33"/>
              <p:cNvGrpSpPr/>
              <p:nvPr/>
            </p:nvGrpSpPr>
            <p:grpSpPr>
              <a:xfrm>
                <a:off x="1707475" y="3750025"/>
                <a:ext cx="1809675" cy="112800"/>
                <a:chOff x="1707475" y="3750025"/>
                <a:chExt cx="1809675" cy="112800"/>
              </a:xfrm>
            </p:grpSpPr>
            <p:sp>
              <p:nvSpPr>
                <p:cNvPr id="940" name="Google Shape;940;p33"/>
                <p:cNvSpPr/>
                <p:nvPr/>
              </p:nvSpPr>
              <p:spPr>
                <a:xfrm>
                  <a:off x="3404350"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3"/>
                <p:cNvSpPr/>
                <p:nvPr/>
              </p:nvSpPr>
              <p:spPr>
                <a:xfrm>
                  <a:off x="3121538"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3"/>
                <p:cNvSpPr/>
                <p:nvPr/>
              </p:nvSpPr>
              <p:spPr>
                <a:xfrm>
                  <a:off x="2838725"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3"/>
                <p:cNvSpPr/>
                <p:nvPr/>
              </p:nvSpPr>
              <p:spPr>
                <a:xfrm>
                  <a:off x="2555913"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3"/>
                <p:cNvSpPr/>
                <p:nvPr/>
              </p:nvSpPr>
              <p:spPr>
                <a:xfrm>
                  <a:off x="1990288"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3"/>
                <p:cNvSpPr/>
                <p:nvPr/>
              </p:nvSpPr>
              <p:spPr>
                <a:xfrm>
                  <a:off x="1707475"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3"/>
                <p:cNvSpPr/>
                <p:nvPr/>
              </p:nvSpPr>
              <p:spPr>
                <a:xfrm>
                  <a:off x="2273100" y="3750025"/>
                  <a:ext cx="112800" cy="112800"/>
                </a:xfrm>
                <a:prstGeom prst="ellipse">
                  <a:avLst/>
                </a:prstGeom>
                <a:solidFill>
                  <a:srgbClr val="CF724B">
                    <a:alpha val="59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p:nvPr/>
        </p:nvSpPr>
        <p:spPr>
          <a:xfrm rot="5400000">
            <a:off x="6202000" y="2221950"/>
            <a:ext cx="5176800" cy="732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4166221" y="1512763"/>
            <a:ext cx="38778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 name="Google Shape;35;p4"/>
          <p:cNvSpPr txBox="1">
            <a:spLocks noGrp="1"/>
          </p:cNvSpPr>
          <p:nvPr>
            <p:ph type="body" idx="1"/>
          </p:nvPr>
        </p:nvSpPr>
        <p:spPr>
          <a:xfrm>
            <a:off x="4279325" y="2404925"/>
            <a:ext cx="3651600" cy="204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p:nvPr/>
        </p:nvSpPr>
        <p:spPr>
          <a:xfrm>
            <a:off x="0" y="1539688"/>
            <a:ext cx="9144000" cy="3570125"/>
          </a:xfrm>
          <a:prstGeom prst="flowChartManualInput">
            <a:avLst/>
          </a:prstGeom>
          <a:solidFill>
            <a:srgbClr val="C5C5C5">
              <a:alpha val="3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flipH="1">
            <a:off x="0" y="3201313"/>
            <a:ext cx="9144000" cy="3570125"/>
          </a:xfrm>
          <a:prstGeom prst="flowChartManualInpu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subTitle" idx="1"/>
          </p:nvPr>
        </p:nvSpPr>
        <p:spPr>
          <a:xfrm>
            <a:off x="2348928" y="1790087"/>
            <a:ext cx="1600200" cy="382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1900">
                <a:solidFill>
                  <a:schemeClr val="dk1"/>
                </a:solidFill>
                <a:latin typeface="Archivo Black"/>
                <a:ea typeface="Archivo Black"/>
                <a:cs typeface="Archivo Black"/>
                <a:sym typeface="Archivo Black"/>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0" name="Google Shape;40;p5"/>
          <p:cNvSpPr txBox="1">
            <a:spLocks noGrp="1"/>
          </p:cNvSpPr>
          <p:nvPr>
            <p:ph type="subTitle" idx="2"/>
          </p:nvPr>
        </p:nvSpPr>
        <p:spPr>
          <a:xfrm>
            <a:off x="6008777" y="1790087"/>
            <a:ext cx="1602900" cy="38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900">
                <a:solidFill>
                  <a:schemeClr val="dk1"/>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1" name="Google Shape;41;p5"/>
          <p:cNvSpPr txBox="1">
            <a:spLocks noGrp="1"/>
          </p:cNvSpPr>
          <p:nvPr>
            <p:ph type="subTitle" idx="3"/>
          </p:nvPr>
        </p:nvSpPr>
        <p:spPr>
          <a:xfrm>
            <a:off x="1205100" y="2297250"/>
            <a:ext cx="3081300" cy="18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solidFill>
                  <a:srgbClr val="000000"/>
                </a:solidFill>
              </a:defRPr>
            </a:lvl1pPr>
            <a:lvl2pPr lvl="1" algn="ctr" rtl="0">
              <a:lnSpc>
                <a:spcPct val="100000"/>
              </a:lnSpc>
              <a:spcBef>
                <a:spcPts val="16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 name="Google Shape;42;p5"/>
          <p:cNvSpPr txBox="1">
            <a:spLocks noGrp="1"/>
          </p:cNvSpPr>
          <p:nvPr>
            <p:ph type="subTitle" idx="4"/>
          </p:nvPr>
        </p:nvSpPr>
        <p:spPr>
          <a:xfrm>
            <a:off x="4862465" y="2297250"/>
            <a:ext cx="3081600" cy="18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 name="Google Shape;43;p5"/>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grpSp>
        <p:nvGrpSpPr>
          <p:cNvPr id="45" name="Google Shape;45;p6"/>
          <p:cNvGrpSpPr/>
          <p:nvPr/>
        </p:nvGrpSpPr>
        <p:grpSpPr>
          <a:xfrm>
            <a:off x="-254590" y="-137713"/>
            <a:ext cx="822180" cy="5418926"/>
            <a:chOff x="-102190" y="-137713"/>
            <a:chExt cx="822180" cy="5418926"/>
          </a:xfrm>
        </p:grpSpPr>
        <p:grpSp>
          <p:nvGrpSpPr>
            <p:cNvPr id="46" name="Google Shape;46;p6"/>
            <p:cNvGrpSpPr/>
            <p:nvPr/>
          </p:nvGrpSpPr>
          <p:grpSpPr>
            <a:xfrm rot="-5400000">
              <a:off x="-1011887" y="3549336"/>
              <a:ext cx="2641575" cy="822180"/>
              <a:chOff x="2201925" y="3786309"/>
              <a:chExt cx="2641575" cy="822180"/>
            </a:xfrm>
          </p:grpSpPr>
          <p:grpSp>
            <p:nvGrpSpPr>
              <p:cNvPr id="47" name="Google Shape;47;p6"/>
              <p:cNvGrpSpPr/>
              <p:nvPr/>
            </p:nvGrpSpPr>
            <p:grpSpPr>
              <a:xfrm>
                <a:off x="3599450" y="3786309"/>
                <a:ext cx="1244050" cy="822180"/>
                <a:chOff x="3599450" y="3786309"/>
                <a:chExt cx="1244050" cy="822180"/>
              </a:xfrm>
            </p:grpSpPr>
            <p:grpSp>
              <p:nvGrpSpPr>
                <p:cNvPr id="48" name="Google Shape;48;p6"/>
                <p:cNvGrpSpPr/>
                <p:nvPr/>
              </p:nvGrpSpPr>
              <p:grpSpPr>
                <a:xfrm>
                  <a:off x="3599450" y="4022769"/>
                  <a:ext cx="1244050" cy="112800"/>
                  <a:chOff x="2273100" y="3750025"/>
                  <a:chExt cx="1244050" cy="112800"/>
                </a:xfrm>
              </p:grpSpPr>
              <p:sp>
                <p:nvSpPr>
                  <p:cNvPr id="49" name="Google Shape;49;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6"/>
                <p:cNvGrpSpPr/>
                <p:nvPr/>
              </p:nvGrpSpPr>
              <p:grpSpPr>
                <a:xfrm>
                  <a:off x="3599450" y="3786309"/>
                  <a:ext cx="1244050" cy="112800"/>
                  <a:chOff x="2273100" y="3750025"/>
                  <a:chExt cx="1244050" cy="112800"/>
                </a:xfrm>
              </p:grpSpPr>
              <p:sp>
                <p:nvSpPr>
                  <p:cNvPr id="55" name="Google Shape;55;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6"/>
                <p:cNvGrpSpPr/>
                <p:nvPr/>
              </p:nvGrpSpPr>
              <p:grpSpPr>
                <a:xfrm>
                  <a:off x="3599450" y="4495689"/>
                  <a:ext cx="1244050" cy="112800"/>
                  <a:chOff x="2273100" y="3750025"/>
                  <a:chExt cx="1244050" cy="112800"/>
                </a:xfrm>
              </p:grpSpPr>
              <p:sp>
                <p:nvSpPr>
                  <p:cNvPr id="61" name="Google Shape;61;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66;p6"/>
                <p:cNvGrpSpPr/>
                <p:nvPr/>
              </p:nvGrpSpPr>
              <p:grpSpPr>
                <a:xfrm>
                  <a:off x="3599450" y="4259229"/>
                  <a:ext cx="1244050" cy="112800"/>
                  <a:chOff x="2273100" y="3750025"/>
                  <a:chExt cx="1244050" cy="112800"/>
                </a:xfrm>
              </p:grpSpPr>
              <p:sp>
                <p:nvSpPr>
                  <p:cNvPr id="67" name="Google Shape;67;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 name="Google Shape;72;p6"/>
              <p:cNvGrpSpPr/>
              <p:nvPr/>
            </p:nvGrpSpPr>
            <p:grpSpPr>
              <a:xfrm>
                <a:off x="2201925" y="3786309"/>
                <a:ext cx="1244050" cy="822180"/>
                <a:chOff x="3599450" y="3786309"/>
                <a:chExt cx="1244050" cy="822180"/>
              </a:xfrm>
            </p:grpSpPr>
            <p:grpSp>
              <p:nvGrpSpPr>
                <p:cNvPr id="73" name="Google Shape;73;p6"/>
                <p:cNvGrpSpPr/>
                <p:nvPr/>
              </p:nvGrpSpPr>
              <p:grpSpPr>
                <a:xfrm>
                  <a:off x="3599450" y="4022769"/>
                  <a:ext cx="1244050" cy="112800"/>
                  <a:chOff x="2273100" y="3750025"/>
                  <a:chExt cx="1244050" cy="112800"/>
                </a:xfrm>
              </p:grpSpPr>
              <p:sp>
                <p:nvSpPr>
                  <p:cNvPr id="74" name="Google Shape;74;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6"/>
                <p:cNvGrpSpPr/>
                <p:nvPr/>
              </p:nvGrpSpPr>
              <p:grpSpPr>
                <a:xfrm>
                  <a:off x="3599450" y="3786309"/>
                  <a:ext cx="1244050" cy="112800"/>
                  <a:chOff x="2273100" y="3750025"/>
                  <a:chExt cx="1244050" cy="112800"/>
                </a:xfrm>
              </p:grpSpPr>
              <p:sp>
                <p:nvSpPr>
                  <p:cNvPr id="80" name="Google Shape;80;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6"/>
                <p:cNvGrpSpPr/>
                <p:nvPr/>
              </p:nvGrpSpPr>
              <p:grpSpPr>
                <a:xfrm>
                  <a:off x="3599450" y="4495689"/>
                  <a:ext cx="1244050" cy="112800"/>
                  <a:chOff x="2273100" y="3750025"/>
                  <a:chExt cx="1244050" cy="112800"/>
                </a:xfrm>
              </p:grpSpPr>
              <p:sp>
                <p:nvSpPr>
                  <p:cNvPr id="86" name="Google Shape;86;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6"/>
                <p:cNvGrpSpPr/>
                <p:nvPr/>
              </p:nvGrpSpPr>
              <p:grpSpPr>
                <a:xfrm>
                  <a:off x="3599450" y="4259229"/>
                  <a:ext cx="1244050" cy="112800"/>
                  <a:chOff x="2273100" y="3750025"/>
                  <a:chExt cx="1244050" cy="112800"/>
                </a:xfrm>
              </p:grpSpPr>
              <p:sp>
                <p:nvSpPr>
                  <p:cNvPr id="92" name="Google Shape;92;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97" name="Google Shape;97;p6"/>
            <p:cNvGrpSpPr/>
            <p:nvPr/>
          </p:nvGrpSpPr>
          <p:grpSpPr>
            <a:xfrm rot="-5400000">
              <a:off x="-1011887" y="771984"/>
              <a:ext cx="2641575" cy="822180"/>
              <a:chOff x="2201925" y="3786309"/>
              <a:chExt cx="2641575" cy="822180"/>
            </a:xfrm>
          </p:grpSpPr>
          <p:grpSp>
            <p:nvGrpSpPr>
              <p:cNvPr id="98" name="Google Shape;98;p6"/>
              <p:cNvGrpSpPr/>
              <p:nvPr/>
            </p:nvGrpSpPr>
            <p:grpSpPr>
              <a:xfrm>
                <a:off x="3599450" y="3786309"/>
                <a:ext cx="1244050" cy="822180"/>
                <a:chOff x="3599450" y="3786309"/>
                <a:chExt cx="1244050" cy="822180"/>
              </a:xfrm>
            </p:grpSpPr>
            <p:grpSp>
              <p:nvGrpSpPr>
                <p:cNvPr id="99" name="Google Shape;99;p6"/>
                <p:cNvGrpSpPr/>
                <p:nvPr/>
              </p:nvGrpSpPr>
              <p:grpSpPr>
                <a:xfrm>
                  <a:off x="3599450" y="4022769"/>
                  <a:ext cx="1244050" cy="112800"/>
                  <a:chOff x="2273100" y="3750025"/>
                  <a:chExt cx="1244050" cy="112800"/>
                </a:xfrm>
              </p:grpSpPr>
              <p:sp>
                <p:nvSpPr>
                  <p:cNvPr id="100" name="Google Shape;100;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6"/>
                <p:cNvGrpSpPr/>
                <p:nvPr/>
              </p:nvGrpSpPr>
              <p:grpSpPr>
                <a:xfrm>
                  <a:off x="3599450" y="3786309"/>
                  <a:ext cx="1244050" cy="112800"/>
                  <a:chOff x="2273100" y="3750025"/>
                  <a:chExt cx="1244050" cy="112800"/>
                </a:xfrm>
              </p:grpSpPr>
              <p:sp>
                <p:nvSpPr>
                  <p:cNvPr id="106" name="Google Shape;106;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6"/>
                <p:cNvGrpSpPr/>
                <p:nvPr/>
              </p:nvGrpSpPr>
              <p:grpSpPr>
                <a:xfrm>
                  <a:off x="3599450" y="4495689"/>
                  <a:ext cx="1244050" cy="112800"/>
                  <a:chOff x="2273100" y="3750025"/>
                  <a:chExt cx="1244050" cy="112800"/>
                </a:xfrm>
              </p:grpSpPr>
              <p:sp>
                <p:nvSpPr>
                  <p:cNvPr id="112" name="Google Shape;112;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6"/>
                <p:cNvGrpSpPr/>
                <p:nvPr/>
              </p:nvGrpSpPr>
              <p:grpSpPr>
                <a:xfrm>
                  <a:off x="3599450" y="4259229"/>
                  <a:ext cx="1244050" cy="112800"/>
                  <a:chOff x="2273100" y="3750025"/>
                  <a:chExt cx="1244050" cy="112800"/>
                </a:xfrm>
              </p:grpSpPr>
              <p:sp>
                <p:nvSpPr>
                  <p:cNvPr id="118" name="Google Shape;118;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 name="Google Shape;123;p6"/>
              <p:cNvGrpSpPr/>
              <p:nvPr/>
            </p:nvGrpSpPr>
            <p:grpSpPr>
              <a:xfrm>
                <a:off x="2201925" y="3786309"/>
                <a:ext cx="1244050" cy="822180"/>
                <a:chOff x="3599450" y="3786309"/>
                <a:chExt cx="1244050" cy="822180"/>
              </a:xfrm>
            </p:grpSpPr>
            <p:grpSp>
              <p:nvGrpSpPr>
                <p:cNvPr id="124" name="Google Shape;124;p6"/>
                <p:cNvGrpSpPr/>
                <p:nvPr/>
              </p:nvGrpSpPr>
              <p:grpSpPr>
                <a:xfrm>
                  <a:off x="3599450" y="4022769"/>
                  <a:ext cx="1244050" cy="112800"/>
                  <a:chOff x="2273100" y="3750025"/>
                  <a:chExt cx="1244050" cy="112800"/>
                </a:xfrm>
              </p:grpSpPr>
              <p:sp>
                <p:nvSpPr>
                  <p:cNvPr id="125" name="Google Shape;125;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6"/>
                <p:cNvGrpSpPr/>
                <p:nvPr/>
              </p:nvGrpSpPr>
              <p:grpSpPr>
                <a:xfrm>
                  <a:off x="3599450" y="3786309"/>
                  <a:ext cx="1244050" cy="112800"/>
                  <a:chOff x="2273100" y="3750025"/>
                  <a:chExt cx="1244050" cy="112800"/>
                </a:xfrm>
              </p:grpSpPr>
              <p:sp>
                <p:nvSpPr>
                  <p:cNvPr id="131" name="Google Shape;131;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6"/>
                <p:cNvGrpSpPr/>
                <p:nvPr/>
              </p:nvGrpSpPr>
              <p:grpSpPr>
                <a:xfrm>
                  <a:off x="3599450" y="4495689"/>
                  <a:ext cx="1244050" cy="112800"/>
                  <a:chOff x="2273100" y="3750025"/>
                  <a:chExt cx="1244050" cy="112800"/>
                </a:xfrm>
              </p:grpSpPr>
              <p:sp>
                <p:nvSpPr>
                  <p:cNvPr id="137" name="Google Shape;137;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6"/>
                <p:cNvGrpSpPr/>
                <p:nvPr/>
              </p:nvGrpSpPr>
              <p:grpSpPr>
                <a:xfrm>
                  <a:off x="3599450" y="4259229"/>
                  <a:ext cx="1244050" cy="112800"/>
                  <a:chOff x="2273100" y="3750025"/>
                  <a:chExt cx="1244050" cy="112800"/>
                </a:xfrm>
              </p:grpSpPr>
              <p:sp>
                <p:nvSpPr>
                  <p:cNvPr id="143" name="Google Shape;143;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48" name="Google Shape;148;p6"/>
          <p:cNvGrpSpPr/>
          <p:nvPr/>
        </p:nvGrpSpPr>
        <p:grpSpPr>
          <a:xfrm>
            <a:off x="8581310" y="-137713"/>
            <a:ext cx="822180" cy="5418926"/>
            <a:chOff x="-102190" y="-137713"/>
            <a:chExt cx="822180" cy="5418926"/>
          </a:xfrm>
        </p:grpSpPr>
        <p:grpSp>
          <p:nvGrpSpPr>
            <p:cNvPr id="149" name="Google Shape;149;p6"/>
            <p:cNvGrpSpPr/>
            <p:nvPr/>
          </p:nvGrpSpPr>
          <p:grpSpPr>
            <a:xfrm rot="-5400000">
              <a:off x="-1011887" y="3549336"/>
              <a:ext cx="2641575" cy="822180"/>
              <a:chOff x="2201925" y="3786309"/>
              <a:chExt cx="2641575" cy="822180"/>
            </a:xfrm>
          </p:grpSpPr>
          <p:grpSp>
            <p:nvGrpSpPr>
              <p:cNvPr id="150" name="Google Shape;150;p6"/>
              <p:cNvGrpSpPr/>
              <p:nvPr/>
            </p:nvGrpSpPr>
            <p:grpSpPr>
              <a:xfrm>
                <a:off x="3599450" y="3786309"/>
                <a:ext cx="1244050" cy="822180"/>
                <a:chOff x="3599450" y="3786309"/>
                <a:chExt cx="1244050" cy="822180"/>
              </a:xfrm>
            </p:grpSpPr>
            <p:grpSp>
              <p:nvGrpSpPr>
                <p:cNvPr id="151" name="Google Shape;151;p6"/>
                <p:cNvGrpSpPr/>
                <p:nvPr/>
              </p:nvGrpSpPr>
              <p:grpSpPr>
                <a:xfrm>
                  <a:off x="3599450" y="4022769"/>
                  <a:ext cx="1244050" cy="112800"/>
                  <a:chOff x="2273100" y="3750025"/>
                  <a:chExt cx="1244050" cy="112800"/>
                </a:xfrm>
              </p:grpSpPr>
              <p:sp>
                <p:nvSpPr>
                  <p:cNvPr id="152" name="Google Shape;152;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6"/>
                <p:cNvGrpSpPr/>
                <p:nvPr/>
              </p:nvGrpSpPr>
              <p:grpSpPr>
                <a:xfrm>
                  <a:off x="3599450" y="3786309"/>
                  <a:ext cx="1244050" cy="112800"/>
                  <a:chOff x="2273100" y="3750025"/>
                  <a:chExt cx="1244050" cy="112800"/>
                </a:xfrm>
              </p:grpSpPr>
              <p:sp>
                <p:nvSpPr>
                  <p:cNvPr id="158" name="Google Shape;158;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6"/>
                <p:cNvGrpSpPr/>
                <p:nvPr/>
              </p:nvGrpSpPr>
              <p:grpSpPr>
                <a:xfrm>
                  <a:off x="3599450" y="4495689"/>
                  <a:ext cx="1244050" cy="112800"/>
                  <a:chOff x="2273100" y="3750025"/>
                  <a:chExt cx="1244050" cy="112800"/>
                </a:xfrm>
              </p:grpSpPr>
              <p:sp>
                <p:nvSpPr>
                  <p:cNvPr id="164" name="Google Shape;164;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6"/>
                <p:cNvGrpSpPr/>
                <p:nvPr/>
              </p:nvGrpSpPr>
              <p:grpSpPr>
                <a:xfrm>
                  <a:off x="3599450" y="4259229"/>
                  <a:ext cx="1244050" cy="112800"/>
                  <a:chOff x="2273100" y="3750025"/>
                  <a:chExt cx="1244050" cy="112800"/>
                </a:xfrm>
              </p:grpSpPr>
              <p:sp>
                <p:nvSpPr>
                  <p:cNvPr id="170" name="Google Shape;170;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5" name="Google Shape;175;p6"/>
              <p:cNvGrpSpPr/>
              <p:nvPr/>
            </p:nvGrpSpPr>
            <p:grpSpPr>
              <a:xfrm>
                <a:off x="2201925" y="3786309"/>
                <a:ext cx="1244050" cy="822180"/>
                <a:chOff x="3599450" y="3786309"/>
                <a:chExt cx="1244050" cy="822180"/>
              </a:xfrm>
            </p:grpSpPr>
            <p:grpSp>
              <p:nvGrpSpPr>
                <p:cNvPr id="176" name="Google Shape;176;p6"/>
                <p:cNvGrpSpPr/>
                <p:nvPr/>
              </p:nvGrpSpPr>
              <p:grpSpPr>
                <a:xfrm>
                  <a:off x="3599450" y="4022769"/>
                  <a:ext cx="1244050" cy="112800"/>
                  <a:chOff x="2273100" y="3750025"/>
                  <a:chExt cx="1244050" cy="112800"/>
                </a:xfrm>
              </p:grpSpPr>
              <p:sp>
                <p:nvSpPr>
                  <p:cNvPr id="177" name="Google Shape;177;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6"/>
                <p:cNvGrpSpPr/>
                <p:nvPr/>
              </p:nvGrpSpPr>
              <p:grpSpPr>
                <a:xfrm>
                  <a:off x="3599450" y="3786309"/>
                  <a:ext cx="1244050" cy="112800"/>
                  <a:chOff x="2273100" y="3750025"/>
                  <a:chExt cx="1244050" cy="112800"/>
                </a:xfrm>
              </p:grpSpPr>
              <p:sp>
                <p:nvSpPr>
                  <p:cNvPr id="183" name="Google Shape;183;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6"/>
                <p:cNvGrpSpPr/>
                <p:nvPr/>
              </p:nvGrpSpPr>
              <p:grpSpPr>
                <a:xfrm>
                  <a:off x="3599450" y="4495689"/>
                  <a:ext cx="1244050" cy="112800"/>
                  <a:chOff x="2273100" y="3750025"/>
                  <a:chExt cx="1244050" cy="112800"/>
                </a:xfrm>
              </p:grpSpPr>
              <p:sp>
                <p:nvSpPr>
                  <p:cNvPr id="189" name="Google Shape;189;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6"/>
                <p:cNvGrpSpPr/>
                <p:nvPr/>
              </p:nvGrpSpPr>
              <p:grpSpPr>
                <a:xfrm>
                  <a:off x="3599450" y="4259229"/>
                  <a:ext cx="1244050" cy="112800"/>
                  <a:chOff x="2273100" y="3750025"/>
                  <a:chExt cx="1244050" cy="112800"/>
                </a:xfrm>
              </p:grpSpPr>
              <p:sp>
                <p:nvSpPr>
                  <p:cNvPr id="195" name="Google Shape;195;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00" name="Google Shape;200;p6"/>
            <p:cNvGrpSpPr/>
            <p:nvPr/>
          </p:nvGrpSpPr>
          <p:grpSpPr>
            <a:xfrm rot="-5400000">
              <a:off x="-1011887" y="771984"/>
              <a:ext cx="2641575" cy="822180"/>
              <a:chOff x="2201925" y="3786309"/>
              <a:chExt cx="2641575" cy="822180"/>
            </a:xfrm>
          </p:grpSpPr>
          <p:grpSp>
            <p:nvGrpSpPr>
              <p:cNvPr id="201" name="Google Shape;201;p6"/>
              <p:cNvGrpSpPr/>
              <p:nvPr/>
            </p:nvGrpSpPr>
            <p:grpSpPr>
              <a:xfrm>
                <a:off x="3599450" y="3786309"/>
                <a:ext cx="1244050" cy="822180"/>
                <a:chOff x="3599450" y="3786309"/>
                <a:chExt cx="1244050" cy="822180"/>
              </a:xfrm>
            </p:grpSpPr>
            <p:grpSp>
              <p:nvGrpSpPr>
                <p:cNvPr id="202" name="Google Shape;202;p6"/>
                <p:cNvGrpSpPr/>
                <p:nvPr/>
              </p:nvGrpSpPr>
              <p:grpSpPr>
                <a:xfrm>
                  <a:off x="3599450" y="4022769"/>
                  <a:ext cx="1244050" cy="112800"/>
                  <a:chOff x="2273100" y="3750025"/>
                  <a:chExt cx="1244050" cy="112800"/>
                </a:xfrm>
              </p:grpSpPr>
              <p:sp>
                <p:nvSpPr>
                  <p:cNvPr id="203" name="Google Shape;203;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6"/>
                <p:cNvGrpSpPr/>
                <p:nvPr/>
              </p:nvGrpSpPr>
              <p:grpSpPr>
                <a:xfrm>
                  <a:off x="3599450" y="3786309"/>
                  <a:ext cx="1244050" cy="112800"/>
                  <a:chOff x="2273100" y="3750025"/>
                  <a:chExt cx="1244050" cy="112800"/>
                </a:xfrm>
              </p:grpSpPr>
              <p:sp>
                <p:nvSpPr>
                  <p:cNvPr id="209" name="Google Shape;209;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6"/>
                <p:cNvGrpSpPr/>
                <p:nvPr/>
              </p:nvGrpSpPr>
              <p:grpSpPr>
                <a:xfrm>
                  <a:off x="3599450" y="4495689"/>
                  <a:ext cx="1244050" cy="112800"/>
                  <a:chOff x="2273100" y="3750025"/>
                  <a:chExt cx="1244050" cy="112800"/>
                </a:xfrm>
              </p:grpSpPr>
              <p:sp>
                <p:nvSpPr>
                  <p:cNvPr id="215" name="Google Shape;215;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6"/>
                <p:cNvGrpSpPr/>
                <p:nvPr/>
              </p:nvGrpSpPr>
              <p:grpSpPr>
                <a:xfrm>
                  <a:off x="3599450" y="4259229"/>
                  <a:ext cx="1244050" cy="112800"/>
                  <a:chOff x="2273100" y="3750025"/>
                  <a:chExt cx="1244050" cy="112800"/>
                </a:xfrm>
              </p:grpSpPr>
              <p:sp>
                <p:nvSpPr>
                  <p:cNvPr id="221" name="Google Shape;221;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6" name="Google Shape;226;p6"/>
              <p:cNvGrpSpPr/>
              <p:nvPr/>
            </p:nvGrpSpPr>
            <p:grpSpPr>
              <a:xfrm>
                <a:off x="2201925" y="3786309"/>
                <a:ext cx="1244050" cy="822180"/>
                <a:chOff x="3599450" y="3786309"/>
                <a:chExt cx="1244050" cy="822180"/>
              </a:xfrm>
            </p:grpSpPr>
            <p:grpSp>
              <p:nvGrpSpPr>
                <p:cNvPr id="227" name="Google Shape;227;p6"/>
                <p:cNvGrpSpPr/>
                <p:nvPr/>
              </p:nvGrpSpPr>
              <p:grpSpPr>
                <a:xfrm>
                  <a:off x="3599450" y="4022769"/>
                  <a:ext cx="1244050" cy="112800"/>
                  <a:chOff x="2273100" y="3750025"/>
                  <a:chExt cx="1244050" cy="112800"/>
                </a:xfrm>
              </p:grpSpPr>
              <p:sp>
                <p:nvSpPr>
                  <p:cNvPr id="228" name="Google Shape;228;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6"/>
                <p:cNvGrpSpPr/>
                <p:nvPr/>
              </p:nvGrpSpPr>
              <p:grpSpPr>
                <a:xfrm>
                  <a:off x="3599450" y="3786309"/>
                  <a:ext cx="1244050" cy="112800"/>
                  <a:chOff x="2273100" y="3750025"/>
                  <a:chExt cx="1244050" cy="112800"/>
                </a:xfrm>
              </p:grpSpPr>
              <p:sp>
                <p:nvSpPr>
                  <p:cNvPr id="234" name="Google Shape;234;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6"/>
                <p:cNvGrpSpPr/>
                <p:nvPr/>
              </p:nvGrpSpPr>
              <p:grpSpPr>
                <a:xfrm>
                  <a:off x="3599450" y="4495689"/>
                  <a:ext cx="1244050" cy="112800"/>
                  <a:chOff x="2273100" y="3750025"/>
                  <a:chExt cx="1244050" cy="112800"/>
                </a:xfrm>
              </p:grpSpPr>
              <p:sp>
                <p:nvSpPr>
                  <p:cNvPr id="240" name="Google Shape;240;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6"/>
                <p:cNvGrpSpPr/>
                <p:nvPr/>
              </p:nvGrpSpPr>
              <p:grpSpPr>
                <a:xfrm>
                  <a:off x="3599450" y="4259229"/>
                  <a:ext cx="1244050" cy="112800"/>
                  <a:chOff x="2273100" y="3750025"/>
                  <a:chExt cx="1244050" cy="112800"/>
                </a:xfrm>
              </p:grpSpPr>
              <p:sp>
                <p:nvSpPr>
                  <p:cNvPr id="246" name="Google Shape;246;p6"/>
                  <p:cNvSpPr/>
                  <p:nvPr/>
                </p:nvSpPr>
                <p:spPr>
                  <a:xfrm>
                    <a:off x="340435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a:off x="3121538"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2838725"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2555913"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2273100" y="3750025"/>
                    <a:ext cx="112800" cy="112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251" name="Google Shape;251;p6"/>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2"/>
        <p:cNvGrpSpPr/>
        <p:nvPr/>
      </p:nvGrpSpPr>
      <p:grpSpPr>
        <a:xfrm>
          <a:off x="0" y="0"/>
          <a:ext cx="0" cy="0"/>
          <a:chOff x="0" y="0"/>
          <a:chExt cx="0" cy="0"/>
        </a:xfrm>
      </p:grpSpPr>
      <p:sp>
        <p:nvSpPr>
          <p:cNvPr id="253" name="Google Shape;253;p7"/>
          <p:cNvSpPr/>
          <p:nvPr/>
        </p:nvSpPr>
        <p:spPr>
          <a:xfrm>
            <a:off x="0" y="0"/>
            <a:ext cx="4533000" cy="5143500"/>
          </a:xfrm>
          <a:prstGeom prst="wedgeRectCallout">
            <a:avLst>
              <a:gd name="adj1" fmla="val 70496"/>
              <a:gd name="adj2" fmla="val 1993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txBox="1">
            <a:spLocks noGrp="1"/>
          </p:cNvSpPr>
          <p:nvPr>
            <p:ph type="title"/>
          </p:nvPr>
        </p:nvSpPr>
        <p:spPr>
          <a:xfrm>
            <a:off x="720000" y="1249725"/>
            <a:ext cx="4067100" cy="4911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5" name="Google Shape;255;p7"/>
          <p:cNvSpPr txBox="1">
            <a:spLocks noGrp="1"/>
          </p:cNvSpPr>
          <p:nvPr>
            <p:ph type="body" idx="1"/>
          </p:nvPr>
        </p:nvSpPr>
        <p:spPr>
          <a:xfrm>
            <a:off x="720000" y="2238975"/>
            <a:ext cx="3600000" cy="1805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lnSpc>
                <a:spcPct val="115000"/>
              </a:lnSpc>
              <a:spcBef>
                <a:spcPts val="0"/>
              </a:spcBef>
              <a:spcAft>
                <a:spcPts val="0"/>
              </a:spcAft>
              <a:buClr>
                <a:schemeClr val="lt1"/>
              </a:buClr>
              <a:buSzPts val="1400"/>
              <a:buChar char="○"/>
              <a:defRPr>
                <a:solidFill>
                  <a:schemeClr val="lt1"/>
                </a:solidFill>
              </a:defRPr>
            </a:lvl2pPr>
            <a:lvl3pPr marL="1371600" lvl="2" indent="-317500" rtl="0">
              <a:lnSpc>
                <a:spcPct val="115000"/>
              </a:lnSpc>
              <a:spcBef>
                <a:spcPts val="0"/>
              </a:spcBef>
              <a:spcAft>
                <a:spcPts val="0"/>
              </a:spcAft>
              <a:buClr>
                <a:schemeClr val="lt1"/>
              </a:buClr>
              <a:buSzPts val="1400"/>
              <a:buChar char="■"/>
              <a:defRPr>
                <a:solidFill>
                  <a:schemeClr val="lt1"/>
                </a:solidFill>
              </a:defRPr>
            </a:lvl3pPr>
            <a:lvl4pPr marL="1828800" lvl="3" indent="-317500" rtl="0">
              <a:lnSpc>
                <a:spcPct val="115000"/>
              </a:lnSpc>
              <a:spcBef>
                <a:spcPts val="0"/>
              </a:spcBef>
              <a:spcAft>
                <a:spcPts val="0"/>
              </a:spcAft>
              <a:buClr>
                <a:schemeClr val="lt1"/>
              </a:buClr>
              <a:buSzPts val="1400"/>
              <a:buChar char="●"/>
              <a:defRPr>
                <a:solidFill>
                  <a:schemeClr val="lt1"/>
                </a:solidFill>
              </a:defRPr>
            </a:lvl4pPr>
            <a:lvl5pPr marL="2286000" lvl="4" indent="-317500" rtl="0">
              <a:lnSpc>
                <a:spcPct val="115000"/>
              </a:lnSpc>
              <a:spcBef>
                <a:spcPts val="0"/>
              </a:spcBef>
              <a:spcAft>
                <a:spcPts val="0"/>
              </a:spcAft>
              <a:buClr>
                <a:schemeClr val="lt1"/>
              </a:buClr>
              <a:buSzPts val="1400"/>
              <a:buChar char="○"/>
              <a:defRPr>
                <a:solidFill>
                  <a:schemeClr val="lt1"/>
                </a:solidFill>
              </a:defRPr>
            </a:lvl5pPr>
            <a:lvl6pPr marL="2743200" lvl="5" indent="-317500" rtl="0">
              <a:lnSpc>
                <a:spcPct val="115000"/>
              </a:lnSpc>
              <a:spcBef>
                <a:spcPts val="0"/>
              </a:spcBef>
              <a:spcAft>
                <a:spcPts val="0"/>
              </a:spcAft>
              <a:buClr>
                <a:schemeClr val="lt1"/>
              </a:buClr>
              <a:buSzPts val="1400"/>
              <a:buChar char="■"/>
              <a:defRPr>
                <a:solidFill>
                  <a:schemeClr val="lt1"/>
                </a:solidFill>
              </a:defRPr>
            </a:lvl6pPr>
            <a:lvl7pPr marL="3200400" lvl="6" indent="-317500" rtl="0">
              <a:lnSpc>
                <a:spcPct val="115000"/>
              </a:lnSpc>
              <a:spcBef>
                <a:spcPts val="0"/>
              </a:spcBef>
              <a:spcAft>
                <a:spcPts val="0"/>
              </a:spcAft>
              <a:buClr>
                <a:schemeClr val="lt1"/>
              </a:buClr>
              <a:buSzPts val="1400"/>
              <a:buChar char="●"/>
              <a:defRPr>
                <a:solidFill>
                  <a:schemeClr val="lt1"/>
                </a:solidFill>
              </a:defRPr>
            </a:lvl7pPr>
            <a:lvl8pPr marL="3657600" lvl="7" indent="-317500" rtl="0">
              <a:lnSpc>
                <a:spcPct val="115000"/>
              </a:lnSpc>
              <a:spcBef>
                <a:spcPts val="0"/>
              </a:spcBef>
              <a:spcAft>
                <a:spcPts val="0"/>
              </a:spcAft>
              <a:buClr>
                <a:schemeClr val="lt1"/>
              </a:buClr>
              <a:buSzPts val="1400"/>
              <a:buChar char="○"/>
              <a:defRPr>
                <a:solidFill>
                  <a:schemeClr val="lt1"/>
                </a:solidFill>
              </a:defRPr>
            </a:lvl8pPr>
            <a:lvl9pPr marL="4114800" lvl="8" indent="-317500" rtl="0">
              <a:lnSpc>
                <a:spcPct val="115000"/>
              </a:lnSpc>
              <a:spcBef>
                <a:spcPts val="0"/>
              </a:spcBef>
              <a:spcAft>
                <a:spcPts val="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6"/>
        <p:cNvGrpSpPr/>
        <p:nvPr/>
      </p:nvGrpSpPr>
      <p:grpSpPr>
        <a:xfrm>
          <a:off x="0" y="0"/>
          <a:ext cx="0" cy="0"/>
          <a:chOff x="0" y="0"/>
          <a:chExt cx="0" cy="0"/>
        </a:xfrm>
      </p:grpSpPr>
      <p:sp>
        <p:nvSpPr>
          <p:cNvPr id="257" name="Google Shape;257;p8"/>
          <p:cNvSpPr/>
          <p:nvPr/>
        </p:nvSpPr>
        <p:spPr>
          <a:xfrm rot="5400000">
            <a:off x="100" y="0"/>
            <a:ext cx="4196100" cy="41961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8"/>
          <p:cNvSpPr/>
          <p:nvPr/>
        </p:nvSpPr>
        <p:spPr>
          <a:xfrm rot="-5400000">
            <a:off x="4947900" y="947400"/>
            <a:ext cx="4196100" cy="4196100"/>
          </a:xfrm>
          <a:prstGeom prst="rtTriangle">
            <a:avLst/>
          </a:prstGeom>
          <a:solidFill>
            <a:srgbClr val="C5C5C5">
              <a:alpha val="381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8"/>
          <p:cNvSpPr txBox="1">
            <a:spLocks noGrp="1"/>
          </p:cNvSpPr>
          <p:nvPr>
            <p:ph type="title"/>
          </p:nvPr>
        </p:nvSpPr>
        <p:spPr>
          <a:xfrm>
            <a:off x="2210100" y="1645085"/>
            <a:ext cx="4723800" cy="19047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32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345"/>
        <p:cNvGrpSpPr/>
        <p:nvPr/>
      </p:nvGrpSpPr>
      <p:grpSpPr>
        <a:xfrm>
          <a:off x="0" y="0"/>
          <a:ext cx="0" cy="0"/>
          <a:chOff x="0" y="0"/>
          <a:chExt cx="0" cy="0"/>
        </a:xfrm>
      </p:grpSpPr>
      <p:sp>
        <p:nvSpPr>
          <p:cNvPr id="346" name="Google Shape;346;p15"/>
          <p:cNvSpPr/>
          <p:nvPr/>
        </p:nvSpPr>
        <p:spPr>
          <a:xfrm rot="10800000">
            <a:off x="4611000" y="0"/>
            <a:ext cx="4533000" cy="5143500"/>
          </a:xfrm>
          <a:prstGeom prst="wedgeRectCallout">
            <a:avLst>
              <a:gd name="adj1" fmla="val 70496"/>
              <a:gd name="adj2" fmla="val 1993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txBox="1">
            <a:spLocks noGrp="1"/>
          </p:cNvSpPr>
          <p:nvPr>
            <p:ph type="subTitle" idx="1"/>
          </p:nvPr>
        </p:nvSpPr>
        <p:spPr>
          <a:xfrm>
            <a:off x="5010400" y="1248975"/>
            <a:ext cx="3392400" cy="165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8" name="Google Shape;348;p15"/>
          <p:cNvSpPr txBox="1">
            <a:spLocks noGrp="1"/>
          </p:cNvSpPr>
          <p:nvPr>
            <p:ph type="title"/>
          </p:nvPr>
        </p:nvSpPr>
        <p:spPr>
          <a:xfrm>
            <a:off x="4569400" y="3400725"/>
            <a:ext cx="3859500" cy="493800"/>
          </a:xfrm>
          <a:prstGeom prst="rect">
            <a:avLst/>
          </a:prstGeom>
        </p:spPr>
        <p:txBody>
          <a:bodyPr spcFirstLastPara="1" wrap="square" lIns="91425" tIns="91425" rIns="91425" bIns="91425" anchor="ctr" anchorCtr="0">
            <a:noAutofit/>
          </a:bodyPr>
          <a:lstStyle>
            <a:lvl1pPr lvl="0" rtl="0">
              <a:spcBef>
                <a:spcPts val="0"/>
              </a:spcBef>
              <a:spcAft>
                <a:spcPts val="0"/>
              </a:spcAft>
              <a:buSzPts val="34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778"/>
        <p:cNvGrpSpPr/>
        <p:nvPr/>
      </p:nvGrpSpPr>
      <p:grpSpPr>
        <a:xfrm>
          <a:off x="0" y="0"/>
          <a:ext cx="0" cy="0"/>
          <a:chOff x="0" y="0"/>
          <a:chExt cx="0" cy="0"/>
        </a:xfrm>
      </p:grpSpPr>
      <p:sp>
        <p:nvSpPr>
          <p:cNvPr id="779" name="Google Shape;779;p21"/>
          <p:cNvSpPr/>
          <p:nvPr/>
        </p:nvSpPr>
        <p:spPr>
          <a:xfrm rot="-5400000">
            <a:off x="6833586" y="471131"/>
            <a:ext cx="5141957" cy="4185571"/>
          </a:xfrm>
          <a:prstGeom prst="flowChartManualInpu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1"/>
          <p:cNvSpPr/>
          <p:nvPr/>
        </p:nvSpPr>
        <p:spPr>
          <a:xfrm rot="5400000" flipH="1">
            <a:off x="-2831543" y="486799"/>
            <a:ext cx="5141957" cy="4185571"/>
          </a:xfrm>
          <a:prstGeom prst="flowChartManualInpu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1"/>
          <p:cNvSpPr txBox="1">
            <a:spLocks noGrp="1"/>
          </p:cNvSpPr>
          <p:nvPr>
            <p:ph type="subTitle" idx="1"/>
          </p:nvPr>
        </p:nvSpPr>
        <p:spPr>
          <a:xfrm>
            <a:off x="1715938" y="2595500"/>
            <a:ext cx="2514600" cy="4716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900">
                <a:solidFill>
                  <a:schemeClr val="lt1"/>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82" name="Google Shape;782;p21"/>
          <p:cNvSpPr txBox="1">
            <a:spLocks noGrp="1"/>
          </p:cNvSpPr>
          <p:nvPr>
            <p:ph type="subTitle" idx="2"/>
          </p:nvPr>
        </p:nvSpPr>
        <p:spPr>
          <a:xfrm>
            <a:off x="4910763" y="2595500"/>
            <a:ext cx="2517300" cy="4716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1900">
                <a:solidFill>
                  <a:schemeClr val="lt1"/>
                </a:solidFill>
                <a:latin typeface="Archivo Black"/>
                <a:ea typeface="Archivo Black"/>
                <a:cs typeface="Archivo Black"/>
                <a:sym typeface="Archivo Blac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83" name="Google Shape;783;p21"/>
          <p:cNvSpPr txBox="1">
            <a:spLocks noGrp="1"/>
          </p:cNvSpPr>
          <p:nvPr>
            <p:ph type="subTitle" idx="3"/>
          </p:nvPr>
        </p:nvSpPr>
        <p:spPr>
          <a:xfrm>
            <a:off x="1690038" y="3155275"/>
            <a:ext cx="2632800" cy="12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rgbClr val="24232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4" name="Google Shape;784;p21"/>
          <p:cNvSpPr txBox="1">
            <a:spLocks noGrp="1"/>
          </p:cNvSpPr>
          <p:nvPr>
            <p:ph type="subTitle" idx="4"/>
          </p:nvPr>
        </p:nvSpPr>
        <p:spPr>
          <a:xfrm>
            <a:off x="4820563" y="3155275"/>
            <a:ext cx="2633400" cy="1254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rgbClr val="24232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5" name="Google Shape;785;p21"/>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400"/>
              <a:buFont typeface="Archivo Black"/>
              <a:buNone/>
              <a:defRPr sz="3400">
                <a:solidFill>
                  <a:schemeClr val="dk1"/>
                </a:solidFill>
                <a:latin typeface="Archivo Black"/>
                <a:ea typeface="Archivo Black"/>
                <a:cs typeface="Archivo Black"/>
                <a:sym typeface="Archivo Black"/>
              </a:defRPr>
            </a:lvl1pPr>
            <a:lvl2pPr lvl="1" rtl="0">
              <a:lnSpc>
                <a:spcPct val="100000"/>
              </a:lnSpc>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2pPr>
            <a:lvl3pPr lvl="2" rtl="0">
              <a:lnSpc>
                <a:spcPct val="100000"/>
              </a:lnSpc>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3pPr>
            <a:lvl4pPr lvl="3" rtl="0">
              <a:lnSpc>
                <a:spcPct val="100000"/>
              </a:lnSpc>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4pPr>
            <a:lvl5pPr lvl="4" rtl="0">
              <a:lnSpc>
                <a:spcPct val="100000"/>
              </a:lnSpc>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5pPr>
            <a:lvl6pPr lvl="5" rtl="0">
              <a:lnSpc>
                <a:spcPct val="100000"/>
              </a:lnSpc>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6pPr>
            <a:lvl7pPr lvl="6" rtl="0">
              <a:lnSpc>
                <a:spcPct val="100000"/>
              </a:lnSpc>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7pPr>
            <a:lvl8pPr lvl="7" rtl="0">
              <a:lnSpc>
                <a:spcPct val="100000"/>
              </a:lnSpc>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8pPr>
            <a:lvl9pPr lvl="8" rtl="0">
              <a:lnSpc>
                <a:spcPct val="100000"/>
              </a:lnSpc>
              <a:spcBef>
                <a:spcPts val="0"/>
              </a:spcBef>
              <a:spcAft>
                <a:spcPts val="0"/>
              </a:spcAft>
              <a:buClr>
                <a:schemeClr val="dk1"/>
              </a:buClr>
              <a:buSzPts val="3500"/>
              <a:buFont typeface="Archivo Black"/>
              <a:buNone/>
              <a:defRPr sz="3500">
                <a:solidFill>
                  <a:schemeClr val="dk1"/>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8" r:id="rId7"/>
    <p:sldLayoutId id="2147483661" r:id="rId8"/>
    <p:sldLayoutId id="2147483667" r:id="rId9"/>
    <p:sldLayoutId id="2147483671" r:id="rId10"/>
    <p:sldLayoutId id="2147483674" r:id="rId11"/>
    <p:sldLayoutId id="2147483678" r:id="rId12"/>
    <p:sldLayoutId id="214748367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s://www.linkedin.com/in/b2b2-bmathy/"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37"/>
          <p:cNvSpPr/>
          <p:nvPr/>
        </p:nvSpPr>
        <p:spPr>
          <a:xfrm>
            <a:off x="1538321" y="3401178"/>
            <a:ext cx="112397" cy="102393"/>
          </a:xfrm>
          <a:custGeom>
            <a:avLst/>
            <a:gdLst/>
            <a:ahLst/>
            <a:cxnLst/>
            <a:rect l="l" t="t" r="r" b="b"/>
            <a:pathLst>
              <a:path w="2146" h="1955" extrusionOk="0">
                <a:moveTo>
                  <a:pt x="1073" y="1"/>
                </a:moveTo>
                <a:cubicBezTo>
                  <a:pt x="823" y="1"/>
                  <a:pt x="573" y="96"/>
                  <a:pt x="382" y="287"/>
                </a:cubicBezTo>
                <a:cubicBezTo>
                  <a:pt x="1" y="669"/>
                  <a:pt x="1" y="1287"/>
                  <a:pt x="382" y="1668"/>
                </a:cubicBezTo>
                <a:cubicBezTo>
                  <a:pt x="573" y="1859"/>
                  <a:pt x="823" y="1955"/>
                  <a:pt x="1073" y="1955"/>
                </a:cubicBezTo>
                <a:cubicBezTo>
                  <a:pt x="1323" y="1955"/>
                  <a:pt x="1573" y="1859"/>
                  <a:pt x="1764" y="1668"/>
                </a:cubicBezTo>
                <a:cubicBezTo>
                  <a:pt x="2146" y="1287"/>
                  <a:pt x="2146" y="669"/>
                  <a:pt x="1764" y="287"/>
                </a:cubicBezTo>
                <a:cubicBezTo>
                  <a:pt x="1573" y="96"/>
                  <a:pt x="1323" y="1"/>
                  <a:pt x="1073" y="1"/>
                </a:cubicBezTo>
                <a:close/>
              </a:path>
            </a:pathLst>
          </a:custGeom>
          <a:solidFill>
            <a:srgbClr val="68AAA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7"/>
          <p:cNvSpPr/>
          <p:nvPr/>
        </p:nvSpPr>
        <p:spPr>
          <a:xfrm>
            <a:off x="3131474" y="5594425"/>
            <a:ext cx="2848081" cy="344116"/>
          </a:xfrm>
          <a:custGeom>
            <a:avLst/>
            <a:gdLst/>
            <a:ahLst/>
            <a:cxnLst/>
            <a:rect l="l" t="t" r="r" b="b"/>
            <a:pathLst>
              <a:path w="43940" h="5309" extrusionOk="0">
                <a:moveTo>
                  <a:pt x="1" y="1"/>
                </a:moveTo>
                <a:lnTo>
                  <a:pt x="1" y="3091"/>
                </a:lnTo>
                <a:cubicBezTo>
                  <a:pt x="1" y="4318"/>
                  <a:pt x="991" y="5309"/>
                  <a:pt x="2218" y="5309"/>
                </a:cubicBezTo>
                <a:lnTo>
                  <a:pt x="41721" y="5309"/>
                </a:lnTo>
                <a:cubicBezTo>
                  <a:pt x="42949" y="5309"/>
                  <a:pt x="43939" y="4318"/>
                  <a:pt x="43939" y="3091"/>
                </a:cubicBezTo>
                <a:lnTo>
                  <a:pt x="43939" y="1"/>
                </a:lnTo>
                <a:close/>
              </a:path>
            </a:pathLst>
          </a:custGeom>
          <a:solidFill>
            <a:srgbClr val="E2AB5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txBox="1">
            <a:spLocks noGrp="1"/>
          </p:cNvSpPr>
          <p:nvPr>
            <p:ph type="subTitle" idx="1"/>
          </p:nvPr>
        </p:nvSpPr>
        <p:spPr>
          <a:xfrm>
            <a:off x="2276515" y="3027050"/>
            <a:ext cx="4413537" cy="544200"/>
          </a:xfrm>
          <a:prstGeom prst="rect">
            <a:avLst/>
          </a:prstGeom>
        </p:spPr>
        <p:txBody>
          <a:bodyPr spcFirstLastPara="1" wrap="square" lIns="91425" tIns="91425" rIns="91425" bIns="91425" anchor="ctr" anchorCtr="0">
            <a:noAutofit/>
          </a:bodyPr>
          <a:lstStyle/>
          <a:p>
            <a:r>
              <a:rPr lang="en-US">
                <a:latin typeface="Impact" panose="020B0806030902050204" pitchFamily="34" charset="0"/>
              </a:rPr>
              <a:t>A Data Analytics Project Using Python</a:t>
            </a:r>
          </a:p>
        </p:txBody>
      </p:sp>
      <p:grpSp>
        <p:nvGrpSpPr>
          <p:cNvPr id="968" name="Google Shape;968;p37"/>
          <p:cNvGrpSpPr/>
          <p:nvPr/>
        </p:nvGrpSpPr>
        <p:grpSpPr>
          <a:xfrm>
            <a:off x="1791590" y="3406977"/>
            <a:ext cx="308103" cy="308103"/>
            <a:chOff x="1951050" y="2586375"/>
            <a:chExt cx="167575" cy="167575"/>
          </a:xfrm>
        </p:grpSpPr>
        <p:sp>
          <p:nvSpPr>
            <p:cNvPr id="969" name="Google Shape;969;p37"/>
            <p:cNvSpPr/>
            <p:nvPr/>
          </p:nvSpPr>
          <p:spPr>
            <a:xfrm>
              <a:off x="2034825" y="2706900"/>
              <a:ext cx="25" cy="47050"/>
            </a:xfrm>
            <a:custGeom>
              <a:avLst/>
              <a:gdLst/>
              <a:ahLst/>
              <a:cxnLst/>
              <a:rect l="l" t="t" r="r" b="b"/>
              <a:pathLst>
                <a:path w="1" h="1882" fill="none" extrusionOk="0">
                  <a:moveTo>
                    <a:pt x="1" y="0"/>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7"/>
            <p:cNvSpPr/>
            <p:nvPr/>
          </p:nvSpPr>
          <p:spPr>
            <a:xfrm>
              <a:off x="2034825" y="2586375"/>
              <a:ext cx="25" cy="47075"/>
            </a:xfrm>
            <a:custGeom>
              <a:avLst/>
              <a:gdLst/>
              <a:ahLst/>
              <a:cxnLst/>
              <a:rect l="l" t="t" r="r" b="b"/>
              <a:pathLst>
                <a:path w="1" h="1883" fill="none" extrusionOk="0">
                  <a:moveTo>
                    <a:pt x="1" y="1"/>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7"/>
            <p:cNvSpPr/>
            <p:nvPr/>
          </p:nvSpPr>
          <p:spPr>
            <a:xfrm>
              <a:off x="1951050" y="2670150"/>
              <a:ext cx="47075" cy="25"/>
            </a:xfrm>
            <a:custGeom>
              <a:avLst/>
              <a:gdLst/>
              <a:ahLst/>
              <a:cxnLst/>
              <a:rect l="l" t="t" r="r" b="b"/>
              <a:pathLst>
                <a:path w="1883" h="1" fill="none" extrusionOk="0">
                  <a:moveTo>
                    <a:pt x="1882" y="1"/>
                  </a:moveTo>
                  <a:lnTo>
                    <a:pt x="1"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7"/>
            <p:cNvSpPr/>
            <p:nvPr/>
          </p:nvSpPr>
          <p:spPr>
            <a:xfrm>
              <a:off x="2071575" y="2670150"/>
              <a:ext cx="47050" cy="25"/>
            </a:xfrm>
            <a:custGeom>
              <a:avLst/>
              <a:gdLst/>
              <a:ahLst/>
              <a:cxnLst/>
              <a:rect l="l" t="t" r="r" b="b"/>
              <a:pathLst>
                <a:path w="1882" h="1" fill="none" extrusionOk="0">
                  <a:moveTo>
                    <a:pt x="1882" y="1"/>
                  </a:moveTo>
                  <a:lnTo>
                    <a:pt x="0"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3" name="Google Shape;973;p37"/>
          <p:cNvSpPr txBox="1">
            <a:spLocks noGrp="1"/>
          </p:cNvSpPr>
          <p:nvPr>
            <p:ph type="ctrTitle"/>
          </p:nvPr>
        </p:nvSpPr>
        <p:spPr>
          <a:xfrm>
            <a:off x="3126300" y="1246400"/>
            <a:ext cx="2891400" cy="162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200">
                <a:latin typeface="Algerian" panose="04020705040A02060702" pitchFamily="82" charset="0"/>
              </a:rPr>
              <a:t>Students’ Addiction on Social Media</a:t>
            </a:r>
            <a:endParaRPr sz="6600">
              <a:solidFill>
                <a:schemeClr val="accent1"/>
              </a:solidFill>
              <a:latin typeface="Algerian" panose="04020705040A02060702" pitchFamily="82" charset="0"/>
            </a:endParaRPr>
          </a:p>
        </p:txBody>
      </p:sp>
      <p:grpSp>
        <p:nvGrpSpPr>
          <p:cNvPr id="980" name="Google Shape;980;p37"/>
          <p:cNvGrpSpPr/>
          <p:nvPr/>
        </p:nvGrpSpPr>
        <p:grpSpPr>
          <a:xfrm>
            <a:off x="1233200" y="1347900"/>
            <a:ext cx="1811369" cy="890358"/>
            <a:chOff x="1233200" y="1347900"/>
            <a:chExt cx="1811369" cy="890358"/>
          </a:xfrm>
        </p:grpSpPr>
        <p:sp>
          <p:nvSpPr>
            <p:cNvPr id="981" name="Google Shape;981;p37"/>
            <p:cNvSpPr/>
            <p:nvPr/>
          </p:nvSpPr>
          <p:spPr>
            <a:xfrm>
              <a:off x="1233200" y="1347900"/>
              <a:ext cx="1811369" cy="890358"/>
            </a:xfrm>
            <a:custGeom>
              <a:avLst/>
              <a:gdLst/>
              <a:ahLst/>
              <a:cxnLst/>
              <a:rect l="l" t="t" r="r" b="b"/>
              <a:pathLst>
                <a:path w="30551" h="15017" extrusionOk="0">
                  <a:moveTo>
                    <a:pt x="2727" y="1"/>
                  </a:moveTo>
                  <a:cubicBezTo>
                    <a:pt x="1228" y="1"/>
                    <a:pt x="0" y="1219"/>
                    <a:pt x="0" y="2728"/>
                  </a:cubicBezTo>
                  <a:lnTo>
                    <a:pt x="0" y="12299"/>
                  </a:lnTo>
                  <a:cubicBezTo>
                    <a:pt x="0" y="13793"/>
                    <a:pt x="1219" y="15017"/>
                    <a:pt x="2711" y="15017"/>
                  </a:cubicBezTo>
                  <a:cubicBezTo>
                    <a:pt x="2716" y="15017"/>
                    <a:pt x="2722" y="15017"/>
                    <a:pt x="2727" y="15017"/>
                  </a:cubicBezTo>
                  <a:lnTo>
                    <a:pt x="24633" y="15017"/>
                  </a:lnTo>
                  <a:cubicBezTo>
                    <a:pt x="26133" y="15017"/>
                    <a:pt x="27360" y="13808"/>
                    <a:pt x="27360" y="12290"/>
                  </a:cubicBezTo>
                  <a:lnTo>
                    <a:pt x="27360" y="8454"/>
                  </a:lnTo>
                  <a:lnTo>
                    <a:pt x="30550" y="5991"/>
                  </a:lnTo>
                  <a:lnTo>
                    <a:pt x="27360" y="5991"/>
                  </a:lnTo>
                  <a:lnTo>
                    <a:pt x="27360" y="2728"/>
                  </a:lnTo>
                  <a:cubicBezTo>
                    <a:pt x="27360" y="1228"/>
                    <a:pt x="26142" y="1"/>
                    <a:pt x="24633" y="1"/>
                  </a:cubicBezTo>
                  <a:close/>
                </a:path>
              </a:pathLst>
            </a:custGeom>
            <a:solidFill>
              <a:srgbClr val="EDE7E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7"/>
            <p:cNvSpPr/>
            <p:nvPr/>
          </p:nvSpPr>
          <p:spPr>
            <a:xfrm>
              <a:off x="1634708" y="1714309"/>
              <a:ext cx="178937" cy="158126"/>
            </a:xfrm>
            <a:custGeom>
              <a:avLst/>
              <a:gdLst/>
              <a:ahLst/>
              <a:cxnLst/>
              <a:rect l="l" t="t" r="r" b="b"/>
              <a:pathLst>
                <a:path w="3018" h="2667" extrusionOk="0">
                  <a:moveTo>
                    <a:pt x="1506" y="1"/>
                  </a:moveTo>
                  <a:cubicBezTo>
                    <a:pt x="1338" y="1"/>
                    <a:pt x="1166" y="33"/>
                    <a:pt x="1000" y="102"/>
                  </a:cubicBezTo>
                  <a:cubicBezTo>
                    <a:pt x="327" y="383"/>
                    <a:pt x="0" y="1165"/>
                    <a:pt x="282" y="1838"/>
                  </a:cubicBezTo>
                  <a:cubicBezTo>
                    <a:pt x="495" y="2353"/>
                    <a:pt x="994" y="2666"/>
                    <a:pt x="1516" y="2666"/>
                  </a:cubicBezTo>
                  <a:cubicBezTo>
                    <a:pt x="1684" y="2666"/>
                    <a:pt x="1854" y="2634"/>
                    <a:pt x="2018" y="2565"/>
                  </a:cubicBezTo>
                  <a:cubicBezTo>
                    <a:pt x="2700" y="2283"/>
                    <a:pt x="3018" y="1501"/>
                    <a:pt x="2736" y="829"/>
                  </a:cubicBezTo>
                  <a:cubicBezTo>
                    <a:pt x="2523" y="313"/>
                    <a:pt x="2029" y="1"/>
                    <a:pt x="1506" y="1"/>
                  </a:cubicBezTo>
                  <a:close/>
                </a:path>
              </a:pathLst>
            </a:custGeom>
            <a:solidFill>
              <a:srgbClr val="68AAA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7"/>
            <p:cNvSpPr/>
            <p:nvPr/>
          </p:nvSpPr>
          <p:spPr>
            <a:xfrm>
              <a:off x="1955878" y="1714487"/>
              <a:ext cx="173601" cy="157711"/>
            </a:xfrm>
            <a:custGeom>
              <a:avLst/>
              <a:gdLst/>
              <a:ahLst/>
              <a:cxnLst/>
              <a:rect l="l" t="t" r="r" b="b"/>
              <a:pathLst>
                <a:path w="2928" h="2660" extrusionOk="0">
                  <a:moveTo>
                    <a:pt x="1470" y="1"/>
                  </a:moveTo>
                  <a:cubicBezTo>
                    <a:pt x="865" y="1"/>
                    <a:pt x="321" y="410"/>
                    <a:pt x="173" y="1026"/>
                  </a:cubicBezTo>
                  <a:cubicBezTo>
                    <a:pt x="0" y="1744"/>
                    <a:pt x="446" y="2453"/>
                    <a:pt x="1164" y="2626"/>
                  </a:cubicBezTo>
                  <a:cubicBezTo>
                    <a:pt x="1264" y="2649"/>
                    <a:pt x="1365" y="2660"/>
                    <a:pt x="1464" y="2660"/>
                  </a:cubicBezTo>
                  <a:cubicBezTo>
                    <a:pt x="2065" y="2660"/>
                    <a:pt x="2615" y="2251"/>
                    <a:pt x="2764" y="1635"/>
                  </a:cubicBezTo>
                  <a:cubicBezTo>
                    <a:pt x="2927" y="926"/>
                    <a:pt x="2491" y="208"/>
                    <a:pt x="1773" y="35"/>
                  </a:cubicBezTo>
                  <a:cubicBezTo>
                    <a:pt x="1671" y="12"/>
                    <a:pt x="1570" y="1"/>
                    <a:pt x="1470" y="1"/>
                  </a:cubicBezTo>
                  <a:close/>
                </a:path>
              </a:pathLst>
            </a:custGeom>
            <a:solidFill>
              <a:srgbClr val="68AAA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7"/>
            <p:cNvSpPr/>
            <p:nvPr/>
          </p:nvSpPr>
          <p:spPr>
            <a:xfrm>
              <a:off x="2276515" y="1713894"/>
              <a:ext cx="169807" cy="157889"/>
            </a:xfrm>
            <a:custGeom>
              <a:avLst/>
              <a:gdLst/>
              <a:ahLst/>
              <a:cxnLst/>
              <a:rect l="l" t="t" r="r" b="b"/>
              <a:pathLst>
                <a:path w="2864" h="2663" extrusionOk="0">
                  <a:moveTo>
                    <a:pt x="1432" y="0"/>
                  </a:moveTo>
                  <a:cubicBezTo>
                    <a:pt x="790" y="0"/>
                    <a:pt x="225" y="470"/>
                    <a:pt x="119" y="1118"/>
                  </a:cubicBezTo>
                  <a:cubicBezTo>
                    <a:pt x="1" y="1845"/>
                    <a:pt x="492" y="2527"/>
                    <a:pt x="1219" y="2645"/>
                  </a:cubicBezTo>
                  <a:cubicBezTo>
                    <a:pt x="1292" y="2657"/>
                    <a:pt x="1364" y="2662"/>
                    <a:pt x="1435" y="2662"/>
                  </a:cubicBezTo>
                  <a:cubicBezTo>
                    <a:pt x="2077" y="2662"/>
                    <a:pt x="2639" y="2199"/>
                    <a:pt x="2746" y="1545"/>
                  </a:cubicBezTo>
                  <a:cubicBezTo>
                    <a:pt x="2864" y="818"/>
                    <a:pt x="2373" y="136"/>
                    <a:pt x="1646" y="18"/>
                  </a:cubicBezTo>
                  <a:cubicBezTo>
                    <a:pt x="1574" y="6"/>
                    <a:pt x="1503" y="0"/>
                    <a:pt x="1432" y="0"/>
                  </a:cubicBezTo>
                  <a:close/>
                </a:path>
              </a:pathLst>
            </a:custGeom>
            <a:solidFill>
              <a:srgbClr val="68AAA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37"/>
          <p:cNvGrpSpPr/>
          <p:nvPr/>
        </p:nvGrpSpPr>
        <p:grpSpPr>
          <a:xfrm>
            <a:off x="6077593" y="2069917"/>
            <a:ext cx="1810543" cy="886966"/>
            <a:chOff x="6600050" y="1938725"/>
            <a:chExt cx="1979600" cy="972764"/>
          </a:xfrm>
        </p:grpSpPr>
        <p:sp>
          <p:nvSpPr>
            <p:cNvPr id="986" name="Google Shape;986;p37"/>
            <p:cNvSpPr/>
            <p:nvPr/>
          </p:nvSpPr>
          <p:spPr>
            <a:xfrm>
              <a:off x="6600050" y="1938725"/>
              <a:ext cx="1979600" cy="972764"/>
            </a:xfrm>
            <a:custGeom>
              <a:avLst/>
              <a:gdLst/>
              <a:ahLst/>
              <a:cxnLst/>
              <a:rect l="l" t="t" r="r" b="b"/>
              <a:pathLst>
                <a:path w="30560" h="15017" extrusionOk="0">
                  <a:moveTo>
                    <a:pt x="5927" y="1"/>
                  </a:moveTo>
                  <a:cubicBezTo>
                    <a:pt x="4409" y="1"/>
                    <a:pt x="3200" y="1228"/>
                    <a:pt x="3200" y="2728"/>
                  </a:cubicBezTo>
                  <a:lnTo>
                    <a:pt x="3200" y="5991"/>
                  </a:lnTo>
                  <a:lnTo>
                    <a:pt x="1" y="5991"/>
                  </a:lnTo>
                  <a:lnTo>
                    <a:pt x="3200" y="8454"/>
                  </a:lnTo>
                  <a:lnTo>
                    <a:pt x="3200" y="12290"/>
                  </a:lnTo>
                  <a:cubicBezTo>
                    <a:pt x="3200" y="13808"/>
                    <a:pt x="4427" y="15017"/>
                    <a:pt x="5927" y="15017"/>
                  </a:cubicBezTo>
                  <a:lnTo>
                    <a:pt x="27833" y="15017"/>
                  </a:lnTo>
                  <a:cubicBezTo>
                    <a:pt x="29333" y="15017"/>
                    <a:pt x="30560" y="13790"/>
                    <a:pt x="30560" y="12290"/>
                  </a:cubicBezTo>
                  <a:lnTo>
                    <a:pt x="30560" y="2728"/>
                  </a:lnTo>
                  <a:cubicBezTo>
                    <a:pt x="30560" y="1219"/>
                    <a:pt x="29333" y="1"/>
                    <a:pt x="27833" y="1"/>
                  </a:cubicBezTo>
                  <a:close/>
                </a:path>
              </a:pathLst>
            </a:custGeom>
            <a:solidFill>
              <a:srgbClr val="EDE7E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7"/>
            <p:cNvSpPr/>
            <p:nvPr/>
          </p:nvSpPr>
          <p:spPr>
            <a:xfrm>
              <a:off x="7861250" y="2272713"/>
              <a:ext cx="167839" cy="156308"/>
            </a:xfrm>
            <a:custGeom>
              <a:avLst/>
              <a:gdLst/>
              <a:ahLst/>
              <a:cxnLst/>
              <a:rect l="l" t="t" r="r" b="b"/>
              <a:pathLst>
                <a:path w="2591" h="2413" extrusionOk="0">
                  <a:moveTo>
                    <a:pt x="1296" y="1"/>
                  </a:moveTo>
                  <a:cubicBezTo>
                    <a:pt x="718" y="1"/>
                    <a:pt x="208" y="428"/>
                    <a:pt x="110" y="1017"/>
                  </a:cubicBezTo>
                  <a:cubicBezTo>
                    <a:pt x="0" y="1671"/>
                    <a:pt x="446" y="2289"/>
                    <a:pt x="1109" y="2398"/>
                  </a:cubicBezTo>
                  <a:cubicBezTo>
                    <a:pt x="1171" y="2408"/>
                    <a:pt x="1233" y="2412"/>
                    <a:pt x="1293" y="2412"/>
                  </a:cubicBezTo>
                  <a:cubicBezTo>
                    <a:pt x="1876" y="2412"/>
                    <a:pt x="2392" y="1991"/>
                    <a:pt x="2491" y="1398"/>
                  </a:cubicBezTo>
                  <a:cubicBezTo>
                    <a:pt x="2591" y="744"/>
                    <a:pt x="2146" y="126"/>
                    <a:pt x="1491" y="17"/>
                  </a:cubicBezTo>
                  <a:cubicBezTo>
                    <a:pt x="1426" y="6"/>
                    <a:pt x="1361" y="1"/>
                    <a:pt x="1296" y="1"/>
                  </a:cubicBezTo>
                  <a:close/>
                </a:path>
              </a:pathLst>
            </a:custGeom>
            <a:solidFill>
              <a:srgbClr val="E2AB5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7"/>
            <p:cNvSpPr/>
            <p:nvPr/>
          </p:nvSpPr>
          <p:spPr>
            <a:xfrm>
              <a:off x="7493837" y="2094772"/>
              <a:ext cx="451111" cy="512325"/>
            </a:xfrm>
            <a:custGeom>
              <a:avLst/>
              <a:gdLst/>
              <a:ahLst/>
              <a:cxnLst/>
              <a:rect l="l" t="t" r="r" b="b"/>
              <a:pathLst>
                <a:path w="6964" h="7909" extrusionOk="0">
                  <a:moveTo>
                    <a:pt x="6963" y="1"/>
                  </a:moveTo>
                  <a:lnTo>
                    <a:pt x="1" y="1546"/>
                  </a:lnTo>
                  <a:lnTo>
                    <a:pt x="1" y="6418"/>
                  </a:lnTo>
                  <a:lnTo>
                    <a:pt x="6963" y="7909"/>
                  </a:lnTo>
                  <a:lnTo>
                    <a:pt x="6963" y="1"/>
                  </a:lnTo>
                  <a:close/>
                </a:path>
              </a:pathLst>
            </a:custGeom>
            <a:solidFill>
              <a:srgbClr val="C44937"/>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7"/>
            <p:cNvSpPr/>
            <p:nvPr/>
          </p:nvSpPr>
          <p:spPr>
            <a:xfrm>
              <a:off x="7412608" y="2190771"/>
              <a:ext cx="81296" cy="320325"/>
            </a:xfrm>
            <a:custGeom>
              <a:avLst/>
              <a:gdLst/>
              <a:ahLst/>
              <a:cxnLst/>
              <a:rect l="l" t="t" r="r" b="b"/>
              <a:pathLst>
                <a:path w="1255" h="4945" extrusionOk="0">
                  <a:moveTo>
                    <a:pt x="0" y="0"/>
                  </a:moveTo>
                  <a:lnTo>
                    <a:pt x="0" y="4945"/>
                  </a:lnTo>
                  <a:lnTo>
                    <a:pt x="1255" y="4945"/>
                  </a:lnTo>
                  <a:lnTo>
                    <a:pt x="1255" y="0"/>
                  </a:lnTo>
                  <a:close/>
                </a:path>
              </a:pathLst>
            </a:custGeom>
            <a:solidFill>
              <a:srgbClr val="E2AB5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7"/>
            <p:cNvSpPr/>
            <p:nvPr/>
          </p:nvSpPr>
          <p:spPr>
            <a:xfrm>
              <a:off x="7270099" y="2191354"/>
              <a:ext cx="142575" cy="319159"/>
            </a:xfrm>
            <a:custGeom>
              <a:avLst/>
              <a:gdLst/>
              <a:ahLst/>
              <a:cxnLst/>
              <a:rect l="l" t="t" r="r" b="b"/>
              <a:pathLst>
                <a:path w="2201" h="4927" extrusionOk="0">
                  <a:moveTo>
                    <a:pt x="1291" y="0"/>
                  </a:moveTo>
                  <a:cubicBezTo>
                    <a:pt x="582" y="0"/>
                    <a:pt x="1" y="573"/>
                    <a:pt x="1" y="1291"/>
                  </a:cubicBezTo>
                  <a:lnTo>
                    <a:pt x="1" y="3636"/>
                  </a:lnTo>
                  <a:cubicBezTo>
                    <a:pt x="1" y="4345"/>
                    <a:pt x="582" y="4927"/>
                    <a:pt x="1291" y="4927"/>
                  </a:cubicBezTo>
                  <a:lnTo>
                    <a:pt x="2200" y="4927"/>
                  </a:lnTo>
                  <a:lnTo>
                    <a:pt x="2200" y="0"/>
                  </a:lnTo>
                  <a:close/>
                </a:path>
              </a:pathLst>
            </a:custGeom>
            <a:solidFill>
              <a:srgbClr val="E2AB5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7"/>
            <p:cNvSpPr/>
            <p:nvPr/>
          </p:nvSpPr>
          <p:spPr>
            <a:xfrm>
              <a:off x="7374325" y="2510443"/>
              <a:ext cx="119579" cy="270317"/>
            </a:xfrm>
            <a:custGeom>
              <a:avLst/>
              <a:gdLst/>
              <a:ahLst/>
              <a:cxnLst/>
              <a:rect l="l" t="t" r="r" b="b"/>
              <a:pathLst>
                <a:path w="1846" h="4173" extrusionOk="0">
                  <a:moveTo>
                    <a:pt x="591" y="1"/>
                  </a:moveTo>
                  <a:lnTo>
                    <a:pt x="0" y="4173"/>
                  </a:lnTo>
                  <a:lnTo>
                    <a:pt x="1846" y="4173"/>
                  </a:lnTo>
                  <a:lnTo>
                    <a:pt x="1846" y="1"/>
                  </a:lnTo>
                  <a:close/>
                </a:path>
              </a:pathLst>
            </a:custGeom>
            <a:solidFill>
              <a:srgbClr val="EDE7E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7"/>
            <p:cNvSpPr/>
            <p:nvPr/>
          </p:nvSpPr>
          <p:spPr>
            <a:xfrm>
              <a:off x="8054543" y="2158642"/>
              <a:ext cx="137328" cy="148988"/>
            </a:xfrm>
            <a:custGeom>
              <a:avLst/>
              <a:gdLst/>
              <a:ahLst/>
              <a:cxnLst/>
              <a:rect l="l" t="t" r="r" b="b"/>
              <a:pathLst>
                <a:path w="2120" h="2300" extrusionOk="0">
                  <a:moveTo>
                    <a:pt x="1854" y="1"/>
                  </a:moveTo>
                  <a:cubicBezTo>
                    <a:pt x="1806" y="1"/>
                    <a:pt x="1757" y="16"/>
                    <a:pt x="1716" y="51"/>
                  </a:cubicBezTo>
                  <a:cubicBezTo>
                    <a:pt x="1043" y="569"/>
                    <a:pt x="552" y="1423"/>
                    <a:pt x="61" y="2114"/>
                  </a:cubicBezTo>
                  <a:cubicBezTo>
                    <a:pt x="1" y="2202"/>
                    <a:pt x="85" y="2300"/>
                    <a:pt x="170" y="2300"/>
                  </a:cubicBezTo>
                  <a:cubicBezTo>
                    <a:pt x="199" y="2300"/>
                    <a:pt x="229" y="2288"/>
                    <a:pt x="252" y="2260"/>
                  </a:cubicBezTo>
                  <a:cubicBezTo>
                    <a:pt x="834" y="1614"/>
                    <a:pt x="1561" y="1014"/>
                    <a:pt x="2025" y="287"/>
                  </a:cubicBezTo>
                  <a:cubicBezTo>
                    <a:pt x="2120" y="131"/>
                    <a:pt x="1992" y="1"/>
                    <a:pt x="1854" y="1"/>
                  </a:cubicBezTo>
                  <a:close/>
                </a:path>
              </a:pathLst>
            </a:custGeom>
            <a:solidFill>
              <a:srgbClr val="26262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7"/>
            <p:cNvSpPr/>
            <p:nvPr/>
          </p:nvSpPr>
          <p:spPr>
            <a:xfrm>
              <a:off x="8054479" y="2393975"/>
              <a:ext cx="137458" cy="148923"/>
            </a:xfrm>
            <a:custGeom>
              <a:avLst/>
              <a:gdLst/>
              <a:ahLst/>
              <a:cxnLst/>
              <a:rect l="l" t="t" r="r" b="b"/>
              <a:pathLst>
                <a:path w="2122" h="2299" extrusionOk="0">
                  <a:moveTo>
                    <a:pt x="175" y="1"/>
                  </a:moveTo>
                  <a:cubicBezTo>
                    <a:pt x="89" y="1"/>
                    <a:pt x="1" y="99"/>
                    <a:pt x="62" y="181"/>
                  </a:cubicBezTo>
                  <a:cubicBezTo>
                    <a:pt x="553" y="881"/>
                    <a:pt x="1044" y="1735"/>
                    <a:pt x="1717" y="2253"/>
                  </a:cubicBezTo>
                  <a:cubicBezTo>
                    <a:pt x="1757" y="2285"/>
                    <a:pt x="1803" y="2298"/>
                    <a:pt x="1849" y="2298"/>
                  </a:cubicBezTo>
                  <a:cubicBezTo>
                    <a:pt x="1990" y="2298"/>
                    <a:pt x="2122" y="2168"/>
                    <a:pt x="2026" y="2017"/>
                  </a:cubicBezTo>
                  <a:cubicBezTo>
                    <a:pt x="1562" y="1290"/>
                    <a:pt x="835" y="690"/>
                    <a:pt x="253" y="35"/>
                  </a:cubicBezTo>
                  <a:cubicBezTo>
                    <a:pt x="231" y="11"/>
                    <a:pt x="203" y="1"/>
                    <a:pt x="175" y="1"/>
                  </a:cubicBezTo>
                  <a:close/>
                </a:path>
              </a:pathLst>
            </a:custGeom>
            <a:solidFill>
              <a:srgbClr val="26262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7"/>
            <p:cNvSpPr/>
            <p:nvPr/>
          </p:nvSpPr>
          <p:spPr>
            <a:xfrm>
              <a:off x="8080260" y="2335870"/>
              <a:ext cx="271483" cy="39449"/>
            </a:xfrm>
            <a:custGeom>
              <a:avLst/>
              <a:gdLst/>
              <a:ahLst/>
              <a:cxnLst/>
              <a:rect l="l" t="t" r="r" b="b"/>
              <a:pathLst>
                <a:path w="4191" h="609" extrusionOk="0">
                  <a:moveTo>
                    <a:pt x="2480" y="0"/>
                  </a:moveTo>
                  <a:cubicBezTo>
                    <a:pt x="1644" y="0"/>
                    <a:pt x="784" y="90"/>
                    <a:pt x="46" y="251"/>
                  </a:cubicBezTo>
                  <a:cubicBezTo>
                    <a:pt x="1" y="269"/>
                    <a:pt x="1" y="342"/>
                    <a:pt x="46" y="360"/>
                  </a:cubicBezTo>
                  <a:cubicBezTo>
                    <a:pt x="786" y="517"/>
                    <a:pt x="1657" y="608"/>
                    <a:pt x="2502" y="608"/>
                  </a:cubicBezTo>
                  <a:cubicBezTo>
                    <a:pt x="3027" y="608"/>
                    <a:pt x="3542" y="573"/>
                    <a:pt x="4009" y="496"/>
                  </a:cubicBezTo>
                  <a:cubicBezTo>
                    <a:pt x="4191" y="460"/>
                    <a:pt x="4191" y="151"/>
                    <a:pt x="4009" y="114"/>
                  </a:cubicBezTo>
                  <a:cubicBezTo>
                    <a:pt x="3535" y="37"/>
                    <a:pt x="3012" y="0"/>
                    <a:pt x="2480" y="0"/>
                  </a:cubicBezTo>
                  <a:close/>
                </a:path>
              </a:pathLst>
            </a:custGeom>
            <a:solidFill>
              <a:srgbClr val="26262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 name="Google Shape;1001;p37"/>
          <p:cNvGrpSpPr/>
          <p:nvPr/>
        </p:nvGrpSpPr>
        <p:grpSpPr>
          <a:xfrm>
            <a:off x="7359489" y="1082550"/>
            <a:ext cx="902554" cy="839539"/>
            <a:chOff x="7359489" y="1082550"/>
            <a:chExt cx="902554" cy="839539"/>
          </a:xfrm>
        </p:grpSpPr>
        <p:sp>
          <p:nvSpPr>
            <p:cNvPr id="1002" name="Google Shape;1002;p37"/>
            <p:cNvSpPr/>
            <p:nvPr/>
          </p:nvSpPr>
          <p:spPr>
            <a:xfrm>
              <a:off x="7359489" y="1082550"/>
              <a:ext cx="902554" cy="839539"/>
            </a:xfrm>
            <a:custGeom>
              <a:avLst/>
              <a:gdLst/>
              <a:ahLst/>
              <a:cxnLst/>
              <a:rect l="l" t="t" r="r" b="b"/>
              <a:pathLst>
                <a:path w="13099" h="12184" extrusionOk="0">
                  <a:moveTo>
                    <a:pt x="6545" y="1"/>
                  </a:moveTo>
                  <a:cubicBezTo>
                    <a:pt x="3605" y="1"/>
                    <a:pt x="1020" y="2126"/>
                    <a:pt x="537" y="5115"/>
                  </a:cubicBezTo>
                  <a:cubicBezTo>
                    <a:pt x="0" y="8433"/>
                    <a:pt x="2255" y="11569"/>
                    <a:pt x="5572" y="12105"/>
                  </a:cubicBezTo>
                  <a:cubicBezTo>
                    <a:pt x="5901" y="12158"/>
                    <a:pt x="6228" y="12184"/>
                    <a:pt x="6551" y="12184"/>
                  </a:cubicBezTo>
                  <a:cubicBezTo>
                    <a:pt x="9484" y="12184"/>
                    <a:pt x="12071" y="10058"/>
                    <a:pt x="12562" y="7069"/>
                  </a:cubicBezTo>
                  <a:cubicBezTo>
                    <a:pt x="13098" y="3752"/>
                    <a:pt x="10844" y="616"/>
                    <a:pt x="7526" y="80"/>
                  </a:cubicBezTo>
                  <a:cubicBezTo>
                    <a:pt x="7197" y="26"/>
                    <a:pt x="6869" y="1"/>
                    <a:pt x="6545" y="1"/>
                  </a:cubicBezTo>
                  <a:close/>
                </a:path>
              </a:pathLst>
            </a:custGeom>
            <a:solidFill>
              <a:srgbClr val="E2AB5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7"/>
            <p:cNvSpPr/>
            <p:nvPr/>
          </p:nvSpPr>
          <p:spPr>
            <a:xfrm>
              <a:off x="7643850" y="1351685"/>
              <a:ext cx="87713" cy="76209"/>
            </a:xfrm>
            <a:custGeom>
              <a:avLst/>
              <a:gdLst/>
              <a:ahLst/>
              <a:cxnLst/>
              <a:rect l="l" t="t" r="r" b="b"/>
              <a:pathLst>
                <a:path w="1273" h="1106" extrusionOk="0">
                  <a:moveTo>
                    <a:pt x="636" y="0"/>
                  </a:moveTo>
                  <a:cubicBezTo>
                    <a:pt x="291" y="0"/>
                    <a:pt x="0" y="418"/>
                    <a:pt x="0" y="946"/>
                  </a:cubicBezTo>
                  <a:cubicBezTo>
                    <a:pt x="0" y="1060"/>
                    <a:pt x="14" y="1105"/>
                    <a:pt x="40" y="1105"/>
                  </a:cubicBezTo>
                  <a:cubicBezTo>
                    <a:pt x="132" y="1105"/>
                    <a:pt x="367" y="555"/>
                    <a:pt x="636" y="555"/>
                  </a:cubicBezTo>
                  <a:cubicBezTo>
                    <a:pt x="912" y="555"/>
                    <a:pt x="1144" y="1105"/>
                    <a:pt x="1233" y="1105"/>
                  </a:cubicBezTo>
                  <a:cubicBezTo>
                    <a:pt x="1259" y="1105"/>
                    <a:pt x="1273" y="1060"/>
                    <a:pt x="1273" y="946"/>
                  </a:cubicBezTo>
                  <a:cubicBezTo>
                    <a:pt x="1273" y="418"/>
                    <a:pt x="982" y="0"/>
                    <a:pt x="636" y="0"/>
                  </a:cubicBezTo>
                  <a:close/>
                </a:path>
              </a:pathLst>
            </a:custGeom>
            <a:solidFill>
              <a:srgbClr val="26262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7"/>
            <p:cNvSpPr/>
            <p:nvPr/>
          </p:nvSpPr>
          <p:spPr>
            <a:xfrm>
              <a:off x="7894310" y="1351685"/>
              <a:ext cx="87782" cy="76209"/>
            </a:xfrm>
            <a:custGeom>
              <a:avLst/>
              <a:gdLst/>
              <a:ahLst/>
              <a:cxnLst/>
              <a:rect l="l" t="t" r="r" b="b"/>
              <a:pathLst>
                <a:path w="1274" h="1106" extrusionOk="0">
                  <a:moveTo>
                    <a:pt x="637" y="0"/>
                  </a:moveTo>
                  <a:cubicBezTo>
                    <a:pt x="292" y="0"/>
                    <a:pt x="1" y="418"/>
                    <a:pt x="1" y="946"/>
                  </a:cubicBezTo>
                  <a:cubicBezTo>
                    <a:pt x="1" y="1060"/>
                    <a:pt x="15" y="1105"/>
                    <a:pt x="41" y="1105"/>
                  </a:cubicBezTo>
                  <a:cubicBezTo>
                    <a:pt x="133" y="1105"/>
                    <a:pt x="368" y="555"/>
                    <a:pt x="637" y="555"/>
                  </a:cubicBezTo>
                  <a:cubicBezTo>
                    <a:pt x="913" y="555"/>
                    <a:pt x="1145" y="1105"/>
                    <a:pt x="1234" y="1105"/>
                  </a:cubicBezTo>
                  <a:cubicBezTo>
                    <a:pt x="1259" y="1105"/>
                    <a:pt x="1273" y="1060"/>
                    <a:pt x="1273" y="946"/>
                  </a:cubicBezTo>
                  <a:cubicBezTo>
                    <a:pt x="1273" y="418"/>
                    <a:pt x="992" y="0"/>
                    <a:pt x="637" y="0"/>
                  </a:cubicBezTo>
                  <a:close/>
                </a:path>
              </a:pathLst>
            </a:custGeom>
            <a:solidFill>
              <a:srgbClr val="26262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7"/>
            <p:cNvSpPr/>
            <p:nvPr/>
          </p:nvSpPr>
          <p:spPr>
            <a:xfrm>
              <a:off x="7457193" y="1475022"/>
              <a:ext cx="151585" cy="78414"/>
            </a:xfrm>
            <a:custGeom>
              <a:avLst/>
              <a:gdLst/>
              <a:ahLst/>
              <a:cxnLst/>
              <a:rect l="l" t="t" r="r" b="b"/>
              <a:pathLst>
                <a:path w="2200" h="1138" extrusionOk="0">
                  <a:moveTo>
                    <a:pt x="1100" y="1"/>
                  </a:moveTo>
                  <a:cubicBezTo>
                    <a:pt x="482" y="1"/>
                    <a:pt x="0" y="255"/>
                    <a:pt x="0" y="574"/>
                  </a:cubicBezTo>
                  <a:cubicBezTo>
                    <a:pt x="0" y="892"/>
                    <a:pt x="482" y="1137"/>
                    <a:pt x="1100" y="1137"/>
                  </a:cubicBezTo>
                  <a:cubicBezTo>
                    <a:pt x="1709" y="1137"/>
                    <a:pt x="2200" y="892"/>
                    <a:pt x="2200" y="574"/>
                  </a:cubicBezTo>
                  <a:cubicBezTo>
                    <a:pt x="2200" y="255"/>
                    <a:pt x="1709" y="1"/>
                    <a:pt x="1100" y="1"/>
                  </a:cubicBezTo>
                  <a:close/>
                </a:path>
              </a:pathLst>
            </a:custGeom>
            <a:solidFill>
              <a:srgbClr val="C44937"/>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8012065" y="1475022"/>
              <a:ext cx="151654" cy="78414"/>
            </a:xfrm>
            <a:custGeom>
              <a:avLst/>
              <a:gdLst/>
              <a:ahLst/>
              <a:cxnLst/>
              <a:rect l="l" t="t" r="r" b="b"/>
              <a:pathLst>
                <a:path w="2201" h="1138" extrusionOk="0">
                  <a:moveTo>
                    <a:pt x="1100" y="1"/>
                  </a:moveTo>
                  <a:cubicBezTo>
                    <a:pt x="482" y="1"/>
                    <a:pt x="1" y="255"/>
                    <a:pt x="1" y="574"/>
                  </a:cubicBezTo>
                  <a:cubicBezTo>
                    <a:pt x="1" y="892"/>
                    <a:pt x="501" y="1137"/>
                    <a:pt x="1100" y="1137"/>
                  </a:cubicBezTo>
                  <a:cubicBezTo>
                    <a:pt x="1719" y="1137"/>
                    <a:pt x="2200" y="892"/>
                    <a:pt x="2200" y="574"/>
                  </a:cubicBezTo>
                  <a:cubicBezTo>
                    <a:pt x="2200" y="255"/>
                    <a:pt x="1719" y="1"/>
                    <a:pt x="1100" y="1"/>
                  </a:cubicBezTo>
                  <a:close/>
                </a:path>
              </a:pathLst>
            </a:custGeom>
            <a:solidFill>
              <a:srgbClr val="C44937"/>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7614359" y="1497553"/>
              <a:ext cx="392124" cy="246266"/>
            </a:xfrm>
            <a:custGeom>
              <a:avLst/>
              <a:gdLst/>
              <a:ahLst/>
              <a:cxnLst/>
              <a:rect l="l" t="t" r="r" b="b"/>
              <a:pathLst>
                <a:path w="5691" h="3574" extrusionOk="0">
                  <a:moveTo>
                    <a:pt x="1277" y="0"/>
                  </a:moveTo>
                  <a:cubicBezTo>
                    <a:pt x="1174" y="0"/>
                    <a:pt x="1059" y="22"/>
                    <a:pt x="928" y="74"/>
                  </a:cubicBezTo>
                  <a:cubicBezTo>
                    <a:pt x="1" y="437"/>
                    <a:pt x="264" y="3573"/>
                    <a:pt x="2855" y="3573"/>
                  </a:cubicBezTo>
                  <a:cubicBezTo>
                    <a:pt x="5445" y="3573"/>
                    <a:pt x="5691" y="437"/>
                    <a:pt x="4773" y="74"/>
                  </a:cubicBezTo>
                  <a:cubicBezTo>
                    <a:pt x="4640" y="22"/>
                    <a:pt x="4525" y="0"/>
                    <a:pt x="4422" y="0"/>
                  </a:cubicBezTo>
                  <a:cubicBezTo>
                    <a:pt x="3799" y="0"/>
                    <a:pt x="3635" y="810"/>
                    <a:pt x="2855" y="810"/>
                  </a:cubicBezTo>
                  <a:cubicBezTo>
                    <a:pt x="2075" y="810"/>
                    <a:pt x="1897" y="0"/>
                    <a:pt x="1277" y="0"/>
                  </a:cubicBezTo>
                  <a:close/>
                </a:path>
              </a:pathLst>
            </a:custGeom>
            <a:solidFill>
              <a:srgbClr val="C44937"/>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7707722" y="1499483"/>
              <a:ext cx="204847" cy="105149"/>
            </a:xfrm>
            <a:custGeom>
              <a:avLst/>
              <a:gdLst/>
              <a:ahLst/>
              <a:cxnLst/>
              <a:rect l="l" t="t" r="r" b="b"/>
              <a:pathLst>
                <a:path w="2973" h="1526" extrusionOk="0">
                  <a:moveTo>
                    <a:pt x="118" y="0"/>
                  </a:moveTo>
                  <a:cubicBezTo>
                    <a:pt x="64" y="400"/>
                    <a:pt x="0" y="982"/>
                    <a:pt x="55" y="1046"/>
                  </a:cubicBezTo>
                  <a:cubicBezTo>
                    <a:pt x="116" y="1113"/>
                    <a:pt x="753" y="1526"/>
                    <a:pt x="1609" y="1526"/>
                  </a:cubicBezTo>
                  <a:cubicBezTo>
                    <a:pt x="2025" y="1526"/>
                    <a:pt x="2494" y="1428"/>
                    <a:pt x="2972" y="1146"/>
                  </a:cubicBezTo>
                  <a:lnTo>
                    <a:pt x="2772" y="37"/>
                  </a:lnTo>
                  <a:cubicBezTo>
                    <a:pt x="2373" y="228"/>
                    <a:pt x="2136" y="773"/>
                    <a:pt x="1500" y="773"/>
                  </a:cubicBezTo>
                  <a:cubicBezTo>
                    <a:pt x="800" y="773"/>
                    <a:pt x="591" y="146"/>
                    <a:pt x="118" y="0"/>
                  </a:cubicBezTo>
                  <a:close/>
                </a:path>
              </a:pathLst>
            </a:custGeom>
            <a:solidFill>
              <a:srgbClr val="EDE7E0"/>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7717713" y="1662714"/>
              <a:ext cx="188586" cy="81101"/>
            </a:xfrm>
            <a:custGeom>
              <a:avLst/>
              <a:gdLst/>
              <a:ahLst/>
              <a:cxnLst/>
              <a:rect l="l" t="t" r="r" b="b"/>
              <a:pathLst>
                <a:path w="2737" h="1177" extrusionOk="0">
                  <a:moveTo>
                    <a:pt x="1340" y="1"/>
                  </a:moveTo>
                  <a:cubicBezTo>
                    <a:pt x="737" y="1"/>
                    <a:pt x="272" y="446"/>
                    <a:pt x="1" y="804"/>
                  </a:cubicBezTo>
                  <a:cubicBezTo>
                    <a:pt x="355" y="1031"/>
                    <a:pt x="791" y="1176"/>
                    <a:pt x="1355" y="1176"/>
                  </a:cubicBezTo>
                  <a:cubicBezTo>
                    <a:pt x="1918" y="1176"/>
                    <a:pt x="2382" y="1031"/>
                    <a:pt x="2737" y="776"/>
                  </a:cubicBezTo>
                  <a:cubicBezTo>
                    <a:pt x="2219" y="204"/>
                    <a:pt x="1748" y="1"/>
                    <a:pt x="1340" y="1"/>
                  </a:cubicBezTo>
                  <a:close/>
                </a:path>
              </a:pathLst>
            </a:custGeom>
            <a:solidFill>
              <a:srgbClr val="C44937"/>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1" name="Google Shape;1011;p37"/>
          <p:cNvSpPr/>
          <p:nvPr/>
        </p:nvSpPr>
        <p:spPr>
          <a:xfrm>
            <a:off x="7697592" y="3663675"/>
            <a:ext cx="247598" cy="287494"/>
          </a:xfrm>
          <a:custGeom>
            <a:avLst/>
            <a:gdLst/>
            <a:ahLst/>
            <a:cxnLst/>
            <a:rect l="l" t="t" r="r" b="b"/>
            <a:pathLst>
              <a:path w="4518" h="5246" extrusionOk="0">
                <a:moveTo>
                  <a:pt x="2255" y="1"/>
                </a:moveTo>
                <a:cubicBezTo>
                  <a:pt x="1009" y="1"/>
                  <a:pt x="0" y="1173"/>
                  <a:pt x="0" y="2627"/>
                </a:cubicBezTo>
                <a:cubicBezTo>
                  <a:pt x="0" y="4073"/>
                  <a:pt x="1009" y="5245"/>
                  <a:pt x="2255" y="5245"/>
                </a:cubicBezTo>
                <a:cubicBezTo>
                  <a:pt x="3509" y="5245"/>
                  <a:pt x="4518" y="4073"/>
                  <a:pt x="4518" y="2627"/>
                </a:cubicBezTo>
                <a:cubicBezTo>
                  <a:pt x="4518" y="1173"/>
                  <a:pt x="3509" y="1"/>
                  <a:pt x="2255" y="1"/>
                </a:cubicBezTo>
                <a:close/>
              </a:path>
            </a:pathLst>
          </a:custGeom>
          <a:solidFill>
            <a:srgbClr val="E2AB5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7"/>
          <p:cNvSpPr/>
          <p:nvPr/>
        </p:nvSpPr>
        <p:spPr>
          <a:xfrm>
            <a:off x="7823147" y="3406975"/>
            <a:ext cx="142487" cy="125881"/>
          </a:xfrm>
          <a:custGeom>
            <a:avLst/>
            <a:gdLst/>
            <a:ahLst/>
            <a:cxnLst/>
            <a:rect l="l" t="t" r="r" b="b"/>
            <a:pathLst>
              <a:path w="2600" h="2297" extrusionOk="0">
                <a:moveTo>
                  <a:pt x="1297" y="0"/>
                </a:moveTo>
                <a:cubicBezTo>
                  <a:pt x="1152" y="0"/>
                  <a:pt x="1005" y="28"/>
                  <a:pt x="864" y="85"/>
                </a:cubicBezTo>
                <a:cubicBezTo>
                  <a:pt x="273" y="331"/>
                  <a:pt x="0" y="1003"/>
                  <a:pt x="236" y="1585"/>
                </a:cubicBezTo>
                <a:cubicBezTo>
                  <a:pt x="422" y="2032"/>
                  <a:pt x="852" y="2297"/>
                  <a:pt x="1303" y="2297"/>
                </a:cubicBezTo>
                <a:cubicBezTo>
                  <a:pt x="1448" y="2297"/>
                  <a:pt x="1595" y="2270"/>
                  <a:pt x="1736" y="2212"/>
                </a:cubicBezTo>
                <a:cubicBezTo>
                  <a:pt x="2327" y="1967"/>
                  <a:pt x="2600" y="1294"/>
                  <a:pt x="2363" y="712"/>
                </a:cubicBezTo>
                <a:cubicBezTo>
                  <a:pt x="2178" y="265"/>
                  <a:pt x="1747" y="0"/>
                  <a:pt x="1297" y="0"/>
                </a:cubicBezTo>
                <a:close/>
              </a:path>
            </a:pathLst>
          </a:custGeom>
          <a:solidFill>
            <a:srgbClr val="68AAA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3" name="Google Shape;1013;p37"/>
          <p:cNvGrpSpPr/>
          <p:nvPr/>
        </p:nvGrpSpPr>
        <p:grpSpPr>
          <a:xfrm>
            <a:off x="969908" y="2470982"/>
            <a:ext cx="905283" cy="824780"/>
            <a:chOff x="1117964" y="2592361"/>
            <a:chExt cx="700359" cy="637980"/>
          </a:xfrm>
        </p:grpSpPr>
        <p:sp>
          <p:nvSpPr>
            <p:cNvPr id="1014" name="Google Shape;1014;p37"/>
            <p:cNvSpPr/>
            <p:nvPr/>
          </p:nvSpPr>
          <p:spPr>
            <a:xfrm>
              <a:off x="1117964" y="2592361"/>
              <a:ext cx="700359" cy="637980"/>
            </a:xfrm>
            <a:custGeom>
              <a:avLst/>
              <a:gdLst/>
              <a:ahLst/>
              <a:cxnLst/>
              <a:rect l="l" t="t" r="r" b="b"/>
              <a:pathLst>
                <a:path w="13372" h="12181" extrusionOk="0">
                  <a:moveTo>
                    <a:pt x="6689" y="0"/>
                  </a:moveTo>
                  <a:cubicBezTo>
                    <a:pt x="5132" y="0"/>
                    <a:pt x="3573" y="596"/>
                    <a:pt x="2382" y="1786"/>
                  </a:cubicBezTo>
                  <a:cubicBezTo>
                    <a:pt x="1" y="4159"/>
                    <a:pt x="1" y="8022"/>
                    <a:pt x="2382" y="10394"/>
                  </a:cubicBezTo>
                  <a:cubicBezTo>
                    <a:pt x="3573" y="11585"/>
                    <a:pt x="5132" y="12180"/>
                    <a:pt x="6689" y="12180"/>
                  </a:cubicBezTo>
                  <a:cubicBezTo>
                    <a:pt x="8247" y="12180"/>
                    <a:pt x="9804" y="11585"/>
                    <a:pt x="10990" y="10394"/>
                  </a:cubicBezTo>
                  <a:cubicBezTo>
                    <a:pt x="13371" y="8022"/>
                    <a:pt x="13371" y="4159"/>
                    <a:pt x="10990" y="1786"/>
                  </a:cubicBezTo>
                  <a:cubicBezTo>
                    <a:pt x="9804" y="596"/>
                    <a:pt x="8247" y="0"/>
                    <a:pt x="6689" y="0"/>
                  </a:cubicBezTo>
                  <a:close/>
                </a:path>
              </a:pathLst>
            </a:custGeom>
            <a:solidFill>
              <a:srgbClr val="E2AB58"/>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1336470" y="2796359"/>
              <a:ext cx="66726" cy="99041"/>
            </a:xfrm>
            <a:custGeom>
              <a:avLst/>
              <a:gdLst/>
              <a:ahLst/>
              <a:cxnLst/>
              <a:rect l="l" t="t" r="r" b="b"/>
              <a:pathLst>
                <a:path w="1274" h="1891" extrusionOk="0">
                  <a:moveTo>
                    <a:pt x="637" y="0"/>
                  </a:moveTo>
                  <a:cubicBezTo>
                    <a:pt x="292" y="0"/>
                    <a:pt x="1" y="418"/>
                    <a:pt x="1" y="946"/>
                  </a:cubicBezTo>
                  <a:cubicBezTo>
                    <a:pt x="1" y="1464"/>
                    <a:pt x="292" y="1891"/>
                    <a:pt x="637" y="1891"/>
                  </a:cubicBezTo>
                  <a:cubicBezTo>
                    <a:pt x="992" y="1891"/>
                    <a:pt x="1273" y="1464"/>
                    <a:pt x="1273" y="946"/>
                  </a:cubicBezTo>
                  <a:cubicBezTo>
                    <a:pt x="1273" y="418"/>
                    <a:pt x="992"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1527846" y="2796359"/>
              <a:ext cx="66726" cy="58555"/>
            </a:xfrm>
            <a:custGeom>
              <a:avLst/>
              <a:gdLst/>
              <a:ahLst/>
              <a:cxnLst/>
              <a:rect l="l" t="t" r="r" b="b"/>
              <a:pathLst>
                <a:path w="1274" h="1118" extrusionOk="0">
                  <a:moveTo>
                    <a:pt x="637" y="0"/>
                  </a:moveTo>
                  <a:cubicBezTo>
                    <a:pt x="283" y="0"/>
                    <a:pt x="1" y="418"/>
                    <a:pt x="1" y="946"/>
                  </a:cubicBezTo>
                  <a:cubicBezTo>
                    <a:pt x="1" y="1070"/>
                    <a:pt x="17" y="1118"/>
                    <a:pt x="47" y="1118"/>
                  </a:cubicBezTo>
                  <a:cubicBezTo>
                    <a:pt x="140" y="1118"/>
                    <a:pt x="368" y="646"/>
                    <a:pt x="637" y="646"/>
                  </a:cubicBezTo>
                  <a:cubicBezTo>
                    <a:pt x="906" y="646"/>
                    <a:pt x="1134" y="1118"/>
                    <a:pt x="1227" y="1118"/>
                  </a:cubicBezTo>
                  <a:cubicBezTo>
                    <a:pt x="1257" y="1118"/>
                    <a:pt x="1273" y="1070"/>
                    <a:pt x="1273" y="946"/>
                  </a:cubicBezTo>
                  <a:cubicBezTo>
                    <a:pt x="1273" y="418"/>
                    <a:pt x="992" y="0"/>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7"/>
            <p:cNvSpPr/>
            <p:nvPr/>
          </p:nvSpPr>
          <p:spPr>
            <a:xfrm>
              <a:off x="1240310" y="2890581"/>
              <a:ext cx="115749" cy="59603"/>
            </a:xfrm>
            <a:custGeom>
              <a:avLst/>
              <a:gdLst/>
              <a:ahLst/>
              <a:cxnLst/>
              <a:rect l="l" t="t" r="r" b="b"/>
              <a:pathLst>
                <a:path w="2210" h="1138" extrusionOk="0">
                  <a:moveTo>
                    <a:pt x="1101" y="1"/>
                  </a:moveTo>
                  <a:cubicBezTo>
                    <a:pt x="492" y="1"/>
                    <a:pt x="1" y="246"/>
                    <a:pt x="1" y="565"/>
                  </a:cubicBezTo>
                  <a:cubicBezTo>
                    <a:pt x="1" y="883"/>
                    <a:pt x="501" y="1137"/>
                    <a:pt x="1101" y="1137"/>
                  </a:cubicBezTo>
                  <a:cubicBezTo>
                    <a:pt x="1719" y="1137"/>
                    <a:pt x="2209" y="883"/>
                    <a:pt x="2209" y="565"/>
                  </a:cubicBezTo>
                  <a:cubicBezTo>
                    <a:pt x="2209" y="246"/>
                    <a:pt x="1710" y="1"/>
                    <a:pt x="1101" y="1"/>
                  </a:cubicBezTo>
                  <a:close/>
                </a:path>
              </a:pathLst>
            </a:custGeom>
            <a:solidFill>
              <a:srgbClr val="C44937"/>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1580691" y="2890581"/>
              <a:ext cx="115749" cy="59603"/>
            </a:xfrm>
            <a:custGeom>
              <a:avLst/>
              <a:gdLst/>
              <a:ahLst/>
              <a:cxnLst/>
              <a:rect l="l" t="t" r="r" b="b"/>
              <a:pathLst>
                <a:path w="2210" h="1138" extrusionOk="0">
                  <a:moveTo>
                    <a:pt x="1101" y="1"/>
                  </a:moveTo>
                  <a:cubicBezTo>
                    <a:pt x="492" y="1"/>
                    <a:pt x="1" y="246"/>
                    <a:pt x="1" y="565"/>
                  </a:cubicBezTo>
                  <a:cubicBezTo>
                    <a:pt x="1" y="883"/>
                    <a:pt x="501" y="1137"/>
                    <a:pt x="1101" y="1137"/>
                  </a:cubicBezTo>
                  <a:cubicBezTo>
                    <a:pt x="1719" y="1137"/>
                    <a:pt x="2209" y="883"/>
                    <a:pt x="2209" y="565"/>
                  </a:cubicBezTo>
                  <a:cubicBezTo>
                    <a:pt x="2209" y="246"/>
                    <a:pt x="1719" y="1"/>
                    <a:pt x="1101" y="1"/>
                  </a:cubicBezTo>
                  <a:close/>
                </a:path>
              </a:pathLst>
            </a:custGeom>
            <a:solidFill>
              <a:srgbClr val="C44937"/>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1414926" y="2931914"/>
              <a:ext cx="134682" cy="101610"/>
            </a:xfrm>
            <a:custGeom>
              <a:avLst/>
              <a:gdLst/>
              <a:ahLst/>
              <a:cxnLst/>
              <a:rect l="l" t="t" r="r" b="b"/>
              <a:pathLst>
                <a:path w="3503" h="2637" fill="none" extrusionOk="0">
                  <a:moveTo>
                    <a:pt x="3502" y="0"/>
                  </a:moveTo>
                  <a:cubicBezTo>
                    <a:pt x="3173" y="1607"/>
                    <a:pt x="1593" y="2637"/>
                    <a:pt x="0" y="2293"/>
                  </a:cubicBez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3ACBE712-369A-4F05-9B0D-004E65EF2260}"/>
              </a:ext>
            </a:extLst>
          </p:cNvPr>
          <p:cNvSpPr txBox="1"/>
          <p:nvPr/>
        </p:nvSpPr>
        <p:spPr>
          <a:xfrm>
            <a:off x="2683727" y="4586868"/>
            <a:ext cx="3880624" cy="307777"/>
          </a:xfrm>
          <a:prstGeom prst="rect">
            <a:avLst/>
          </a:prstGeom>
          <a:noFill/>
        </p:spPr>
        <p:txBody>
          <a:bodyPr wrap="square" rtlCol="0">
            <a:spAutoFit/>
          </a:bodyPr>
          <a:lstStyle/>
          <a:p>
            <a:pPr algn="ctr"/>
            <a:r>
              <a:rPr lang="en-US" b="1">
                <a:latin typeface="Castellar" panose="020A0402060406010301" pitchFamily="18" charset="0"/>
              </a:rPr>
              <a:t>Presented by : Banumathy K</a:t>
            </a:r>
            <a:endParaRPr lang="en-IN" b="1">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7"/>
        <p:cNvGrpSpPr/>
        <p:nvPr/>
      </p:nvGrpSpPr>
      <p:grpSpPr>
        <a:xfrm>
          <a:off x="0" y="0"/>
          <a:ext cx="0" cy="0"/>
          <a:chOff x="0" y="0"/>
          <a:chExt cx="0" cy="0"/>
        </a:xfrm>
      </p:grpSpPr>
      <p:sp>
        <p:nvSpPr>
          <p:cNvPr id="1905" name="Google Shape;1905;p51"/>
          <p:cNvSpPr/>
          <p:nvPr/>
        </p:nvSpPr>
        <p:spPr>
          <a:xfrm>
            <a:off x="8808317" y="4843233"/>
            <a:ext cx="215669" cy="205378"/>
          </a:xfrm>
          <a:custGeom>
            <a:avLst/>
            <a:gdLst/>
            <a:ahLst/>
            <a:cxnLst/>
            <a:rect l="l" t="t" r="r" b="b"/>
            <a:pathLst>
              <a:path w="1153" h="1098" extrusionOk="0">
                <a:moveTo>
                  <a:pt x="577" y="1"/>
                </a:moveTo>
                <a:lnTo>
                  <a:pt x="395" y="365"/>
                </a:lnTo>
                <a:lnTo>
                  <a:pt x="0" y="421"/>
                </a:lnTo>
                <a:lnTo>
                  <a:pt x="287" y="703"/>
                </a:lnTo>
                <a:lnTo>
                  <a:pt x="220" y="1097"/>
                </a:lnTo>
                <a:lnTo>
                  <a:pt x="577" y="911"/>
                </a:lnTo>
                <a:lnTo>
                  <a:pt x="930" y="1097"/>
                </a:lnTo>
                <a:lnTo>
                  <a:pt x="863" y="703"/>
                </a:lnTo>
                <a:lnTo>
                  <a:pt x="1153" y="421"/>
                </a:lnTo>
                <a:lnTo>
                  <a:pt x="751" y="365"/>
                </a:lnTo>
                <a:lnTo>
                  <a:pt x="577" y="1"/>
                </a:lnTo>
                <a:close/>
              </a:path>
            </a:pathLst>
          </a:custGeom>
          <a:solidFill>
            <a:srgbClr val="E2AB5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1"/>
          <p:cNvSpPr/>
          <p:nvPr/>
        </p:nvSpPr>
        <p:spPr>
          <a:xfrm>
            <a:off x="1135772" y="4773745"/>
            <a:ext cx="316489" cy="344354"/>
          </a:xfrm>
          <a:custGeom>
            <a:avLst/>
            <a:gdLst/>
            <a:ahLst/>
            <a:cxnLst/>
            <a:rect l="l" t="t" r="r" b="b"/>
            <a:pathLst>
              <a:path w="1692" h="1841" extrusionOk="0">
                <a:moveTo>
                  <a:pt x="1692" y="0"/>
                </a:moveTo>
                <a:lnTo>
                  <a:pt x="0" y="952"/>
                </a:lnTo>
                <a:lnTo>
                  <a:pt x="892" y="952"/>
                </a:lnTo>
                <a:lnTo>
                  <a:pt x="1246" y="1841"/>
                </a:lnTo>
                <a:lnTo>
                  <a:pt x="1692" y="0"/>
                </a:lnTo>
                <a:close/>
              </a:path>
            </a:pathLst>
          </a:custGeom>
          <a:solidFill>
            <a:srgbClr val="68AAA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7" name="Google Shape;1907;p51"/>
          <p:cNvGrpSpPr/>
          <p:nvPr/>
        </p:nvGrpSpPr>
        <p:grpSpPr>
          <a:xfrm>
            <a:off x="187745" y="96969"/>
            <a:ext cx="441631" cy="441389"/>
            <a:chOff x="6265611" y="2701271"/>
            <a:chExt cx="332328" cy="332146"/>
          </a:xfrm>
        </p:grpSpPr>
        <p:sp>
          <p:nvSpPr>
            <p:cNvPr id="1908" name="Google Shape;1908;p51"/>
            <p:cNvSpPr/>
            <p:nvPr/>
          </p:nvSpPr>
          <p:spPr>
            <a:xfrm>
              <a:off x="6265611" y="2701271"/>
              <a:ext cx="332328" cy="332146"/>
            </a:xfrm>
            <a:custGeom>
              <a:avLst/>
              <a:gdLst/>
              <a:ahLst/>
              <a:cxnLst/>
              <a:rect l="l" t="t" r="r" b="b"/>
              <a:pathLst>
                <a:path w="1823" h="1822" extrusionOk="0">
                  <a:moveTo>
                    <a:pt x="912" y="0"/>
                  </a:moveTo>
                  <a:cubicBezTo>
                    <a:pt x="410" y="0"/>
                    <a:pt x="1" y="409"/>
                    <a:pt x="1" y="911"/>
                  </a:cubicBezTo>
                  <a:cubicBezTo>
                    <a:pt x="1" y="1413"/>
                    <a:pt x="410" y="1822"/>
                    <a:pt x="912" y="1822"/>
                  </a:cubicBezTo>
                  <a:cubicBezTo>
                    <a:pt x="1414" y="1822"/>
                    <a:pt x="1823" y="1413"/>
                    <a:pt x="1823" y="911"/>
                  </a:cubicBezTo>
                  <a:cubicBezTo>
                    <a:pt x="1823" y="409"/>
                    <a:pt x="1414" y="0"/>
                    <a:pt x="912" y="0"/>
                  </a:cubicBezTo>
                  <a:close/>
                </a:path>
              </a:pathLst>
            </a:custGeom>
            <a:solidFill>
              <a:srgbClr val="E2AB5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1"/>
            <p:cNvSpPr/>
            <p:nvPr/>
          </p:nvSpPr>
          <p:spPr>
            <a:xfrm>
              <a:off x="6295507" y="2837447"/>
              <a:ext cx="69273" cy="40835"/>
            </a:xfrm>
            <a:custGeom>
              <a:avLst/>
              <a:gdLst/>
              <a:ahLst/>
              <a:cxnLst/>
              <a:rect l="l" t="t" r="r" b="b"/>
              <a:pathLst>
                <a:path w="380" h="224" extrusionOk="0">
                  <a:moveTo>
                    <a:pt x="190" y="0"/>
                  </a:moveTo>
                  <a:cubicBezTo>
                    <a:pt x="86" y="0"/>
                    <a:pt x="1" y="53"/>
                    <a:pt x="1" y="112"/>
                  </a:cubicBezTo>
                  <a:cubicBezTo>
                    <a:pt x="1" y="175"/>
                    <a:pt x="82" y="224"/>
                    <a:pt x="190" y="224"/>
                  </a:cubicBezTo>
                  <a:cubicBezTo>
                    <a:pt x="294" y="224"/>
                    <a:pt x="380" y="175"/>
                    <a:pt x="380" y="112"/>
                  </a:cubicBezTo>
                  <a:cubicBezTo>
                    <a:pt x="380" y="53"/>
                    <a:pt x="298" y="0"/>
                    <a:pt x="190" y="0"/>
                  </a:cubicBezTo>
                  <a:close/>
                </a:path>
              </a:pathLst>
            </a:custGeom>
            <a:solidFill>
              <a:srgbClr val="C44937"/>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1"/>
            <p:cNvSpPr/>
            <p:nvPr/>
          </p:nvSpPr>
          <p:spPr>
            <a:xfrm>
              <a:off x="6503509" y="2837447"/>
              <a:ext cx="70002" cy="40835"/>
            </a:xfrm>
            <a:custGeom>
              <a:avLst/>
              <a:gdLst/>
              <a:ahLst/>
              <a:cxnLst/>
              <a:rect l="l" t="t" r="r" b="b"/>
              <a:pathLst>
                <a:path w="384" h="224" extrusionOk="0">
                  <a:moveTo>
                    <a:pt x="194" y="0"/>
                  </a:moveTo>
                  <a:cubicBezTo>
                    <a:pt x="90" y="0"/>
                    <a:pt x="1" y="53"/>
                    <a:pt x="1" y="112"/>
                  </a:cubicBezTo>
                  <a:cubicBezTo>
                    <a:pt x="1" y="175"/>
                    <a:pt x="86" y="224"/>
                    <a:pt x="194" y="224"/>
                  </a:cubicBezTo>
                  <a:cubicBezTo>
                    <a:pt x="294" y="224"/>
                    <a:pt x="384" y="175"/>
                    <a:pt x="384" y="112"/>
                  </a:cubicBezTo>
                  <a:cubicBezTo>
                    <a:pt x="384" y="53"/>
                    <a:pt x="294" y="0"/>
                    <a:pt x="194" y="0"/>
                  </a:cubicBezTo>
                  <a:close/>
                </a:path>
              </a:pathLst>
            </a:custGeom>
            <a:solidFill>
              <a:srgbClr val="C44937"/>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1"/>
            <p:cNvSpPr/>
            <p:nvPr/>
          </p:nvSpPr>
          <p:spPr>
            <a:xfrm>
              <a:off x="6471060" y="2807915"/>
              <a:ext cx="35366" cy="29714"/>
            </a:xfrm>
            <a:custGeom>
              <a:avLst/>
              <a:gdLst/>
              <a:ahLst/>
              <a:cxnLst/>
              <a:rect l="l" t="t" r="r" b="b"/>
              <a:pathLst>
                <a:path w="194" h="163" extrusionOk="0">
                  <a:moveTo>
                    <a:pt x="6" y="0"/>
                  </a:moveTo>
                  <a:cubicBezTo>
                    <a:pt x="2" y="0"/>
                    <a:pt x="0" y="7"/>
                    <a:pt x="0" y="25"/>
                  </a:cubicBezTo>
                  <a:cubicBezTo>
                    <a:pt x="0" y="103"/>
                    <a:pt x="41" y="162"/>
                    <a:pt x="97" y="162"/>
                  </a:cubicBezTo>
                  <a:cubicBezTo>
                    <a:pt x="153" y="162"/>
                    <a:pt x="194" y="103"/>
                    <a:pt x="194" y="25"/>
                  </a:cubicBezTo>
                  <a:cubicBezTo>
                    <a:pt x="194" y="7"/>
                    <a:pt x="192" y="0"/>
                    <a:pt x="188" y="0"/>
                  </a:cubicBezTo>
                  <a:cubicBezTo>
                    <a:pt x="174" y="0"/>
                    <a:pt x="140" y="81"/>
                    <a:pt x="97" y="81"/>
                  </a:cubicBezTo>
                  <a:cubicBezTo>
                    <a:pt x="54" y="81"/>
                    <a:pt x="20" y="0"/>
                    <a:pt x="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1"/>
            <p:cNvSpPr/>
            <p:nvPr/>
          </p:nvSpPr>
          <p:spPr>
            <a:xfrm>
              <a:off x="6354389" y="2807915"/>
              <a:ext cx="36095" cy="29714"/>
            </a:xfrm>
            <a:custGeom>
              <a:avLst/>
              <a:gdLst/>
              <a:ahLst/>
              <a:cxnLst/>
              <a:rect l="l" t="t" r="r" b="b"/>
              <a:pathLst>
                <a:path w="198" h="163" extrusionOk="0">
                  <a:moveTo>
                    <a:pt x="7" y="0"/>
                  </a:moveTo>
                  <a:cubicBezTo>
                    <a:pt x="3" y="0"/>
                    <a:pt x="1" y="7"/>
                    <a:pt x="1" y="25"/>
                  </a:cubicBezTo>
                  <a:cubicBezTo>
                    <a:pt x="1" y="103"/>
                    <a:pt x="46" y="162"/>
                    <a:pt x="101" y="162"/>
                  </a:cubicBezTo>
                  <a:cubicBezTo>
                    <a:pt x="157" y="162"/>
                    <a:pt x="198" y="103"/>
                    <a:pt x="198" y="25"/>
                  </a:cubicBezTo>
                  <a:cubicBezTo>
                    <a:pt x="198" y="7"/>
                    <a:pt x="196" y="0"/>
                    <a:pt x="192" y="0"/>
                  </a:cubicBezTo>
                  <a:cubicBezTo>
                    <a:pt x="179" y="0"/>
                    <a:pt x="144" y="81"/>
                    <a:pt x="101" y="81"/>
                  </a:cubicBezTo>
                  <a:cubicBezTo>
                    <a:pt x="58" y="81"/>
                    <a:pt x="22" y="0"/>
                    <a:pt x="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1"/>
            <p:cNvSpPr/>
            <p:nvPr/>
          </p:nvSpPr>
          <p:spPr>
            <a:xfrm rot="10800000">
              <a:off x="6395278" y="2819025"/>
              <a:ext cx="77700" cy="77700"/>
            </a:xfrm>
            <a:prstGeom prst="blockArc">
              <a:avLst>
                <a:gd name="adj1" fmla="val 10800000"/>
                <a:gd name="adj2" fmla="val 0"/>
                <a:gd name="adj3"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8808387-ECA1-A6D4-8578-277D08F26B63}"/>
              </a:ext>
            </a:extLst>
          </p:cNvPr>
          <p:cNvPicPr>
            <a:picLocks noChangeAspect="1"/>
          </p:cNvPicPr>
          <p:nvPr/>
        </p:nvPicPr>
        <p:blipFill>
          <a:blip r:embed="rId3"/>
          <a:stretch>
            <a:fillRect/>
          </a:stretch>
        </p:blipFill>
        <p:spPr>
          <a:xfrm>
            <a:off x="1791630" y="3117122"/>
            <a:ext cx="5337717" cy="1828800"/>
          </a:xfrm>
          <a:prstGeom prst="roundRect">
            <a:avLst>
              <a:gd name="adj" fmla="val 4167"/>
            </a:avLst>
          </a:prstGeom>
          <a:solidFill>
            <a:srgbClr val="FFFFFF"/>
          </a:solidFill>
          <a:ln w="6350" cap="sq">
            <a:solidFill>
              <a:schemeClr val="tx1"/>
            </a:solidFill>
            <a:miter lim="800000"/>
          </a:ln>
          <a:effectLst>
            <a:glow rad="63500">
              <a:schemeClr val="accent2">
                <a:satMod val="175000"/>
                <a:alpha val="40000"/>
              </a:schemeClr>
            </a:glow>
            <a:outerShdw blurRad="63500" sx="102000" sy="102000" algn="ctr" rotWithShape="0">
              <a:prstClr val="black">
                <a:alpha val="40000"/>
              </a:prstClr>
            </a:outerShdw>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aphicFrame>
        <p:nvGraphicFramePr>
          <p:cNvPr id="8" name="Table 7">
            <a:extLst>
              <a:ext uri="{FF2B5EF4-FFF2-40B4-BE49-F238E27FC236}">
                <a16:creationId xmlns:a16="http://schemas.microsoft.com/office/drawing/2014/main" id="{BE6B3EF7-FE32-99B0-DDF4-FAFA3BB68299}"/>
              </a:ext>
            </a:extLst>
          </p:cNvPr>
          <p:cNvGraphicFramePr>
            <a:graphicFrameLocks noGrp="1"/>
          </p:cNvGraphicFramePr>
          <p:nvPr>
            <p:extLst>
              <p:ext uri="{D42A27DB-BD31-4B8C-83A1-F6EECF244321}">
                <p14:modId xmlns:p14="http://schemas.microsoft.com/office/powerpoint/2010/main" val="1031446259"/>
              </p:ext>
            </p:extLst>
          </p:nvPr>
        </p:nvGraphicFramePr>
        <p:xfrm>
          <a:off x="682678" y="864631"/>
          <a:ext cx="7778644" cy="1828800"/>
        </p:xfrm>
        <a:graphic>
          <a:graphicData uri="http://schemas.openxmlformats.org/drawingml/2006/table">
            <a:tbl>
              <a:tblPr firstRow="1" bandRow="1">
                <a:effectLst>
                  <a:innerShdw blurRad="114300">
                    <a:prstClr val="black"/>
                  </a:innerShdw>
                </a:effectLst>
                <a:tableStyleId>{775DCB02-9BB8-47FD-8907-85C794F793BA}</a:tableStyleId>
              </a:tblPr>
              <a:tblGrid>
                <a:gridCol w="3889322">
                  <a:extLst>
                    <a:ext uri="{9D8B030D-6E8A-4147-A177-3AD203B41FA5}">
                      <a16:colId xmlns:a16="http://schemas.microsoft.com/office/drawing/2014/main" val="3652728363"/>
                    </a:ext>
                  </a:extLst>
                </a:gridCol>
                <a:gridCol w="3889322">
                  <a:extLst>
                    <a:ext uri="{9D8B030D-6E8A-4147-A177-3AD203B41FA5}">
                      <a16:colId xmlns:a16="http://schemas.microsoft.com/office/drawing/2014/main" val="4051637850"/>
                    </a:ext>
                  </a:extLst>
                </a:gridCol>
              </a:tblGrid>
              <a:tr h="285490">
                <a:tc>
                  <a:txBody>
                    <a:bodyPr/>
                    <a:lstStyle/>
                    <a:p>
                      <a:r>
                        <a:rPr lang="en-IN" b="1"/>
                        <a:t>KPI</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b="1"/>
                        <a:t>Description</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8916528"/>
                  </a:ext>
                </a:extLst>
              </a:tr>
              <a:tr h="285490">
                <a:tc>
                  <a:txBody>
                    <a:bodyPr/>
                    <a:lstStyle/>
                    <a:p>
                      <a:r>
                        <a:rPr lang="en-IN"/>
                        <a:t>Unique Countries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Number of countries represented in the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0904882"/>
                  </a:ext>
                </a:extLst>
              </a:tr>
              <a:tr h="285490">
                <a:tc>
                  <a:txBody>
                    <a:bodyPr/>
                    <a:lstStyle/>
                    <a:p>
                      <a:r>
                        <a:rPr lang="en-IN"/>
                        <a:t>Unique Platforms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Different social media platforms used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3921828"/>
                  </a:ext>
                </a:extLst>
              </a:tr>
              <a:tr h="285490">
                <a:tc>
                  <a:txBody>
                    <a:bodyPr/>
                    <a:lstStyle/>
                    <a:p>
                      <a:r>
                        <a:rPr lang="en-IN"/>
                        <a:t>Total Males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Count of male students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4901116"/>
                  </a:ext>
                </a:extLst>
              </a:tr>
              <a:tr h="285490">
                <a:tc>
                  <a:txBody>
                    <a:bodyPr/>
                    <a:lstStyle/>
                    <a:p>
                      <a:r>
                        <a:rPr lang="en-IN"/>
                        <a:t>Total Females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Count of female students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58779"/>
                  </a:ext>
                </a:extLst>
              </a:tr>
              <a:tr h="285490">
                <a:tc>
                  <a:txBody>
                    <a:bodyPr/>
                    <a:lstStyle/>
                    <a:p>
                      <a:r>
                        <a:rPr lang="en-IN"/>
                        <a:t>Avg Sleep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Average daily social media usage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4380308"/>
                  </a:ext>
                </a:extLst>
              </a:tr>
            </a:tbl>
          </a:graphicData>
        </a:graphic>
      </p:graphicFrame>
      <p:sp>
        <p:nvSpPr>
          <p:cNvPr id="10" name="TextBox 9">
            <a:extLst>
              <a:ext uri="{FF2B5EF4-FFF2-40B4-BE49-F238E27FC236}">
                <a16:creationId xmlns:a16="http://schemas.microsoft.com/office/drawing/2014/main" id="{D02E43AD-4CD9-9FE5-9368-ED311633A77F}"/>
              </a:ext>
            </a:extLst>
          </p:cNvPr>
          <p:cNvSpPr txBox="1"/>
          <p:nvPr/>
        </p:nvSpPr>
        <p:spPr>
          <a:xfrm>
            <a:off x="2557347" y="64321"/>
            <a:ext cx="4572000" cy="584775"/>
          </a:xfrm>
          <a:prstGeom prst="rect">
            <a:avLst/>
          </a:prstGeom>
          <a:noFill/>
        </p:spPr>
        <p:txBody>
          <a:bodyPr wrap="square">
            <a:spAutoFit/>
          </a:bodyPr>
          <a:lstStyle/>
          <a:p>
            <a:pPr algn="ctr"/>
            <a:r>
              <a:rPr lang="en-IN" sz="3200"/>
              <a:t>🔢 </a:t>
            </a:r>
            <a:r>
              <a:rPr lang="en-IN" sz="3200" b="1"/>
              <a:t>KPIs Displayed</a:t>
            </a:r>
            <a:endParaRPr lang="en-IN"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6"/>
        <p:cNvGrpSpPr/>
        <p:nvPr/>
      </p:nvGrpSpPr>
      <p:grpSpPr>
        <a:xfrm>
          <a:off x="0" y="0"/>
          <a:ext cx="0" cy="0"/>
          <a:chOff x="0" y="0"/>
          <a:chExt cx="0" cy="0"/>
        </a:xfrm>
      </p:grpSpPr>
      <p:grpSp>
        <p:nvGrpSpPr>
          <p:cNvPr id="1957" name="Google Shape;1957;p53"/>
          <p:cNvGrpSpPr/>
          <p:nvPr/>
        </p:nvGrpSpPr>
        <p:grpSpPr>
          <a:xfrm>
            <a:off x="-43587" y="-66440"/>
            <a:ext cx="1117625" cy="1177263"/>
            <a:chOff x="2291800" y="190700"/>
            <a:chExt cx="1117625" cy="1177263"/>
          </a:xfrm>
        </p:grpSpPr>
        <p:cxnSp>
          <p:nvCxnSpPr>
            <p:cNvPr id="1958" name="Google Shape;1958;p53"/>
            <p:cNvCxnSpPr/>
            <p:nvPr/>
          </p:nvCxnSpPr>
          <p:spPr>
            <a:xfrm rot="10800000" flipH="1">
              <a:off x="2291800" y="190700"/>
              <a:ext cx="858600" cy="858600"/>
            </a:xfrm>
            <a:prstGeom prst="straightConnector1">
              <a:avLst/>
            </a:prstGeom>
            <a:noFill/>
            <a:ln w="19050" cap="flat" cmpd="sng">
              <a:solidFill>
                <a:schemeClr val="dk1"/>
              </a:solidFill>
              <a:prstDash val="solid"/>
              <a:round/>
              <a:headEnd type="none" w="med" len="med"/>
              <a:tailEnd type="none" w="med" len="med"/>
            </a:ln>
          </p:spPr>
        </p:cxnSp>
        <p:cxnSp>
          <p:nvCxnSpPr>
            <p:cNvPr id="1959" name="Google Shape;1959;p53"/>
            <p:cNvCxnSpPr/>
            <p:nvPr/>
          </p:nvCxnSpPr>
          <p:spPr>
            <a:xfrm rot="10800000" flipH="1">
              <a:off x="2425000" y="350031"/>
              <a:ext cx="858600" cy="858600"/>
            </a:xfrm>
            <a:prstGeom prst="straightConnector1">
              <a:avLst/>
            </a:prstGeom>
            <a:noFill/>
            <a:ln w="19050" cap="flat" cmpd="sng">
              <a:solidFill>
                <a:schemeClr val="dk1"/>
              </a:solidFill>
              <a:prstDash val="solid"/>
              <a:round/>
              <a:headEnd type="none" w="med" len="med"/>
              <a:tailEnd type="none" w="med" len="med"/>
            </a:ln>
          </p:spPr>
        </p:cxnSp>
        <p:cxnSp>
          <p:nvCxnSpPr>
            <p:cNvPr id="1960" name="Google Shape;1960;p53"/>
            <p:cNvCxnSpPr/>
            <p:nvPr/>
          </p:nvCxnSpPr>
          <p:spPr>
            <a:xfrm rot="10800000" flipH="1">
              <a:off x="2550825" y="509363"/>
              <a:ext cx="858600" cy="858600"/>
            </a:xfrm>
            <a:prstGeom prst="straightConnector1">
              <a:avLst/>
            </a:prstGeom>
            <a:noFill/>
            <a:ln w="19050" cap="flat" cmpd="sng">
              <a:solidFill>
                <a:schemeClr val="dk1"/>
              </a:solidFill>
              <a:prstDash val="solid"/>
              <a:round/>
              <a:headEnd type="none" w="med" len="med"/>
              <a:tailEnd type="none" w="med" len="med"/>
            </a:ln>
          </p:spPr>
        </p:cxnSp>
      </p:grpSp>
      <p:grpSp>
        <p:nvGrpSpPr>
          <p:cNvPr id="1961" name="Google Shape;1961;p53"/>
          <p:cNvGrpSpPr/>
          <p:nvPr/>
        </p:nvGrpSpPr>
        <p:grpSpPr>
          <a:xfrm>
            <a:off x="7721621" y="4039696"/>
            <a:ext cx="1117625" cy="1177263"/>
            <a:chOff x="2291800" y="190700"/>
            <a:chExt cx="1117625" cy="1177263"/>
          </a:xfrm>
        </p:grpSpPr>
        <p:cxnSp>
          <p:nvCxnSpPr>
            <p:cNvPr id="1962" name="Google Shape;1962;p53"/>
            <p:cNvCxnSpPr/>
            <p:nvPr/>
          </p:nvCxnSpPr>
          <p:spPr>
            <a:xfrm rot="10800000" flipH="1">
              <a:off x="2291800" y="190700"/>
              <a:ext cx="858600" cy="858600"/>
            </a:xfrm>
            <a:prstGeom prst="straightConnector1">
              <a:avLst/>
            </a:prstGeom>
            <a:noFill/>
            <a:ln w="19050" cap="flat" cmpd="sng">
              <a:solidFill>
                <a:schemeClr val="dk1"/>
              </a:solidFill>
              <a:prstDash val="solid"/>
              <a:round/>
              <a:headEnd type="none" w="med" len="med"/>
              <a:tailEnd type="none" w="med" len="med"/>
            </a:ln>
          </p:spPr>
        </p:cxnSp>
        <p:cxnSp>
          <p:nvCxnSpPr>
            <p:cNvPr id="1963" name="Google Shape;1963;p53"/>
            <p:cNvCxnSpPr/>
            <p:nvPr/>
          </p:nvCxnSpPr>
          <p:spPr>
            <a:xfrm rot="10800000" flipH="1">
              <a:off x="2425000" y="350031"/>
              <a:ext cx="858600" cy="858600"/>
            </a:xfrm>
            <a:prstGeom prst="straightConnector1">
              <a:avLst/>
            </a:prstGeom>
            <a:noFill/>
            <a:ln w="19050" cap="flat" cmpd="sng">
              <a:solidFill>
                <a:schemeClr val="dk1"/>
              </a:solidFill>
              <a:prstDash val="solid"/>
              <a:round/>
              <a:headEnd type="none" w="med" len="med"/>
              <a:tailEnd type="none" w="med" len="med"/>
            </a:ln>
          </p:spPr>
        </p:cxnSp>
        <p:cxnSp>
          <p:nvCxnSpPr>
            <p:cNvPr id="1964" name="Google Shape;1964;p53"/>
            <p:cNvCxnSpPr/>
            <p:nvPr/>
          </p:nvCxnSpPr>
          <p:spPr>
            <a:xfrm rot="10800000" flipH="1">
              <a:off x="2550825" y="509363"/>
              <a:ext cx="858600" cy="858600"/>
            </a:xfrm>
            <a:prstGeom prst="straightConnector1">
              <a:avLst/>
            </a:prstGeom>
            <a:noFill/>
            <a:ln w="19050" cap="flat" cmpd="sng">
              <a:solidFill>
                <a:schemeClr val="dk1"/>
              </a:solidFill>
              <a:prstDash val="solid"/>
              <a:round/>
              <a:headEnd type="none" w="med" len="med"/>
              <a:tailEnd type="none" w="med" len="med"/>
            </a:ln>
          </p:spPr>
        </p:cxnSp>
      </p:grpSp>
      <p:sp>
        <p:nvSpPr>
          <p:cNvPr id="1977" name="Google Shape;1977;p53"/>
          <p:cNvSpPr/>
          <p:nvPr/>
        </p:nvSpPr>
        <p:spPr>
          <a:xfrm>
            <a:off x="1694941" y="227283"/>
            <a:ext cx="5825890" cy="1195650"/>
          </a:xfrm>
          <a:prstGeom prst="wedgeRoundRectCallout">
            <a:avLst>
              <a:gd name="adj1" fmla="val -20718"/>
              <a:gd name="adj2" fmla="val 77319"/>
              <a:gd name="adj3" fmla="val 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Perpetua Titling MT" panose="02020502060505020804" pitchFamily="18" charset="0"/>
              </a:rPr>
              <a:t>🧠 </a:t>
            </a:r>
            <a:r>
              <a:rPr lang="en-US" sz="2000" b="1">
                <a:latin typeface="Perpetua Titling MT" panose="02020502060505020804" pitchFamily="18" charset="0"/>
              </a:rPr>
              <a:t>Insights Derived from KPI Analysis</a:t>
            </a:r>
            <a:endParaRPr sz="2000">
              <a:latin typeface="Perpetua Titling MT" panose="02020502060505020804" pitchFamily="18" charset="0"/>
            </a:endParaRPr>
          </a:p>
        </p:txBody>
      </p:sp>
      <p:grpSp>
        <p:nvGrpSpPr>
          <p:cNvPr id="1979" name="Google Shape;1979;p53"/>
          <p:cNvGrpSpPr/>
          <p:nvPr/>
        </p:nvGrpSpPr>
        <p:grpSpPr>
          <a:xfrm rot="-704821" flipH="1">
            <a:off x="8646334" y="75186"/>
            <a:ext cx="446757" cy="573311"/>
            <a:chOff x="837719" y="593704"/>
            <a:chExt cx="736349" cy="736349"/>
          </a:xfrm>
        </p:grpSpPr>
        <p:sp>
          <p:nvSpPr>
            <p:cNvPr id="1980" name="Google Shape;1980;p53"/>
            <p:cNvSpPr/>
            <p:nvPr/>
          </p:nvSpPr>
          <p:spPr>
            <a:xfrm>
              <a:off x="962075" y="717428"/>
              <a:ext cx="427830" cy="424989"/>
            </a:xfrm>
            <a:custGeom>
              <a:avLst/>
              <a:gdLst/>
              <a:ahLst/>
              <a:cxnLst/>
              <a:rect l="l" t="t" r="r" b="b"/>
              <a:pathLst>
                <a:path w="2711" h="2693" extrusionOk="0">
                  <a:moveTo>
                    <a:pt x="1183" y="1"/>
                  </a:moveTo>
                  <a:lnTo>
                    <a:pt x="1" y="1183"/>
                  </a:lnTo>
                  <a:lnTo>
                    <a:pt x="1528" y="2692"/>
                  </a:lnTo>
                  <a:lnTo>
                    <a:pt x="2711" y="1510"/>
                  </a:lnTo>
                  <a:lnTo>
                    <a:pt x="1183" y="1"/>
                  </a:lnTo>
                  <a:close/>
                </a:path>
              </a:pathLst>
            </a:custGeom>
            <a:solidFill>
              <a:srgbClr val="68AAA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3"/>
            <p:cNvSpPr/>
            <p:nvPr/>
          </p:nvSpPr>
          <p:spPr>
            <a:xfrm>
              <a:off x="1144978" y="795229"/>
              <a:ext cx="179433" cy="164756"/>
            </a:xfrm>
            <a:custGeom>
              <a:avLst/>
              <a:gdLst/>
              <a:ahLst/>
              <a:cxnLst/>
              <a:rect l="l" t="t" r="r" b="b"/>
              <a:pathLst>
                <a:path w="1137" h="1044" extrusionOk="0">
                  <a:moveTo>
                    <a:pt x="103" y="1"/>
                  </a:moveTo>
                  <a:cubicBezTo>
                    <a:pt x="45" y="1"/>
                    <a:pt x="1" y="57"/>
                    <a:pt x="31" y="121"/>
                  </a:cubicBezTo>
                  <a:cubicBezTo>
                    <a:pt x="213" y="493"/>
                    <a:pt x="607" y="746"/>
                    <a:pt x="909" y="1013"/>
                  </a:cubicBezTo>
                  <a:cubicBezTo>
                    <a:pt x="932" y="1034"/>
                    <a:pt x="958" y="1043"/>
                    <a:pt x="982" y="1043"/>
                  </a:cubicBezTo>
                  <a:cubicBezTo>
                    <a:pt x="1066" y="1043"/>
                    <a:pt x="1137" y="939"/>
                    <a:pt x="1065" y="861"/>
                  </a:cubicBezTo>
                  <a:cubicBezTo>
                    <a:pt x="790" y="564"/>
                    <a:pt x="526" y="173"/>
                    <a:pt x="143" y="10"/>
                  </a:cubicBezTo>
                  <a:cubicBezTo>
                    <a:pt x="129" y="4"/>
                    <a:pt x="116" y="1"/>
                    <a:pt x="103" y="1"/>
                  </a:cubicBezTo>
                  <a:close/>
                </a:path>
              </a:pathLst>
            </a:custGeom>
            <a:solidFill>
              <a:srgbClr val="EDE7E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3"/>
            <p:cNvSpPr/>
            <p:nvPr/>
          </p:nvSpPr>
          <p:spPr>
            <a:xfrm>
              <a:off x="837719" y="593704"/>
              <a:ext cx="311048" cy="310417"/>
            </a:xfrm>
            <a:custGeom>
              <a:avLst/>
              <a:gdLst/>
              <a:ahLst/>
              <a:cxnLst/>
              <a:rect l="l" t="t" r="r" b="b"/>
              <a:pathLst>
                <a:path w="1971" h="1967" extrusionOk="0">
                  <a:moveTo>
                    <a:pt x="1904" y="0"/>
                  </a:moveTo>
                  <a:lnTo>
                    <a:pt x="1" y="1900"/>
                  </a:lnTo>
                  <a:lnTo>
                    <a:pt x="789" y="1967"/>
                  </a:lnTo>
                  <a:lnTo>
                    <a:pt x="1971" y="785"/>
                  </a:lnTo>
                  <a:lnTo>
                    <a:pt x="1904" y="0"/>
                  </a:lnTo>
                  <a:close/>
                </a:path>
              </a:pathLst>
            </a:custGeom>
            <a:solidFill>
              <a:srgbClr val="68AAA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3"/>
            <p:cNvSpPr/>
            <p:nvPr/>
          </p:nvSpPr>
          <p:spPr>
            <a:xfrm>
              <a:off x="1203210" y="955723"/>
              <a:ext cx="354447" cy="350975"/>
            </a:xfrm>
            <a:custGeom>
              <a:avLst/>
              <a:gdLst/>
              <a:ahLst/>
              <a:cxnLst/>
              <a:rect l="l" t="t" r="r" b="b"/>
              <a:pathLst>
                <a:path w="2246" h="2224" extrusionOk="0">
                  <a:moveTo>
                    <a:pt x="1183" y="0"/>
                  </a:moveTo>
                  <a:lnTo>
                    <a:pt x="0" y="1182"/>
                  </a:lnTo>
                  <a:lnTo>
                    <a:pt x="82" y="2223"/>
                  </a:lnTo>
                  <a:lnTo>
                    <a:pt x="2246" y="56"/>
                  </a:lnTo>
                  <a:lnTo>
                    <a:pt x="1183" y="0"/>
                  </a:lnTo>
                  <a:close/>
                </a:path>
              </a:pathLst>
            </a:custGeom>
            <a:solidFill>
              <a:srgbClr val="68AAA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3"/>
            <p:cNvSpPr/>
            <p:nvPr/>
          </p:nvSpPr>
          <p:spPr>
            <a:xfrm>
              <a:off x="1339875" y="1103435"/>
              <a:ext cx="234194" cy="226619"/>
            </a:xfrm>
            <a:custGeom>
              <a:avLst/>
              <a:gdLst/>
              <a:ahLst/>
              <a:cxnLst/>
              <a:rect l="l" t="t" r="r" b="b"/>
              <a:pathLst>
                <a:path w="1484" h="1436" extrusionOk="0">
                  <a:moveTo>
                    <a:pt x="506" y="1"/>
                  </a:moveTo>
                  <a:lnTo>
                    <a:pt x="1" y="503"/>
                  </a:lnTo>
                  <a:lnTo>
                    <a:pt x="1484" y="1436"/>
                  </a:lnTo>
                  <a:lnTo>
                    <a:pt x="506" y="1"/>
                  </a:lnTo>
                  <a:close/>
                </a:path>
              </a:pathLst>
            </a:custGeom>
            <a:solidFill>
              <a:srgbClr val="EDE7E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1" name="Google Shape;1991;p53"/>
          <p:cNvGrpSpPr/>
          <p:nvPr/>
        </p:nvGrpSpPr>
        <p:grpSpPr>
          <a:xfrm>
            <a:off x="-190584" y="4779738"/>
            <a:ext cx="560392" cy="394531"/>
            <a:chOff x="2981900" y="3155455"/>
            <a:chExt cx="560392" cy="394531"/>
          </a:xfrm>
        </p:grpSpPr>
        <p:sp>
          <p:nvSpPr>
            <p:cNvPr id="1992" name="Google Shape;1992;p53"/>
            <p:cNvSpPr/>
            <p:nvPr/>
          </p:nvSpPr>
          <p:spPr>
            <a:xfrm>
              <a:off x="2981900" y="3155455"/>
              <a:ext cx="560392" cy="394531"/>
            </a:xfrm>
            <a:custGeom>
              <a:avLst/>
              <a:gdLst/>
              <a:ahLst/>
              <a:cxnLst/>
              <a:rect l="l" t="t" r="r" b="b"/>
              <a:pathLst>
                <a:path w="3551" h="2500" extrusionOk="0">
                  <a:moveTo>
                    <a:pt x="692" y="0"/>
                  </a:moveTo>
                  <a:cubicBezTo>
                    <a:pt x="399" y="0"/>
                    <a:pt x="154" y="177"/>
                    <a:pt x="116" y="626"/>
                  </a:cubicBezTo>
                  <a:cubicBezTo>
                    <a:pt x="1" y="2005"/>
                    <a:pt x="1774" y="2500"/>
                    <a:pt x="1774" y="2500"/>
                  </a:cubicBezTo>
                  <a:cubicBezTo>
                    <a:pt x="1774" y="2500"/>
                    <a:pt x="3551" y="2009"/>
                    <a:pt x="3436" y="626"/>
                  </a:cubicBezTo>
                  <a:cubicBezTo>
                    <a:pt x="3398" y="177"/>
                    <a:pt x="3153" y="0"/>
                    <a:pt x="2860" y="0"/>
                  </a:cubicBezTo>
                  <a:cubicBezTo>
                    <a:pt x="2440" y="0"/>
                    <a:pt x="1921" y="365"/>
                    <a:pt x="1774" y="812"/>
                  </a:cubicBezTo>
                  <a:cubicBezTo>
                    <a:pt x="1629" y="365"/>
                    <a:pt x="1112" y="0"/>
                    <a:pt x="692" y="0"/>
                  </a:cubicBezTo>
                  <a:close/>
                </a:path>
              </a:pathLst>
            </a:custGeom>
            <a:solidFill>
              <a:srgbClr val="C44937"/>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3"/>
            <p:cNvSpPr/>
            <p:nvPr/>
          </p:nvSpPr>
          <p:spPr>
            <a:xfrm>
              <a:off x="3033346" y="3212109"/>
              <a:ext cx="185114" cy="267177"/>
            </a:xfrm>
            <a:custGeom>
              <a:avLst/>
              <a:gdLst/>
              <a:ahLst/>
              <a:cxnLst/>
              <a:rect l="l" t="t" r="r" b="b"/>
              <a:pathLst>
                <a:path w="1173" h="1693" extrusionOk="0">
                  <a:moveTo>
                    <a:pt x="410" y="0"/>
                  </a:moveTo>
                  <a:cubicBezTo>
                    <a:pt x="90" y="0"/>
                    <a:pt x="0" y="495"/>
                    <a:pt x="87" y="747"/>
                  </a:cubicBezTo>
                  <a:cubicBezTo>
                    <a:pt x="247" y="1185"/>
                    <a:pt x="675" y="1501"/>
                    <a:pt x="1076" y="1687"/>
                  </a:cubicBezTo>
                  <a:cubicBezTo>
                    <a:pt x="1083" y="1691"/>
                    <a:pt x="1090" y="1692"/>
                    <a:pt x="1097" y="1692"/>
                  </a:cubicBezTo>
                  <a:cubicBezTo>
                    <a:pt x="1140" y="1692"/>
                    <a:pt x="1173" y="1627"/>
                    <a:pt x="1125" y="1602"/>
                  </a:cubicBezTo>
                  <a:cubicBezTo>
                    <a:pt x="887" y="1453"/>
                    <a:pt x="627" y="1271"/>
                    <a:pt x="470" y="1033"/>
                  </a:cubicBezTo>
                  <a:cubicBezTo>
                    <a:pt x="377" y="895"/>
                    <a:pt x="325" y="728"/>
                    <a:pt x="322" y="561"/>
                  </a:cubicBezTo>
                  <a:cubicBezTo>
                    <a:pt x="314" y="360"/>
                    <a:pt x="433" y="282"/>
                    <a:pt x="519" y="126"/>
                  </a:cubicBezTo>
                  <a:cubicBezTo>
                    <a:pt x="545" y="85"/>
                    <a:pt x="526" y="22"/>
                    <a:pt x="474" y="7"/>
                  </a:cubicBezTo>
                  <a:cubicBezTo>
                    <a:pt x="452" y="3"/>
                    <a:pt x="430" y="0"/>
                    <a:pt x="410" y="0"/>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4" name="Google Shape;1994;p53"/>
          <p:cNvGrpSpPr/>
          <p:nvPr/>
        </p:nvGrpSpPr>
        <p:grpSpPr>
          <a:xfrm>
            <a:off x="465481" y="155781"/>
            <a:ext cx="1037575" cy="915934"/>
            <a:chOff x="5436187" y="2690334"/>
            <a:chExt cx="564022" cy="497898"/>
          </a:xfrm>
        </p:grpSpPr>
        <p:sp>
          <p:nvSpPr>
            <p:cNvPr id="1995" name="Google Shape;1995;p53"/>
            <p:cNvSpPr/>
            <p:nvPr/>
          </p:nvSpPr>
          <p:spPr>
            <a:xfrm>
              <a:off x="5436187" y="2690334"/>
              <a:ext cx="564022" cy="497898"/>
            </a:xfrm>
            <a:custGeom>
              <a:avLst/>
              <a:gdLst/>
              <a:ahLst/>
              <a:cxnLst/>
              <a:rect l="l" t="t" r="r" b="b"/>
              <a:pathLst>
                <a:path w="3574" h="3155" extrusionOk="0">
                  <a:moveTo>
                    <a:pt x="1785" y="1"/>
                  </a:moveTo>
                  <a:cubicBezTo>
                    <a:pt x="1588" y="1"/>
                    <a:pt x="1388" y="38"/>
                    <a:pt x="1194" y="117"/>
                  </a:cubicBezTo>
                  <a:cubicBezTo>
                    <a:pt x="387" y="444"/>
                    <a:pt x="1" y="1362"/>
                    <a:pt x="324" y="2169"/>
                  </a:cubicBezTo>
                  <a:cubicBezTo>
                    <a:pt x="573" y="2782"/>
                    <a:pt x="1163" y="3154"/>
                    <a:pt x="1786" y="3154"/>
                  </a:cubicBezTo>
                  <a:cubicBezTo>
                    <a:pt x="1982" y="3154"/>
                    <a:pt x="2183" y="3117"/>
                    <a:pt x="2376" y="3039"/>
                  </a:cubicBezTo>
                  <a:cubicBezTo>
                    <a:pt x="3183" y="2711"/>
                    <a:pt x="3573" y="1793"/>
                    <a:pt x="3246" y="987"/>
                  </a:cubicBezTo>
                  <a:cubicBezTo>
                    <a:pt x="2998" y="374"/>
                    <a:pt x="2408" y="1"/>
                    <a:pt x="1785" y="1"/>
                  </a:cubicBezTo>
                  <a:close/>
                </a:path>
              </a:pathLst>
            </a:custGeom>
            <a:solidFill>
              <a:srgbClr val="E2AB5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3"/>
            <p:cNvSpPr/>
            <p:nvPr/>
          </p:nvSpPr>
          <p:spPr>
            <a:xfrm>
              <a:off x="5495524" y="2718109"/>
              <a:ext cx="281064" cy="233563"/>
            </a:xfrm>
            <a:custGeom>
              <a:avLst/>
              <a:gdLst/>
              <a:ahLst/>
              <a:cxnLst/>
              <a:rect l="l" t="t" r="r" b="b"/>
              <a:pathLst>
                <a:path w="1781" h="1480" extrusionOk="0">
                  <a:moveTo>
                    <a:pt x="1447" y="1"/>
                  </a:moveTo>
                  <a:cubicBezTo>
                    <a:pt x="1328" y="1"/>
                    <a:pt x="1209" y="19"/>
                    <a:pt x="1104" y="45"/>
                  </a:cubicBezTo>
                  <a:cubicBezTo>
                    <a:pt x="889" y="93"/>
                    <a:pt x="688" y="194"/>
                    <a:pt x="521" y="331"/>
                  </a:cubicBezTo>
                  <a:cubicBezTo>
                    <a:pt x="194" y="610"/>
                    <a:pt x="0" y="1037"/>
                    <a:pt x="26" y="1469"/>
                  </a:cubicBezTo>
                  <a:cubicBezTo>
                    <a:pt x="26" y="1476"/>
                    <a:pt x="31" y="1480"/>
                    <a:pt x="36" y="1480"/>
                  </a:cubicBezTo>
                  <a:cubicBezTo>
                    <a:pt x="41" y="1480"/>
                    <a:pt x="47" y="1476"/>
                    <a:pt x="49" y="1469"/>
                  </a:cubicBezTo>
                  <a:cubicBezTo>
                    <a:pt x="67" y="1056"/>
                    <a:pt x="275" y="695"/>
                    <a:pt x="602" y="431"/>
                  </a:cubicBezTo>
                  <a:cubicBezTo>
                    <a:pt x="759" y="309"/>
                    <a:pt x="941" y="208"/>
                    <a:pt x="1141" y="164"/>
                  </a:cubicBezTo>
                  <a:cubicBezTo>
                    <a:pt x="1307" y="122"/>
                    <a:pt x="1455" y="109"/>
                    <a:pt x="1615" y="109"/>
                  </a:cubicBezTo>
                  <a:cubicBezTo>
                    <a:pt x="1657" y="109"/>
                    <a:pt x="1700" y="110"/>
                    <a:pt x="1744" y="112"/>
                  </a:cubicBezTo>
                  <a:cubicBezTo>
                    <a:pt x="1746" y="112"/>
                    <a:pt x="1748" y="112"/>
                    <a:pt x="1751" y="112"/>
                  </a:cubicBezTo>
                  <a:cubicBezTo>
                    <a:pt x="1781" y="112"/>
                    <a:pt x="1779" y="66"/>
                    <a:pt x="1747" y="52"/>
                  </a:cubicBezTo>
                  <a:cubicBezTo>
                    <a:pt x="1656" y="15"/>
                    <a:pt x="1552" y="1"/>
                    <a:pt x="1447" y="1"/>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3"/>
            <p:cNvSpPr/>
            <p:nvPr/>
          </p:nvSpPr>
          <p:spPr>
            <a:xfrm>
              <a:off x="5829295" y="2914584"/>
              <a:ext cx="61705" cy="34245"/>
            </a:xfrm>
            <a:custGeom>
              <a:avLst/>
              <a:gdLst/>
              <a:ahLst/>
              <a:cxnLst/>
              <a:rect l="l" t="t" r="r" b="b"/>
              <a:pathLst>
                <a:path w="391" h="217" extrusionOk="0">
                  <a:moveTo>
                    <a:pt x="197" y="1"/>
                  </a:moveTo>
                  <a:cubicBezTo>
                    <a:pt x="90" y="1"/>
                    <a:pt x="0" y="49"/>
                    <a:pt x="0" y="108"/>
                  </a:cubicBezTo>
                  <a:cubicBezTo>
                    <a:pt x="0" y="168"/>
                    <a:pt x="90" y="216"/>
                    <a:pt x="197" y="216"/>
                  </a:cubicBezTo>
                  <a:cubicBezTo>
                    <a:pt x="302" y="216"/>
                    <a:pt x="391" y="168"/>
                    <a:pt x="391" y="108"/>
                  </a:cubicBezTo>
                  <a:cubicBezTo>
                    <a:pt x="391" y="49"/>
                    <a:pt x="302" y="1"/>
                    <a:pt x="197" y="1"/>
                  </a:cubicBezTo>
                  <a:close/>
                </a:path>
              </a:pathLst>
            </a:custGeom>
            <a:solidFill>
              <a:srgbClr val="CF724B"/>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3"/>
            <p:cNvSpPr/>
            <p:nvPr/>
          </p:nvSpPr>
          <p:spPr>
            <a:xfrm>
              <a:off x="5543657" y="2914584"/>
              <a:ext cx="61705" cy="34245"/>
            </a:xfrm>
            <a:custGeom>
              <a:avLst/>
              <a:gdLst/>
              <a:ahLst/>
              <a:cxnLst/>
              <a:rect l="l" t="t" r="r" b="b"/>
              <a:pathLst>
                <a:path w="391" h="217" extrusionOk="0">
                  <a:moveTo>
                    <a:pt x="193" y="1"/>
                  </a:moveTo>
                  <a:cubicBezTo>
                    <a:pt x="86" y="1"/>
                    <a:pt x="0" y="49"/>
                    <a:pt x="0" y="108"/>
                  </a:cubicBezTo>
                  <a:cubicBezTo>
                    <a:pt x="0" y="168"/>
                    <a:pt x="86" y="216"/>
                    <a:pt x="193" y="216"/>
                  </a:cubicBezTo>
                  <a:cubicBezTo>
                    <a:pt x="301" y="216"/>
                    <a:pt x="390" y="168"/>
                    <a:pt x="390" y="108"/>
                  </a:cubicBezTo>
                  <a:cubicBezTo>
                    <a:pt x="390" y="49"/>
                    <a:pt x="301" y="1"/>
                    <a:pt x="193" y="1"/>
                  </a:cubicBezTo>
                  <a:close/>
                </a:path>
              </a:pathLst>
            </a:custGeom>
            <a:solidFill>
              <a:srgbClr val="CF724B"/>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3"/>
            <p:cNvSpPr/>
            <p:nvPr/>
          </p:nvSpPr>
          <p:spPr>
            <a:xfrm>
              <a:off x="5602836" y="2914742"/>
              <a:ext cx="233089" cy="127355"/>
            </a:xfrm>
            <a:custGeom>
              <a:avLst/>
              <a:gdLst/>
              <a:ahLst/>
              <a:cxnLst/>
              <a:rect l="l" t="t" r="r" b="b"/>
              <a:pathLst>
                <a:path w="1477" h="807" extrusionOk="0">
                  <a:moveTo>
                    <a:pt x="344" y="0"/>
                  </a:moveTo>
                  <a:cubicBezTo>
                    <a:pt x="310" y="0"/>
                    <a:pt x="271" y="11"/>
                    <a:pt x="227" y="37"/>
                  </a:cubicBezTo>
                  <a:cubicBezTo>
                    <a:pt x="1" y="174"/>
                    <a:pt x="172" y="806"/>
                    <a:pt x="707" y="806"/>
                  </a:cubicBezTo>
                  <a:cubicBezTo>
                    <a:pt x="1346" y="806"/>
                    <a:pt x="1476" y="137"/>
                    <a:pt x="1168" y="37"/>
                  </a:cubicBezTo>
                  <a:cubicBezTo>
                    <a:pt x="1142" y="29"/>
                    <a:pt x="1119" y="25"/>
                    <a:pt x="1097" y="25"/>
                  </a:cubicBezTo>
                  <a:cubicBezTo>
                    <a:pt x="951" y="25"/>
                    <a:pt x="891" y="186"/>
                    <a:pt x="717" y="186"/>
                  </a:cubicBezTo>
                  <a:cubicBezTo>
                    <a:pt x="714" y="186"/>
                    <a:pt x="710" y="186"/>
                    <a:pt x="707" y="185"/>
                  </a:cubicBezTo>
                  <a:cubicBezTo>
                    <a:pt x="569" y="182"/>
                    <a:pt x="489" y="0"/>
                    <a:pt x="344" y="0"/>
                  </a:cubicBezTo>
                  <a:close/>
                </a:path>
              </a:pathLst>
            </a:custGeom>
            <a:solidFill>
              <a:srgbClr val="C44937"/>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3"/>
            <p:cNvSpPr/>
            <p:nvPr/>
          </p:nvSpPr>
          <p:spPr>
            <a:xfrm>
              <a:off x="5649232" y="2914426"/>
              <a:ext cx="135088" cy="53814"/>
            </a:xfrm>
            <a:custGeom>
              <a:avLst/>
              <a:gdLst/>
              <a:ahLst/>
              <a:cxnLst/>
              <a:rect l="l" t="t" r="r" b="b"/>
              <a:pathLst>
                <a:path w="856" h="341" extrusionOk="0">
                  <a:moveTo>
                    <a:pt x="55" y="1"/>
                  </a:moveTo>
                  <a:cubicBezTo>
                    <a:pt x="49" y="1"/>
                    <a:pt x="43" y="1"/>
                    <a:pt x="37" y="2"/>
                  </a:cubicBezTo>
                  <a:cubicBezTo>
                    <a:pt x="19" y="91"/>
                    <a:pt x="0" y="225"/>
                    <a:pt x="56" y="269"/>
                  </a:cubicBezTo>
                  <a:cubicBezTo>
                    <a:pt x="107" y="302"/>
                    <a:pt x="318" y="341"/>
                    <a:pt x="505" y="341"/>
                  </a:cubicBezTo>
                  <a:cubicBezTo>
                    <a:pt x="615" y="341"/>
                    <a:pt x="717" y="327"/>
                    <a:pt x="773" y="292"/>
                  </a:cubicBezTo>
                  <a:cubicBezTo>
                    <a:pt x="855" y="239"/>
                    <a:pt x="848" y="128"/>
                    <a:pt x="829" y="31"/>
                  </a:cubicBezTo>
                  <a:cubicBezTo>
                    <a:pt x="815" y="29"/>
                    <a:pt x="801" y="29"/>
                    <a:pt x="789" y="29"/>
                  </a:cubicBezTo>
                  <a:cubicBezTo>
                    <a:pt x="650" y="29"/>
                    <a:pt x="589" y="128"/>
                    <a:pt x="421" y="128"/>
                  </a:cubicBezTo>
                  <a:cubicBezTo>
                    <a:pt x="418" y="128"/>
                    <a:pt x="416" y="128"/>
                    <a:pt x="413" y="128"/>
                  </a:cubicBezTo>
                  <a:cubicBezTo>
                    <a:pt x="274" y="124"/>
                    <a:pt x="196" y="1"/>
                    <a:pt x="55" y="1"/>
                  </a:cubicBezTo>
                  <a:close/>
                </a:path>
              </a:pathLst>
            </a:custGeom>
            <a:solidFill>
              <a:srgbClr val="EDE7E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3"/>
            <p:cNvSpPr/>
            <p:nvPr/>
          </p:nvSpPr>
          <p:spPr>
            <a:xfrm>
              <a:off x="5662646" y="2986388"/>
              <a:ext cx="126250" cy="56181"/>
            </a:xfrm>
            <a:custGeom>
              <a:avLst/>
              <a:gdLst/>
              <a:ahLst/>
              <a:cxnLst/>
              <a:rect l="l" t="t" r="r" b="b"/>
              <a:pathLst>
                <a:path w="800" h="356" extrusionOk="0">
                  <a:moveTo>
                    <a:pt x="470" y="0"/>
                  </a:moveTo>
                  <a:cubicBezTo>
                    <a:pt x="455" y="0"/>
                    <a:pt x="440" y="1"/>
                    <a:pt x="425" y="3"/>
                  </a:cubicBezTo>
                  <a:cubicBezTo>
                    <a:pt x="213" y="29"/>
                    <a:pt x="75" y="166"/>
                    <a:pt x="1" y="259"/>
                  </a:cubicBezTo>
                  <a:cubicBezTo>
                    <a:pt x="90" y="319"/>
                    <a:pt x="198" y="356"/>
                    <a:pt x="328" y="356"/>
                  </a:cubicBezTo>
                  <a:cubicBezTo>
                    <a:pt x="540" y="356"/>
                    <a:pt x="700" y="282"/>
                    <a:pt x="800" y="174"/>
                  </a:cubicBezTo>
                  <a:cubicBezTo>
                    <a:pt x="729" y="86"/>
                    <a:pt x="623" y="0"/>
                    <a:pt x="470" y="0"/>
                  </a:cubicBezTo>
                  <a:close/>
                </a:path>
              </a:pathLst>
            </a:custGeom>
            <a:solidFill>
              <a:srgbClr val="CF724B"/>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3"/>
            <p:cNvSpPr/>
            <p:nvPr/>
          </p:nvSpPr>
          <p:spPr>
            <a:xfrm>
              <a:off x="5779426" y="2835363"/>
              <a:ext cx="64703" cy="52867"/>
            </a:xfrm>
            <a:custGeom>
              <a:avLst/>
              <a:gdLst/>
              <a:ahLst/>
              <a:cxnLst/>
              <a:rect l="l" t="t" r="r" b="b"/>
              <a:pathLst>
                <a:path w="410" h="335" extrusionOk="0">
                  <a:moveTo>
                    <a:pt x="205" y="1"/>
                  </a:moveTo>
                  <a:cubicBezTo>
                    <a:pt x="93" y="1"/>
                    <a:pt x="0" y="131"/>
                    <a:pt x="0" y="291"/>
                  </a:cubicBezTo>
                  <a:cubicBezTo>
                    <a:pt x="0" y="322"/>
                    <a:pt x="4" y="334"/>
                    <a:pt x="11" y="334"/>
                  </a:cubicBezTo>
                  <a:cubicBezTo>
                    <a:pt x="38" y="334"/>
                    <a:pt x="116" y="135"/>
                    <a:pt x="205" y="135"/>
                  </a:cubicBezTo>
                  <a:cubicBezTo>
                    <a:pt x="294" y="135"/>
                    <a:pt x="371" y="334"/>
                    <a:pt x="399" y="334"/>
                  </a:cubicBezTo>
                  <a:cubicBezTo>
                    <a:pt x="406" y="334"/>
                    <a:pt x="409" y="322"/>
                    <a:pt x="409" y="291"/>
                  </a:cubicBezTo>
                  <a:cubicBezTo>
                    <a:pt x="409" y="131"/>
                    <a:pt x="316" y="8"/>
                    <a:pt x="20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3"/>
            <p:cNvSpPr/>
            <p:nvPr/>
          </p:nvSpPr>
          <p:spPr>
            <a:xfrm>
              <a:off x="5572852" y="2835363"/>
              <a:ext cx="64703" cy="52867"/>
            </a:xfrm>
            <a:custGeom>
              <a:avLst/>
              <a:gdLst/>
              <a:ahLst/>
              <a:cxnLst/>
              <a:rect l="l" t="t" r="r" b="b"/>
              <a:pathLst>
                <a:path w="410" h="335" extrusionOk="0">
                  <a:moveTo>
                    <a:pt x="205" y="1"/>
                  </a:moveTo>
                  <a:cubicBezTo>
                    <a:pt x="94" y="1"/>
                    <a:pt x="1" y="131"/>
                    <a:pt x="1" y="291"/>
                  </a:cubicBezTo>
                  <a:cubicBezTo>
                    <a:pt x="1" y="322"/>
                    <a:pt x="5" y="334"/>
                    <a:pt x="12" y="334"/>
                  </a:cubicBezTo>
                  <a:cubicBezTo>
                    <a:pt x="39" y="334"/>
                    <a:pt x="116" y="135"/>
                    <a:pt x="205" y="135"/>
                  </a:cubicBezTo>
                  <a:cubicBezTo>
                    <a:pt x="295" y="135"/>
                    <a:pt x="372" y="334"/>
                    <a:pt x="399" y="334"/>
                  </a:cubicBezTo>
                  <a:cubicBezTo>
                    <a:pt x="406" y="334"/>
                    <a:pt x="410" y="322"/>
                    <a:pt x="410" y="291"/>
                  </a:cubicBezTo>
                  <a:cubicBezTo>
                    <a:pt x="410" y="131"/>
                    <a:pt x="317" y="1"/>
                    <a:pt x="20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2" name="Google Shape;2022;p53"/>
          <p:cNvSpPr/>
          <p:nvPr/>
        </p:nvSpPr>
        <p:spPr>
          <a:xfrm>
            <a:off x="8718013" y="4662015"/>
            <a:ext cx="298400" cy="285028"/>
          </a:xfrm>
          <a:custGeom>
            <a:avLst/>
            <a:gdLst/>
            <a:ahLst/>
            <a:cxnLst/>
            <a:rect l="l" t="t" r="r" b="b"/>
            <a:pathLst>
              <a:path w="5445" h="5201" extrusionOk="0">
                <a:moveTo>
                  <a:pt x="2736" y="1864"/>
                </a:moveTo>
                <a:cubicBezTo>
                  <a:pt x="3072" y="1864"/>
                  <a:pt x="3263" y="2110"/>
                  <a:pt x="3263" y="2428"/>
                </a:cubicBezTo>
                <a:cubicBezTo>
                  <a:pt x="3263" y="2919"/>
                  <a:pt x="2909" y="3337"/>
                  <a:pt x="2482" y="3337"/>
                </a:cubicBezTo>
                <a:cubicBezTo>
                  <a:pt x="2145" y="3337"/>
                  <a:pt x="2000" y="3109"/>
                  <a:pt x="2000" y="2809"/>
                </a:cubicBezTo>
                <a:cubicBezTo>
                  <a:pt x="2000" y="2328"/>
                  <a:pt x="2282" y="1864"/>
                  <a:pt x="2736" y="1864"/>
                </a:cubicBezTo>
                <a:close/>
                <a:moveTo>
                  <a:pt x="3182" y="1"/>
                </a:moveTo>
                <a:cubicBezTo>
                  <a:pt x="1345" y="1"/>
                  <a:pt x="0" y="1364"/>
                  <a:pt x="0" y="3146"/>
                </a:cubicBezTo>
                <a:cubicBezTo>
                  <a:pt x="0" y="4400"/>
                  <a:pt x="873" y="5200"/>
                  <a:pt x="2227" y="5200"/>
                </a:cubicBezTo>
                <a:cubicBezTo>
                  <a:pt x="2672" y="5200"/>
                  <a:pt x="3100" y="5127"/>
                  <a:pt x="3491" y="4964"/>
                </a:cubicBezTo>
                <a:lnTo>
                  <a:pt x="3363" y="4418"/>
                </a:lnTo>
                <a:cubicBezTo>
                  <a:pt x="3054" y="4555"/>
                  <a:pt x="2691" y="4627"/>
                  <a:pt x="2345" y="4627"/>
                </a:cubicBezTo>
                <a:cubicBezTo>
                  <a:pt x="1264" y="4627"/>
                  <a:pt x="646" y="4064"/>
                  <a:pt x="646" y="3082"/>
                </a:cubicBezTo>
                <a:cubicBezTo>
                  <a:pt x="646" y="1655"/>
                  <a:pt x="1673" y="564"/>
                  <a:pt x="3082" y="564"/>
                </a:cubicBezTo>
                <a:cubicBezTo>
                  <a:pt x="4163" y="564"/>
                  <a:pt x="4772" y="1128"/>
                  <a:pt x="4772" y="2091"/>
                </a:cubicBezTo>
                <a:cubicBezTo>
                  <a:pt x="4772" y="2655"/>
                  <a:pt x="4572" y="3409"/>
                  <a:pt x="4118" y="3409"/>
                </a:cubicBezTo>
                <a:cubicBezTo>
                  <a:pt x="3845" y="3409"/>
                  <a:pt x="3818" y="3219"/>
                  <a:pt x="3863" y="2909"/>
                </a:cubicBezTo>
                <a:lnTo>
                  <a:pt x="4145" y="1292"/>
                </a:lnTo>
                <a:lnTo>
                  <a:pt x="3445" y="1292"/>
                </a:lnTo>
                <a:lnTo>
                  <a:pt x="3391" y="1601"/>
                </a:lnTo>
                <a:cubicBezTo>
                  <a:pt x="3263" y="1364"/>
                  <a:pt x="3036" y="1237"/>
                  <a:pt x="2682" y="1237"/>
                </a:cubicBezTo>
                <a:cubicBezTo>
                  <a:pt x="1827" y="1237"/>
                  <a:pt x="1236" y="2055"/>
                  <a:pt x="1236" y="2946"/>
                </a:cubicBezTo>
                <a:cubicBezTo>
                  <a:pt x="1236" y="3564"/>
                  <a:pt x="1591" y="3964"/>
                  <a:pt x="2209" y="3964"/>
                </a:cubicBezTo>
                <a:cubicBezTo>
                  <a:pt x="2627" y="3964"/>
                  <a:pt x="3000" y="3773"/>
                  <a:pt x="3236" y="3464"/>
                </a:cubicBezTo>
                <a:cubicBezTo>
                  <a:pt x="3309" y="3773"/>
                  <a:pt x="3554" y="3955"/>
                  <a:pt x="4009" y="3964"/>
                </a:cubicBezTo>
                <a:cubicBezTo>
                  <a:pt x="4936" y="3964"/>
                  <a:pt x="5445" y="3009"/>
                  <a:pt x="5445" y="2055"/>
                </a:cubicBezTo>
                <a:cubicBezTo>
                  <a:pt x="5445" y="837"/>
                  <a:pt x="4590" y="1"/>
                  <a:pt x="3182" y="1"/>
                </a:cubicBezTo>
                <a:close/>
              </a:path>
            </a:pathLst>
          </a:custGeom>
          <a:solidFill>
            <a:srgbClr val="68AAA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1">
            <a:extLst>
              <a:ext uri="{FF2B5EF4-FFF2-40B4-BE49-F238E27FC236}">
                <a16:creationId xmlns:a16="http://schemas.microsoft.com/office/drawing/2014/main" id="{6A59FF7D-A302-DD8E-2986-2801185A25A4}"/>
              </a:ext>
            </a:extLst>
          </p:cNvPr>
          <p:cNvSpPr>
            <a:spLocks noChangeArrowheads="1"/>
          </p:cNvSpPr>
          <p:nvPr/>
        </p:nvSpPr>
        <p:spPr bwMode="auto">
          <a:xfrm>
            <a:off x="320970" y="1590441"/>
            <a:ext cx="875828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200" b="1" i="0" u="none" strike="noStrike" cap="none" normalizeH="0" baseline="0">
                <a:ln>
                  <a:noFill/>
                </a:ln>
                <a:solidFill>
                  <a:schemeClr val="tx1"/>
                </a:solidFill>
                <a:effectLst/>
                <a:latin typeface="Times New Roman" panose="02020603050405020304" pitchFamily="18" charset="0"/>
                <a:ea typeface="PMingLiU-ExtB" panose="02020500000000000000" pitchFamily="18" charset="-120"/>
                <a:cs typeface="Times New Roman" panose="02020603050405020304" pitchFamily="18" charset="0"/>
              </a:rPr>
              <a:t>Global Participation</a:t>
            </a:r>
          </a:p>
          <a:p>
            <a:pPr marR="0" lvl="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a:ln>
                  <a:noFill/>
                </a:ln>
                <a:solidFill>
                  <a:schemeClr val="tx1"/>
                </a:solidFill>
                <a:effectLst/>
                <a:latin typeface="Times New Roman" panose="02020603050405020304" pitchFamily="18" charset="0"/>
                <a:ea typeface="PMingLiU-ExtB" panose="02020500000000000000" pitchFamily="18" charset="-120"/>
                <a:cs typeface="Times New Roman" panose="02020603050405020304" pitchFamily="18" charset="0"/>
              </a:rPr>
              <a:t>With students from over 100 countries, the dataset reflects a broad, international view of social media habits among students.</a:t>
            </a:r>
          </a:p>
          <a:p>
            <a:pPr marR="0" lvl="0"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a:ln>
                <a:noFill/>
              </a:ln>
              <a:solidFill>
                <a:schemeClr val="tx1"/>
              </a:solidFill>
              <a:effectLst/>
              <a:latin typeface="Times New Roman" panose="02020603050405020304" pitchFamily="18" charset="0"/>
              <a:ea typeface="PMingLiU-ExtB" panose="02020500000000000000" pitchFamily="18" charset="-120"/>
              <a:cs typeface="Times New Roman" panose="02020603050405020304" pitchFamily="18" charset="0"/>
            </a:endParaRP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200" b="1" i="0" u="none" strike="noStrike" cap="none" normalizeH="0" baseline="0">
                <a:ln>
                  <a:noFill/>
                </a:ln>
                <a:solidFill>
                  <a:schemeClr val="tx1"/>
                </a:solidFill>
                <a:effectLst/>
                <a:latin typeface="Times New Roman" panose="02020603050405020304" pitchFamily="18" charset="0"/>
                <a:ea typeface="PMingLiU-ExtB" panose="02020500000000000000" pitchFamily="18" charset="-120"/>
                <a:cs typeface="Times New Roman" panose="02020603050405020304" pitchFamily="18" charset="0"/>
              </a:rPr>
              <a:t>Diverse Platform Usage</a:t>
            </a:r>
          </a:p>
          <a:p>
            <a:pPr marR="0" lvl="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a:ln>
                  <a:noFill/>
                </a:ln>
                <a:solidFill>
                  <a:schemeClr val="tx1"/>
                </a:solidFill>
                <a:effectLst/>
                <a:latin typeface="Times New Roman" panose="02020603050405020304" pitchFamily="18" charset="0"/>
                <a:ea typeface="PMingLiU-ExtB" panose="02020500000000000000" pitchFamily="18" charset="-120"/>
                <a:cs typeface="Times New Roman" panose="02020603050405020304" pitchFamily="18" charset="0"/>
              </a:rPr>
              <a:t>The presence of 12 different platforms shows that social media addiction isn't limited to one app </a:t>
            </a:r>
            <a:endParaRPr lang="en-US" altLang="en-US" sz="1200" b="1">
              <a:solidFill>
                <a:schemeClr val="tx1"/>
              </a:solidFill>
              <a:latin typeface="Times New Roman" panose="02020603050405020304" pitchFamily="18" charset="0"/>
              <a:ea typeface="PMingLiU-ExtB" panose="02020500000000000000" pitchFamily="18" charset="-12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a:ln>
                  <a:noFill/>
                </a:ln>
                <a:solidFill>
                  <a:schemeClr val="tx1"/>
                </a:solidFill>
                <a:effectLst/>
                <a:latin typeface="Times New Roman" panose="02020603050405020304" pitchFamily="18" charset="0"/>
                <a:ea typeface="PMingLiU-ExtB" panose="02020500000000000000" pitchFamily="18" charset="-120"/>
                <a:cs typeface="Times New Roman" panose="02020603050405020304" pitchFamily="18" charset="0"/>
              </a:rPr>
              <a:t>it's a cross-platform issue, with platforms like Instagram, TikTok, and WhatsApp leading.</a:t>
            </a:r>
          </a:p>
          <a:p>
            <a:pPr marR="0" lvl="0"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a:ln>
                <a:noFill/>
              </a:ln>
              <a:solidFill>
                <a:schemeClr val="tx1"/>
              </a:solidFill>
              <a:effectLst/>
              <a:latin typeface="Times New Roman" panose="02020603050405020304" pitchFamily="18" charset="0"/>
              <a:ea typeface="PMingLiU-ExtB" panose="02020500000000000000" pitchFamily="18" charset="-120"/>
              <a:cs typeface="Times New Roman" panose="02020603050405020304" pitchFamily="18" charset="0"/>
            </a:endParaRP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200" b="1" i="0" u="none" strike="noStrike" cap="none" normalizeH="0" baseline="0">
                <a:ln>
                  <a:noFill/>
                </a:ln>
                <a:solidFill>
                  <a:schemeClr val="tx1"/>
                </a:solidFill>
                <a:effectLst/>
                <a:latin typeface="Times New Roman" panose="02020603050405020304" pitchFamily="18" charset="0"/>
                <a:ea typeface="PMingLiU-ExtB" panose="02020500000000000000" pitchFamily="18" charset="-120"/>
                <a:cs typeface="Times New Roman" panose="02020603050405020304" pitchFamily="18" charset="0"/>
              </a:rPr>
              <a:t>Gender Balance</a:t>
            </a:r>
          </a:p>
          <a:p>
            <a:pPr marR="0" lvl="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a:ln>
                  <a:noFill/>
                </a:ln>
                <a:solidFill>
                  <a:schemeClr val="tx1"/>
                </a:solidFill>
                <a:effectLst/>
                <a:latin typeface="Times New Roman" panose="02020603050405020304" pitchFamily="18" charset="0"/>
                <a:ea typeface="PMingLiU-ExtB" panose="02020500000000000000" pitchFamily="18" charset="-120"/>
                <a:cs typeface="Times New Roman" panose="02020603050405020304" pitchFamily="18" charset="0"/>
              </a:rPr>
              <a:t>A fairly even number of male and female students allows for unbiased </a:t>
            </a:r>
          </a:p>
          <a:p>
            <a:pPr marR="0" lvl="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a:ln>
                  <a:noFill/>
                </a:ln>
                <a:solidFill>
                  <a:schemeClr val="tx1"/>
                </a:solidFill>
                <a:effectLst/>
                <a:latin typeface="Times New Roman" panose="02020603050405020304" pitchFamily="18" charset="0"/>
                <a:ea typeface="PMingLiU-ExtB" panose="02020500000000000000" pitchFamily="18" charset="-120"/>
                <a:cs typeface="Times New Roman" panose="02020603050405020304" pitchFamily="18" charset="0"/>
              </a:rPr>
              <a:t>gender-based comparisons in mental health, sleep, and addiction scores.</a:t>
            </a:r>
          </a:p>
          <a:p>
            <a:pPr marR="0" lvl="0"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a:ln>
                <a:noFill/>
              </a:ln>
              <a:solidFill>
                <a:schemeClr val="tx1"/>
              </a:solidFill>
              <a:effectLst/>
              <a:latin typeface="Times New Roman" panose="02020603050405020304" pitchFamily="18" charset="0"/>
              <a:ea typeface="PMingLiU-ExtB" panose="02020500000000000000" pitchFamily="18" charset="-120"/>
              <a:cs typeface="Times New Roman" panose="02020603050405020304" pitchFamily="18" charset="0"/>
            </a:endParaRP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200" b="1" i="0" u="none" strike="noStrike" cap="none" normalizeH="0" baseline="0">
                <a:ln>
                  <a:noFill/>
                </a:ln>
                <a:solidFill>
                  <a:schemeClr val="tx1"/>
                </a:solidFill>
                <a:effectLst/>
                <a:latin typeface="Times New Roman" panose="02020603050405020304" pitchFamily="18" charset="0"/>
                <a:ea typeface="PMingLiU-ExtB" panose="02020500000000000000" pitchFamily="18" charset="-120"/>
                <a:cs typeface="Times New Roman" panose="02020603050405020304" pitchFamily="18" charset="0"/>
              </a:rPr>
              <a:t>High Social Media Usage</a:t>
            </a:r>
          </a:p>
          <a:p>
            <a:pPr marR="0" lvl="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a:ln>
                  <a:noFill/>
                </a:ln>
                <a:solidFill>
                  <a:schemeClr val="tx1"/>
                </a:solidFill>
                <a:effectLst/>
                <a:latin typeface="Times New Roman" panose="02020603050405020304" pitchFamily="18" charset="0"/>
                <a:ea typeface="PMingLiU-ExtB" panose="02020500000000000000" pitchFamily="18" charset="-120"/>
                <a:cs typeface="Times New Roman" panose="02020603050405020304" pitchFamily="18" charset="0"/>
              </a:rPr>
              <a:t>An average of 4.9 hours per day spent on social media suggests that it’s a major part of students’ daily lives </a:t>
            </a:r>
          </a:p>
          <a:p>
            <a:pPr marR="0" lvl="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a:ln>
                  <a:noFill/>
                </a:ln>
                <a:solidFill>
                  <a:schemeClr val="tx1"/>
                </a:solidFill>
                <a:effectLst/>
                <a:latin typeface="Times New Roman" panose="02020603050405020304" pitchFamily="18" charset="0"/>
                <a:ea typeface="PMingLiU-ExtB" panose="02020500000000000000" pitchFamily="18" charset="-120"/>
                <a:cs typeface="Times New Roman" panose="02020603050405020304" pitchFamily="18" charset="0"/>
              </a:rPr>
              <a:t>potentially affecting productivity, health, and studies.</a:t>
            </a:r>
          </a:p>
          <a:p>
            <a:pPr marR="0" lvl="0"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a:ln>
                <a:noFill/>
              </a:ln>
              <a:solidFill>
                <a:schemeClr val="tx1"/>
              </a:solidFill>
              <a:effectLst/>
              <a:latin typeface="Times New Roman" panose="02020603050405020304" pitchFamily="18" charset="0"/>
              <a:ea typeface="PMingLiU-ExtB" panose="02020500000000000000" pitchFamily="18" charset="-120"/>
              <a:cs typeface="Times New Roman" panose="02020603050405020304" pitchFamily="18" charset="0"/>
            </a:endParaRP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200" b="1" i="0" u="none" strike="noStrike" cap="none" normalizeH="0" baseline="0">
                <a:ln>
                  <a:noFill/>
                </a:ln>
                <a:solidFill>
                  <a:schemeClr val="tx1"/>
                </a:solidFill>
                <a:effectLst/>
                <a:latin typeface="Times New Roman" panose="02020603050405020304" pitchFamily="18" charset="0"/>
                <a:ea typeface="PMingLiU-ExtB" panose="02020500000000000000" pitchFamily="18" charset="-120"/>
                <a:cs typeface="Times New Roman" panose="02020603050405020304" pitchFamily="18" charset="0"/>
              </a:rPr>
              <a:t>Reduced Sleep Hours</a:t>
            </a:r>
          </a:p>
          <a:p>
            <a:pPr marR="0" lvl="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a:ln>
                  <a:noFill/>
                </a:ln>
                <a:solidFill>
                  <a:schemeClr val="tx1"/>
                </a:solidFill>
                <a:effectLst/>
                <a:latin typeface="Times New Roman" panose="02020603050405020304" pitchFamily="18" charset="0"/>
                <a:ea typeface="PMingLiU-ExtB" panose="02020500000000000000" pitchFamily="18" charset="-120"/>
                <a:cs typeface="Times New Roman" panose="02020603050405020304" pitchFamily="18" charset="0"/>
              </a:rPr>
              <a:t>With an average of 6.9 hours of sleep per night, many students fall below recommended sleep levels,</a:t>
            </a:r>
          </a:p>
          <a:p>
            <a:pPr marR="0" lvl="0"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a:ln>
                  <a:noFill/>
                </a:ln>
                <a:solidFill>
                  <a:schemeClr val="tx1"/>
                </a:solidFill>
                <a:effectLst/>
                <a:latin typeface="Times New Roman" panose="02020603050405020304" pitchFamily="18" charset="0"/>
                <a:ea typeface="PMingLiU-ExtB" panose="02020500000000000000" pitchFamily="18" charset="-120"/>
                <a:cs typeface="Times New Roman" panose="02020603050405020304" pitchFamily="18" charset="0"/>
              </a:rPr>
              <a:t>hinting that excessive screen time might be a contributing factor.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2"/>
        <p:cNvGrpSpPr/>
        <p:nvPr/>
      </p:nvGrpSpPr>
      <p:grpSpPr>
        <a:xfrm>
          <a:off x="0" y="0"/>
          <a:ext cx="0" cy="0"/>
          <a:chOff x="0" y="0"/>
          <a:chExt cx="0" cy="0"/>
        </a:xfrm>
      </p:grpSpPr>
      <p:grpSp>
        <p:nvGrpSpPr>
          <p:cNvPr id="2153" name="Google Shape;2153;p55"/>
          <p:cNvGrpSpPr/>
          <p:nvPr/>
        </p:nvGrpSpPr>
        <p:grpSpPr>
          <a:xfrm rot="8790609">
            <a:off x="-2587015" y="190911"/>
            <a:ext cx="1280406" cy="1043600"/>
            <a:chOff x="2291800" y="190700"/>
            <a:chExt cx="1117625" cy="1177263"/>
          </a:xfrm>
        </p:grpSpPr>
        <p:cxnSp>
          <p:nvCxnSpPr>
            <p:cNvPr id="2154" name="Google Shape;2154;p55"/>
            <p:cNvCxnSpPr/>
            <p:nvPr/>
          </p:nvCxnSpPr>
          <p:spPr>
            <a:xfrm rot="10800000" flipH="1">
              <a:off x="2291800" y="190700"/>
              <a:ext cx="858600" cy="858600"/>
            </a:xfrm>
            <a:prstGeom prst="straightConnector1">
              <a:avLst/>
            </a:prstGeom>
            <a:noFill/>
            <a:ln w="19050" cap="flat" cmpd="sng">
              <a:solidFill>
                <a:schemeClr val="dk1"/>
              </a:solidFill>
              <a:prstDash val="solid"/>
              <a:round/>
              <a:headEnd type="none" w="med" len="med"/>
              <a:tailEnd type="none" w="med" len="med"/>
            </a:ln>
          </p:spPr>
        </p:cxnSp>
        <p:cxnSp>
          <p:nvCxnSpPr>
            <p:cNvPr id="2155" name="Google Shape;2155;p55"/>
            <p:cNvCxnSpPr/>
            <p:nvPr/>
          </p:nvCxnSpPr>
          <p:spPr>
            <a:xfrm rot="10800000" flipH="1">
              <a:off x="2425000" y="350031"/>
              <a:ext cx="858600" cy="858600"/>
            </a:xfrm>
            <a:prstGeom prst="straightConnector1">
              <a:avLst/>
            </a:prstGeom>
            <a:noFill/>
            <a:ln w="19050" cap="flat" cmpd="sng">
              <a:solidFill>
                <a:schemeClr val="dk1"/>
              </a:solidFill>
              <a:prstDash val="solid"/>
              <a:round/>
              <a:headEnd type="none" w="med" len="med"/>
              <a:tailEnd type="none" w="med" len="med"/>
            </a:ln>
          </p:spPr>
        </p:cxnSp>
        <p:cxnSp>
          <p:nvCxnSpPr>
            <p:cNvPr id="2156" name="Google Shape;2156;p55"/>
            <p:cNvCxnSpPr/>
            <p:nvPr/>
          </p:nvCxnSpPr>
          <p:spPr>
            <a:xfrm rot="10800000" flipH="1">
              <a:off x="2550825" y="509363"/>
              <a:ext cx="858600" cy="858600"/>
            </a:xfrm>
            <a:prstGeom prst="straightConnector1">
              <a:avLst/>
            </a:prstGeom>
            <a:noFill/>
            <a:ln w="19050" cap="flat" cmpd="sng">
              <a:solidFill>
                <a:schemeClr val="dk1"/>
              </a:solidFill>
              <a:prstDash val="solid"/>
              <a:round/>
              <a:headEnd type="none" w="med" len="med"/>
              <a:tailEnd type="none" w="med" len="med"/>
            </a:ln>
          </p:spPr>
        </p:cxnSp>
      </p:grpSp>
      <p:sp>
        <p:nvSpPr>
          <p:cNvPr id="2161" name="Google Shape;2161;p55"/>
          <p:cNvSpPr txBox="1">
            <a:spLocks noGrp="1"/>
          </p:cNvSpPr>
          <p:nvPr>
            <p:ph type="title"/>
          </p:nvPr>
        </p:nvSpPr>
        <p:spPr>
          <a:xfrm>
            <a:off x="-1821179" y="437203"/>
            <a:ext cx="11246216"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a:latin typeface="Crosshatcher" panose="02000500000000000000" pitchFamily="2" charset="0"/>
              </a:rPr>
              <a:t>Exploratory Data Analysis </a:t>
            </a:r>
            <a:br>
              <a:rPr lang="en-US" b="1">
                <a:solidFill>
                  <a:schemeClr val="tx1"/>
                </a:solidFill>
                <a:latin typeface="Crosshatcher" panose="02000500000000000000" pitchFamily="2" charset="0"/>
              </a:rPr>
            </a:br>
            <a:r>
              <a:rPr lang="en-US" b="1">
                <a:latin typeface="Crosshatcher" panose="02000500000000000000" pitchFamily="2" charset="0"/>
              </a:rPr>
              <a:t>(EDA)</a:t>
            </a:r>
            <a:endParaRPr>
              <a:latin typeface="Crosshatcher" panose="02000500000000000000" pitchFamily="2" charset="0"/>
            </a:endParaRPr>
          </a:p>
        </p:txBody>
      </p:sp>
      <p:sp>
        <p:nvSpPr>
          <p:cNvPr id="2214" name="Google Shape;2214;p55"/>
          <p:cNvSpPr/>
          <p:nvPr/>
        </p:nvSpPr>
        <p:spPr>
          <a:xfrm>
            <a:off x="-2192807" y="4714321"/>
            <a:ext cx="245475" cy="286250"/>
          </a:xfrm>
          <a:custGeom>
            <a:avLst/>
            <a:gdLst/>
            <a:ahLst/>
            <a:cxnLst/>
            <a:rect l="l" t="t" r="r" b="b"/>
            <a:pathLst>
              <a:path w="9819" h="11450" extrusionOk="0">
                <a:moveTo>
                  <a:pt x="4910" y="1"/>
                </a:moveTo>
                <a:cubicBezTo>
                  <a:pt x="2192" y="1"/>
                  <a:pt x="1" y="2560"/>
                  <a:pt x="1" y="5716"/>
                </a:cubicBezTo>
                <a:cubicBezTo>
                  <a:pt x="1" y="8872"/>
                  <a:pt x="2192" y="11449"/>
                  <a:pt x="4910" y="11449"/>
                </a:cubicBezTo>
                <a:cubicBezTo>
                  <a:pt x="7610" y="11449"/>
                  <a:pt x="9819" y="8872"/>
                  <a:pt x="9819" y="5716"/>
                </a:cubicBezTo>
                <a:cubicBezTo>
                  <a:pt x="9819" y="2560"/>
                  <a:pt x="7610" y="1"/>
                  <a:pt x="4910"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5"/>
          <p:cNvSpPr/>
          <p:nvPr/>
        </p:nvSpPr>
        <p:spPr>
          <a:xfrm flipH="1">
            <a:off x="10006901" y="201140"/>
            <a:ext cx="465075" cy="440525"/>
          </a:xfrm>
          <a:custGeom>
            <a:avLst/>
            <a:gdLst/>
            <a:ahLst/>
            <a:cxnLst/>
            <a:rect l="l" t="t" r="r" b="b"/>
            <a:pathLst>
              <a:path w="18603" h="17621" extrusionOk="0">
                <a:moveTo>
                  <a:pt x="18603" y="0"/>
                </a:moveTo>
                <a:lnTo>
                  <a:pt x="0" y="6680"/>
                </a:lnTo>
                <a:lnTo>
                  <a:pt x="7154" y="9731"/>
                </a:lnTo>
                <a:lnTo>
                  <a:pt x="10204" y="17620"/>
                </a:lnTo>
                <a:lnTo>
                  <a:pt x="18603" y="0"/>
                </a:lnTo>
                <a:close/>
              </a:path>
            </a:pathLst>
          </a:custGeom>
          <a:solidFill>
            <a:srgbClr val="CF724B"/>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5"/>
          <p:cNvSpPr/>
          <p:nvPr/>
        </p:nvSpPr>
        <p:spPr>
          <a:xfrm>
            <a:off x="9681925" y="1036674"/>
            <a:ext cx="220950" cy="211300"/>
          </a:xfrm>
          <a:custGeom>
            <a:avLst/>
            <a:gdLst/>
            <a:ahLst/>
            <a:cxnLst/>
            <a:rect l="l" t="t" r="r" b="b"/>
            <a:pathLst>
              <a:path w="8838" h="8452" extrusionOk="0">
                <a:moveTo>
                  <a:pt x="4489" y="3051"/>
                </a:moveTo>
                <a:cubicBezTo>
                  <a:pt x="5033" y="3051"/>
                  <a:pt x="5331" y="3419"/>
                  <a:pt x="5313" y="3963"/>
                </a:cubicBezTo>
                <a:cubicBezTo>
                  <a:pt x="5313" y="4734"/>
                  <a:pt x="4752" y="5435"/>
                  <a:pt x="4051" y="5435"/>
                </a:cubicBezTo>
                <a:cubicBezTo>
                  <a:pt x="3525" y="5435"/>
                  <a:pt x="3279" y="5085"/>
                  <a:pt x="3279" y="4576"/>
                </a:cubicBezTo>
                <a:cubicBezTo>
                  <a:pt x="3279" y="3805"/>
                  <a:pt x="3753" y="3051"/>
                  <a:pt x="4489" y="3051"/>
                </a:cubicBezTo>
                <a:close/>
                <a:moveTo>
                  <a:pt x="5173" y="0"/>
                </a:moveTo>
                <a:cubicBezTo>
                  <a:pt x="2175" y="0"/>
                  <a:pt x="1" y="2209"/>
                  <a:pt x="1" y="5102"/>
                </a:cubicBezTo>
                <a:cubicBezTo>
                  <a:pt x="1" y="7136"/>
                  <a:pt x="1421" y="8451"/>
                  <a:pt x="3612" y="8451"/>
                </a:cubicBezTo>
                <a:cubicBezTo>
                  <a:pt x="4366" y="8451"/>
                  <a:pt x="5068" y="8328"/>
                  <a:pt x="5681" y="8065"/>
                </a:cubicBezTo>
                <a:lnTo>
                  <a:pt x="5471" y="7154"/>
                </a:lnTo>
                <a:cubicBezTo>
                  <a:pt x="4962" y="7399"/>
                  <a:pt x="4384" y="7522"/>
                  <a:pt x="3805" y="7522"/>
                </a:cubicBezTo>
                <a:cubicBezTo>
                  <a:pt x="2087" y="7522"/>
                  <a:pt x="1070" y="6645"/>
                  <a:pt x="1070" y="5015"/>
                </a:cubicBezTo>
                <a:cubicBezTo>
                  <a:pt x="1070" y="2718"/>
                  <a:pt x="2736" y="947"/>
                  <a:pt x="5015" y="947"/>
                </a:cubicBezTo>
                <a:cubicBezTo>
                  <a:pt x="6786" y="947"/>
                  <a:pt x="7785" y="1859"/>
                  <a:pt x="7785" y="3419"/>
                </a:cubicBezTo>
                <a:cubicBezTo>
                  <a:pt x="7785" y="4331"/>
                  <a:pt x="7452" y="5558"/>
                  <a:pt x="6698" y="5558"/>
                </a:cubicBezTo>
                <a:cubicBezTo>
                  <a:pt x="6260" y="5558"/>
                  <a:pt x="6225" y="5260"/>
                  <a:pt x="6312" y="4752"/>
                </a:cubicBezTo>
                <a:lnTo>
                  <a:pt x="6768" y="2122"/>
                </a:lnTo>
                <a:lnTo>
                  <a:pt x="5629" y="2122"/>
                </a:lnTo>
                <a:lnTo>
                  <a:pt x="5541" y="2630"/>
                </a:lnTo>
                <a:cubicBezTo>
                  <a:pt x="5348" y="2227"/>
                  <a:pt x="4980" y="2034"/>
                  <a:pt x="4401" y="2034"/>
                </a:cubicBezTo>
                <a:cubicBezTo>
                  <a:pt x="2999" y="2034"/>
                  <a:pt x="2052" y="3349"/>
                  <a:pt x="2052" y="4804"/>
                </a:cubicBezTo>
                <a:cubicBezTo>
                  <a:pt x="2052" y="5804"/>
                  <a:pt x="2648" y="6435"/>
                  <a:pt x="3630" y="6435"/>
                </a:cubicBezTo>
                <a:cubicBezTo>
                  <a:pt x="4296" y="6435"/>
                  <a:pt x="4927" y="6137"/>
                  <a:pt x="5296" y="5628"/>
                </a:cubicBezTo>
                <a:cubicBezTo>
                  <a:pt x="5418" y="6137"/>
                  <a:pt x="5821" y="6435"/>
                  <a:pt x="6505" y="6435"/>
                </a:cubicBezTo>
                <a:cubicBezTo>
                  <a:pt x="7996" y="6435"/>
                  <a:pt x="8837" y="4909"/>
                  <a:pt x="8837" y="3349"/>
                </a:cubicBezTo>
                <a:cubicBezTo>
                  <a:pt x="8837" y="1350"/>
                  <a:pt x="7452" y="0"/>
                  <a:pt x="5173" y="0"/>
                </a:cubicBezTo>
                <a:close/>
              </a:path>
            </a:pathLst>
          </a:custGeom>
          <a:solidFill>
            <a:srgbClr val="88BFD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5"/>
          <p:cNvSpPr/>
          <p:nvPr/>
        </p:nvSpPr>
        <p:spPr>
          <a:xfrm>
            <a:off x="9231255" y="325600"/>
            <a:ext cx="245475" cy="285825"/>
          </a:xfrm>
          <a:custGeom>
            <a:avLst/>
            <a:gdLst/>
            <a:ahLst/>
            <a:cxnLst/>
            <a:rect l="l" t="t" r="r" b="b"/>
            <a:pathLst>
              <a:path w="9819" h="11433" extrusionOk="0">
                <a:moveTo>
                  <a:pt x="4909" y="1"/>
                </a:moveTo>
                <a:cubicBezTo>
                  <a:pt x="4225" y="4472"/>
                  <a:pt x="3840" y="5015"/>
                  <a:pt x="0" y="5717"/>
                </a:cubicBezTo>
                <a:cubicBezTo>
                  <a:pt x="3840" y="6418"/>
                  <a:pt x="4208" y="6961"/>
                  <a:pt x="4909" y="11432"/>
                </a:cubicBezTo>
                <a:cubicBezTo>
                  <a:pt x="5593" y="6961"/>
                  <a:pt x="5979" y="6418"/>
                  <a:pt x="9818" y="5717"/>
                </a:cubicBezTo>
                <a:cubicBezTo>
                  <a:pt x="5979" y="5033"/>
                  <a:pt x="5593" y="4472"/>
                  <a:pt x="4909" y="1"/>
                </a:cubicBezTo>
                <a:close/>
              </a:path>
            </a:pathLst>
          </a:custGeom>
          <a:solidFill>
            <a:srgbClr val="E2AB5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5"/>
          <p:cNvSpPr/>
          <p:nvPr/>
        </p:nvSpPr>
        <p:spPr>
          <a:xfrm>
            <a:off x="9142735" y="4791517"/>
            <a:ext cx="240678" cy="228121"/>
          </a:xfrm>
          <a:custGeom>
            <a:avLst/>
            <a:gdLst/>
            <a:ahLst/>
            <a:cxnLst/>
            <a:rect l="l" t="t" r="r" b="b"/>
            <a:pathLst>
              <a:path w="1150" h="1090" extrusionOk="0">
                <a:moveTo>
                  <a:pt x="573" y="0"/>
                </a:moveTo>
                <a:lnTo>
                  <a:pt x="399" y="357"/>
                </a:lnTo>
                <a:lnTo>
                  <a:pt x="1" y="417"/>
                </a:lnTo>
                <a:lnTo>
                  <a:pt x="287" y="695"/>
                </a:lnTo>
                <a:lnTo>
                  <a:pt x="220" y="1090"/>
                </a:lnTo>
                <a:lnTo>
                  <a:pt x="573" y="904"/>
                </a:lnTo>
                <a:lnTo>
                  <a:pt x="930" y="1090"/>
                </a:lnTo>
                <a:lnTo>
                  <a:pt x="863" y="695"/>
                </a:lnTo>
                <a:lnTo>
                  <a:pt x="1149" y="417"/>
                </a:lnTo>
                <a:lnTo>
                  <a:pt x="752" y="357"/>
                </a:lnTo>
                <a:lnTo>
                  <a:pt x="573" y="0"/>
                </a:lnTo>
                <a:close/>
              </a:path>
            </a:pathLst>
          </a:custGeom>
          <a:solidFill>
            <a:srgbClr val="E2AB5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5"/>
          <p:cNvSpPr/>
          <p:nvPr/>
        </p:nvSpPr>
        <p:spPr>
          <a:xfrm>
            <a:off x="-2184743" y="184115"/>
            <a:ext cx="95015" cy="95225"/>
          </a:xfrm>
          <a:custGeom>
            <a:avLst/>
            <a:gdLst/>
            <a:ahLst/>
            <a:cxnLst/>
            <a:rect l="l" t="t" r="r" b="b"/>
            <a:pathLst>
              <a:path w="454" h="455" extrusionOk="0">
                <a:moveTo>
                  <a:pt x="227" y="1"/>
                </a:moveTo>
                <a:cubicBezTo>
                  <a:pt x="100" y="1"/>
                  <a:pt x="0" y="101"/>
                  <a:pt x="0" y="228"/>
                </a:cubicBezTo>
                <a:cubicBezTo>
                  <a:pt x="0" y="354"/>
                  <a:pt x="100" y="454"/>
                  <a:pt x="227" y="454"/>
                </a:cubicBezTo>
                <a:cubicBezTo>
                  <a:pt x="353" y="454"/>
                  <a:pt x="454" y="354"/>
                  <a:pt x="454" y="228"/>
                </a:cubicBezTo>
                <a:cubicBezTo>
                  <a:pt x="454" y="101"/>
                  <a:pt x="353" y="1"/>
                  <a:pt x="227" y="1"/>
                </a:cubicBezTo>
                <a:close/>
              </a:path>
            </a:pathLst>
          </a:custGeom>
          <a:solidFill>
            <a:srgbClr val="C44937"/>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5" name="Google Shape;2235;p55"/>
          <p:cNvGrpSpPr/>
          <p:nvPr/>
        </p:nvGrpSpPr>
        <p:grpSpPr>
          <a:xfrm rot="2009391" flipH="1">
            <a:off x="9522093" y="3755586"/>
            <a:ext cx="1117647" cy="1177286"/>
            <a:chOff x="2291800" y="190700"/>
            <a:chExt cx="1117625" cy="1177263"/>
          </a:xfrm>
        </p:grpSpPr>
        <p:cxnSp>
          <p:nvCxnSpPr>
            <p:cNvPr id="2236" name="Google Shape;2236;p55"/>
            <p:cNvCxnSpPr/>
            <p:nvPr/>
          </p:nvCxnSpPr>
          <p:spPr>
            <a:xfrm rot="10800000" flipH="1">
              <a:off x="2291800" y="190700"/>
              <a:ext cx="858600" cy="858600"/>
            </a:xfrm>
            <a:prstGeom prst="straightConnector1">
              <a:avLst/>
            </a:prstGeom>
            <a:noFill/>
            <a:ln w="19050" cap="flat" cmpd="sng">
              <a:solidFill>
                <a:schemeClr val="dk1"/>
              </a:solidFill>
              <a:prstDash val="solid"/>
              <a:round/>
              <a:headEnd type="none" w="med" len="med"/>
              <a:tailEnd type="none" w="med" len="med"/>
            </a:ln>
          </p:spPr>
        </p:cxnSp>
        <p:cxnSp>
          <p:nvCxnSpPr>
            <p:cNvPr id="2237" name="Google Shape;2237;p55"/>
            <p:cNvCxnSpPr/>
            <p:nvPr/>
          </p:nvCxnSpPr>
          <p:spPr>
            <a:xfrm rot="10800000" flipH="1">
              <a:off x="2425000" y="350031"/>
              <a:ext cx="858600" cy="858600"/>
            </a:xfrm>
            <a:prstGeom prst="straightConnector1">
              <a:avLst/>
            </a:prstGeom>
            <a:noFill/>
            <a:ln w="19050" cap="flat" cmpd="sng">
              <a:solidFill>
                <a:schemeClr val="dk1"/>
              </a:solidFill>
              <a:prstDash val="solid"/>
              <a:round/>
              <a:headEnd type="none" w="med" len="med"/>
              <a:tailEnd type="none" w="med" len="med"/>
            </a:ln>
          </p:spPr>
        </p:cxnSp>
        <p:cxnSp>
          <p:nvCxnSpPr>
            <p:cNvPr id="2238" name="Google Shape;2238;p55"/>
            <p:cNvCxnSpPr/>
            <p:nvPr/>
          </p:nvCxnSpPr>
          <p:spPr>
            <a:xfrm rot="10800000" flipH="1">
              <a:off x="2550825" y="509363"/>
              <a:ext cx="858600" cy="858600"/>
            </a:xfrm>
            <a:prstGeom prst="straightConnector1">
              <a:avLst/>
            </a:prstGeom>
            <a:noFill/>
            <a:ln w="19050" cap="flat" cmpd="sng">
              <a:solidFill>
                <a:schemeClr val="dk1"/>
              </a:solidFill>
              <a:prstDash val="solid"/>
              <a:round/>
              <a:headEnd type="none" w="med" len="med"/>
              <a:tailEnd type="none" w="med" len="med"/>
            </a:ln>
          </p:spPr>
        </p:cxnSp>
      </p:grpSp>
      <p:sp>
        <p:nvSpPr>
          <p:cNvPr id="11" name="TextBox 10">
            <a:extLst>
              <a:ext uri="{FF2B5EF4-FFF2-40B4-BE49-F238E27FC236}">
                <a16:creationId xmlns:a16="http://schemas.microsoft.com/office/drawing/2014/main" id="{0AF9CD66-8C2A-6CAA-A871-A71AC13810B0}"/>
              </a:ext>
            </a:extLst>
          </p:cNvPr>
          <p:cNvSpPr txBox="1"/>
          <p:nvPr/>
        </p:nvSpPr>
        <p:spPr>
          <a:xfrm>
            <a:off x="-1528327" y="1189406"/>
            <a:ext cx="10671062" cy="707886"/>
          </a:xfrm>
          <a:prstGeom prst="rect">
            <a:avLst/>
          </a:prstGeom>
          <a:noFill/>
        </p:spPr>
        <p:txBody>
          <a:bodyPr wrap="square">
            <a:spAutoFit/>
          </a:bodyPr>
          <a:lstStyle/>
          <a:p>
            <a:r>
              <a:rPr lang="en-US" sz="2000" b="1">
                <a:latin typeface="Gloucester MT Extra Condensed" panose="02030808020601010101" pitchFamily="18" charset="0"/>
              </a:rPr>
              <a:t>Exploratory Data Analysis (EDA)</a:t>
            </a:r>
            <a:r>
              <a:rPr lang="en-US" sz="2000">
                <a:latin typeface="Gloucester MT Extra Condensed" panose="02030808020601010101" pitchFamily="18" charset="0"/>
              </a:rPr>
              <a:t> is the process of visually and statistically examining a dataset to discover patterns, detect anomalies, test assumptions, and check relationships between variables before applying machine learning or statistical models.</a:t>
            </a:r>
          </a:p>
        </p:txBody>
      </p:sp>
      <p:sp>
        <p:nvSpPr>
          <p:cNvPr id="14" name="Rectangle 1">
            <a:extLst>
              <a:ext uri="{FF2B5EF4-FFF2-40B4-BE49-F238E27FC236}">
                <a16:creationId xmlns:a16="http://schemas.microsoft.com/office/drawing/2014/main" id="{A1A4766C-D628-9359-A2C0-5753B45D4436}"/>
              </a:ext>
            </a:extLst>
          </p:cNvPr>
          <p:cNvSpPr>
            <a:spLocks noChangeArrowheads="1"/>
          </p:cNvSpPr>
          <p:nvPr/>
        </p:nvSpPr>
        <p:spPr bwMode="auto">
          <a:xfrm>
            <a:off x="-1821180" y="2205069"/>
            <a:ext cx="110524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sng"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Charts used in this project :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a:ln>
                <a:noFill/>
              </a:ln>
              <a:solidFill>
                <a:schemeClr val="tx1"/>
              </a:solidFill>
              <a:effectLst/>
              <a:latin typeface="Constantia" panose="0203060205030603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a:ln>
                  <a:noFill/>
                </a:ln>
                <a:solidFill>
                  <a:schemeClr val="tx1"/>
                </a:solidFill>
                <a:effectLst/>
                <a:latin typeface="Constantia" panose="02030602050306030303" pitchFamily="18" charset="0"/>
              </a:rPr>
              <a:t>Bar Chart – Platforms vs Academic Performance</a:t>
            </a:r>
            <a:endParaRPr kumimoji="0" lang="en-US" altLang="en-US" sz="1600" b="0" i="0" u="none" strike="noStrike" cap="none" normalizeH="0" baseline="0">
              <a:ln>
                <a:noFill/>
              </a:ln>
              <a:solidFill>
                <a:schemeClr val="tx1"/>
              </a:solidFill>
              <a:effectLst/>
              <a:latin typeface="Constantia" panose="02030602050306030303"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a:ln>
                  <a:noFill/>
                </a:ln>
                <a:solidFill>
                  <a:schemeClr val="tx1"/>
                </a:solidFill>
                <a:effectLst/>
                <a:latin typeface="Constantia" panose="02030602050306030303" pitchFamily="18" charset="0"/>
              </a:rPr>
              <a:t>Shows the number of students per platform categorized by whether their academic performance is affected.</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a:ln>
                <a:noFill/>
              </a:ln>
              <a:solidFill>
                <a:schemeClr val="tx1"/>
              </a:solidFill>
              <a:effectLst/>
              <a:latin typeface="Constantia" panose="0203060205030603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a:ln>
                  <a:noFill/>
                </a:ln>
                <a:solidFill>
                  <a:schemeClr val="tx1"/>
                </a:solidFill>
                <a:effectLst/>
                <a:latin typeface="Constantia" panose="02030602050306030303" pitchFamily="18" charset="0"/>
              </a:rPr>
              <a:t>Stacked Bar Chart – Mental Health &amp; Sleep by Gender</a:t>
            </a:r>
            <a:endParaRPr kumimoji="0" lang="en-US" altLang="en-US" sz="1600" b="0" i="0" u="none" strike="noStrike" cap="none" normalizeH="0" baseline="0">
              <a:ln>
                <a:noFill/>
              </a:ln>
              <a:solidFill>
                <a:schemeClr val="tx1"/>
              </a:solidFill>
              <a:effectLst/>
              <a:latin typeface="Constantia" panose="02030602050306030303"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a:ln>
                  <a:noFill/>
                </a:ln>
                <a:solidFill>
                  <a:schemeClr val="tx1"/>
                </a:solidFill>
                <a:effectLst/>
                <a:latin typeface="Constantia" panose="02030602050306030303" pitchFamily="18" charset="0"/>
              </a:rPr>
              <a:t>Compares average mental health scores and sleep hours across male and female students.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a:ln>
                <a:noFill/>
              </a:ln>
              <a:solidFill>
                <a:schemeClr val="tx1"/>
              </a:solidFill>
              <a:effectLst/>
              <a:latin typeface="Constantia" panose="0203060205030603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a:ln>
                  <a:noFill/>
                </a:ln>
                <a:solidFill>
                  <a:schemeClr val="tx1"/>
                </a:solidFill>
                <a:effectLst/>
                <a:latin typeface="Constantia" panose="02030602050306030303" pitchFamily="18" charset="0"/>
              </a:rPr>
              <a:t>Pie Chart – Countries by Academic Level</a:t>
            </a:r>
            <a:endParaRPr kumimoji="0" lang="en-US" altLang="en-US" sz="1600" b="0" i="0" u="none" strike="noStrike" cap="none" normalizeH="0" baseline="0">
              <a:ln>
                <a:noFill/>
              </a:ln>
              <a:solidFill>
                <a:schemeClr val="tx1"/>
              </a:solidFill>
              <a:effectLst/>
              <a:latin typeface="Constantia" panose="02030602050306030303"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a:ln>
                  <a:noFill/>
                </a:ln>
                <a:solidFill>
                  <a:schemeClr val="tx1"/>
                </a:solidFill>
                <a:effectLst/>
                <a:latin typeface="Constantia" panose="02030602050306030303" pitchFamily="18" charset="0"/>
              </a:rPr>
              <a:t>Visualizes the percentage of countries that have students at each academic level (Undergraduate, Graduate, High School).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63"/>
        <p:cNvGrpSpPr/>
        <p:nvPr/>
      </p:nvGrpSpPr>
      <p:grpSpPr>
        <a:xfrm>
          <a:off x="0" y="0"/>
          <a:ext cx="0" cy="0"/>
          <a:chOff x="0" y="0"/>
          <a:chExt cx="0" cy="0"/>
        </a:xfrm>
      </p:grpSpPr>
      <p:sp>
        <p:nvSpPr>
          <p:cNvPr id="2665" name="Google Shape;2665;p62"/>
          <p:cNvSpPr txBox="1">
            <a:spLocks noGrp="1"/>
          </p:cNvSpPr>
          <p:nvPr>
            <p:ph type="title"/>
          </p:nvPr>
        </p:nvSpPr>
        <p:spPr>
          <a:xfrm>
            <a:off x="0" y="153501"/>
            <a:ext cx="9144000" cy="572700"/>
          </a:xfrm>
          <a:prstGeom prst="rect">
            <a:avLst/>
          </a:prstGeom>
          <a:ln/>
          <a:scene3d>
            <a:camera prst="orthographicFront"/>
            <a:lightRig rig="threePt" dir="t"/>
          </a:scene3d>
          <a:sp3d>
            <a:bevelT prst="convex"/>
          </a:sp3d>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IN">
                <a:latin typeface="Uni Ila.Sundaram-01" panose="00000400000000000000" pitchFamily="2" charset="0"/>
                <a:cs typeface="Uni Ila.Sundaram-01" panose="00000400000000000000" pitchFamily="2" charset="0"/>
              </a:rPr>
              <a:t>Platforms Affecting Academic Performance</a:t>
            </a:r>
            <a:endParaRPr>
              <a:latin typeface="Uni Ila.Sundaram-01" panose="00000400000000000000" pitchFamily="2" charset="0"/>
              <a:cs typeface="Uni Ila.Sundaram-01" panose="00000400000000000000" pitchFamily="2" charset="0"/>
            </a:endParaRPr>
          </a:p>
        </p:txBody>
      </p:sp>
      <p:sp>
        <p:nvSpPr>
          <p:cNvPr id="4" name="TextBox 3">
            <a:extLst>
              <a:ext uri="{FF2B5EF4-FFF2-40B4-BE49-F238E27FC236}">
                <a16:creationId xmlns:a16="http://schemas.microsoft.com/office/drawing/2014/main" id="{35C82456-E66D-2BB7-D155-2E51BED65E01}"/>
              </a:ext>
            </a:extLst>
          </p:cNvPr>
          <p:cNvSpPr txBox="1"/>
          <p:nvPr/>
        </p:nvSpPr>
        <p:spPr>
          <a:xfrm>
            <a:off x="304800" y="1165819"/>
            <a:ext cx="8534399" cy="523220"/>
          </a:xfrm>
          <a:prstGeom prst="rect">
            <a:avLst/>
          </a:prstGeom>
          <a:noFill/>
        </p:spPr>
        <p:txBody>
          <a:bodyPr wrap="square">
            <a:spAutoFit/>
          </a:bodyPr>
          <a:lstStyle/>
          <a:p>
            <a:r>
              <a:rPr lang="en-US">
                <a:latin typeface="Maiandra GD" panose="020E0502030308020204" pitchFamily="34" charset="0"/>
              </a:rPr>
              <a:t>This bar chart compares how different social media platforms are associated with students' self-reported academic performance.</a:t>
            </a:r>
            <a:endParaRPr lang="en-IN">
              <a:latin typeface="Maiandra GD" panose="020E0502030308020204" pitchFamily="34" charset="0"/>
            </a:endParaRPr>
          </a:p>
        </p:txBody>
      </p:sp>
      <p:sp>
        <p:nvSpPr>
          <p:cNvPr id="8" name="TextBox 7">
            <a:extLst>
              <a:ext uri="{FF2B5EF4-FFF2-40B4-BE49-F238E27FC236}">
                <a16:creationId xmlns:a16="http://schemas.microsoft.com/office/drawing/2014/main" id="{386D61D3-A306-9C0F-5D44-AC01C89A3149}"/>
              </a:ext>
            </a:extLst>
          </p:cNvPr>
          <p:cNvSpPr txBox="1"/>
          <p:nvPr/>
        </p:nvSpPr>
        <p:spPr>
          <a:xfrm>
            <a:off x="587297" y="1735132"/>
            <a:ext cx="7478752" cy="2985433"/>
          </a:xfrm>
          <a:prstGeom prst="rect">
            <a:avLst/>
          </a:prstGeom>
          <a:noFill/>
        </p:spPr>
        <p:txBody>
          <a:bodyPr wrap="square">
            <a:spAutoFit/>
          </a:bodyPr>
          <a:lstStyle/>
          <a:p>
            <a:endParaRPr lang="en-IN"/>
          </a:p>
          <a:p>
            <a:pPr marL="285750" indent="-285750">
              <a:buFont typeface="Wingdings" panose="05000000000000000000" pitchFamily="2" charset="2"/>
              <a:buChar char="q"/>
            </a:pPr>
            <a:r>
              <a:rPr lang="en-IN">
                <a:latin typeface="Bodoni MT" panose="02070603080606020203" pitchFamily="18" charset="0"/>
              </a:rPr>
              <a:t>A cross-tabulation was created between Most_Used_Platform and Affects_Academic_Performance to count the number of students reporting "Yes" or "No" for each platform.</a:t>
            </a:r>
          </a:p>
          <a:p>
            <a:pPr marL="285750" indent="-285750">
              <a:buFont typeface="Wingdings" panose="05000000000000000000" pitchFamily="2" charset="2"/>
              <a:buChar char="q"/>
            </a:pPr>
            <a:endParaRPr lang="en-IN">
              <a:latin typeface="Bodoni MT" panose="02070603080606020203" pitchFamily="18" charset="0"/>
            </a:endParaRPr>
          </a:p>
          <a:p>
            <a:pPr marL="285750" indent="-285750">
              <a:buFont typeface="Wingdings" panose="05000000000000000000" pitchFamily="2" charset="2"/>
              <a:buChar char="q"/>
            </a:pPr>
            <a:r>
              <a:rPr lang="en-IN">
                <a:latin typeface="Bodoni MT" panose="02070603080606020203" pitchFamily="18" charset="0"/>
              </a:rPr>
              <a:t>The plot visualizes which platforms are more frequently linked to academic impact.</a:t>
            </a:r>
          </a:p>
          <a:p>
            <a:pPr marL="285750" indent="-285750">
              <a:buFont typeface="Wingdings" panose="05000000000000000000" pitchFamily="2" charset="2"/>
              <a:buChar char="q"/>
            </a:pPr>
            <a:endParaRPr lang="en-IN">
              <a:latin typeface="Bodoni MT" panose="02070603080606020203" pitchFamily="18" charset="0"/>
            </a:endParaRPr>
          </a:p>
          <a:p>
            <a:pPr marL="285750" indent="-285750">
              <a:buFont typeface="Wingdings" panose="05000000000000000000" pitchFamily="2" charset="2"/>
              <a:buChar char="q"/>
            </a:pPr>
            <a:r>
              <a:rPr lang="en-IN">
                <a:latin typeface="Bodoni MT" panose="02070603080606020203" pitchFamily="18" charset="0"/>
              </a:rPr>
              <a:t>Platforms like TikTok, Instagram, and WhatsApp show a higher number of students who reported that their academic performance is affected.</a:t>
            </a:r>
          </a:p>
          <a:p>
            <a:endParaRPr lang="en-IN"/>
          </a:p>
          <a:p>
            <a:r>
              <a:rPr lang="en-IN"/>
              <a:t>📌 </a:t>
            </a:r>
            <a:r>
              <a:rPr lang="en-IN" sz="2000" b="1">
                <a:latin typeface="Modern No. 20" panose="02070704070505020303" pitchFamily="18" charset="0"/>
              </a:rPr>
              <a:t>Insight : </a:t>
            </a:r>
            <a:r>
              <a:rPr lang="en-IN">
                <a:latin typeface="Courier Screenplay" panose="02070509030505020404" pitchFamily="49" charset="2"/>
              </a:rPr>
              <a:t>Certain platforms have a stronger correlation with academic distractions, indicating a potential area for awareness or intervention.</a:t>
            </a:r>
          </a:p>
        </p:txBody>
      </p:sp>
      <p:sp>
        <p:nvSpPr>
          <p:cNvPr id="9" name="Google Shape;2040;p54">
            <a:extLst>
              <a:ext uri="{FF2B5EF4-FFF2-40B4-BE49-F238E27FC236}">
                <a16:creationId xmlns:a16="http://schemas.microsoft.com/office/drawing/2014/main" id="{05A53D41-019C-8072-7ABA-1AF83A20EA12}"/>
              </a:ext>
            </a:extLst>
          </p:cNvPr>
          <p:cNvSpPr/>
          <p:nvPr/>
        </p:nvSpPr>
        <p:spPr>
          <a:xfrm>
            <a:off x="-1205792" y="32707"/>
            <a:ext cx="254142" cy="241588"/>
          </a:xfrm>
          <a:custGeom>
            <a:avLst/>
            <a:gdLst/>
            <a:ahLst/>
            <a:cxnLst/>
            <a:rect l="l" t="t" r="r" b="b"/>
            <a:pathLst>
              <a:path w="2328" h="2213" extrusionOk="0">
                <a:moveTo>
                  <a:pt x="1168" y="1"/>
                </a:moveTo>
                <a:lnTo>
                  <a:pt x="804" y="729"/>
                </a:lnTo>
                <a:lnTo>
                  <a:pt x="1" y="848"/>
                </a:lnTo>
                <a:lnTo>
                  <a:pt x="584" y="1413"/>
                </a:lnTo>
                <a:lnTo>
                  <a:pt x="447" y="2212"/>
                </a:lnTo>
                <a:lnTo>
                  <a:pt x="1168" y="1837"/>
                </a:lnTo>
                <a:lnTo>
                  <a:pt x="1882" y="2212"/>
                </a:lnTo>
                <a:lnTo>
                  <a:pt x="1748" y="1413"/>
                </a:lnTo>
                <a:lnTo>
                  <a:pt x="2328" y="848"/>
                </a:lnTo>
                <a:lnTo>
                  <a:pt x="1525" y="729"/>
                </a:lnTo>
                <a:lnTo>
                  <a:pt x="1168" y="1"/>
                </a:lnTo>
                <a:close/>
              </a:path>
            </a:pathLst>
          </a:custGeom>
          <a:solidFill>
            <a:srgbClr val="E2AB5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31;p54">
            <a:extLst>
              <a:ext uri="{FF2B5EF4-FFF2-40B4-BE49-F238E27FC236}">
                <a16:creationId xmlns:a16="http://schemas.microsoft.com/office/drawing/2014/main" id="{30EC16EC-9C35-BF9E-31FA-5266A737A59D}"/>
              </a:ext>
            </a:extLst>
          </p:cNvPr>
          <p:cNvSpPr/>
          <p:nvPr/>
        </p:nvSpPr>
        <p:spPr>
          <a:xfrm>
            <a:off x="10009703" y="4720565"/>
            <a:ext cx="236275" cy="313400"/>
          </a:xfrm>
          <a:custGeom>
            <a:avLst/>
            <a:gdLst/>
            <a:ahLst/>
            <a:cxnLst/>
            <a:rect l="l" t="t" r="r" b="b"/>
            <a:pathLst>
              <a:path w="9451" h="12536" extrusionOk="0">
                <a:moveTo>
                  <a:pt x="0" y="0"/>
                </a:moveTo>
                <a:lnTo>
                  <a:pt x="0" y="12536"/>
                </a:lnTo>
                <a:lnTo>
                  <a:pt x="4717" y="8661"/>
                </a:lnTo>
                <a:lnTo>
                  <a:pt x="9450" y="12536"/>
                </a:lnTo>
                <a:lnTo>
                  <a:pt x="9450" y="0"/>
                </a:lnTo>
                <a:close/>
              </a:path>
            </a:pathLst>
          </a:custGeom>
          <a:solidFill>
            <a:srgbClr val="31658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2032;p54">
            <a:extLst>
              <a:ext uri="{FF2B5EF4-FFF2-40B4-BE49-F238E27FC236}">
                <a16:creationId xmlns:a16="http://schemas.microsoft.com/office/drawing/2014/main" id="{F6821345-4FE0-EFF3-0E21-07A0E0AF0BA2}"/>
              </a:ext>
            </a:extLst>
          </p:cNvPr>
          <p:cNvGrpSpPr/>
          <p:nvPr/>
        </p:nvGrpSpPr>
        <p:grpSpPr>
          <a:xfrm>
            <a:off x="10009703" y="194370"/>
            <a:ext cx="245481" cy="245481"/>
            <a:chOff x="1951050" y="2586375"/>
            <a:chExt cx="167575" cy="167575"/>
          </a:xfrm>
        </p:grpSpPr>
        <p:sp>
          <p:nvSpPr>
            <p:cNvPr id="12" name="Google Shape;2033;p54">
              <a:extLst>
                <a:ext uri="{FF2B5EF4-FFF2-40B4-BE49-F238E27FC236}">
                  <a16:creationId xmlns:a16="http://schemas.microsoft.com/office/drawing/2014/main" id="{4D893009-8A26-9843-E5D4-E79587FE3888}"/>
                </a:ext>
              </a:extLst>
            </p:cNvPr>
            <p:cNvSpPr/>
            <p:nvPr/>
          </p:nvSpPr>
          <p:spPr>
            <a:xfrm>
              <a:off x="2034825" y="2706900"/>
              <a:ext cx="25" cy="47050"/>
            </a:xfrm>
            <a:custGeom>
              <a:avLst/>
              <a:gdLst/>
              <a:ahLst/>
              <a:cxnLst/>
              <a:rect l="l" t="t" r="r" b="b"/>
              <a:pathLst>
                <a:path w="1" h="1882" fill="none" extrusionOk="0">
                  <a:moveTo>
                    <a:pt x="1" y="0"/>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34;p54">
              <a:extLst>
                <a:ext uri="{FF2B5EF4-FFF2-40B4-BE49-F238E27FC236}">
                  <a16:creationId xmlns:a16="http://schemas.microsoft.com/office/drawing/2014/main" id="{5EFBFD0C-7645-04FA-D98C-4B3CEECFDAFB}"/>
                </a:ext>
              </a:extLst>
            </p:cNvPr>
            <p:cNvSpPr/>
            <p:nvPr/>
          </p:nvSpPr>
          <p:spPr>
            <a:xfrm>
              <a:off x="2034825" y="2586375"/>
              <a:ext cx="25" cy="47075"/>
            </a:xfrm>
            <a:custGeom>
              <a:avLst/>
              <a:gdLst/>
              <a:ahLst/>
              <a:cxnLst/>
              <a:rect l="l" t="t" r="r" b="b"/>
              <a:pathLst>
                <a:path w="1" h="1883" fill="none" extrusionOk="0">
                  <a:moveTo>
                    <a:pt x="1" y="1"/>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35;p54">
              <a:extLst>
                <a:ext uri="{FF2B5EF4-FFF2-40B4-BE49-F238E27FC236}">
                  <a16:creationId xmlns:a16="http://schemas.microsoft.com/office/drawing/2014/main" id="{8F405AE4-CECF-A5C9-7D7E-2C0A0882A166}"/>
                </a:ext>
              </a:extLst>
            </p:cNvPr>
            <p:cNvSpPr/>
            <p:nvPr/>
          </p:nvSpPr>
          <p:spPr>
            <a:xfrm>
              <a:off x="1951050" y="2670150"/>
              <a:ext cx="47075" cy="25"/>
            </a:xfrm>
            <a:custGeom>
              <a:avLst/>
              <a:gdLst/>
              <a:ahLst/>
              <a:cxnLst/>
              <a:rect l="l" t="t" r="r" b="b"/>
              <a:pathLst>
                <a:path w="1883" h="1" fill="none" extrusionOk="0">
                  <a:moveTo>
                    <a:pt x="1882" y="1"/>
                  </a:moveTo>
                  <a:lnTo>
                    <a:pt x="1"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6;p54">
              <a:extLst>
                <a:ext uri="{FF2B5EF4-FFF2-40B4-BE49-F238E27FC236}">
                  <a16:creationId xmlns:a16="http://schemas.microsoft.com/office/drawing/2014/main" id="{4002239F-44ED-382B-C4D7-8F1B85775FA3}"/>
                </a:ext>
              </a:extLst>
            </p:cNvPr>
            <p:cNvSpPr/>
            <p:nvPr/>
          </p:nvSpPr>
          <p:spPr>
            <a:xfrm>
              <a:off x="2071575" y="2670150"/>
              <a:ext cx="47050" cy="25"/>
            </a:xfrm>
            <a:custGeom>
              <a:avLst/>
              <a:gdLst/>
              <a:ahLst/>
              <a:cxnLst/>
              <a:rect l="l" t="t" r="r" b="b"/>
              <a:pathLst>
                <a:path w="1882" h="1" fill="none" extrusionOk="0">
                  <a:moveTo>
                    <a:pt x="1882" y="1"/>
                  </a:moveTo>
                  <a:lnTo>
                    <a:pt x="0"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74"/>
        <p:cNvGrpSpPr/>
        <p:nvPr/>
      </p:nvGrpSpPr>
      <p:grpSpPr>
        <a:xfrm>
          <a:off x="0" y="0"/>
          <a:ext cx="0" cy="0"/>
          <a:chOff x="0" y="0"/>
          <a:chExt cx="0" cy="0"/>
        </a:xfrm>
      </p:grpSpPr>
      <p:sp>
        <p:nvSpPr>
          <p:cNvPr id="2675" name="Google Shape;2675;p63"/>
          <p:cNvSpPr/>
          <p:nvPr/>
        </p:nvSpPr>
        <p:spPr>
          <a:xfrm>
            <a:off x="0" y="25"/>
            <a:ext cx="2753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63"/>
          <p:cNvSpPr txBox="1">
            <a:spLocks noGrp="1"/>
          </p:cNvSpPr>
          <p:nvPr>
            <p:ph type="title"/>
          </p:nvPr>
        </p:nvSpPr>
        <p:spPr>
          <a:xfrm>
            <a:off x="1328733" y="255171"/>
            <a:ext cx="7115987" cy="572700"/>
          </a:xfrm>
          <a:prstGeom prst="rect">
            <a:avLst/>
          </a:prstGeom>
        </p:spPr>
        <p:txBody>
          <a:bodyPr spcFirstLastPara="1" wrap="square" lIns="91425" tIns="91425" rIns="91425" bIns="91425" anchor="ctr" anchorCtr="0">
            <a:no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a:ln>
                  <a:noFill/>
                </a:ln>
                <a:solidFill>
                  <a:schemeClr val="tx1"/>
                </a:solidFill>
                <a:effectLst/>
                <a:latin typeface="Impact" panose="020B0806030902050204" pitchFamily="34" charset="0"/>
              </a:rPr>
              <a:t>Bar Chart – Platforms vs Academic Performance</a:t>
            </a:r>
            <a:endParaRPr kumimoji="0" lang="en-US" altLang="en-US" sz="2400" b="0" i="0" u="none" strike="noStrike" cap="none" normalizeH="0" baseline="0">
              <a:ln>
                <a:noFill/>
              </a:ln>
              <a:solidFill>
                <a:schemeClr val="tx1"/>
              </a:solidFill>
              <a:effectLst/>
              <a:latin typeface="Impact" panose="020B0806030902050204" pitchFamily="34" charset="0"/>
            </a:endParaRPr>
          </a:p>
        </p:txBody>
      </p:sp>
      <p:sp>
        <p:nvSpPr>
          <p:cNvPr id="2683" name="Google Shape;2683;p63"/>
          <p:cNvSpPr/>
          <p:nvPr/>
        </p:nvSpPr>
        <p:spPr>
          <a:xfrm>
            <a:off x="71054" y="108500"/>
            <a:ext cx="789900" cy="789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63"/>
          <p:cNvSpPr/>
          <p:nvPr/>
        </p:nvSpPr>
        <p:spPr>
          <a:xfrm>
            <a:off x="71054" y="1187033"/>
            <a:ext cx="789900" cy="789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63"/>
          <p:cNvSpPr/>
          <p:nvPr/>
        </p:nvSpPr>
        <p:spPr>
          <a:xfrm>
            <a:off x="67073" y="2336894"/>
            <a:ext cx="789900" cy="789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6" name="Google Shape;2686;p63"/>
          <p:cNvGrpSpPr/>
          <p:nvPr/>
        </p:nvGrpSpPr>
        <p:grpSpPr>
          <a:xfrm>
            <a:off x="182198" y="1397815"/>
            <a:ext cx="548652" cy="420306"/>
            <a:chOff x="6198345" y="3593425"/>
            <a:chExt cx="405988" cy="309823"/>
          </a:xfrm>
        </p:grpSpPr>
        <p:sp>
          <p:nvSpPr>
            <p:cNvPr id="2687" name="Google Shape;2687;p63"/>
            <p:cNvSpPr/>
            <p:nvPr/>
          </p:nvSpPr>
          <p:spPr>
            <a:xfrm>
              <a:off x="6326293" y="3665166"/>
              <a:ext cx="271071" cy="232514"/>
            </a:xfrm>
            <a:custGeom>
              <a:avLst/>
              <a:gdLst/>
              <a:ahLst/>
              <a:cxnLst/>
              <a:rect l="l" t="t" r="r" b="b"/>
              <a:pathLst>
                <a:path w="8324" h="7140" extrusionOk="0">
                  <a:moveTo>
                    <a:pt x="1" y="0"/>
                  </a:moveTo>
                  <a:lnTo>
                    <a:pt x="1" y="5239"/>
                  </a:lnTo>
                  <a:cubicBezTo>
                    <a:pt x="1" y="5810"/>
                    <a:pt x="465" y="6275"/>
                    <a:pt x="1037" y="6275"/>
                  </a:cubicBezTo>
                  <a:lnTo>
                    <a:pt x="5025" y="6275"/>
                  </a:lnTo>
                  <a:lnTo>
                    <a:pt x="5775" y="7049"/>
                  </a:lnTo>
                  <a:cubicBezTo>
                    <a:pt x="5831" y="7110"/>
                    <a:pt x="5908" y="7140"/>
                    <a:pt x="5984" y="7140"/>
                  </a:cubicBezTo>
                  <a:cubicBezTo>
                    <a:pt x="6071" y="7140"/>
                    <a:pt x="6159" y="7101"/>
                    <a:pt x="6216" y="7025"/>
                  </a:cubicBezTo>
                  <a:lnTo>
                    <a:pt x="6811" y="6275"/>
                  </a:lnTo>
                  <a:lnTo>
                    <a:pt x="7299" y="6275"/>
                  </a:lnTo>
                  <a:cubicBezTo>
                    <a:pt x="7859" y="6275"/>
                    <a:pt x="8323" y="5810"/>
                    <a:pt x="8323" y="5239"/>
                  </a:cubicBezTo>
                  <a:lnTo>
                    <a:pt x="8323" y="1036"/>
                  </a:lnTo>
                  <a:cubicBezTo>
                    <a:pt x="8323" y="464"/>
                    <a:pt x="7859" y="0"/>
                    <a:pt x="7299" y="0"/>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63"/>
            <p:cNvSpPr/>
            <p:nvPr/>
          </p:nvSpPr>
          <p:spPr>
            <a:xfrm>
              <a:off x="6326293" y="3665166"/>
              <a:ext cx="200503" cy="204345"/>
            </a:xfrm>
            <a:custGeom>
              <a:avLst/>
              <a:gdLst/>
              <a:ahLst/>
              <a:cxnLst/>
              <a:rect l="l" t="t" r="r" b="b"/>
              <a:pathLst>
                <a:path w="6157" h="6275" extrusionOk="0">
                  <a:moveTo>
                    <a:pt x="1" y="0"/>
                  </a:moveTo>
                  <a:lnTo>
                    <a:pt x="1" y="5239"/>
                  </a:lnTo>
                  <a:cubicBezTo>
                    <a:pt x="1" y="5810"/>
                    <a:pt x="465" y="6275"/>
                    <a:pt x="1037" y="6275"/>
                  </a:cubicBezTo>
                  <a:lnTo>
                    <a:pt x="2263" y="6275"/>
                  </a:lnTo>
                  <a:cubicBezTo>
                    <a:pt x="2084" y="6096"/>
                    <a:pt x="1977" y="5834"/>
                    <a:pt x="1977" y="5560"/>
                  </a:cubicBezTo>
                  <a:cubicBezTo>
                    <a:pt x="1977" y="5167"/>
                    <a:pt x="2299" y="4846"/>
                    <a:pt x="2692" y="4846"/>
                  </a:cubicBezTo>
                  <a:lnTo>
                    <a:pt x="4525" y="4846"/>
                  </a:lnTo>
                  <a:cubicBezTo>
                    <a:pt x="5418" y="4846"/>
                    <a:pt x="6156" y="4108"/>
                    <a:pt x="6156" y="3215"/>
                  </a:cubicBezTo>
                  <a:lnTo>
                    <a:pt x="6156" y="0"/>
                  </a:ln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63"/>
            <p:cNvSpPr/>
            <p:nvPr/>
          </p:nvSpPr>
          <p:spPr>
            <a:xfrm>
              <a:off x="6204175" y="3599254"/>
              <a:ext cx="302073" cy="232514"/>
            </a:xfrm>
            <a:custGeom>
              <a:avLst/>
              <a:gdLst/>
              <a:ahLst/>
              <a:cxnLst/>
              <a:rect l="l" t="t" r="r" b="b"/>
              <a:pathLst>
                <a:path w="9276" h="7140" extrusionOk="0">
                  <a:moveTo>
                    <a:pt x="1036" y="0"/>
                  </a:moveTo>
                  <a:cubicBezTo>
                    <a:pt x="465" y="0"/>
                    <a:pt x="0" y="464"/>
                    <a:pt x="0" y="1036"/>
                  </a:cubicBezTo>
                  <a:lnTo>
                    <a:pt x="0" y="5239"/>
                  </a:lnTo>
                  <a:cubicBezTo>
                    <a:pt x="0" y="5810"/>
                    <a:pt x="465" y="6275"/>
                    <a:pt x="1036" y="6275"/>
                  </a:cubicBezTo>
                  <a:lnTo>
                    <a:pt x="1524" y="6275"/>
                  </a:lnTo>
                  <a:lnTo>
                    <a:pt x="2120" y="7025"/>
                  </a:lnTo>
                  <a:cubicBezTo>
                    <a:pt x="2177" y="7101"/>
                    <a:pt x="2261" y="7140"/>
                    <a:pt x="2345" y="7140"/>
                  </a:cubicBezTo>
                  <a:cubicBezTo>
                    <a:pt x="2419" y="7140"/>
                    <a:pt x="2493" y="7110"/>
                    <a:pt x="2548" y="7049"/>
                  </a:cubicBezTo>
                  <a:lnTo>
                    <a:pt x="3310" y="6275"/>
                  </a:lnTo>
                  <a:lnTo>
                    <a:pt x="8228" y="6275"/>
                  </a:lnTo>
                  <a:cubicBezTo>
                    <a:pt x="8799" y="6275"/>
                    <a:pt x="9263" y="5810"/>
                    <a:pt x="9263" y="5239"/>
                  </a:cubicBezTo>
                  <a:lnTo>
                    <a:pt x="9263" y="1036"/>
                  </a:lnTo>
                  <a:cubicBezTo>
                    <a:pt x="9275" y="464"/>
                    <a:pt x="8811" y="0"/>
                    <a:pt x="8251" y="0"/>
                  </a:cubicBezTo>
                  <a:close/>
                </a:path>
              </a:pathLst>
            </a:custGeom>
            <a:solidFill>
              <a:srgbClr val="68A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3"/>
            <p:cNvSpPr/>
            <p:nvPr/>
          </p:nvSpPr>
          <p:spPr>
            <a:xfrm>
              <a:off x="6204956" y="3599254"/>
              <a:ext cx="107432" cy="232514"/>
            </a:xfrm>
            <a:custGeom>
              <a:avLst/>
              <a:gdLst/>
              <a:ahLst/>
              <a:cxnLst/>
              <a:rect l="l" t="t" r="r" b="b"/>
              <a:pathLst>
                <a:path w="3299" h="7140" extrusionOk="0">
                  <a:moveTo>
                    <a:pt x="1024" y="0"/>
                  </a:moveTo>
                  <a:cubicBezTo>
                    <a:pt x="453" y="0"/>
                    <a:pt x="0" y="464"/>
                    <a:pt x="0" y="1036"/>
                  </a:cubicBezTo>
                  <a:lnTo>
                    <a:pt x="0" y="5239"/>
                  </a:lnTo>
                  <a:cubicBezTo>
                    <a:pt x="0" y="5810"/>
                    <a:pt x="453" y="6275"/>
                    <a:pt x="1024" y="6275"/>
                  </a:cubicBezTo>
                  <a:lnTo>
                    <a:pt x="1512" y="6275"/>
                  </a:lnTo>
                  <a:lnTo>
                    <a:pt x="2108" y="7025"/>
                  </a:lnTo>
                  <a:cubicBezTo>
                    <a:pt x="2165" y="7101"/>
                    <a:pt x="2249" y="7140"/>
                    <a:pt x="2333" y="7140"/>
                  </a:cubicBezTo>
                  <a:cubicBezTo>
                    <a:pt x="2407" y="7140"/>
                    <a:pt x="2481" y="7110"/>
                    <a:pt x="2536" y="7049"/>
                  </a:cubicBezTo>
                  <a:lnTo>
                    <a:pt x="3298" y="6275"/>
                  </a:lnTo>
                  <a:lnTo>
                    <a:pt x="3227" y="6275"/>
                  </a:lnTo>
                  <a:cubicBezTo>
                    <a:pt x="2679" y="6251"/>
                    <a:pt x="2215" y="5798"/>
                    <a:pt x="2215" y="5239"/>
                  </a:cubicBezTo>
                  <a:lnTo>
                    <a:pt x="2215" y="1036"/>
                  </a:lnTo>
                  <a:cubicBezTo>
                    <a:pt x="2215" y="464"/>
                    <a:pt x="2679" y="0"/>
                    <a:pt x="3239" y="0"/>
                  </a:cubicBez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3"/>
            <p:cNvSpPr/>
            <p:nvPr/>
          </p:nvSpPr>
          <p:spPr>
            <a:xfrm>
              <a:off x="6341436" y="3689980"/>
              <a:ext cx="27941" cy="28332"/>
            </a:xfrm>
            <a:custGeom>
              <a:avLst/>
              <a:gdLst/>
              <a:ahLst/>
              <a:cxnLst/>
              <a:rect l="l" t="t" r="r" b="b"/>
              <a:pathLst>
                <a:path w="858" h="870" extrusionOk="0">
                  <a:moveTo>
                    <a:pt x="429" y="0"/>
                  </a:moveTo>
                  <a:cubicBezTo>
                    <a:pt x="191" y="0"/>
                    <a:pt x="0" y="191"/>
                    <a:pt x="0" y="429"/>
                  </a:cubicBezTo>
                  <a:cubicBezTo>
                    <a:pt x="0" y="667"/>
                    <a:pt x="191" y="869"/>
                    <a:pt x="429" y="869"/>
                  </a:cubicBezTo>
                  <a:cubicBezTo>
                    <a:pt x="667" y="869"/>
                    <a:pt x="857" y="667"/>
                    <a:pt x="857" y="429"/>
                  </a:cubicBezTo>
                  <a:cubicBezTo>
                    <a:pt x="857" y="191"/>
                    <a:pt x="667" y="0"/>
                    <a:pt x="429" y="0"/>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63"/>
            <p:cNvSpPr/>
            <p:nvPr/>
          </p:nvSpPr>
          <p:spPr>
            <a:xfrm>
              <a:off x="6255367" y="3689980"/>
              <a:ext cx="27941" cy="28332"/>
            </a:xfrm>
            <a:custGeom>
              <a:avLst/>
              <a:gdLst/>
              <a:ahLst/>
              <a:cxnLst/>
              <a:rect l="l" t="t" r="r" b="b"/>
              <a:pathLst>
                <a:path w="858" h="870" extrusionOk="0">
                  <a:moveTo>
                    <a:pt x="429" y="0"/>
                  </a:moveTo>
                  <a:cubicBezTo>
                    <a:pt x="191" y="0"/>
                    <a:pt x="0" y="191"/>
                    <a:pt x="0" y="429"/>
                  </a:cubicBezTo>
                  <a:cubicBezTo>
                    <a:pt x="0" y="667"/>
                    <a:pt x="191" y="869"/>
                    <a:pt x="429" y="869"/>
                  </a:cubicBezTo>
                  <a:cubicBezTo>
                    <a:pt x="667" y="869"/>
                    <a:pt x="857" y="667"/>
                    <a:pt x="857" y="429"/>
                  </a:cubicBezTo>
                  <a:cubicBezTo>
                    <a:pt x="857" y="191"/>
                    <a:pt x="667" y="0"/>
                    <a:pt x="429" y="0"/>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63"/>
            <p:cNvSpPr/>
            <p:nvPr/>
          </p:nvSpPr>
          <p:spPr>
            <a:xfrm>
              <a:off x="6427896" y="3689980"/>
              <a:ext cx="27941" cy="28332"/>
            </a:xfrm>
            <a:custGeom>
              <a:avLst/>
              <a:gdLst/>
              <a:ahLst/>
              <a:cxnLst/>
              <a:rect l="l" t="t" r="r" b="b"/>
              <a:pathLst>
                <a:path w="858" h="870" extrusionOk="0">
                  <a:moveTo>
                    <a:pt x="429" y="0"/>
                  </a:moveTo>
                  <a:cubicBezTo>
                    <a:pt x="191" y="0"/>
                    <a:pt x="0" y="191"/>
                    <a:pt x="0" y="429"/>
                  </a:cubicBezTo>
                  <a:cubicBezTo>
                    <a:pt x="0" y="667"/>
                    <a:pt x="191" y="869"/>
                    <a:pt x="429" y="869"/>
                  </a:cubicBezTo>
                  <a:cubicBezTo>
                    <a:pt x="667" y="869"/>
                    <a:pt x="858" y="667"/>
                    <a:pt x="858" y="429"/>
                  </a:cubicBezTo>
                  <a:cubicBezTo>
                    <a:pt x="858" y="191"/>
                    <a:pt x="667" y="0"/>
                    <a:pt x="429" y="0"/>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63"/>
            <p:cNvSpPr/>
            <p:nvPr/>
          </p:nvSpPr>
          <p:spPr>
            <a:xfrm>
              <a:off x="6198345" y="3593425"/>
              <a:ext cx="313699" cy="243912"/>
            </a:xfrm>
            <a:custGeom>
              <a:avLst/>
              <a:gdLst/>
              <a:ahLst/>
              <a:cxnLst/>
              <a:rect l="l" t="t" r="r" b="b"/>
              <a:pathLst>
                <a:path w="9633" h="7490" extrusionOk="0">
                  <a:moveTo>
                    <a:pt x="1215" y="0"/>
                  </a:moveTo>
                  <a:cubicBezTo>
                    <a:pt x="537" y="0"/>
                    <a:pt x="1" y="536"/>
                    <a:pt x="1" y="1215"/>
                  </a:cubicBezTo>
                  <a:lnTo>
                    <a:pt x="1" y="5418"/>
                  </a:lnTo>
                  <a:cubicBezTo>
                    <a:pt x="1" y="6096"/>
                    <a:pt x="537" y="6632"/>
                    <a:pt x="1215" y="6632"/>
                  </a:cubicBezTo>
                  <a:lnTo>
                    <a:pt x="1608" y="6632"/>
                  </a:lnTo>
                  <a:lnTo>
                    <a:pt x="2168" y="7311"/>
                  </a:lnTo>
                  <a:cubicBezTo>
                    <a:pt x="2251" y="7418"/>
                    <a:pt x="2370" y="7478"/>
                    <a:pt x="2501" y="7490"/>
                  </a:cubicBezTo>
                  <a:lnTo>
                    <a:pt x="2537" y="7490"/>
                  </a:lnTo>
                  <a:cubicBezTo>
                    <a:pt x="2668" y="7490"/>
                    <a:pt x="2787" y="7442"/>
                    <a:pt x="2882" y="7347"/>
                  </a:cubicBezTo>
                  <a:lnTo>
                    <a:pt x="3573" y="6632"/>
                  </a:lnTo>
                  <a:lnTo>
                    <a:pt x="5359" y="6632"/>
                  </a:lnTo>
                  <a:cubicBezTo>
                    <a:pt x="5466" y="6608"/>
                    <a:pt x="5537" y="6537"/>
                    <a:pt x="5537" y="6430"/>
                  </a:cubicBezTo>
                  <a:cubicBezTo>
                    <a:pt x="5537" y="6335"/>
                    <a:pt x="5466" y="6251"/>
                    <a:pt x="5359" y="6251"/>
                  </a:cubicBezTo>
                  <a:lnTo>
                    <a:pt x="3501" y="6251"/>
                  </a:lnTo>
                  <a:cubicBezTo>
                    <a:pt x="3454" y="6251"/>
                    <a:pt x="3418" y="6275"/>
                    <a:pt x="3370" y="6311"/>
                  </a:cubicBezTo>
                  <a:lnTo>
                    <a:pt x="2608" y="7085"/>
                  </a:lnTo>
                  <a:cubicBezTo>
                    <a:pt x="2584" y="7120"/>
                    <a:pt x="2549" y="7120"/>
                    <a:pt x="2525" y="7120"/>
                  </a:cubicBezTo>
                  <a:cubicBezTo>
                    <a:pt x="2501" y="7120"/>
                    <a:pt x="2465" y="7109"/>
                    <a:pt x="2442" y="7073"/>
                  </a:cubicBezTo>
                  <a:lnTo>
                    <a:pt x="1846" y="6311"/>
                  </a:lnTo>
                  <a:cubicBezTo>
                    <a:pt x="1822" y="6275"/>
                    <a:pt x="1763" y="6239"/>
                    <a:pt x="1703" y="6239"/>
                  </a:cubicBezTo>
                  <a:lnTo>
                    <a:pt x="1215" y="6239"/>
                  </a:lnTo>
                  <a:cubicBezTo>
                    <a:pt x="751" y="6239"/>
                    <a:pt x="382" y="5870"/>
                    <a:pt x="382" y="5406"/>
                  </a:cubicBezTo>
                  <a:lnTo>
                    <a:pt x="382" y="1215"/>
                  </a:lnTo>
                  <a:cubicBezTo>
                    <a:pt x="382" y="751"/>
                    <a:pt x="751" y="381"/>
                    <a:pt x="1215" y="381"/>
                  </a:cubicBezTo>
                  <a:lnTo>
                    <a:pt x="8430" y="381"/>
                  </a:lnTo>
                  <a:cubicBezTo>
                    <a:pt x="8895" y="381"/>
                    <a:pt x="9264" y="751"/>
                    <a:pt x="9264" y="1215"/>
                  </a:cubicBezTo>
                  <a:lnTo>
                    <a:pt x="9264" y="5418"/>
                  </a:lnTo>
                  <a:cubicBezTo>
                    <a:pt x="9264" y="5882"/>
                    <a:pt x="8895" y="6251"/>
                    <a:pt x="8430" y="6251"/>
                  </a:cubicBezTo>
                  <a:lnTo>
                    <a:pt x="6133" y="6251"/>
                  </a:lnTo>
                  <a:cubicBezTo>
                    <a:pt x="6037" y="6251"/>
                    <a:pt x="5954" y="6335"/>
                    <a:pt x="5954" y="6430"/>
                  </a:cubicBezTo>
                  <a:cubicBezTo>
                    <a:pt x="5954" y="6537"/>
                    <a:pt x="6037" y="6608"/>
                    <a:pt x="6133" y="6608"/>
                  </a:cubicBezTo>
                  <a:lnTo>
                    <a:pt x="8430" y="6608"/>
                  </a:lnTo>
                  <a:cubicBezTo>
                    <a:pt x="9097" y="6608"/>
                    <a:pt x="9633" y="6073"/>
                    <a:pt x="9633" y="5406"/>
                  </a:cubicBezTo>
                  <a:lnTo>
                    <a:pt x="9633" y="1215"/>
                  </a:lnTo>
                  <a:cubicBezTo>
                    <a:pt x="9633" y="536"/>
                    <a:pt x="9097" y="0"/>
                    <a:pt x="8430"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63"/>
            <p:cNvSpPr/>
            <p:nvPr/>
          </p:nvSpPr>
          <p:spPr>
            <a:xfrm>
              <a:off x="6321278" y="3727951"/>
              <a:ext cx="283055" cy="175297"/>
            </a:xfrm>
            <a:custGeom>
              <a:avLst/>
              <a:gdLst/>
              <a:ahLst/>
              <a:cxnLst/>
              <a:rect l="l" t="t" r="r" b="b"/>
              <a:pathLst>
                <a:path w="8692" h="5383" extrusionOk="0">
                  <a:moveTo>
                    <a:pt x="8477" y="1"/>
                  </a:moveTo>
                  <a:cubicBezTo>
                    <a:pt x="8370" y="1"/>
                    <a:pt x="8299" y="72"/>
                    <a:pt x="8299" y="180"/>
                  </a:cubicBezTo>
                  <a:lnTo>
                    <a:pt x="8299" y="3311"/>
                  </a:lnTo>
                  <a:cubicBezTo>
                    <a:pt x="8299" y="3775"/>
                    <a:pt x="7930" y="4144"/>
                    <a:pt x="7465" y="4144"/>
                  </a:cubicBezTo>
                  <a:lnTo>
                    <a:pt x="6977" y="4144"/>
                  </a:lnTo>
                  <a:cubicBezTo>
                    <a:pt x="6918" y="4144"/>
                    <a:pt x="6870" y="4180"/>
                    <a:pt x="6822" y="4228"/>
                  </a:cubicBezTo>
                  <a:lnTo>
                    <a:pt x="6227" y="4978"/>
                  </a:lnTo>
                  <a:cubicBezTo>
                    <a:pt x="6203" y="5013"/>
                    <a:pt x="6168" y="5025"/>
                    <a:pt x="6156" y="5025"/>
                  </a:cubicBezTo>
                  <a:cubicBezTo>
                    <a:pt x="6144" y="5025"/>
                    <a:pt x="6096" y="5025"/>
                    <a:pt x="6072" y="5002"/>
                  </a:cubicBezTo>
                  <a:lnTo>
                    <a:pt x="5310" y="4228"/>
                  </a:lnTo>
                  <a:cubicBezTo>
                    <a:pt x="5275" y="4192"/>
                    <a:pt x="5239" y="4168"/>
                    <a:pt x="5179" y="4168"/>
                  </a:cubicBezTo>
                  <a:lnTo>
                    <a:pt x="1191" y="4168"/>
                  </a:lnTo>
                  <a:cubicBezTo>
                    <a:pt x="726" y="4168"/>
                    <a:pt x="357" y="3787"/>
                    <a:pt x="357" y="3335"/>
                  </a:cubicBezTo>
                  <a:lnTo>
                    <a:pt x="357" y="3037"/>
                  </a:lnTo>
                  <a:cubicBezTo>
                    <a:pt x="357" y="2930"/>
                    <a:pt x="274" y="2858"/>
                    <a:pt x="179" y="2858"/>
                  </a:cubicBezTo>
                  <a:cubicBezTo>
                    <a:pt x="72" y="2858"/>
                    <a:pt x="0" y="2930"/>
                    <a:pt x="0" y="3037"/>
                  </a:cubicBezTo>
                  <a:lnTo>
                    <a:pt x="0" y="3311"/>
                  </a:lnTo>
                  <a:cubicBezTo>
                    <a:pt x="0" y="3990"/>
                    <a:pt x="524" y="4525"/>
                    <a:pt x="1203" y="4525"/>
                  </a:cubicBezTo>
                  <a:lnTo>
                    <a:pt x="5120" y="4525"/>
                  </a:lnTo>
                  <a:lnTo>
                    <a:pt x="5810" y="5240"/>
                  </a:lnTo>
                  <a:cubicBezTo>
                    <a:pt x="5906" y="5323"/>
                    <a:pt x="6025" y="5383"/>
                    <a:pt x="6156" y="5383"/>
                  </a:cubicBezTo>
                  <a:lnTo>
                    <a:pt x="6191" y="5383"/>
                  </a:lnTo>
                  <a:cubicBezTo>
                    <a:pt x="6322" y="5383"/>
                    <a:pt x="6453" y="5311"/>
                    <a:pt x="6525" y="5204"/>
                  </a:cubicBezTo>
                  <a:lnTo>
                    <a:pt x="7084" y="4513"/>
                  </a:lnTo>
                  <a:lnTo>
                    <a:pt x="7477" y="4513"/>
                  </a:lnTo>
                  <a:cubicBezTo>
                    <a:pt x="8156" y="4513"/>
                    <a:pt x="8692" y="3978"/>
                    <a:pt x="8692" y="3311"/>
                  </a:cubicBezTo>
                  <a:lnTo>
                    <a:pt x="8692" y="168"/>
                  </a:lnTo>
                  <a:cubicBezTo>
                    <a:pt x="8656" y="72"/>
                    <a:pt x="8573" y="1"/>
                    <a:pt x="847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63"/>
            <p:cNvSpPr/>
            <p:nvPr/>
          </p:nvSpPr>
          <p:spPr>
            <a:xfrm>
              <a:off x="6524061" y="3659337"/>
              <a:ext cx="79100" cy="54318"/>
            </a:xfrm>
            <a:custGeom>
              <a:avLst/>
              <a:gdLst/>
              <a:ahLst/>
              <a:cxnLst/>
              <a:rect l="l" t="t" r="r" b="b"/>
              <a:pathLst>
                <a:path w="2429" h="1668" extrusionOk="0">
                  <a:moveTo>
                    <a:pt x="179" y="1"/>
                  </a:moveTo>
                  <a:cubicBezTo>
                    <a:pt x="83" y="1"/>
                    <a:pt x="0" y="84"/>
                    <a:pt x="0" y="179"/>
                  </a:cubicBezTo>
                  <a:cubicBezTo>
                    <a:pt x="0" y="286"/>
                    <a:pt x="83" y="358"/>
                    <a:pt x="179" y="358"/>
                  </a:cubicBezTo>
                  <a:lnTo>
                    <a:pt x="1226" y="358"/>
                  </a:lnTo>
                  <a:cubicBezTo>
                    <a:pt x="1679" y="358"/>
                    <a:pt x="2060" y="739"/>
                    <a:pt x="2060" y="1191"/>
                  </a:cubicBezTo>
                  <a:lnTo>
                    <a:pt x="2060" y="1489"/>
                  </a:lnTo>
                  <a:cubicBezTo>
                    <a:pt x="2060" y="1596"/>
                    <a:pt x="2131" y="1667"/>
                    <a:pt x="2238" y="1667"/>
                  </a:cubicBezTo>
                  <a:cubicBezTo>
                    <a:pt x="2346" y="1667"/>
                    <a:pt x="2417" y="1596"/>
                    <a:pt x="2417" y="1489"/>
                  </a:cubicBezTo>
                  <a:lnTo>
                    <a:pt x="2417" y="1191"/>
                  </a:lnTo>
                  <a:cubicBezTo>
                    <a:pt x="2429" y="536"/>
                    <a:pt x="1893" y="1"/>
                    <a:pt x="1226"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63"/>
            <p:cNvSpPr/>
            <p:nvPr/>
          </p:nvSpPr>
          <p:spPr>
            <a:xfrm>
              <a:off x="6335607" y="3684151"/>
              <a:ext cx="39599" cy="39957"/>
            </a:xfrm>
            <a:custGeom>
              <a:avLst/>
              <a:gdLst/>
              <a:ahLst/>
              <a:cxnLst/>
              <a:rect l="l" t="t" r="r" b="b"/>
              <a:pathLst>
                <a:path w="1216" h="1227" extrusionOk="0">
                  <a:moveTo>
                    <a:pt x="608" y="358"/>
                  </a:moveTo>
                  <a:cubicBezTo>
                    <a:pt x="751" y="358"/>
                    <a:pt x="870" y="477"/>
                    <a:pt x="870" y="608"/>
                  </a:cubicBezTo>
                  <a:cubicBezTo>
                    <a:pt x="870" y="751"/>
                    <a:pt x="751" y="870"/>
                    <a:pt x="608" y="870"/>
                  </a:cubicBezTo>
                  <a:cubicBezTo>
                    <a:pt x="477" y="870"/>
                    <a:pt x="358" y="751"/>
                    <a:pt x="358" y="608"/>
                  </a:cubicBezTo>
                  <a:cubicBezTo>
                    <a:pt x="358" y="477"/>
                    <a:pt x="477" y="358"/>
                    <a:pt x="608" y="358"/>
                  </a:cubicBezTo>
                  <a:close/>
                  <a:moveTo>
                    <a:pt x="608" y="1"/>
                  </a:moveTo>
                  <a:cubicBezTo>
                    <a:pt x="286" y="1"/>
                    <a:pt x="1" y="274"/>
                    <a:pt x="1" y="608"/>
                  </a:cubicBezTo>
                  <a:cubicBezTo>
                    <a:pt x="1" y="953"/>
                    <a:pt x="286" y="1227"/>
                    <a:pt x="608" y="1227"/>
                  </a:cubicBezTo>
                  <a:cubicBezTo>
                    <a:pt x="941" y="1227"/>
                    <a:pt x="1215" y="941"/>
                    <a:pt x="1215" y="608"/>
                  </a:cubicBezTo>
                  <a:cubicBezTo>
                    <a:pt x="1215" y="286"/>
                    <a:pt x="941" y="1"/>
                    <a:pt x="608"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63"/>
            <p:cNvSpPr/>
            <p:nvPr/>
          </p:nvSpPr>
          <p:spPr>
            <a:xfrm>
              <a:off x="6249538" y="3684151"/>
              <a:ext cx="39566" cy="39957"/>
            </a:xfrm>
            <a:custGeom>
              <a:avLst/>
              <a:gdLst/>
              <a:ahLst/>
              <a:cxnLst/>
              <a:rect l="l" t="t" r="r" b="b"/>
              <a:pathLst>
                <a:path w="1215" h="1227" extrusionOk="0">
                  <a:moveTo>
                    <a:pt x="608" y="358"/>
                  </a:moveTo>
                  <a:cubicBezTo>
                    <a:pt x="739" y="358"/>
                    <a:pt x="858" y="477"/>
                    <a:pt x="858" y="608"/>
                  </a:cubicBezTo>
                  <a:cubicBezTo>
                    <a:pt x="858" y="751"/>
                    <a:pt x="739" y="870"/>
                    <a:pt x="608" y="870"/>
                  </a:cubicBezTo>
                  <a:cubicBezTo>
                    <a:pt x="465" y="870"/>
                    <a:pt x="346" y="751"/>
                    <a:pt x="346" y="608"/>
                  </a:cubicBezTo>
                  <a:cubicBezTo>
                    <a:pt x="346" y="477"/>
                    <a:pt x="465" y="358"/>
                    <a:pt x="608" y="358"/>
                  </a:cubicBezTo>
                  <a:close/>
                  <a:moveTo>
                    <a:pt x="608" y="1"/>
                  </a:moveTo>
                  <a:cubicBezTo>
                    <a:pt x="262" y="1"/>
                    <a:pt x="0" y="274"/>
                    <a:pt x="0" y="608"/>
                  </a:cubicBezTo>
                  <a:cubicBezTo>
                    <a:pt x="0" y="953"/>
                    <a:pt x="274" y="1227"/>
                    <a:pt x="608" y="1227"/>
                  </a:cubicBezTo>
                  <a:cubicBezTo>
                    <a:pt x="929" y="1227"/>
                    <a:pt x="1215" y="941"/>
                    <a:pt x="1215" y="608"/>
                  </a:cubicBezTo>
                  <a:cubicBezTo>
                    <a:pt x="1215" y="286"/>
                    <a:pt x="929" y="1"/>
                    <a:pt x="608"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63"/>
            <p:cNvSpPr/>
            <p:nvPr/>
          </p:nvSpPr>
          <p:spPr>
            <a:xfrm>
              <a:off x="6422067" y="3684151"/>
              <a:ext cx="39599" cy="39957"/>
            </a:xfrm>
            <a:custGeom>
              <a:avLst/>
              <a:gdLst/>
              <a:ahLst/>
              <a:cxnLst/>
              <a:rect l="l" t="t" r="r" b="b"/>
              <a:pathLst>
                <a:path w="1216" h="1227" extrusionOk="0">
                  <a:moveTo>
                    <a:pt x="608" y="358"/>
                  </a:moveTo>
                  <a:cubicBezTo>
                    <a:pt x="739" y="358"/>
                    <a:pt x="858" y="477"/>
                    <a:pt x="858" y="608"/>
                  </a:cubicBezTo>
                  <a:cubicBezTo>
                    <a:pt x="858" y="751"/>
                    <a:pt x="739" y="870"/>
                    <a:pt x="608" y="870"/>
                  </a:cubicBezTo>
                  <a:cubicBezTo>
                    <a:pt x="477" y="870"/>
                    <a:pt x="358" y="763"/>
                    <a:pt x="358" y="608"/>
                  </a:cubicBezTo>
                  <a:cubicBezTo>
                    <a:pt x="358" y="477"/>
                    <a:pt x="477" y="358"/>
                    <a:pt x="608" y="358"/>
                  </a:cubicBezTo>
                  <a:close/>
                  <a:moveTo>
                    <a:pt x="608" y="1"/>
                  </a:moveTo>
                  <a:cubicBezTo>
                    <a:pt x="275" y="1"/>
                    <a:pt x="1" y="286"/>
                    <a:pt x="1" y="608"/>
                  </a:cubicBezTo>
                  <a:cubicBezTo>
                    <a:pt x="1" y="941"/>
                    <a:pt x="275" y="1227"/>
                    <a:pt x="608" y="1227"/>
                  </a:cubicBezTo>
                  <a:cubicBezTo>
                    <a:pt x="929" y="1227"/>
                    <a:pt x="1215" y="953"/>
                    <a:pt x="1215" y="608"/>
                  </a:cubicBezTo>
                  <a:cubicBezTo>
                    <a:pt x="1215" y="274"/>
                    <a:pt x="929" y="1"/>
                    <a:pt x="608"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0" name="Google Shape;2700;p63"/>
          <p:cNvGrpSpPr/>
          <p:nvPr/>
        </p:nvGrpSpPr>
        <p:grpSpPr>
          <a:xfrm>
            <a:off x="230450" y="2505776"/>
            <a:ext cx="546011" cy="548643"/>
            <a:chOff x="4650563" y="2280600"/>
            <a:chExt cx="404034" cy="404425"/>
          </a:xfrm>
        </p:grpSpPr>
        <p:sp>
          <p:nvSpPr>
            <p:cNvPr id="2701" name="Google Shape;2701;p63"/>
            <p:cNvSpPr/>
            <p:nvPr/>
          </p:nvSpPr>
          <p:spPr>
            <a:xfrm>
              <a:off x="4871940" y="2557435"/>
              <a:ext cx="55100" cy="120979"/>
            </a:xfrm>
            <a:custGeom>
              <a:avLst/>
              <a:gdLst/>
              <a:ahLst/>
              <a:cxnLst/>
              <a:rect l="l" t="t" r="r" b="b"/>
              <a:pathLst>
                <a:path w="1692" h="3715" extrusionOk="0">
                  <a:moveTo>
                    <a:pt x="1" y="0"/>
                  </a:moveTo>
                  <a:lnTo>
                    <a:pt x="1" y="1381"/>
                  </a:lnTo>
                  <a:lnTo>
                    <a:pt x="1" y="3465"/>
                  </a:lnTo>
                  <a:cubicBezTo>
                    <a:pt x="1" y="3620"/>
                    <a:pt x="120" y="3715"/>
                    <a:pt x="251" y="3715"/>
                  </a:cubicBezTo>
                  <a:lnTo>
                    <a:pt x="655" y="3715"/>
                  </a:lnTo>
                  <a:cubicBezTo>
                    <a:pt x="763" y="3715"/>
                    <a:pt x="870" y="3643"/>
                    <a:pt x="894" y="3524"/>
                  </a:cubicBezTo>
                  <a:lnTo>
                    <a:pt x="1322" y="1738"/>
                  </a:lnTo>
                  <a:lnTo>
                    <a:pt x="1691" y="0"/>
                  </a:lnTo>
                  <a:close/>
                </a:path>
              </a:pathLst>
            </a:custGeom>
            <a:solidFill>
              <a:srgbClr val="E2A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p:cNvSpPr/>
            <p:nvPr/>
          </p:nvSpPr>
          <p:spPr>
            <a:xfrm>
              <a:off x="4656360" y="2286396"/>
              <a:ext cx="336983" cy="62460"/>
            </a:xfrm>
            <a:custGeom>
              <a:avLst/>
              <a:gdLst/>
              <a:ahLst/>
              <a:cxnLst/>
              <a:rect l="l" t="t" r="r" b="b"/>
              <a:pathLst>
                <a:path w="10348" h="1918" extrusionOk="0">
                  <a:moveTo>
                    <a:pt x="465" y="1"/>
                  </a:moveTo>
                  <a:cubicBezTo>
                    <a:pt x="203" y="1"/>
                    <a:pt x="1" y="215"/>
                    <a:pt x="1" y="465"/>
                  </a:cubicBezTo>
                  <a:lnTo>
                    <a:pt x="1" y="905"/>
                  </a:lnTo>
                  <a:lnTo>
                    <a:pt x="441" y="1918"/>
                  </a:lnTo>
                  <a:lnTo>
                    <a:pt x="9645" y="1918"/>
                  </a:lnTo>
                  <a:lnTo>
                    <a:pt x="10347" y="905"/>
                  </a:lnTo>
                  <a:lnTo>
                    <a:pt x="10347" y="465"/>
                  </a:lnTo>
                  <a:cubicBezTo>
                    <a:pt x="10347" y="215"/>
                    <a:pt x="10133" y="1"/>
                    <a:pt x="9883" y="1"/>
                  </a:cubicBezTo>
                  <a:close/>
                </a:path>
              </a:pathLst>
            </a:custGeom>
            <a:solidFill>
              <a:srgbClr val="E2A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3"/>
            <p:cNvSpPr/>
            <p:nvPr/>
          </p:nvSpPr>
          <p:spPr>
            <a:xfrm>
              <a:off x="4656360" y="2286396"/>
              <a:ext cx="77570" cy="62460"/>
            </a:xfrm>
            <a:custGeom>
              <a:avLst/>
              <a:gdLst/>
              <a:ahLst/>
              <a:cxnLst/>
              <a:rect l="l" t="t" r="r" b="b"/>
              <a:pathLst>
                <a:path w="2382" h="1918" extrusionOk="0">
                  <a:moveTo>
                    <a:pt x="465" y="1"/>
                  </a:moveTo>
                  <a:cubicBezTo>
                    <a:pt x="203" y="1"/>
                    <a:pt x="1" y="215"/>
                    <a:pt x="1" y="465"/>
                  </a:cubicBezTo>
                  <a:lnTo>
                    <a:pt x="1" y="905"/>
                  </a:lnTo>
                  <a:lnTo>
                    <a:pt x="441" y="1918"/>
                  </a:lnTo>
                  <a:lnTo>
                    <a:pt x="1965" y="1918"/>
                  </a:lnTo>
                  <a:lnTo>
                    <a:pt x="1918" y="465"/>
                  </a:lnTo>
                  <a:cubicBezTo>
                    <a:pt x="1918" y="215"/>
                    <a:pt x="2132" y="1"/>
                    <a:pt x="2382" y="1"/>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3"/>
            <p:cNvSpPr/>
            <p:nvPr/>
          </p:nvSpPr>
          <p:spPr>
            <a:xfrm>
              <a:off x="4656360" y="2315867"/>
              <a:ext cx="336983" cy="262506"/>
            </a:xfrm>
            <a:custGeom>
              <a:avLst/>
              <a:gdLst/>
              <a:ahLst/>
              <a:cxnLst/>
              <a:rect l="l" t="t" r="r" b="b"/>
              <a:pathLst>
                <a:path w="10348" h="8061" extrusionOk="0">
                  <a:moveTo>
                    <a:pt x="1" y="0"/>
                  </a:moveTo>
                  <a:lnTo>
                    <a:pt x="1" y="7597"/>
                  </a:lnTo>
                  <a:cubicBezTo>
                    <a:pt x="1" y="7847"/>
                    <a:pt x="203" y="8061"/>
                    <a:pt x="465" y="8061"/>
                  </a:cubicBezTo>
                  <a:lnTo>
                    <a:pt x="9930" y="8061"/>
                  </a:lnTo>
                  <a:cubicBezTo>
                    <a:pt x="10145" y="8061"/>
                    <a:pt x="10347" y="7882"/>
                    <a:pt x="10347" y="7644"/>
                  </a:cubicBezTo>
                  <a:lnTo>
                    <a:pt x="10347" y="0"/>
                  </a:lnTo>
                  <a:close/>
                </a:path>
              </a:pathLst>
            </a:custGeom>
            <a:solidFill>
              <a:srgbClr val="68A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p:cNvSpPr/>
            <p:nvPr/>
          </p:nvSpPr>
          <p:spPr>
            <a:xfrm>
              <a:off x="4656360" y="2315867"/>
              <a:ext cx="77961" cy="262506"/>
            </a:xfrm>
            <a:custGeom>
              <a:avLst/>
              <a:gdLst/>
              <a:ahLst/>
              <a:cxnLst/>
              <a:rect l="l" t="t" r="r" b="b"/>
              <a:pathLst>
                <a:path w="2394" h="8061" extrusionOk="0">
                  <a:moveTo>
                    <a:pt x="1" y="0"/>
                  </a:moveTo>
                  <a:lnTo>
                    <a:pt x="1" y="7597"/>
                  </a:lnTo>
                  <a:cubicBezTo>
                    <a:pt x="1" y="7847"/>
                    <a:pt x="203" y="8061"/>
                    <a:pt x="465" y="8061"/>
                  </a:cubicBezTo>
                  <a:lnTo>
                    <a:pt x="2394" y="8061"/>
                  </a:lnTo>
                  <a:cubicBezTo>
                    <a:pt x="2144" y="8061"/>
                    <a:pt x="1929" y="7847"/>
                    <a:pt x="1929" y="7597"/>
                  </a:cubicBezTo>
                  <a:lnTo>
                    <a:pt x="1929" y="0"/>
                  </a:ln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p:cNvSpPr/>
            <p:nvPr/>
          </p:nvSpPr>
          <p:spPr>
            <a:xfrm>
              <a:off x="4685050" y="2353871"/>
              <a:ext cx="168687" cy="41520"/>
            </a:xfrm>
            <a:custGeom>
              <a:avLst/>
              <a:gdLst/>
              <a:ahLst/>
              <a:cxnLst/>
              <a:rect l="l" t="t" r="r" b="b"/>
              <a:pathLst>
                <a:path w="5180" h="1275" extrusionOk="0">
                  <a:moveTo>
                    <a:pt x="298" y="0"/>
                  </a:moveTo>
                  <a:cubicBezTo>
                    <a:pt x="132" y="0"/>
                    <a:pt x="1" y="131"/>
                    <a:pt x="1" y="298"/>
                  </a:cubicBezTo>
                  <a:lnTo>
                    <a:pt x="1" y="977"/>
                  </a:lnTo>
                  <a:cubicBezTo>
                    <a:pt x="1" y="1143"/>
                    <a:pt x="132" y="1274"/>
                    <a:pt x="298" y="1274"/>
                  </a:cubicBezTo>
                  <a:lnTo>
                    <a:pt x="4882" y="1274"/>
                  </a:lnTo>
                  <a:cubicBezTo>
                    <a:pt x="5037" y="1274"/>
                    <a:pt x="5180" y="1143"/>
                    <a:pt x="5180" y="977"/>
                  </a:cubicBezTo>
                  <a:lnTo>
                    <a:pt x="5180" y="298"/>
                  </a:lnTo>
                  <a:cubicBezTo>
                    <a:pt x="5180" y="131"/>
                    <a:pt x="5037" y="0"/>
                    <a:pt x="4882" y="0"/>
                  </a:cubicBez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p:cNvSpPr/>
            <p:nvPr/>
          </p:nvSpPr>
          <p:spPr>
            <a:xfrm>
              <a:off x="4684268" y="2353871"/>
              <a:ext cx="34942" cy="41520"/>
            </a:xfrm>
            <a:custGeom>
              <a:avLst/>
              <a:gdLst/>
              <a:ahLst/>
              <a:cxnLst/>
              <a:rect l="l" t="t" r="r" b="b"/>
              <a:pathLst>
                <a:path w="1073" h="1275" extrusionOk="0">
                  <a:moveTo>
                    <a:pt x="299" y="0"/>
                  </a:moveTo>
                  <a:cubicBezTo>
                    <a:pt x="144" y="0"/>
                    <a:pt x="1" y="131"/>
                    <a:pt x="1" y="298"/>
                  </a:cubicBezTo>
                  <a:lnTo>
                    <a:pt x="1" y="977"/>
                  </a:lnTo>
                  <a:cubicBezTo>
                    <a:pt x="1" y="1143"/>
                    <a:pt x="144" y="1274"/>
                    <a:pt x="299" y="1274"/>
                  </a:cubicBezTo>
                  <a:lnTo>
                    <a:pt x="1072" y="1274"/>
                  </a:lnTo>
                  <a:lnTo>
                    <a:pt x="1072" y="0"/>
                  </a:lnTo>
                  <a:close/>
                </a:path>
              </a:pathLst>
            </a:custGeom>
            <a:solidFill>
              <a:srgbClr val="E2D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p:cNvSpPr/>
            <p:nvPr/>
          </p:nvSpPr>
          <p:spPr>
            <a:xfrm>
              <a:off x="4872331" y="2557435"/>
              <a:ext cx="55491" cy="120979"/>
            </a:xfrm>
            <a:custGeom>
              <a:avLst/>
              <a:gdLst/>
              <a:ahLst/>
              <a:cxnLst/>
              <a:rect l="l" t="t" r="r" b="b"/>
              <a:pathLst>
                <a:path w="1704" h="3715" extrusionOk="0">
                  <a:moveTo>
                    <a:pt x="0" y="0"/>
                  </a:moveTo>
                  <a:lnTo>
                    <a:pt x="0" y="1381"/>
                  </a:lnTo>
                  <a:lnTo>
                    <a:pt x="0" y="3465"/>
                  </a:lnTo>
                  <a:cubicBezTo>
                    <a:pt x="0" y="3596"/>
                    <a:pt x="108" y="3715"/>
                    <a:pt x="262" y="3715"/>
                  </a:cubicBezTo>
                  <a:lnTo>
                    <a:pt x="560" y="3715"/>
                  </a:lnTo>
                  <a:cubicBezTo>
                    <a:pt x="536" y="3691"/>
                    <a:pt x="536" y="3655"/>
                    <a:pt x="536" y="3643"/>
                  </a:cubicBezTo>
                  <a:lnTo>
                    <a:pt x="536" y="2584"/>
                  </a:lnTo>
                  <a:cubicBezTo>
                    <a:pt x="536" y="2341"/>
                    <a:pt x="751" y="2145"/>
                    <a:pt x="999" y="2145"/>
                  </a:cubicBezTo>
                  <a:cubicBezTo>
                    <a:pt x="1031" y="2145"/>
                    <a:pt x="1063" y="2148"/>
                    <a:pt x="1096" y="2155"/>
                  </a:cubicBezTo>
                  <a:lnTo>
                    <a:pt x="1215" y="2191"/>
                  </a:lnTo>
                  <a:lnTo>
                    <a:pt x="1310" y="1738"/>
                  </a:lnTo>
                  <a:lnTo>
                    <a:pt x="1703" y="0"/>
                  </a:lnTo>
                  <a:close/>
                </a:path>
              </a:pathLst>
            </a:custGeom>
            <a:solidFill>
              <a:srgbClr val="C44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p:cNvSpPr/>
            <p:nvPr/>
          </p:nvSpPr>
          <p:spPr>
            <a:xfrm>
              <a:off x="4811858" y="2477943"/>
              <a:ext cx="181485" cy="100821"/>
            </a:xfrm>
            <a:custGeom>
              <a:avLst/>
              <a:gdLst/>
              <a:ahLst/>
              <a:cxnLst/>
              <a:rect l="l" t="t" r="r" b="b"/>
              <a:pathLst>
                <a:path w="5573" h="3096" extrusionOk="0">
                  <a:moveTo>
                    <a:pt x="5572" y="0"/>
                  </a:moveTo>
                  <a:lnTo>
                    <a:pt x="1679" y="965"/>
                  </a:lnTo>
                  <a:cubicBezTo>
                    <a:pt x="1653" y="969"/>
                    <a:pt x="1625" y="972"/>
                    <a:pt x="1596" y="972"/>
                  </a:cubicBezTo>
                  <a:cubicBezTo>
                    <a:pt x="1546" y="972"/>
                    <a:pt x="1494" y="964"/>
                    <a:pt x="1441" y="941"/>
                  </a:cubicBezTo>
                  <a:cubicBezTo>
                    <a:pt x="1334" y="881"/>
                    <a:pt x="1238" y="846"/>
                    <a:pt x="1119" y="846"/>
                  </a:cubicBezTo>
                  <a:lnTo>
                    <a:pt x="703" y="846"/>
                  </a:lnTo>
                  <a:cubicBezTo>
                    <a:pt x="310" y="846"/>
                    <a:pt x="0" y="1155"/>
                    <a:pt x="0" y="1548"/>
                  </a:cubicBezTo>
                  <a:lnTo>
                    <a:pt x="0" y="3096"/>
                  </a:lnTo>
                  <a:lnTo>
                    <a:pt x="5155" y="3096"/>
                  </a:lnTo>
                  <a:lnTo>
                    <a:pt x="5155" y="3084"/>
                  </a:lnTo>
                  <a:cubicBezTo>
                    <a:pt x="5394" y="3084"/>
                    <a:pt x="5572" y="2882"/>
                    <a:pt x="5572" y="2667"/>
                  </a:cubicBezTo>
                  <a:lnTo>
                    <a:pt x="5572" y="0"/>
                  </a:ln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p:cNvSpPr/>
            <p:nvPr/>
          </p:nvSpPr>
          <p:spPr>
            <a:xfrm>
              <a:off x="4839375" y="2482209"/>
              <a:ext cx="197376" cy="160936"/>
            </a:xfrm>
            <a:custGeom>
              <a:avLst/>
              <a:gdLst/>
              <a:ahLst/>
              <a:cxnLst/>
              <a:rect l="l" t="t" r="r" b="b"/>
              <a:pathLst>
                <a:path w="6061" h="4942" extrusionOk="0">
                  <a:moveTo>
                    <a:pt x="6061" y="0"/>
                  </a:moveTo>
                  <a:lnTo>
                    <a:pt x="5584" y="131"/>
                  </a:lnTo>
                  <a:lnTo>
                    <a:pt x="512" y="1405"/>
                  </a:lnTo>
                  <a:lnTo>
                    <a:pt x="0" y="1500"/>
                  </a:lnTo>
                  <a:lnTo>
                    <a:pt x="0" y="3465"/>
                  </a:lnTo>
                  <a:lnTo>
                    <a:pt x="512" y="3560"/>
                  </a:lnTo>
                  <a:lnTo>
                    <a:pt x="5584" y="4822"/>
                  </a:lnTo>
                  <a:lnTo>
                    <a:pt x="6061" y="4941"/>
                  </a:lnTo>
                  <a:lnTo>
                    <a:pt x="6061" y="0"/>
                  </a:lnTo>
                  <a:close/>
                </a:path>
              </a:pathLst>
            </a:custGeom>
            <a:solidFill>
              <a:srgbClr val="E2D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p:cNvSpPr/>
            <p:nvPr/>
          </p:nvSpPr>
          <p:spPr>
            <a:xfrm>
              <a:off x="4839375" y="2524088"/>
              <a:ext cx="197376" cy="120230"/>
            </a:xfrm>
            <a:custGeom>
              <a:avLst/>
              <a:gdLst/>
              <a:ahLst/>
              <a:cxnLst/>
              <a:rect l="l" t="t" r="r" b="b"/>
              <a:pathLst>
                <a:path w="6061" h="3692" extrusionOk="0">
                  <a:moveTo>
                    <a:pt x="989" y="0"/>
                  </a:moveTo>
                  <a:lnTo>
                    <a:pt x="512" y="119"/>
                  </a:lnTo>
                  <a:lnTo>
                    <a:pt x="0" y="214"/>
                  </a:lnTo>
                  <a:lnTo>
                    <a:pt x="0" y="2203"/>
                  </a:lnTo>
                  <a:lnTo>
                    <a:pt x="512" y="2286"/>
                  </a:lnTo>
                  <a:lnTo>
                    <a:pt x="989" y="2405"/>
                  </a:lnTo>
                  <a:lnTo>
                    <a:pt x="5584" y="3548"/>
                  </a:lnTo>
                  <a:lnTo>
                    <a:pt x="6061" y="3691"/>
                  </a:lnTo>
                  <a:lnTo>
                    <a:pt x="6061" y="2798"/>
                  </a:lnTo>
                  <a:lnTo>
                    <a:pt x="5942" y="2750"/>
                  </a:lnTo>
                  <a:lnTo>
                    <a:pt x="2084" y="1798"/>
                  </a:lnTo>
                  <a:cubicBezTo>
                    <a:pt x="1453" y="1631"/>
                    <a:pt x="989" y="1072"/>
                    <a:pt x="989" y="393"/>
                  </a:cubicBezTo>
                  <a:lnTo>
                    <a:pt x="989" y="0"/>
                  </a:lnTo>
                  <a:close/>
                </a:path>
              </a:pathLst>
            </a:custGeom>
            <a:solidFill>
              <a:srgbClr val="E2A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p:cNvSpPr/>
            <p:nvPr/>
          </p:nvSpPr>
          <p:spPr>
            <a:xfrm>
              <a:off x="4828531" y="2520962"/>
              <a:ext cx="27159" cy="84571"/>
            </a:xfrm>
            <a:custGeom>
              <a:avLst/>
              <a:gdLst/>
              <a:ahLst/>
              <a:cxnLst/>
              <a:rect l="l" t="t" r="r" b="b"/>
              <a:pathLst>
                <a:path w="834" h="2597" extrusionOk="0">
                  <a:moveTo>
                    <a:pt x="202" y="1"/>
                  </a:moveTo>
                  <a:cubicBezTo>
                    <a:pt x="83" y="1"/>
                    <a:pt x="0" y="96"/>
                    <a:pt x="0" y="215"/>
                  </a:cubicBezTo>
                  <a:lnTo>
                    <a:pt x="0" y="2382"/>
                  </a:lnTo>
                  <a:cubicBezTo>
                    <a:pt x="0" y="2501"/>
                    <a:pt x="83" y="2596"/>
                    <a:pt x="202" y="2596"/>
                  </a:cubicBezTo>
                  <a:lnTo>
                    <a:pt x="619" y="2596"/>
                  </a:lnTo>
                  <a:cubicBezTo>
                    <a:pt x="738" y="2596"/>
                    <a:pt x="833" y="2501"/>
                    <a:pt x="833" y="2370"/>
                  </a:cubicBezTo>
                  <a:lnTo>
                    <a:pt x="833" y="215"/>
                  </a:lnTo>
                  <a:cubicBezTo>
                    <a:pt x="833" y="96"/>
                    <a:pt x="738" y="1"/>
                    <a:pt x="619" y="1"/>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p:cNvSpPr/>
            <p:nvPr/>
          </p:nvSpPr>
          <p:spPr>
            <a:xfrm>
              <a:off x="4828531" y="2577202"/>
              <a:ext cx="27159" cy="28332"/>
            </a:xfrm>
            <a:custGeom>
              <a:avLst/>
              <a:gdLst/>
              <a:ahLst/>
              <a:cxnLst/>
              <a:rect l="l" t="t" r="r" b="b"/>
              <a:pathLst>
                <a:path w="834" h="870" extrusionOk="0">
                  <a:moveTo>
                    <a:pt x="0" y="0"/>
                  </a:moveTo>
                  <a:lnTo>
                    <a:pt x="0" y="655"/>
                  </a:lnTo>
                  <a:cubicBezTo>
                    <a:pt x="0" y="774"/>
                    <a:pt x="83" y="869"/>
                    <a:pt x="202" y="869"/>
                  </a:cubicBezTo>
                  <a:lnTo>
                    <a:pt x="619" y="869"/>
                  </a:lnTo>
                  <a:cubicBezTo>
                    <a:pt x="738" y="869"/>
                    <a:pt x="833" y="774"/>
                    <a:pt x="833" y="655"/>
                  </a:cubicBezTo>
                  <a:lnTo>
                    <a:pt x="833" y="0"/>
                  </a:lnTo>
                  <a:cubicBezTo>
                    <a:pt x="833" y="107"/>
                    <a:pt x="738" y="215"/>
                    <a:pt x="619" y="215"/>
                  </a:cubicBezTo>
                  <a:lnTo>
                    <a:pt x="202" y="215"/>
                  </a:lnTo>
                  <a:cubicBezTo>
                    <a:pt x="83" y="215"/>
                    <a:pt x="0" y="119"/>
                    <a:pt x="0" y="0"/>
                  </a:cubicBezTo>
                  <a:close/>
                </a:path>
              </a:pathLst>
            </a:custGeom>
            <a:solidFill>
              <a:srgbClr val="C44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p:cNvSpPr/>
            <p:nvPr/>
          </p:nvSpPr>
          <p:spPr>
            <a:xfrm>
              <a:off x="5021218" y="2475990"/>
              <a:ext cx="27159" cy="174125"/>
            </a:xfrm>
            <a:custGeom>
              <a:avLst/>
              <a:gdLst/>
              <a:ahLst/>
              <a:cxnLst/>
              <a:rect l="l" t="t" r="r" b="b"/>
              <a:pathLst>
                <a:path w="834" h="5347" extrusionOk="0">
                  <a:moveTo>
                    <a:pt x="334" y="1"/>
                  </a:moveTo>
                  <a:cubicBezTo>
                    <a:pt x="155" y="1"/>
                    <a:pt x="0" y="144"/>
                    <a:pt x="0" y="322"/>
                  </a:cubicBezTo>
                  <a:lnTo>
                    <a:pt x="0" y="5013"/>
                  </a:lnTo>
                  <a:cubicBezTo>
                    <a:pt x="0" y="5192"/>
                    <a:pt x="155" y="5347"/>
                    <a:pt x="334" y="5347"/>
                  </a:cubicBezTo>
                  <a:lnTo>
                    <a:pt x="512" y="5347"/>
                  </a:lnTo>
                  <a:cubicBezTo>
                    <a:pt x="691" y="5347"/>
                    <a:pt x="834" y="5204"/>
                    <a:pt x="834" y="5013"/>
                  </a:cubicBezTo>
                  <a:lnTo>
                    <a:pt x="834" y="322"/>
                  </a:lnTo>
                  <a:cubicBezTo>
                    <a:pt x="834" y="144"/>
                    <a:pt x="691" y="1"/>
                    <a:pt x="512" y="1"/>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p:cNvSpPr/>
            <p:nvPr/>
          </p:nvSpPr>
          <p:spPr>
            <a:xfrm>
              <a:off x="5021218" y="2610157"/>
              <a:ext cx="27159" cy="39957"/>
            </a:xfrm>
            <a:custGeom>
              <a:avLst/>
              <a:gdLst/>
              <a:ahLst/>
              <a:cxnLst/>
              <a:rect l="l" t="t" r="r" b="b"/>
              <a:pathLst>
                <a:path w="834" h="1227" extrusionOk="0">
                  <a:moveTo>
                    <a:pt x="0" y="0"/>
                  </a:moveTo>
                  <a:lnTo>
                    <a:pt x="0" y="893"/>
                  </a:lnTo>
                  <a:cubicBezTo>
                    <a:pt x="0" y="1072"/>
                    <a:pt x="155" y="1227"/>
                    <a:pt x="334" y="1227"/>
                  </a:cubicBezTo>
                  <a:lnTo>
                    <a:pt x="512" y="1227"/>
                  </a:lnTo>
                  <a:cubicBezTo>
                    <a:pt x="691" y="1227"/>
                    <a:pt x="834" y="1072"/>
                    <a:pt x="834" y="893"/>
                  </a:cubicBezTo>
                  <a:lnTo>
                    <a:pt x="834" y="0"/>
                  </a:lnTo>
                  <a:cubicBezTo>
                    <a:pt x="834" y="179"/>
                    <a:pt x="691" y="334"/>
                    <a:pt x="512" y="334"/>
                  </a:cubicBezTo>
                  <a:lnTo>
                    <a:pt x="334" y="334"/>
                  </a:lnTo>
                  <a:cubicBezTo>
                    <a:pt x="155" y="334"/>
                    <a:pt x="0" y="179"/>
                    <a:pt x="0" y="0"/>
                  </a:cubicBezTo>
                  <a:close/>
                </a:path>
              </a:pathLst>
            </a:custGeom>
            <a:solidFill>
              <a:srgbClr val="C44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p:cNvSpPr/>
            <p:nvPr/>
          </p:nvSpPr>
          <p:spPr>
            <a:xfrm>
              <a:off x="4650563" y="2280600"/>
              <a:ext cx="348576" cy="303603"/>
            </a:xfrm>
            <a:custGeom>
              <a:avLst/>
              <a:gdLst/>
              <a:ahLst/>
              <a:cxnLst/>
              <a:rect l="l" t="t" r="r" b="b"/>
              <a:pathLst>
                <a:path w="10704" h="9323" extrusionOk="0">
                  <a:moveTo>
                    <a:pt x="10061" y="357"/>
                  </a:moveTo>
                  <a:cubicBezTo>
                    <a:pt x="10204" y="357"/>
                    <a:pt x="10347" y="476"/>
                    <a:pt x="10347" y="643"/>
                  </a:cubicBezTo>
                  <a:lnTo>
                    <a:pt x="10347" y="905"/>
                  </a:lnTo>
                  <a:lnTo>
                    <a:pt x="357" y="905"/>
                  </a:lnTo>
                  <a:lnTo>
                    <a:pt x="357" y="643"/>
                  </a:lnTo>
                  <a:cubicBezTo>
                    <a:pt x="357" y="488"/>
                    <a:pt x="488" y="357"/>
                    <a:pt x="643" y="357"/>
                  </a:cubicBezTo>
                  <a:close/>
                  <a:moveTo>
                    <a:pt x="643" y="0"/>
                  </a:moveTo>
                  <a:cubicBezTo>
                    <a:pt x="286" y="0"/>
                    <a:pt x="0" y="286"/>
                    <a:pt x="0" y="643"/>
                  </a:cubicBezTo>
                  <a:lnTo>
                    <a:pt x="0" y="8680"/>
                  </a:lnTo>
                  <a:cubicBezTo>
                    <a:pt x="0" y="9037"/>
                    <a:pt x="286" y="9323"/>
                    <a:pt x="643" y="9323"/>
                  </a:cubicBezTo>
                  <a:lnTo>
                    <a:pt x="4727" y="9323"/>
                  </a:lnTo>
                  <a:cubicBezTo>
                    <a:pt x="4834" y="9323"/>
                    <a:pt x="4905" y="9239"/>
                    <a:pt x="4905" y="9144"/>
                  </a:cubicBezTo>
                  <a:cubicBezTo>
                    <a:pt x="4905" y="9037"/>
                    <a:pt x="4834" y="8965"/>
                    <a:pt x="4727" y="8965"/>
                  </a:cubicBezTo>
                  <a:lnTo>
                    <a:pt x="643" y="8965"/>
                  </a:lnTo>
                  <a:cubicBezTo>
                    <a:pt x="488" y="8965"/>
                    <a:pt x="357" y="8846"/>
                    <a:pt x="357" y="8680"/>
                  </a:cubicBezTo>
                  <a:lnTo>
                    <a:pt x="357" y="1262"/>
                  </a:lnTo>
                  <a:lnTo>
                    <a:pt x="10347" y="1262"/>
                  </a:lnTo>
                  <a:lnTo>
                    <a:pt x="10347" y="5810"/>
                  </a:lnTo>
                  <a:cubicBezTo>
                    <a:pt x="10347" y="5906"/>
                    <a:pt x="10418" y="5989"/>
                    <a:pt x="10525" y="5989"/>
                  </a:cubicBezTo>
                  <a:cubicBezTo>
                    <a:pt x="10620" y="5989"/>
                    <a:pt x="10704" y="5906"/>
                    <a:pt x="10704" y="5810"/>
                  </a:cubicBezTo>
                  <a:lnTo>
                    <a:pt x="10704" y="643"/>
                  </a:lnTo>
                  <a:cubicBezTo>
                    <a:pt x="10704" y="286"/>
                    <a:pt x="10418" y="0"/>
                    <a:pt x="10061"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p:cNvSpPr/>
            <p:nvPr/>
          </p:nvSpPr>
          <p:spPr>
            <a:xfrm>
              <a:off x="4679253" y="2348042"/>
              <a:ext cx="180312" cy="53146"/>
            </a:xfrm>
            <a:custGeom>
              <a:avLst/>
              <a:gdLst/>
              <a:ahLst/>
              <a:cxnLst/>
              <a:rect l="l" t="t" r="r" b="b"/>
              <a:pathLst>
                <a:path w="5537" h="1632" extrusionOk="0">
                  <a:moveTo>
                    <a:pt x="476" y="1"/>
                  </a:moveTo>
                  <a:cubicBezTo>
                    <a:pt x="203" y="1"/>
                    <a:pt x="0" y="203"/>
                    <a:pt x="0" y="477"/>
                  </a:cubicBezTo>
                  <a:lnTo>
                    <a:pt x="0" y="1156"/>
                  </a:lnTo>
                  <a:cubicBezTo>
                    <a:pt x="0" y="1429"/>
                    <a:pt x="203" y="1632"/>
                    <a:pt x="476" y="1632"/>
                  </a:cubicBezTo>
                  <a:lnTo>
                    <a:pt x="3572" y="1632"/>
                  </a:lnTo>
                  <a:cubicBezTo>
                    <a:pt x="3667" y="1632"/>
                    <a:pt x="3751" y="1560"/>
                    <a:pt x="3751" y="1453"/>
                  </a:cubicBezTo>
                  <a:cubicBezTo>
                    <a:pt x="3751" y="1358"/>
                    <a:pt x="3667" y="1275"/>
                    <a:pt x="3572" y="1275"/>
                  </a:cubicBezTo>
                  <a:lnTo>
                    <a:pt x="476" y="1275"/>
                  </a:lnTo>
                  <a:cubicBezTo>
                    <a:pt x="417" y="1275"/>
                    <a:pt x="357" y="1239"/>
                    <a:pt x="357" y="1156"/>
                  </a:cubicBezTo>
                  <a:lnTo>
                    <a:pt x="357" y="477"/>
                  </a:lnTo>
                  <a:cubicBezTo>
                    <a:pt x="357" y="417"/>
                    <a:pt x="393" y="358"/>
                    <a:pt x="476" y="358"/>
                  </a:cubicBezTo>
                  <a:lnTo>
                    <a:pt x="5060" y="358"/>
                  </a:lnTo>
                  <a:cubicBezTo>
                    <a:pt x="5120" y="358"/>
                    <a:pt x="5179" y="406"/>
                    <a:pt x="5179" y="477"/>
                  </a:cubicBezTo>
                  <a:lnTo>
                    <a:pt x="5179" y="1156"/>
                  </a:lnTo>
                  <a:cubicBezTo>
                    <a:pt x="5156" y="1215"/>
                    <a:pt x="5120" y="1275"/>
                    <a:pt x="5060" y="1275"/>
                  </a:cubicBezTo>
                  <a:lnTo>
                    <a:pt x="4346" y="1275"/>
                  </a:lnTo>
                  <a:cubicBezTo>
                    <a:pt x="4239" y="1275"/>
                    <a:pt x="4167" y="1358"/>
                    <a:pt x="4167" y="1453"/>
                  </a:cubicBezTo>
                  <a:cubicBezTo>
                    <a:pt x="4167" y="1560"/>
                    <a:pt x="4239" y="1632"/>
                    <a:pt x="4346" y="1632"/>
                  </a:cubicBezTo>
                  <a:lnTo>
                    <a:pt x="5060" y="1632"/>
                  </a:lnTo>
                  <a:cubicBezTo>
                    <a:pt x="5322" y="1632"/>
                    <a:pt x="5537" y="1429"/>
                    <a:pt x="5537" y="1156"/>
                  </a:cubicBezTo>
                  <a:lnTo>
                    <a:pt x="5537" y="477"/>
                  </a:lnTo>
                  <a:cubicBezTo>
                    <a:pt x="5537" y="203"/>
                    <a:pt x="5322" y="1"/>
                    <a:pt x="5060"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p:cNvSpPr/>
            <p:nvPr/>
          </p:nvSpPr>
          <p:spPr>
            <a:xfrm>
              <a:off x="4879691" y="2368981"/>
              <a:ext cx="90368" cy="11658"/>
            </a:xfrm>
            <a:custGeom>
              <a:avLst/>
              <a:gdLst/>
              <a:ahLst/>
              <a:cxnLst/>
              <a:rect l="l" t="t" r="r" b="b"/>
              <a:pathLst>
                <a:path w="2775" h="358" extrusionOk="0">
                  <a:moveTo>
                    <a:pt x="179" y="1"/>
                  </a:moveTo>
                  <a:cubicBezTo>
                    <a:pt x="72" y="1"/>
                    <a:pt x="1" y="72"/>
                    <a:pt x="1" y="179"/>
                  </a:cubicBezTo>
                  <a:cubicBezTo>
                    <a:pt x="1" y="274"/>
                    <a:pt x="72" y="358"/>
                    <a:pt x="179" y="358"/>
                  </a:cubicBezTo>
                  <a:lnTo>
                    <a:pt x="2572" y="358"/>
                  </a:lnTo>
                  <a:cubicBezTo>
                    <a:pt x="2680" y="358"/>
                    <a:pt x="2751" y="274"/>
                    <a:pt x="2751" y="179"/>
                  </a:cubicBezTo>
                  <a:cubicBezTo>
                    <a:pt x="2775" y="72"/>
                    <a:pt x="2680" y="1"/>
                    <a:pt x="2572"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p:cNvSpPr/>
            <p:nvPr/>
          </p:nvSpPr>
          <p:spPr>
            <a:xfrm>
              <a:off x="4678472" y="2429487"/>
              <a:ext cx="291587" cy="11658"/>
            </a:xfrm>
            <a:custGeom>
              <a:avLst/>
              <a:gdLst/>
              <a:ahLst/>
              <a:cxnLst/>
              <a:rect l="l" t="t" r="r" b="b"/>
              <a:pathLst>
                <a:path w="8954" h="358" extrusionOk="0">
                  <a:moveTo>
                    <a:pt x="179" y="0"/>
                  </a:moveTo>
                  <a:cubicBezTo>
                    <a:pt x="72" y="0"/>
                    <a:pt x="0" y="71"/>
                    <a:pt x="0" y="179"/>
                  </a:cubicBezTo>
                  <a:cubicBezTo>
                    <a:pt x="0" y="286"/>
                    <a:pt x="72" y="357"/>
                    <a:pt x="179" y="357"/>
                  </a:cubicBezTo>
                  <a:lnTo>
                    <a:pt x="8751" y="357"/>
                  </a:lnTo>
                  <a:cubicBezTo>
                    <a:pt x="8859" y="357"/>
                    <a:pt x="8930" y="286"/>
                    <a:pt x="8930" y="179"/>
                  </a:cubicBezTo>
                  <a:cubicBezTo>
                    <a:pt x="8954" y="71"/>
                    <a:pt x="8859" y="0"/>
                    <a:pt x="8751"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p:cNvSpPr/>
            <p:nvPr/>
          </p:nvSpPr>
          <p:spPr>
            <a:xfrm>
              <a:off x="4678472" y="2477553"/>
              <a:ext cx="129153" cy="11658"/>
            </a:xfrm>
            <a:custGeom>
              <a:avLst/>
              <a:gdLst/>
              <a:ahLst/>
              <a:cxnLst/>
              <a:rect l="l" t="t" r="r" b="b"/>
              <a:pathLst>
                <a:path w="3966" h="358" extrusionOk="0">
                  <a:moveTo>
                    <a:pt x="179" y="0"/>
                  </a:moveTo>
                  <a:cubicBezTo>
                    <a:pt x="72" y="0"/>
                    <a:pt x="0" y="72"/>
                    <a:pt x="0" y="179"/>
                  </a:cubicBezTo>
                  <a:cubicBezTo>
                    <a:pt x="0" y="274"/>
                    <a:pt x="72" y="358"/>
                    <a:pt x="179" y="358"/>
                  </a:cubicBezTo>
                  <a:lnTo>
                    <a:pt x="3787" y="358"/>
                  </a:lnTo>
                  <a:cubicBezTo>
                    <a:pt x="3894" y="358"/>
                    <a:pt x="3965" y="274"/>
                    <a:pt x="3965" y="179"/>
                  </a:cubicBezTo>
                  <a:cubicBezTo>
                    <a:pt x="3965" y="84"/>
                    <a:pt x="3870" y="0"/>
                    <a:pt x="3787"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p:cNvSpPr/>
            <p:nvPr/>
          </p:nvSpPr>
          <p:spPr>
            <a:xfrm>
              <a:off x="4678472" y="2525228"/>
              <a:ext cx="129153" cy="11691"/>
            </a:xfrm>
            <a:custGeom>
              <a:avLst/>
              <a:gdLst/>
              <a:ahLst/>
              <a:cxnLst/>
              <a:rect l="l" t="t" r="r" b="b"/>
              <a:pathLst>
                <a:path w="3966" h="359" extrusionOk="0">
                  <a:moveTo>
                    <a:pt x="179" y="1"/>
                  </a:moveTo>
                  <a:cubicBezTo>
                    <a:pt x="72" y="1"/>
                    <a:pt x="0" y="84"/>
                    <a:pt x="0" y="179"/>
                  </a:cubicBezTo>
                  <a:cubicBezTo>
                    <a:pt x="0" y="287"/>
                    <a:pt x="72" y="358"/>
                    <a:pt x="179" y="358"/>
                  </a:cubicBezTo>
                  <a:lnTo>
                    <a:pt x="3787" y="358"/>
                  </a:lnTo>
                  <a:cubicBezTo>
                    <a:pt x="3894" y="358"/>
                    <a:pt x="3965" y="287"/>
                    <a:pt x="3965" y="179"/>
                  </a:cubicBezTo>
                  <a:cubicBezTo>
                    <a:pt x="3965" y="96"/>
                    <a:pt x="3870" y="1"/>
                    <a:pt x="378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p:cNvSpPr/>
            <p:nvPr/>
          </p:nvSpPr>
          <p:spPr>
            <a:xfrm>
              <a:off x="4821921" y="2470584"/>
              <a:ext cx="232677" cy="214441"/>
            </a:xfrm>
            <a:custGeom>
              <a:avLst/>
              <a:gdLst/>
              <a:ahLst/>
              <a:cxnLst/>
              <a:rect l="l" t="t" r="r" b="b"/>
              <a:pathLst>
                <a:path w="7145" h="6585" extrusionOk="0">
                  <a:moveTo>
                    <a:pt x="822" y="1726"/>
                  </a:moveTo>
                  <a:cubicBezTo>
                    <a:pt x="834" y="1726"/>
                    <a:pt x="858" y="1738"/>
                    <a:pt x="858" y="1762"/>
                  </a:cubicBezTo>
                  <a:lnTo>
                    <a:pt x="858" y="3929"/>
                  </a:lnTo>
                  <a:cubicBezTo>
                    <a:pt x="858" y="3941"/>
                    <a:pt x="834" y="3965"/>
                    <a:pt x="822" y="3965"/>
                  </a:cubicBezTo>
                  <a:lnTo>
                    <a:pt x="405" y="3965"/>
                  </a:lnTo>
                  <a:cubicBezTo>
                    <a:pt x="394" y="3965"/>
                    <a:pt x="382" y="3941"/>
                    <a:pt x="382" y="3929"/>
                  </a:cubicBezTo>
                  <a:lnTo>
                    <a:pt x="382" y="1762"/>
                  </a:lnTo>
                  <a:cubicBezTo>
                    <a:pt x="382" y="1738"/>
                    <a:pt x="394" y="1726"/>
                    <a:pt x="405" y="1726"/>
                  </a:cubicBezTo>
                  <a:close/>
                  <a:moveTo>
                    <a:pt x="6632" y="357"/>
                  </a:moveTo>
                  <a:cubicBezTo>
                    <a:pt x="6704" y="357"/>
                    <a:pt x="6775" y="417"/>
                    <a:pt x="6775" y="512"/>
                  </a:cubicBezTo>
                  <a:lnTo>
                    <a:pt x="6775" y="5179"/>
                  </a:lnTo>
                  <a:cubicBezTo>
                    <a:pt x="6775" y="5251"/>
                    <a:pt x="6716" y="5334"/>
                    <a:pt x="6632" y="5334"/>
                  </a:cubicBezTo>
                  <a:lnTo>
                    <a:pt x="6454" y="5334"/>
                  </a:lnTo>
                  <a:cubicBezTo>
                    <a:pt x="6370" y="5334"/>
                    <a:pt x="6299" y="5275"/>
                    <a:pt x="6299" y="5179"/>
                  </a:cubicBezTo>
                  <a:lnTo>
                    <a:pt x="6299" y="3739"/>
                  </a:lnTo>
                  <a:cubicBezTo>
                    <a:pt x="6299" y="3631"/>
                    <a:pt x="6228" y="3560"/>
                    <a:pt x="6120" y="3560"/>
                  </a:cubicBezTo>
                  <a:cubicBezTo>
                    <a:pt x="6013" y="3560"/>
                    <a:pt x="5942" y="3631"/>
                    <a:pt x="5942" y="3739"/>
                  </a:cubicBezTo>
                  <a:lnTo>
                    <a:pt x="5942" y="4941"/>
                  </a:lnTo>
                  <a:lnTo>
                    <a:pt x="1227" y="3762"/>
                  </a:lnTo>
                  <a:lnTo>
                    <a:pt x="1227" y="1905"/>
                  </a:lnTo>
                  <a:lnTo>
                    <a:pt x="5942" y="726"/>
                  </a:lnTo>
                  <a:lnTo>
                    <a:pt x="5942" y="2965"/>
                  </a:lnTo>
                  <a:cubicBezTo>
                    <a:pt x="5942" y="3072"/>
                    <a:pt x="6013" y="3143"/>
                    <a:pt x="6120" y="3143"/>
                  </a:cubicBezTo>
                  <a:cubicBezTo>
                    <a:pt x="6228" y="3143"/>
                    <a:pt x="6299" y="3072"/>
                    <a:pt x="6299" y="2965"/>
                  </a:cubicBezTo>
                  <a:lnTo>
                    <a:pt x="6299" y="512"/>
                  </a:lnTo>
                  <a:cubicBezTo>
                    <a:pt x="6299" y="429"/>
                    <a:pt x="6359" y="357"/>
                    <a:pt x="6454" y="357"/>
                  </a:cubicBezTo>
                  <a:close/>
                  <a:moveTo>
                    <a:pt x="6454" y="0"/>
                  </a:moveTo>
                  <a:cubicBezTo>
                    <a:pt x="6228" y="0"/>
                    <a:pt x="6037" y="155"/>
                    <a:pt x="5954" y="357"/>
                  </a:cubicBezTo>
                  <a:lnTo>
                    <a:pt x="1156" y="1548"/>
                  </a:lnTo>
                  <a:cubicBezTo>
                    <a:pt x="1072" y="1441"/>
                    <a:pt x="953" y="1369"/>
                    <a:pt x="822" y="1369"/>
                  </a:cubicBezTo>
                  <a:lnTo>
                    <a:pt x="405" y="1369"/>
                  </a:lnTo>
                  <a:cubicBezTo>
                    <a:pt x="179" y="1369"/>
                    <a:pt x="1" y="1548"/>
                    <a:pt x="1" y="1774"/>
                  </a:cubicBezTo>
                  <a:lnTo>
                    <a:pt x="1" y="3929"/>
                  </a:lnTo>
                  <a:cubicBezTo>
                    <a:pt x="1" y="4155"/>
                    <a:pt x="179" y="4334"/>
                    <a:pt x="405" y="4334"/>
                  </a:cubicBezTo>
                  <a:lnTo>
                    <a:pt x="822" y="4334"/>
                  </a:lnTo>
                  <a:cubicBezTo>
                    <a:pt x="953" y="4334"/>
                    <a:pt x="1096" y="4251"/>
                    <a:pt x="1156" y="4155"/>
                  </a:cubicBezTo>
                  <a:lnTo>
                    <a:pt x="1370" y="4215"/>
                  </a:lnTo>
                  <a:lnTo>
                    <a:pt x="1370" y="4715"/>
                  </a:lnTo>
                  <a:cubicBezTo>
                    <a:pt x="1370" y="4822"/>
                    <a:pt x="1453" y="4894"/>
                    <a:pt x="1548" y="4894"/>
                  </a:cubicBezTo>
                  <a:cubicBezTo>
                    <a:pt x="1656" y="4894"/>
                    <a:pt x="1727" y="4822"/>
                    <a:pt x="1727" y="4715"/>
                  </a:cubicBezTo>
                  <a:lnTo>
                    <a:pt x="1727" y="4286"/>
                  </a:lnTo>
                  <a:lnTo>
                    <a:pt x="2656" y="4513"/>
                  </a:lnTo>
                  <a:lnTo>
                    <a:pt x="2263" y="6167"/>
                  </a:lnTo>
                  <a:cubicBezTo>
                    <a:pt x="2263" y="6191"/>
                    <a:pt x="2239" y="6203"/>
                    <a:pt x="2203" y="6203"/>
                  </a:cubicBezTo>
                  <a:lnTo>
                    <a:pt x="1810" y="6203"/>
                  </a:lnTo>
                  <a:cubicBezTo>
                    <a:pt x="1775" y="6203"/>
                    <a:pt x="1751" y="6179"/>
                    <a:pt x="1751" y="6144"/>
                  </a:cubicBezTo>
                  <a:lnTo>
                    <a:pt x="1751" y="5477"/>
                  </a:lnTo>
                  <a:cubicBezTo>
                    <a:pt x="1751" y="5370"/>
                    <a:pt x="1668" y="5298"/>
                    <a:pt x="1572" y="5298"/>
                  </a:cubicBezTo>
                  <a:cubicBezTo>
                    <a:pt x="1465" y="5298"/>
                    <a:pt x="1394" y="5370"/>
                    <a:pt x="1394" y="5477"/>
                  </a:cubicBezTo>
                  <a:lnTo>
                    <a:pt x="1394" y="6144"/>
                  </a:lnTo>
                  <a:cubicBezTo>
                    <a:pt x="1394" y="6382"/>
                    <a:pt x="1584" y="6584"/>
                    <a:pt x="1822" y="6584"/>
                  </a:cubicBezTo>
                  <a:lnTo>
                    <a:pt x="2227" y="6584"/>
                  </a:lnTo>
                  <a:cubicBezTo>
                    <a:pt x="2418" y="6584"/>
                    <a:pt x="2596" y="6441"/>
                    <a:pt x="2644" y="6251"/>
                  </a:cubicBezTo>
                  <a:lnTo>
                    <a:pt x="3025" y="4620"/>
                  </a:lnTo>
                  <a:lnTo>
                    <a:pt x="5978" y="5346"/>
                  </a:lnTo>
                  <a:cubicBezTo>
                    <a:pt x="6037" y="5548"/>
                    <a:pt x="6228" y="5703"/>
                    <a:pt x="6466" y="5703"/>
                  </a:cubicBezTo>
                  <a:lnTo>
                    <a:pt x="6644" y="5703"/>
                  </a:lnTo>
                  <a:cubicBezTo>
                    <a:pt x="6930" y="5703"/>
                    <a:pt x="7144" y="5477"/>
                    <a:pt x="7144" y="5191"/>
                  </a:cubicBezTo>
                  <a:lnTo>
                    <a:pt x="7144" y="512"/>
                  </a:lnTo>
                  <a:cubicBezTo>
                    <a:pt x="7132" y="226"/>
                    <a:pt x="6906" y="0"/>
                    <a:pt x="6632"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3" name="Google Shape;2723;p63"/>
          <p:cNvGrpSpPr/>
          <p:nvPr/>
        </p:nvGrpSpPr>
        <p:grpSpPr>
          <a:xfrm>
            <a:off x="192712" y="255171"/>
            <a:ext cx="546584" cy="496557"/>
            <a:chOff x="2248178" y="3565908"/>
            <a:chExt cx="404457" cy="366031"/>
          </a:xfrm>
        </p:grpSpPr>
        <p:sp>
          <p:nvSpPr>
            <p:cNvPr id="2724" name="Google Shape;2724;p63"/>
            <p:cNvSpPr/>
            <p:nvPr/>
          </p:nvSpPr>
          <p:spPr>
            <a:xfrm>
              <a:off x="2254398" y="3608144"/>
              <a:ext cx="392408" cy="112480"/>
            </a:xfrm>
            <a:custGeom>
              <a:avLst/>
              <a:gdLst/>
              <a:ahLst/>
              <a:cxnLst/>
              <a:rect l="l" t="t" r="r" b="b"/>
              <a:pathLst>
                <a:path w="12050" h="3454" extrusionOk="0">
                  <a:moveTo>
                    <a:pt x="310" y="1"/>
                  </a:moveTo>
                  <a:cubicBezTo>
                    <a:pt x="131" y="1"/>
                    <a:pt x="0" y="144"/>
                    <a:pt x="0" y="310"/>
                  </a:cubicBezTo>
                  <a:lnTo>
                    <a:pt x="0" y="1061"/>
                  </a:lnTo>
                  <a:lnTo>
                    <a:pt x="1203" y="3454"/>
                  </a:lnTo>
                  <a:lnTo>
                    <a:pt x="11419" y="3454"/>
                  </a:lnTo>
                  <a:lnTo>
                    <a:pt x="12038" y="1061"/>
                  </a:lnTo>
                  <a:lnTo>
                    <a:pt x="12038" y="310"/>
                  </a:lnTo>
                  <a:cubicBezTo>
                    <a:pt x="12050" y="144"/>
                    <a:pt x="11907" y="1"/>
                    <a:pt x="11728" y="1"/>
                  </a:cubicBezTo>
                  <a:close/>
                </a:path>
              </a:pathLst>
            </a:custGeom>
            <a:solidFill>
              <a:srgbClr val="E2A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p:cNvSpPr/>
            <p:nvPr/>
          </p:nvSpPr>
          <p:spPr>
            <a:xfrm>
              <a:off x="2304809" y="3608144"/>
              <a:ext cx="291587" cy="112480"/>
            </a:xfrm>
            <a:custGeom>
              <a:avLst/>
              <a:gdLst/>
              <a:ahLst/>
              <a:cxnLst/>
              <a:rect l="l" t="t" r="r" b="b"/>
              <a:pathLst>
                <a:path w="8954" h="3454" extrusionOk="0">
                  <a:moveTo>
                    <a:pt x="0" y="1"/>
                  </a:moveTo>
                  <a:lnTo>
                    <a:pt x="0" y="3454"/>
                  </a:lnTo>
                  <a:lnTo>
                    <a:pt x="8954" y="3454"/>
                  </a:lnTo>
                  <a:lnTo>
                    <a:pt x="8954" y="1"/>
                  </a:ln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p:cNvSpPr/>
            <p:nvPr/>
          </p:nvSpPr>
          <p:spPr>
            <a:xfrm>
              <a:off x="2254398" y="3608535"/>
              <a:ext cx="71382" cy="112480"/>
            </a:xfrm>
            <a:custGeom>
              <a:avLst/>
              <a:gdLst/>
              <a:ahLst/>
              <a:cxnLst/>
              <a:rect l="l" t="t" r="r" b="b"/>
              <a:pathLst>
                <a:path w="2192" h="3454" extrusionOk="0">
                  <a:moveTo>
                    <a:pt x="310" y="1"/>
                  </a:moveTo>
                  <a:cubicBezTo>
                    <a:pt x="131" y="1"/>
                    <a:pt x="0" y="156"/>
                    <a:pt x="0" y="310"/>
                  </a:cubicBezTo>
                  <a:lnTo>
                    <a:pt x="0" y="1060"/>
                  </a:lnTo>
                  <a:lnTo>
                    <a:pt x="1203" y="3454"/>
                  </a:lnTo>
                  <a:lnTo>
                    <a:pt x="1858" y="3454"/>
                  </a:lnTo>
                  <a:lnTo>
                    <a:pt x="1870" y="310"/>
                  </a:lnTo>
                  <a:cubicBezTo>
                    <a:pt x="1870" y="132"/>
                    <a:pt x="2025" y="1"/>
                    <a:pt x="2191" y="1"/>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p:cNvSpPr/>
            <p:nvPr/>
          </p:nvSpPr>
          <p:spPr>
            <a:xfrm>
              <a:off x="2254398" y="3642663"/>
              <a:ext cx="392408" cy="281915"/>
            </a:xfrm>
            <a:custGeom>
              <a:avLst/>
              <a:gdLst/>
              <a:ahLst/>
              <a:cxnLst/>
              <a:rect l="l" t="t" r="r" b="b"/>
              <a:pathLst>
                <a:path w="12050" h="8657" extrusionOk="0">
                  <a:moveTo>
                    <a:pt x="0" y="1"/>
                  </a:moveTo>
                  <a:lnTo>
                    <a:pt x="0" y="8347"/>
                  </a:lnTo>
                  <a:cubicBezTo>
                    <a:pt x="0" y="8514"/>
                    <a:pt x="131" y="8656"/>
                    <a:pt x="310" y="8656"/>
                  </a:cubicBezTo>
                  <a:lnTo>
                    <a:pt x="11740" y="8656"/>
                  </a:lnTo>
                  <a:cubicBezTo>
                    <a:pt x="11907" y="8656"/>
                    <a:pt x="12050" y="8525"/>
                    <a:pt x="12050" y="8347"/>
                  </a:cubicBezTo>
                  <a:lnTo>
                    <a:pt x="12050" y="1"/>
                  </a:lnTo>
                  <a:close/>
                </a:path>
              </a:pathLst>
            </a:custGeom>
            <a:solidFill>
              <a:srgbClr val="68A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p:cNvSpPr/>
            <p:nvPr/>
          </p:nvSpPr>
          <p:spPr>
            <a:xfrm>
              <a:off x="2254398" y="3642663"/>
              <a:ext cx="341998" cy="281915"/>
            </a:xfrm>
            <a:custGeom>
              <a:avLst/>
              <a:gdLst/>
              <a:ahLst/>
              <a:cxnLst/>
              <a:rect l="l" t="t" r="r" b="b"/>
              <a:pathLst>
                <a:path w="10502" h="8657" extrusionOk="0">
                  <a:moveTo>
                    <a:pt x="0" y="1"/>
                  </a:moveTo>
                  <a:lnTo>
                    <a:pt x="0" y="8347"/>
                  </a:lnTo>
                  <a:cubicBezTo>
                    <a:pt x="0" y="8525"/>
                    <a:pt x="143" y="8656"/>
                    <a:pt x="310" y="8656"/>
                  </a:cubicBezTo>
                  <a:lnTo>
                    <a:pt x="2191" y="8656"/>
                  </a:lnTo>
                  <a:cubicBezTo>
                    <a:pt x="2013" y="8656"/>
                    <a:pt x="1870" y="8514"/>
                    <a:pt x="1870" y="8347"/>
                  </a:cubicBezTo>
                  <a:lnTo>
                    <a:pt x="1870" y="4227"/>
                  </a:lnTo>
                  <a:cubicBezTo>
                    <a:pt x="1870" y="3922"/>
                    <a:pt x="2116" y="3714"/>
                    <a:pt x="2406" y="3714"/>
                  </a:cubicBezTo>
                  <a:cubicBezTo>
                    <a:pt x="2422" y="3714"/>
                    <a:pt x="2437" y="3714"/>
                    <a:pt x="2453" y="3715"/>
                  </a:cubicBezTo>
                  <a:cubicBezTo>
                    <a:pt x="2501" y="3715"/>
                    <a:pt x="2548" y="3727"/>
                    <a:pt x="2584" y="3727"/>
                  </a:cubicBezTo>
                  <a:lnTo>
                    <a:pt x="9466" y="3727"/>
                  </a:lnTo>
                  <a:cubicBezTo>
                    <a:pt x="10049" y="3727"/>
                    <a:pt x="10502" y="3275"/>
                    <a:pt x="10502" y="2691"/>
                  </a:cubicBezTo>
                  <a:lnTo>
                    <a:pt x="10502" y="12"/>
                  </a:lnTo>
                  <a:lnTo>
                    <a:pt x="24" y="12"/>
                  </a:lnTo>
                  <a:lnTo>
                    <a:pt x="24" y="1"/>
                  </a:ln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p:cNvSpPr/>
            <p:nvPr/>
          </p:nvSpPr>
          <p:spPr>
            <a:xfrm>
              <a:off x="2320701" y="3571704"/>
              <a:ext cx="259804" cy="176470"/>
            </a:xfrm>
            <a:custGeom>
              <a:avLst/>
              <a:gdLst/>
              <a:ahLst/>
              <a:cxnLst/>
              <a:rect l="l" t="t" r="r" b="b"/>
              <a:pathLst>
                <a:path w="7978" h="5419" extrusionOk="0">
                  <a:moveTo>
                    <a:pt x="548" y="1"/>
                  </a:moveTo>
                  <a:cubicBezTo>
                    <a:pt x="250" y="1"/>
                    <a:pt x="0" y="239"/>
                    <a:pt x="0" y="548"/>
                  </a:cubicBezTo>
                  <a:lnTo>
                    <a:pt x="0" y="4870"/>
                  </a:lnTo>
                  <a:cubicBezTo>
                    <a:pt x="0" y="5168"/>
                    <a:pt x="239" y="5418"/>
                    <a:pt x="548" y="5418"/>
                  </a:cubicBezTo>
                  <a:lnTo>
                    <a:pt x="7430" y="5418"/>
                  </a:lnTo>
                  <a:cubicBezTo>
                    <a:pt x="7739" y="5418"/>
                    <a:pt x="7978" y="5168"/>
                    <a:pt x="7978" y="4870"/>
                  </a:cubicBezTo>
                  <a:lnTo>
                    <a:pt x="7978" y="548"/>
                  </a:lnTo>
                  <a:cubicBezTo>
                    <a:pt x="7978" y="251"/>
                    <a:pt x="7739" y="1"/>
                    <a:pt x="7430" y="1"/>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p:cNvSpPr/>
            <p:nvPr/>
          </p:nvSpPr>
          <p:spPr>
            <a:xfrm>
              <a:off x="2320310" y="3571704"/>
              <a:ext cx="67898" cy="176470"/>
            </a:xfrm>
            <a:custGeom>
              <a:avLst/>
              <a:gdLst/>
              <a:ahLst/>
              <a:cxnLst/>
              <a:rect l="l" t="t" r="r" b="b"/>
              <a:pathLst>
                <a:path w="2085" h="5419" extrusionOk="0">
                  <a:moveTo>
                    <a:pt x="548" y="1"/>
                  </a:moveTo>
                  <a:cubicBezTo>
                    <a:pt x="239" y="1"/>
                    <a:pt x="1" y="251"/>
                    <a:pt x="1" y="548"/>
                  </a:cubicBezTo>
                  <a:lnTo>
                    <a:pt x="1" y="4870"/>
                  </a:lnTo>
                  <a:cubicBezTo>
                    <a:pt x="1" y="5180"/>
                    <a:pt x="251" y="5418"/>
                    <a:pt x="548" y="5418"/>
                  </a:cubicBezTo>
                  <a:lnTo>
                    <a:pt x="2084" y="5418"/>
                  </a:lnTo>
                  <a:cubicBezTo>
                    <a:pt x="1786" y="5418"/>
                    <a:pt x="1536" y="5168"/>
                    <a:pt x="1536" y="4870"/>
                  </a:cubicBezTo>
                  <a:lnTo>
                    <a:pt x="1536" y="548"/>
                  </a:lnTo>
                  <a:cubicBezTo>
                    <a:pt x="1536" y="239"/>
                    <a:pt x="1786" y="1"/>
                    <a:pt x="2084" y="1"/>
                  </a:cubicBezTo>
                  <a:close/>
                </a:path>
              </a:pathLst>
            </a:custGeom>
            <a:solidFill>
              <a:srgbClr val="C44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p:cNvSpPr/>
            <p:nvPr/>
          </p:nvSpPr>
          <p:spPr>
            <a:xfrm>
              <a:off x="2425006" y="3627781"/>
              <a:ext cx="54677" cy="63990"/>
            </a:xfrm>
            <a:custGeom>
              <a:avLst/>
              <a:gdLst/>
              <a:ahLst/>
              <a:cxnLst/>
              <a:rect l="l" t="t" r="r" b="b"/>
              <a:pathLst>
                <a:path w="1679" h="1965" extrusionOk="0">
                  <a:moveTo>
                    <a:pt x="350" y="0"/>
                  </a:moveTo>
                  <a:cubicBezTo>
                    <a:pt x="167" y="0"/>
                    <a:pt x="0" y="153"/>
                    <a:pt x="0" y="362"/>
                  </a:cubicBezTo>
                  <a:lnTo>
                    <a:pt x="0" y="1612"/>
                  </a:lnTo>
                  <a:cubicBezTo>
                    <a:pt x="0" y="1824"/>
                    <a:pt x="177" y="1964"/>
                    <a:pt x="360" y="1964"/>
                  </a:cubicBezTo>
                  <a:cubicBezTo>
                    <a:pt x="424" y="1964"/>
                    <a:pt x="489" y="1947"/>
                    <a:pt x="548" y="1910"/>
                  </a:cubicBezTo>
                  <a:lnTo>
                    <a:pt x="1477" y="1291"/>
                  </a:lnTo>
                  <a:cubicBezTo>
                    <a:pt x="1679" y="1136"/>
                    <a:pt x="1679" y="839"/>
                    <a:pt x="1477" y="696"/>
                  </a:cubicBezTo>
                  <a:lnTo>
                    <a:pt x="548" y="65"/>
                  </a:lnTo>
                  <a:cubicBezTo>
                    <a:pt x="485" y="20"/>
                    <a:pt x="416" y="0"/>
                    <a:pt x="350" y="0"/>
                  </a:cubicBezTo>
                  <a:close/>
                </a:path>
              </a:pathLst>
            </a:custGeom>
            <a:solidFill>
              <a:srgbClr val="F3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p:cNvSpPr/>
            <p:nvPr/>
          </p:nvSpPr>
          <p:spPr>
            <a:xfrm>
              <a:off x="2345906" y="3831866"/>
              <a:ext cx="61287" cy="61287"/>
            </a:xfrm>
            <a:custGeom>
              <a:avLst/>
              <a:gdLst/>
              <a:ahLst/>
              <a:cxnLst/>
              <a:rect l="l" t="t" r="r" b="b"/>
              <a:pathLst>
                <a:path w="1882" h="1882" extrusionOk="0">
                  <a:moveTo>
                    <a:pt x="941" y="1"/>
                  </a:moveTo>
                  <a:cubicBezTo>
                    <a:pt x="417" y="1"/>
                    <a:pt x="0" y="429"/>
                    <a:pt x="0" y="941"/>
                  </a:cubicBezTo>
                  <a:cubicBezTo>
                    <a:pt x="0" y="1453"/>
                    <a:pt x="417" y="1882"/>
                    <a:pt x="941" y="1882"/>
                  </a:cubicBezTo>
                  <a:cubicBezTo>
                    <a:pt x="1453" y="1882"/>
                    <a:pt x="1882" y="1453"/>
                    <a:pt x="1882" y="941"/>
                  </a:cubicBezTo>
                  <a:cubicBezTo>
                    <a:pt x="1882" y="429"/>
                    <a:pt x="1453" y="1"/>
                    <a:pt x="941" y="1"/>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3"/>
            <p:cNvSpPr/>
            <p:nvPr/>
          </p:nvSpPr>
          <p:spPr>
            <a:xfrm>
              <a:off x="2248178" y="3603129"/>
              <a:ext cx="404457" cy="328809"/>
            </a:xfrm>
            <a:custGeom>
              <a:avLst/>
              <a:gdLst/>
              <a:ahLst/>
              <a:cxnLst/>
              <a:rect l="l" t="t" r="r" b="b"/>
              <a:pathLst>
                <a:path w="12420" h="10097" extrusionOk="0">
                  <a:moveTo>
                    <a:pt x="501" y="0"/>
                  </a:moveTo>
                  <a:cubicBezTo>
                    <a:pt x="239" y="0"/>
                    <a:pt x="1" y="226"/>
                    <a:pt x="1" y="512"/>
                  </a:cubicBezTo>
                  <a:lnTo>
                    <a:pt x="1" y="9585"/>
                  </a:lnTo>
                  <a:cubicBezTo>
                    <a:pt x="1" y="9859"/>
                    <a:pt x="215" y="10097"/>
                    <a:pt x="501" y="10097"/>
                  </a:cubicBezTo>
                  <a:lnTo>
                    <a:pt x="11919" y="10097"/>
                  </a:lnTo>
                  <a:cubicBezTo>
                    <a:pt x="12181" y="10097"/>
                    <a:pt x="12419" y="9870"/>
                    <a:pt x="12419" y="9585"/>
                  </a:cubicBezTo>
                  <a:lnTo>
                    <a:pt x="12419" y="8763"/>
                  </a:lnTo>
                  <a:cubicBezTo>
                    <a:pt x="12419" y="8632"/>
                    <a:pt x="12348" y="8561"/>
                    <a:pt x="12241" y="8561"/>
                  </a:cubicBezTo>
                  <a:cubicBezTo>
                    <a:pt x="12133" y="8561"/>
                    <a:pt x="12062" y="8632"/>
                    <a:pt x="12062" y="8739"/>
                  </a:cubicBezTo>
                  <a:lnTo>
                    <a:pt x="12062" y="9561"/>
                  </a:lnTo>
                  <a:cubicBezTo>
                    <a:pt x="12062" y="9632"/>
                    <a:pt x="12002" y="9692"/>
                    <a:pt x="11931" y="9692"/>
                  </a:cubicBezTo>
                  <a:lnTo>
                    <a:pt x="501" y="9692"/>
                  </a:lnTo>
                  <a:cubicBezTo>
                    <a:pt x="430" y="9692"/>
                    <a:pt x="370" y="9632"/>
                    <a:pt x="370" y="9561"/>
                  </a:cubicBezTo>
                  <a:lnTo>
                    <a:pt x="370" y="1405"/>
                  </a:lnTo>
                  <a:lnTo>
                    <a:pt x="1489" y="1405"/>
                  </a:lnTo>
                  <a:cubicBezTo>
                    <a:pt x="1584" y="1405"/>
                    <a:pt x="1668" y="1334"/>
                    <a:pt x="1668" y="1226"/>
                  </a:cubicBezTo>
                  <a:cubicBezTo>
                    <a:pt x="1668" y="1119"/>
                    <a:pt x="1584" y="1048"/>
                    <a:pt x="1489" y="1048"/>
                  </a:cubicBezTo>
                  <a:lnTo>
                    <a:pt x="370" y="1048"/>
                  </a:lnTo>
                  <a:lnTo>
                    <a:pt x="370" y="488"/>
                  </a:lnTo>
                  <a:cubicBezTo>
                    <a:pt x="370" y="417"/>
                    <a:pt x="430" y="357"/>
                    <a:pt x="501" y="357"/>
                  </a:cubicBezTo>
                  <a:lnTo>
                    <a:pt x="1489" y="357"/>
                  </a:lnTo>
                  <a:cubicBezTo>
                    <a:pt x="1584" y="357"/>
                    <a:pt x="1668" y="286"/>
                    <a:pt x="1668" y="179"/>
                  </a:cubicBezTo>
                  <a:cubicBezTo>
                    <a:pt x="1668" y="72"/>
                    <a:pt x="1584" y="0"/>
                    <a:pt x="1489"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3"/>
            <p:cNvSpPr/>
            <p:nvPr/>
          </p:nvSpPr>
          <p:spPr>
            <a:xfrm>
              <a:off x="2598317" y="3602348"/>
              <a:ext cx="54318" cy="265633"/>
            </a:xfrm>
            <a:custGeom>
              <a:avLst/>
              <a:gdLst/>
              <a:ahLst/>
              <a:cxnLst/>
              <a:rect l="l" t="t" r="r" b="b"/>
              <a:pathLst>
                <a:path w="1668" h="8157" extrusionOk="0">
                  <a:moveTo>
                    <a:pt x="179" y="0"/>
                  </a:moveTo>
                  <a:cubicBezTo>
                    <a:pt x="84" y="0"/>
                    <a:pt x="0" y="72"/>
                    <a:pt x="0" y="179"/>
                  </a:cubicBezTo>
                  <a:cubicBezTo>
                    <a:pt x="0" y="286"/>
                    <a:pt x="84" y="358"/>
                    <a:pt x="179" y="358"/>
                  </a:cubicBezTo>
                  <a:lnTo>
                    <a:pt x="1167" y="358"/>
                  </a:lnTo>
                  <a:cubicBezTo>
                    <a:pt x="1239" y="358"/>
                    <a:pt x="1298" y="417"/>
                    <a:pt x="1298" y="488"/>
                  </a:cubicBezTo>
                  <a:lnTo>
                    <a:pt x="1298" y="1036"/>
                  </a:lnTo>
                  <a:lnTo>
                    <a:pt x="179" y="1036"/>
                  </a:lnTo>
                  <a:cubicBezTo>
                    <a:pt x="84" y="1036"/>
                    <a:pt x="0" y="1120"/>
                    <a:pt x="0" y="1215"/>
                  </a:cubicBezTo>
                  <a:cubicBezTo>
                    <a:pt x="0" y="1322"/>
                    <a:pt x="84" y="1393"/>
                    <a:pt x="179" y="1393"/>
                  </a:cubicBezTo>
                  <a:lnTo>
                    <a:pt x="1298" y="1393"/>
                  </a:lnTo>
                  <a:lnTo>
                    <a:pt x="1298" y="7978"/>
                  </a:lnTo>
                  <a:cubicBezTo>
                    <a:pt x="1298" y="8085"/>
                    <a:pt x="1370" y="8156"/>
                    <a:pt x="1477" y="8156"/>
                  </a:cubicBezTo>
                  <a:cubicBezTo>
                    <a:pt x="1584" y="8156"/>
                    <a:pt x="1655" y="8085"/>
                    <a:pt x="1655" y="7978"/>
                  </a:cubicBezTo>
                  <a:lnTo>
                    <a:pt x="1655" y="488"/>
                  </a:lnTo>
                  <a:cubicBezTo>
                    <a:pt x="1667" y="227"/>
                    <a:pt x="1453" y="0"/>
                    <a:pt x="1167"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3"/>
            <p:cNvSpPr/>
            <p:nvPr/>
          </p:nvSpPr>
          <p:spPr>
            <a:xfrm>
              <a:off x="2314481" y="3565908"/>
              <a:ext cx="271853" cy="188063"/>
            </a:xfrm>
            <a:custGeom>
              <a:avLst/>
              <a:gdLst/>
              <a:ahLst/>
              <a:cxnLst/>
              <a:rect l="l" t="t" r="r" b="b"/>
              <a:pathLst>
                <a:path w="8348" h="5775" extrusionOk="0">
                  <a:moveTo>
                    <a:pt x="739" y="0"/>
                  </a:moveTo>
                  <a:cubicBezTo>
                    <a:pt x="346" y="0"/>
                    <a:pt x="13" y="334"/>
                    <a:pt x="13" y="726"/>
                  </a:cubicBezTo>
                  <a:lnTo>
                    <a:pt x="13" y="3679"/>
                  </a:lnTo>
                  <a:cubicBezTo>
                    <a:pt x="13" y="3786"/>
                    <a:pt x="84" y="3858"/>
                    <a:pt x="191" y="3858"/>
                  </a:cubicBezTo>
                  <a:cubicBezTo>
                    <a:pt x="299" y="3858"/>
                    <a:pt x="370" y="3786"/>
                    <a:pt x="370" y="3679"/>
                  </a:cubicBezTo>
                  <a:lnTo>
                    <a:pt x="370" y="726"/>
                  </a:lnTo>
                  <a:cubicBezTo>
                    <a:pt x="370" y="524"/>
                    <a:pt x="537" y="357"/>
                    <a:pt x="739" y="357"/>
                  </a:cubicBezTo>
                  <a:lnTo>
                    <a:pt x="7621" y="357"/>
                  </a:lnTo>
                  <a:cubicBezTo>
                    <a:pt x="7823" y="357"/>
                    <a:pt x="7990" y="524"/>
                    <a:pt x="7990" y="726"/>
                  </a:cubicBezTo>
                  <a:lnTo>
                    <a:pt x="7990" y="5048"/>
                  </a:lnTo>
                  <a:cubicBezTo>
                    <a:pt x="7990" y="5251"/>
                    <a:pt x="7823" y="5417"/>
                    <a:pt x="7621" y="5417"/>
                  </a:cubicBezTo>
                  <a:lnTo>
                    <a:pt x="739" y="5417"/>
                  </a:lnTo>
                  <a:cubicBezTo>
                    <a:pt x="537" y="5417"/>
                    <a:pt x="370" y="5251"/>
                    <a:pt x="370" y="5048"/>
                  </a:cubicBezTo>
                  <a:lnTo>
                    <a:pt x="370" y="4453"/>
                  </a:lnTo>
                  <a:cubicBezTo>
                    <a:pt x="370" y="4346"/>
                    <a:pt x="299" y="4274"/>
                    <a:pt x="191" y="4274"/>
                  </a:cubicBezTo>
                  <a:cubicBezTo>
                    <a:pt x="84" y="4274"/>
                    <a:pt x="13" y="4346"/>
                    <a:pt x="13" y="4453"/>
                  </a:cubicBezTo>
                  <a:lnTo>
                    <a:pt x="13" y="5048"/>
                  </a:lnTo>
                  <a:cubicBezTo>
                    <a:pt x="1" y="5453"/>
                    <a:pt x="346" y="5775"/>
                    <a:pt x="739" y="5775"/>
                  </a:cubicBezTo>
                  <a:lnTo>
                    <a:pt x="7621" y="5775"/>
                  </a:lnTo>
                  <a:cubicBezTo>
                    <a:pt x="8026" y="5775"/>
                    <a:pt x="8347" y="5453"/>
                    <a:pt x="8347" y="5048"/>
                  </a:cubicBezTo>
                  <a:lnTo>
                    <a:pt x="8347" y="726"/>
                  </a:lnTo>
                  <a:cubicBezTo>
                    <a:pt x="8347" y="334"/>
                    <a:pt x="8014" y="0"/>
                    <a:pt x="7621"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3"/>
            <p:cNvSpPr/>
            <p:nvPr/>
          </p:nvSpPr>
          <p:spPr>
            <a:xfrm>
              <a:off x="2419568" y="3622147"/>
              <a:ext cx="65163" cy="75616"/>
            </a:xfrm>
            <a:custGeom>
              <a:avLst/>
              <a:gdLst/>
              <a:ahLst/>
              <a:cxnLst/>
              <a:rect l="l" t="t" r="r" b="b"/>
              <a:pathLst>
                <a:path w="2001" h="2322" extrusionOk="0">
                  <a:moveTo>
                    <a:pt x="540" y="0"/>
                  </a:moveTo>
                  <a:cubicBezTo>
                    <a:pt x="454" y="0"/>
                    <a:pt x="368" y="21"/>
                    <a:pt x="286" y="59"/>
                  </a:cubicBezTo>
                  <a:cubicBezTo>
                    <a:pt x="108" y="142"/>
                    <a:pt x="1" y="345"/>
                    <a:pt x="1" y="535"/>
                  </a:cubicBezTo>
                  <a:lnTo>
                    <a:pt x="1" y="1785"/>
                  </a:lnTo>
                  <a:cubicBezTo>
                    <a:pt x="1" y="1976"/>
                    <a:pt x="108" y="2178"/>
                    <a:pt x="286" y="2262"/>
                  </a:cubicBezTo>
                  <a:cubicBezTo>
                    <a:pt x="358" y="2309"/>
                    <a:pt x="453" y="2321"/>
                    <a:pt x="536" y="2321"/>
                  </a:cubicBezTo>
                  <a:cubicBezTo>
                    <a:pt x="643" y="2321"/>
                    <a:pt x="739" y="2286"/>
                    <a:pt x="834" y="2226"/>
                  </a:cubicBezTo>
                  <a:lnTo>
                    <a:pt x="1751" y="1607"/>
                  </a:lnTo>
                  <a:cubicBezTo>
                    <a:pt x="1906" y="1500"/>
                    <a:pt x="2001" y="1333"/>
                    <a:pt x="2001" y="1154"/>
                  </a:cubicBezTo>
                  <a:cubicBezTo>
                    <a:pt x="2001" y="976"/>
                    <a:pt x="1906" y="821"/>
                    <a:pt x="1751" y="714"/>
                  </a:cubicBezTo>
                  <a:lnTo>
                    <a:pt x="1620" y="619"/>
                  </a:lnTo>
                  <a:cubicBezTo>
                    <a:pt x="1591" y="598"/>
                    <a:pt x="1558" y="589"/>
                    <a:pt x="1526" y="589"/>
                  </a:cubicBezTo>
                  <a:cubicBezTo>
                    <a:pt x="1467" y="589"/>
                    <a:pt x="1408" y="620"/>
                    <a:pt x="1370" y="666"/>
                  </a:cubicBezTo>
                  <a:cubicBezTo>
                    <a:pt x="1310" y="738"/>
                    <a:pt x="1346" y="857"/>
                    <a:pt x="1417" y="916"/>
                  </a:cubicBezTo>
                  <a:lnTo>
                    <a:pt x="1548" y="1012"/>
                  </a:lnTo>
                  <a:cubicBezTo>
                    <a:pt x="1596" y="1035"/>
                    <a:pt x="1620" y="1095"/>
                    <a:pt x="1620" y="1154"/>
                  </a:cubicBezTo>
                  <a:cubicBezTo>
                    <a:pt x="1620" y="1214"/>
                    <a:pt x="1596" y="1274"/>
                    <a:pt x="1548" y="1309"/>
                  </a:cubicBezTo>
                  <a:lnTo>
                    <a:pt x="632" y="1928"/>
                  </a:lnTo>
                  <a:cubicBezTo>
                    <a:pt x="590" y="1958"/>
                    <a:pt x="551" y="1967"/>
                    <a:pt x="520" y="1967"/>
                  </a:cubicBezTo>
                  <a:cubicBezTo>
                    <a:pt x="489" y="1967"/>
                    <a:pt x="465" y="1958"/>
                    <a:pt x="453" y="1952"/>
                  </a:cubicBezTo>
                  <a:cubicBezTo>
                    <a:pt x="417" y="1928"/>
                    <a:pt x="358" y="1893"/>
                    <a:pt x="358" y="1797"/>
                  </a:cubicBezTo>
                  <a:lnTo>
                    <a:pt x="358" y="547"/>
                  </a:lnTo>
                  <a:cubicBezTo>
                    <a:pt x="346" y="428"/>
                    <a:pt x="417" y="392"/>
                    <a:pt x="453" y="369"/>
                  </a:cubicBezTo>
                  <a:cubicBezTo>
                    <a:pt x="465" y="363"/>
                    <a:pt x="489" y="354"/>
                    <a:pt x="520" y="354"/>
                  </a:cubicBezTo>
                  <a:cubicBezTo>
                    <a:pt x="551" y="354"/>
                    <a:pt x="590" y="363"/>
                    <a:pt x="632" y="392"/>
                  </a:cubicBezTo>
                  <a:lnTo>
                    <a:pt x="774" y="488"/>
                  </a:lnTo>
                  <a:cubicBezTo>
                    <a:pt x="812" y="511"/>
                    <a:pt x="849" y="521"/>
                    <a:pt x="884" y="521"/>
                  </a:cubicBezTo>
                  <a:cubicBezTo>
                    <a:pt x="938" y="521"/>
                    <a:pt x="988" y="496"/>
                    <a:pt x="1024" y="452"/>
                  </a:cubicBezTo>
                  <a:cubicBezTo>
                    <a:pt x="1084" y="357"/>
                    <a:pt x="1060" y="250"/>
                    <a:pt x="989" y="190"/>
                  </a:cubicBezTo>
                  <a:lnTo>
                    <a:pt x="834" y="95"/>
                  </a:lnTo>
                  <a:cubicBezTo>
                    <a:pt x="743" y="30"/>
                    <a:pt x="642" y="0"/>
                    <a:pt x="540"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3"/>
            <p:cNvSpPr/>
            <p:nvPr/>
          </p:nvSpPr>
          <p:spPr>
            <a:xfrm>
              <a:off x="2291229" y="3787284"/>
              <a:ext cx="21363" cy="11658"/>
            </a:xfrm>
            <a:custGeom>
              <a:avLst/>
              <a:gdLst/>
              <a:ahLst/>
              <a:cxnLst/>
              <a:rect l="l" t="t" r="r" b="b"/>
              <a:pathLst>
                <a:path w="656" h="358" extrusionOk="0">
                  <a:moveTo>
                    <a:pt x="179" y="1"/>
                  </a:moveTo>
                  <a:cubicBezTo>
                    <a:pt x="84" y="1"/>
                    <a:pt x="1" y="84"/>
                    <a:pt x="1" y="179"/>
                  </a:cubicBezTo>
                  <a:cubicBezTo>
                    <a:pt x="1" y="286"/>
                    <a:pt x="72" y="358"/>
                    <a:pt x="179" y="358"/>
                  </a:cubicBezTo>
                  <a:lnTo>
                    <a:pt x="477" y="358"/>
                  </a:lnTo>
                  <a:cubicBezTo>
                    <a:pt x="584" y="358"/>
                    <a:pt x="655" y="286"/>
                    <a:pt x="655" y="179"/>
                  </a:cubicBezTo>
                  <a:cubicBezTo>
                    <a:pt x="655" y="84"/>
                    <a:pt x="584" y="1"/>
                    <a:pt x="47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3"/>
            <p:cNvSpPr/>
            <p:nvPr/>
          </p:nvSpPr>
          <p:spPr>
            <a:xfrm>
              <a:off x="2588222" y="3787284"/>
              <a:ext cx="21363" cy="11658"/>
            </a:xfrm>
            <a:custGeom>
              <a:avLst/>
              <a:gdLst/>
              <a:ahLst/>
              <a:cxnLst/>
              <a:rect l="l" t="t" r="r" b="b"/>
              <a:pathLst>
                <a:path w="656" h="358" extrusionOk="0">
                  <a:moveTo>
                    <a:pt x="179" y="1"/>
                  </a:moveTo>
                  <a:cubicBezTo>
                    <a:pt x="72" y="1"/>
                    <a:pt x="1" y="72"/>
                    <a:pt x="1" y="179"/>
                  </a:cubicBezTo>
                  <a:cubicBezTo>
                    <a:pt x="1" y="286"/>
                    <a:pt x="72" y="358"/>
                    <a:pt x="179" y="358"/>
                  </a:cubicBezTo>
                  <a:lnTo>
                    <a:pt x="477" y="358"/>
                  </a:lnTo>
                  <a:cubicBezTo>
                    <a:pt x="584" y="358"/>
                    <a:pt x="656" y="286"/>
                    <a:pt x="656" y="179"/>
                  </a:cubicBezTo>
                  <a:cubicBezTo>
                    <a:pt x="656" y="72"/>
                    <a:pt x="584" y="1"/>
                    <a:pt x="47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3"/>
            <p:cNvSpPr/>
            <p:nvPr/>
          </p:nvSpPr>
          <p:spPr>
            <a:xfrm>
              <a:off x="2326888" y="3787284"/>
              <a:ext cx="247038" cy="11658"/>
            </a:xfrm>
            <a:custGeom>
              <a:avLst/>
              <a:gdLst/>
              <a:ahLst/>
              <a:cxnLst/>
              <a:rect l="l" t="t" r="r" b="b"/>
              <a:pathLst>
                <a:path w="7586" h="358" extrusionOk="0">
                  <a:moveTo>
                    <a:pt x="180" y="1"/>
                  </a:moveTo>
                  <a:cubicBezTo>
                    <a:pt x="84" y="1"/>
                    <a:pt x="1" y="84"/>
                    <a:pt x="1" y="179"/>
                  </a:cubicBezTo>
                  <a:cubicBezTo>
                    <a:pt x="1" y="286"/>
                    <a:pt x="84" y="358"/>
                    <a:pt x="180" y="358"/>
                  </a:cubicBezTo>
                  <a:lnTo>
                    <a:pt x="7407" y="358"/>
                  </a:lnTo>
                  <a:cubicBezTo>
                    <a:pt x="7502" y="358"/>
                    <a:pt x="7585" y="286"/>
                    <a:pt x="7585" y="179"/>
                  </a:cubicBezTo>
                  <a:cubicBezTo>
                    <a:pt x="7585" y="84"/>
                    <a:pt x="7502" y="1"/>
                    <a:pt x="740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3"/>
            <p:cNvSpPr/>
            <p:nvPr/>
          </p:nvSpPr>
          <p:spPr>
            <a:xfrm>
              <a:off x="2340077" y="3826069"/>
              <a:ext cx="72946" cy="72913"/>
            </a:xfrm>
            <a:custGeom>
              <a:avLst/>
              <a:gdLst/>
              <a:ahLst/>
              <a:cxnLst/>
              <a:rect l="l" t="t" r="r" b="b"/>
              <a:pathLst>
                <a:path w="2240" h="2239" extrusionOk="0">
                  <a:moveTo>
                    <a:pt x="1120" y="357"/>
                  </a:moveTo>
                  <a:cubicBezTo>
                    <a:pt x="1537" y="357"/>
                    <a:pt x="1882" y="703"/>
                    <a:pt x="1882" y="1119"/>
                  </a:cubicBezTo>
                  <a:cubicBezTo>
                    <a:pt x="1882" y="1536"/>
                    <a:pt x="1537" y="1881"/>
                    <a:pt x="1120" y="1881"/>
                  </a:cubicBezTo>
                  <a:cubicBezTo>
                    <a:pt x="703" y="1881"/>
                    <a:pt x="358" y="1536"/>
                    <a:pt x="358" y="1119"/>
                  </a:cubicBezTo>
                  <a:cubicBezTo>
                    <a:pt x="358" y="703"/>
                    <a:pt x="703" y="357"/>
                    <a:pt x="1120" y="357"/>
                  </a:cubicBezTo>
                  <a:close/>
                  <a:moveTo>
                    <a:pt x="1120" y="0"/>
                  </a:moveTo>
                  <a:cubicBezTo>
                    <a:pt x="513" y="0"/>
                    <a:pt x="1" y="500"/>
                    <a:pt x="1" y="1119"/>
                  </a:cubicBezTo>
                  <a:cubicBezTo>
                    <a:pt x="1" y="1727"/>
                    <a:pt x="513" y="2239"/>
                    <a:pt x="1120" y="2239"/>
                  </a:cubicBezTo>
                  <a:cubicBezTo>
                    <a:pt x="1727" y="2239"/>
                    <a:pt x="2239" y="1727"/>
                    <a:pt x="2239" y="1119"/>
                  </a:cubicBezTo>
                  <a:cubicBezTo>
                    <a:pt x="2239" y="512"/>
                    <a:pt x="1727" y="0"/>
                    <a:pt x="1120"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3"/>
            <p:cNvSpPr/>
            <p:nvPr/>
          </p:nvSpPr>
          <p:spPr>
            <a:xfrm>
              <a:off x="2370720" y="3855931"/>
              <a:ext cx="11658" cy="14361"/>
            </a:xfrm>
            <a:custGeom>
              <a:avLst/>
              <a:gdLst/>
              <a:ahLst/>
              <a:cxnLst/>
              <a:rect l="l" t="t" r="r" b="b"/>
              <a:pathLst>
                <a:path w="358" h="441" extrusionOk="0">
                  <a:moveTo>
                    <a:pt x="179" y="0"/>
                  </a:moveTo>
                  <a:cubicBezTo>
                    <a:pt x="72" y="0"/>
                    <a:pt x="0" y="71"/>
                    <a:pt x="0" y="179"/>
                  </a:cubicBezTo>
                  <a:lnTo>
                    <a:pt x="0" y="262"/>
                  </a:lnTo>
                  <a:cubicBezTo>
                    <a:pt x="0" y="369"/>
                    <a:pt x="72" y="441"/>
                    <a:pt x="179" y="441"/>
                  </a:cubicBezTo>
                  <a:cubicBezTo>
                    <a:pt x="274" y="441"/>
                    <a:pt x="358" y="369"/>
                    <a:pt x="358" y="262"/>
                  </a:cubicBezTo>
                  <a:lnTo>
                    <a:pt x="358" y="179"/>
                  </a:lnTo>
                  <a:cubicBezTo>
                    <a:pt x="358" y="71"/>
                    <a:pt x="274" y="0"/>
                    <a:pt x="179"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3"/>
            <p:cNvSpPr/>
            <p:nvPr/>
          </p:nvSpPr>
          <p:spPr>
            <a:xfrm>
              <a:off x="2291620" y="3852805"/>
              <a:ext cx="39176" cy="11658"/>
            </a:xfrm>
            <a:custGeom>
              <a:avLst/>
              <a:gdLst/>
              <a:ahLst/>
              <a:cxnLst/>
              <a:rect l="l" t="t" r="r" b="b"/>
              <a:pathLst>
                <a:path w="1203" h="358" extrusionOk="0">
                  <a:moveTo>
                    <a:pt x="179" y="1"/>
                  </a:moveTo>
                  <a:cubicBezTo>
                    <a:pt x="72" y="1"/>
                    <a:pt x="0" y="72"/>
                    <a:pt x="0" y="179"/>
                  </a:cubicBezTo>
                  <a:cubicBezTo>
                    <a:pt x="0" y="287"/>
                    <a:pt x="72" y="358"/>
                    <a:pt x="179" y="358"/>
                  </a:cubicBezTo>
                  <a:lnTo>
                    <a:pt x="1024" y="358"/>
                  </a:lnTo>
                  <a:cubicBezTo>
                    <a:pt x="1132" y="358"/>
                    <a:pt x="1203" y="287"/>
                    <a:pt x="1203" y="179"/>
                  </a:cubicBezTo>
                  <a:cubicBezTo>
                    <a:pt x="1203" y="72"/>
                    <a:pt x="1132" y="1"/>
                    <a:pt x="1024"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3"/>
            <p:cNvSpPr/>
            <p:nvPr/>
          </p:nvSpPr>
          <p:spPr>
            <a:xfrm>
              <a:off x="2425788" y="3852805"/>
              <a:ext cx="183797" cy="11658"/>
            </a:xfrm>
            <a:custGeom>
              <a:avLst/>
              <a:gdLst/>
              <a:ahLst/>
              <a:cxnLst/>
              <a:rect l="l" t="t" r="r" b="b"/>
              <a:pathLst>
                <a:path w="5644" h="358" extrusionOk="0">
                  <a:moveTo>
                    <a:pt x="179" y="1"/>
                  </a:moveTo>
                  <a:cubicBezTo>
                    <a:pt x="83" y="1"/>
                    <a:pt x="0" y="72"/>
                    <a:pt x="0" y="179"/>
                  </a:cubicBezTo>
                  <a:cubicBezTo>
                    <a:pt x="0" y="287"/>
                    <a:pt x="83" y="358"/>
                    <a:pt x="179" y="358"/>
                  </a:cubicBezTo>
                  <a:lnTo>
                    <a:pt x="5465" y="358"/>
                  </a:lnTo>
                  <a:cubicBezTo>
                    <a:pt x="5572" y="358"/>
                    <a:pt x="5644" y="287"/>
                    <a:pt x="5644" y="179"/>
                  </a:cubicBezTo>
                  <a:cubicBezTo>
                    <a:pt x="5644" y="72"/>
                    <a:pt x="5572" y="1"/>
                    <a:pt x="5465"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63"/>
          <p:cNvSpPr/>
          <p:nvPr/>
        </p:nvSpPr>
        <p:spPr>
          <a:xfrm>
            <a:off x="8854230" y="4106088"/>
            <a:ext cx="245475" cy="285825"/>
          </a:xfrm>
          <a:custGeom>
            <a:avLst/>
            <a:gdLst/>
            <a:ahLst/>
            <a:cxnLst/>
            <a:rect l="l" t="t" r="r" b="b"/>
            <a:pathLst>
              <a:path w="9819" h="11433" extrusionOk="0">
                <a:moveTo>
                  <a:pt x="4909" y="1"/>
                </a:moveTo>
                <a:cubicBezTo>
                  <a:pt x="4225" y="4472"/>
                  <a:pt x="3840" y="5015"/>
                  <a:pt x="0" y="5717"/>
                </a:cubicBezTo>
                <a:cubicBezTo>
                  <a:pt x="3840" y="6418"/>
                  <a:pt x="4208" y="6961"/>
                  <a:pt x="4909" y="11432"/>
                </a:cubicBezTo>
                <a:cubicBezTo>
                  <a:pt x="5593" y="6961"/>
                  <a:pt x="5979" y="6418"/>
                  <a:pt x="9818" y="5717"/>
                </a:cubicBezTo>
                <a:cubicBezTo>
                  <a:pt x="5979" y="5033"/>
                  <a:pt x="5593" y="4472"/>
                  <a:pt x="4909" y="1"/>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5" name="Google Shape;2745;p63"/>
          <p:cNvGrpSpPr/>
          <p:nvPr/>
        </p:nvGrpSpPr>
        <p:grpSpPr>
          <a:xfrm>
            <a:off x="8022682" y="434046"/>
            <a:ext cx="245481" cy="245481"/>
            <a:chOff x="1951050" y="2586375"/>
            <a:chExt cx="167575" cy="167575"/>
          </a:xfrm>
        </p:grpSpPr>
        <p:sp>
          <p:nvSpPr>
            <p:cNvPr id="2746" name="Google Shape;2746;p63"/>
            <p:cNvSpPr/>
            <p:nvPr/>
          </p:nvSpPr>
          <p:spPr>
            <a:xfrm>
              <a:off x="2034825" y="2706900"/>
              <a:ext cx="25" cy="47050"/>
            </a:xfrm>
            <a:custGeom>
              <a:avLst/>
              <a:gdLst/>
              <a:ahLst/>
              <a:cxnLst/>
              <a:rect l="l" t="t" r="r" b="b"/>
              <a:pathLst>
                <a:path w="1" h="1882" fill="none" extrusionOk="0">
                  <a:moveTo>
                    <a:pt x="1" y="0"/>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3"/>
            <p:cNvSpPr/>
            <p:nvPr/>
          </p:nvSpPr>
          <p:spPr>
            <a:xfrm>
              <a:off x="2034825" y="2586375"/>
              <a:ext cx="25" cy="47075"/>
            </a:xfrm>
            <a:custGeom>
              <a:avLst/>
              <a:gdLst/>
              <a:ahLst/>
              <a:cxnLst/>
              <a:rect l="l" t="t" r="r" b="b"/>
              <a:pathLst>
                <a:path w="1" h="1883" fill="none" extrusionOk="0">
                  <a:moveTo>
                    <a:pt x="1" y="1"/>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63"/>
            <p:cNvSpPr/>
            <p:nvPr/>
          </p:nvSpPr>
          <p:spPr>
            <a:xfrm>
              <a:off x="1951050" y="2670150"/>
              <a:ext cx="47075" cy="25"/>
            </a:xfrm>
            <a:custGeom>
              <a:avLst/>
              <a:gdLst/>
              <a:ahLst/>
              <a:cxnLst/>
              <a:rect l="l" t="t" r="r" b="b"/>
              <a:pathLst>
                <a:path w="1883" h="1" fill="none" extrusionOk="0">
                  <a:moveTo>
                    <a:pt x="1882" y="1"/>
                  </a:moveTo>
                  <a:lnTo>
                    <a:pt x="1"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63"/>
            <p:cNvSpPr/>
            <p:nvPr/>
          </p:nvSpPr>
          <p:spPr>
            <a:xfrm>
              <a:off x="2071575" y="2670150"/>
              <a:ext cx="47050" cy="25"/>
            </a:xfrm>
            <a:custGeom>
              <a:avLst/>
              <a:gdLst/>
              <a:ahLst/>
              <a:cxnLst/>
              <a:rect l="l" t="t" r="r" b="b"/>
              <a:pathLst>
                <a:path w="1882" h="1" fill="none" extrusionOk="0">
                  <a:moveTo>
                    <a:pt x="1882" y="1"/>
                  </a:moveTo>
                  <a:lnTo>
                    <a:pt x="0"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0" name="Google Shape;2750;p63"/>
          <p:cNvSpPr/>
          <p:nvPr/>
        </p:nvSpPr>
        <p:spPr>
          <a:xfrm>
            <a:off x="306191" y="4660118"/>
            <a:ext cx="236275" cy="313400"/>
          </a:xfrm>
          <a:custGeom>
            <a:avLst/>
            <a:gdLst/>
            <a:ahLst/>
            <a:cxnLst/>
            <a:rect l="l" t="t" r="r" b="b"/>
            <a:pathLst>
              <a:path w="9451" h="12536" extrusionOk="0">
                <a:moveTo>
                  <a:pt x="0" y="0"/>
                </a:moveTo>
                <a:lnTo>
                  <a:pt x="0" y="12536"/>
                </a:lnTo>
                <a:lnTo>
                  <a:pt x="4717" y="8661"/>
                </a:lnTo>
                <a:lnTo>
                  <a:pt x="9450" y="12536"/>
                </a:lnTo>
                <a:lnTo>
                  <a:pt x="9450" y="0"/>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1" name="Google Shape;2751;p63"/>
          <p:cNvGrpSpPr/>
          <p:nvPr/>
        </p:nvGrpSpPr>
        <p:grpSpPr>
          <a:xfrm>
            <a:off x="8647644" y="88960"/>
            <a:ext cx="411272" cy="431290"/>
            <a:chOff x="6650622" y="3023207"/>
            <a:chExt cx="262508" cy="275268"/>
          </a:xfrm>
        </p:grpSpPr>
        <p:sp>
          <p:nvSpPr>
            <p:cNvPr id="2752" name="Google Shape;2752;p63"/>
            <p:cNvSpPr/>
            <p:nvPr/>
          </p:nvSpPr>
          <p:spPr>
            <a:xfrm>
              <a:off x="6706952" y="3023207"/>
              <a:ext cx="23881" cy="241362"/>
            </a:xfrm>
            <a:custGeom>
              <a:avLst/>
              <a:gdLst/>
              <a:ahLst/>
              <a:cxnLst/>
              <a:rect l="l" t="t" r="r" b="b"/>
              <a:pathLst>
                <a:path w="131" h="1324" extrusionOk="0">
                  <a:moveTo>
                    <a:pt x="0" y="0"/>
                  </a:moveTo>
                  <a:lnTo>
                    <a:pt x="0" y="1323"/>
                  </a:lnTo>
                  <a:lnTo>
                    <a:pt x="130" y="1323"/>
                  </a:lnTo>
                  <a:lnTo>
                    <a:pt x="130" y="0"/>
                  </a:lnTo>
                  <a:close/>
                </a:path>
              </a:pathLst>
            </a:custGeom>
            <a:solidFill>
              <a:srgbClr val="68AAA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p:cNvSpPr/>
            <p:nvPr/>
          </p:nvSpPr>
          <p:spPr>
            <a:xfrm>
              <a:off x="6650622" y="3256182"/>
              <a:ext cx="137088" cy="42293"/>
            </a:xfrm>
            <a:custGeom>
              <a:avLst/>
              <a:gdLst/>
              <a:ahLst/>
              <a:cxnLst/>
              <a:rect l="l" t="t" r="r" b="b"/>
              <a:pathLst>
                <a:path w="752" h="232" extrusionOk="0">
                  <a:moveTo>
                    <a:pt x="171" y="1"/>
                  </a:moveTo>
                  <a:cubicBezTo>
                    <a:pt x="79" y="1"/>
                    <a:pt x="0" y="79"/>
                    <a:pt x="0" y="172"/>
                  </a:cubicBezTo>
                  <a:lnTo>
                    <a:pt x="0" y="231"/>
                  </a:lnTo>
                  <a:lnTo>
                    <a:pt x="751" y="231"/>
                  </a:lnTo>
                  <a:lnTo>
                    <a:pt x="751" y="172"/>
                  </a:lnTo>
                  <a:cubicBezTo>
                    <a:pt x="751" y="79"/>
                    <a:pt x="673" y="1"/>
                    <a:pt x="580"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63"/>
            <p:cNvSpPr/>
            <p:nvPr/>
          </p:nvSpPr>
          <p:spPr>
            <a:xfrm>
              <a:off x="6730651" y="3040708"/>
              <a:ext cx="182480" cy="128884"/>
            </a:xfrm>
            <a:custGeom>
              <a:avLst/>
              <a:gdLst/>
              <a:ahLst/>
              <a:cxnLst/>
              <a:rect l="l" t="t" r="r" b="b"/>
              <a:pathLst>
                <a:path w="1001" h="707" extrusionOk="0">
                  <a:moveTo>
                    <a:pt x="0" y="1"/>
                  </a:moveTo>
                  <a:lnTo>
                    <a:pt x="0" y="707"/>
                  </a:lnTo>
                  <a:lnTo>
                    <a:pt x="1000" y="354"/>
                  </a:lnTo>
                  <a:lnTo>
                    <a:pt x="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9" name="Google Shape;2759;p63"/>
          <p:cNvGrpSpPr/>
          <p:nvPr/>
        </p:nvGrpSpPr>
        <p:grpSpPr>
          <a:xfrm>
            <a:off x="8740151" y="4850777"/>
            <a:ext cx="245481" cy="245481"/>
            <a:chOff x="1951050" y="2586375"/>
            <a:chExt cx="167575" cy="167575"/>
          </a:xfrm>
        </p:grpSpPr>
        <p:sp>
          <p:nvSpPr>
            <p:cNvPr id="2760" name="Google Shape;2760;p63"/>
            <p:cNvSpPr/>
            <p:nvPr/>
          </p:nvSpPr>
          <p:spPr>
            <a:xfrm>
              <a:off x="2034825" y="2706900"/>
              <a:ext cx="25" cy="47050"/>
            </a:xfrm>
            <a:custGeom>
              <a:avLst/>
              <a:gdLst/>
              <a:ahLst/>
              <a:cxnLst/>
              <a:rect l="l" t="t" r="r" b="b"/>
              <a:pathLst>
                <a:path w="1" h="1882" fill="none" extrusionOk="0">
                  <a:moveTo>
                    <a:pt x="1" y="0"/>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63"/>
            <p:cNvSpPr/>
            <p:nvPr/>
          </p:nvSpPr>
          <p:spPr>
            <a:xfrm>
              <a:off x="2034825" y="2586375"/>
              <a:ext cx="25" cy="47075"/>
            </a:xfrm>
            <a:custGeom>
              <a:avLst/>
              <a:gdLst/>
              <a:ahLst/>
              <a:cxnLst/>
              <a:rect l="l" t="t" r="r" b="b"/>
              <a:pathLst>
                <a:path w="1" h="1883" fill="none" extrusionOk="0">
                  <a:moveTo>
                    <a:pt x="1" y="1"/>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63"/>
            <p:cNvSpPr/>
            <p:nvPr/>
          </p:nvSpPr>
          <p:spPr>
            <a:xfrm>
              <a:off x="1951050" y="2670150"/>
              <a:ext cx="47075" cy="25"/>
            </a:xfrm>
            <a:custGeom>
              <a:avLst/>
              <a:gdLst/>
              <a:ahLst/>
              <a:cxnLst/>
              <a:rect l="l" t="t" r="r" b="b"/>
              <a:pathLst>
                <a:path w="1883" h="1" fill="none" extrusionOk="0">
                  <a:moveTo>
                    <a:pt x="1882" y="1"/>
                  </a:moveTo>
                  <a:lnTo>
                    <a:pt x="1"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63"/>
            <p:cNvSpPr/>
            <p:nvPr/>
          </p:nvSpPr>
          <p:spPr>
            <a:xfrm>
              <a:off x="2071575" y="2670150"/>
              <a:ext cx="47050" cy="25"/>
            </a:xfrm>
            <a:custGeom>
              <a:avLst/>
              <a:gdLst/>
              <a:ahLst/>
              <a:cxnLst/>
              <a:rect l="l" t="t" r="r" b="b"/>
              <a:pathLst>
                <a:path w="1882" h="1" fill="none" extrusionOk="0">
                  <a:moveTo>
                    <a:pt x="1882" y="1"/>
                  </a:moveTo>
                  <a:lnTo>
                    <a:pt x="0"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 name="Picture 16">
            <a:extLst>
              <a:ext uri="{FF2B5EF4-FFF2-40B4-BE49-F238E27FC236}">
                <a16:creationId xmlns:a16="http://schemas.microsoft.com/office/drawing/2014/main" id="{58AEB7C8-01E7-91B3-4E8C-FD0DE14AD241}"/>
              </a:ext>
            </a:extLst>
          </p:cNvPr>
          <p:cNvPicPr>
            <a:picLocks noChangeAspect="1"/>
          </p:cNvPicPr>
          <p:nvPr/>
        </p:nvPicPr>
        <p:blipFill>
          <a:blip r:embed="rId3"/>
          <a:srcRect l="3167" t="3357" r="3093"/>
          <a:stretch/>
        </p:blipFill>
        <p:spPr>
          <a:xfrm>
            <a:off x="1274631" y="763746"/>
            <a:ext cx="7062755" cy="4156266"/>
          </a:xfrm>
          <a:prstGeom prst="rect">
            <a:avLst/>
          </a:prstGeom>
          <a:ln w="28575" cap="rnd">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3">
          <a:extLst>
            <a:ext uri="{FF2B5EF4-FFF2-40B4-BE49-F238E27FC236}">
              <a16:creationId xmlns:a16="http://schemas.microsoft.com/office/drawing/2014/main" id="{B5FB4596-AEF6-FE3E-1D15-27C7DA3D27DF}"/>
            </a:ext>
          </a:extLst>
        </p:cNvPr>
        <p:cNvGrpSpPr/>
        <p:nvPr/>
      </p:nvGrpSpPr>
      <p:grpSpPr>
        <a:xfrm>
          <a:off x="0" y="0"/>
          <a:ext cx="0" cy="0"/>
          <a:chOff x="0" y="0"/>
          <a:chExt cx="0" cy="0"/>
        </a:xfrm>
      </p:grpSpPr>
      <p:sp>
        <p:nvSpPr>
          <p:cNvPr id="2665" name="Google Shape;2665;p62">
            <a:extLst>
              <a:ext uri="{FF2B5EF4-FFF2-40B4-BE49-F238E27FC236}">
                <a16:creationId xmlns:a16="http://schemas.microsoft.com/office/drawing/2014/main" id="{57FFBC52-E7E5-2E2C-448D-E0A5019B43D0}"/>
              </a:ext>
            </a:extLst>
          </p:cNvPr>
          <p:cNvSpPr txBox="1">
            <a:spLocks noGrp="1"/>
          </p:cNvSpPr>
          <p:nvPr>
            <p:ph type="title"/>
          </p:nvPr>
        </p:nvSpPr>
        <p:spPr>
          <a:xfrm>
            <a:off x="0" y="153501"/>
            <a:ext cx="9144000" cy="572700"/>
          </a:xfrm>
          <a:prstGeom prst="rect">
            <a:avLst/>
          </a:prstGeom>
          <a:ln/>
          <a:scene3d>
            <a:camera prst="orthographicFront"/>
            <a:lightRig rig="threePt" dir="t"/>
          </a:scene3d>
          <a:sp3d>
            <a:bevelT prst="convex"/>
          </a:sp3d>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US" sz="2400"/>
              <a:t>Mental Health Score and Sleep Hours by Gender</a:t>
            </a:r>
            <a:endParaRPr sz="2400">
              <a:latin typeface="Uni Ila.Sundaram-01" panose="00000400000000000000" pitchFamily="2" charset="0"/>
              <a:cs typeface="Uni Ila.Sundaram-01" panose="00000400000000000000" pitchFamily="2" charset="0"/>
            </a:endParaRPr>
          </a:p>
        </p:txBody>
      </p:sp>
      <p:sp>
        <p:nvSpPr>
          <p:cNvPr id="4" name="TextBox 3">
            <a:extLst>
              <a:ext uri="{FF2B5EF4-FFF2-40B4-BE49-F238E27FC236}">
                <a16:creationId xmlns:a16="http://schemas.microsoft.com/office/drawing/2014/main" id="{171C654D-E894-8723-55EC-697A51394830}"/>
              </a:ext>
            </a:extLst>
          </p:cNvPr>
          <p:cNvSpPr txBox="1"/>
          <p:nvPr/>
        </p:nvSpPr>
        <p:spPr>
          <a:xfrm>
            <a:off x="304800" y="1165819"/>
            <a:ext cx="8534399" cy="523220"/>
          </a:xfrm>
          <a:prstGeom prst="rect">
            <a:avLst/>
          </a:prstGeom>
          <a:noFill/>
        </p:spPr>
        <p:txBody>
          <a:bodyPr wrap="square">
            <a:spAutoFit/>
          </a:bodyPr>
          <a:lstStyle/>
          <a:p>
            <a:r>
              <a:rPr lang="en-US">
                <a:latin typeface="Maiandra GD" panose="020E0502030308020204" pitchFamily="34" charset="0"/>
              </a:rPr>
              <a:t>This </a:t>
            </a:r>
            <a:r>
              <a:rPr lang="en-US" b="1">
                <a:latin typeface="Maiandra GD" panose="020E0502030308020204" pitchFamily="34" charset="0"/>
              </a:rPr>
              <a:t>stacked bar chart</a:t>
            </a:r>
            <a:r>
              <a:rPr lang="en-US">
                <a:latin typeface="Maiandra GD" panose="020E0502030308020204" pitchFamily="34" charset="0"/>
              </a:rPr>
              <a:t> illustrates the average values of two important wellness indicators — </a:t>
            </a:r>
            <a:r>
              <a:rPr lang="en-US" b="1">
                <a:latin typeface="Maiandra GD" panose="020E0502030308020204" pitchFamily="34" charset="0"/>
              </a:rPr>
              <a:t>Mental Health Score</a:t>
            </a:r>
            <a:r>
              <a:rPr lang="en-US">
                <a:latin typeface="Maiandra GD" panose="020E0502030308020204" pitchFamily="34" charset="0"/>
              </a:rPr>
              <a:t> and </a:t>
            </a:r>
            <a:r>
              <a:rPr lang="en-US" b="1">
                <a:latin typeface="Maiandra GD" panose="020E0502030308020204" pitchFamily="34" charset="0"/>
              </a:rPr>
              <a:t>Sleep Hours Per Night</a:t>
            </a:r>
            <a:r>
              <a:rPr lang="en-US">
                <a:latin typeface="Maiandra GD" panose="020E0502030308020204" pitchFamily="34" charset="0"/>
              </a:rPr>
              <a:t> — categorized by gender.</a:t>
            </a:r>
            <a:endParaRPr lang="en-IN">
              <a:latin typeface="Maiandra GD" panose="020E0502030308020204" pitchFamily="34" charset="0"/>
            </a:endParaRPr>
          </a:p>
        </p:txBody>
      </p:sp>
      <p:sp>
        <p:nvSpPr>
          <p:cNvPr id="8" name="TextBox 7">
            <a:extLst>
              <a:ext uri="{FF2B5EF4-FFF2-40B4-BE49-F238E27FC236}">
                <a16:creationId xmlns:a16="http://schemas.microsoft.com/office/drawing/2014/main" id="{1AB25925-FA10-8CD9-9234-FFBCC7AFF297}"/>
              </a:ext>
            </a:extLst>
          </p:cNvPr>
          <p:cNvSpPr txBox="1"/>
          <p:nvPr/>
        </p:nvSpPr>
        <p:spPr>
          <a:xfrm>
            <a:off x="587297" y="1735132"/>
            <a:ext cx="7478752" cy="3200876"/>
          </a:xfrm>
          <a:prstGeom prst="rect">
            <a:avLst/>
          </a:prstGeom>
          <a:noFill/>
        </p:spPr>
        <p:txBody>
          <a:bodyPr wrap="square">
            <a:spAutoFit/>
          </a:bodyPr>
          <a:lstStyle/>
          <a:p>
            <a:pPr marL="285750" indent="-285750">
              <a:buFont typeface="Wingdings" panose="05000000000000000000" pitchFamily="2" charset="2"/>
              <a:buChar char="q"/>
            </a:pPr>
            <a:endParaRPr lang="en-IN">
              <a:latin typeface="Bodoni MT" panose="02070603080606020203" pitchFamily="18" charset="0"/>
            </a:endParaRPr>
          </a:p>
          <a:p>
            <a:pPr marL="285750" indent="-285750">
              <a:buFont typeface="Wingdings" panose="05000000000000000000" pitchFamily="2" charset="2"/>
              <a:buChar char="q"/>
            </a:pPr>
            <a:r>
              <a:rPr lang="en-US">
                <a:latin typeface="Bodoni MT" panose="02070603080606020203" pitchFamily="18" charset="0"/>
              </a:rPr>
              <a:t>The data is grouped by gender, and the average values of the two metrics are calculated.</a:t>
            </a:r>
          </a:p>
          <a:p>
            <a:pPr marL="285750" indent="-285750">
              <a:buFont typeface="Wingdings" panose="05000000000000000000" pitchFamily="2" charset="2"/>
              <a:buChar char="q"/>
            </a:pPr>
            <a:endParaRPr lang="en-US">
              <a:latin typeface="Bodoni MT" panose="02070603080606020203" pitchFamily="18" charset="0"/>
            </a:endParaRPr>
          </a:p>
          <a:p>
            <a:pPr marL="285750" indent="-285750">
              <a:buFont typeface="Wingdings" panose="05000000000000000000" pitchFamily="2" charset="2"/>
              <a:buChar char="q"/>
            </a:pPr>
            <a:r>
              <a:rPr lang="en-US">
                <a:latin typeface="Bodoni MT" panose="02070603080606020203" pitchFamily="18" charset="0"/>
              </a:rPr>
              <a:t>A stacked bar chart visually compares these averages between male and female students.</a:t>
            </a:r>
          </a:p>
          <a:p>
            <a:pPr marL="285750" indent="-285750">
              <a:buFont typeface="Wingdings" panose="05000000000000000000" pitchFamily="2" charset="2"/>
              <a:buChar char="q"/>
            </a:pPr>
            <a:endParaRPr lang="en-US">
              <a:latin typeface="Bodoni MT" panose="02070603080606020203" pitchFamily="18" charset="0"/>
            </a:endParaRPr>
          </a:p>
          <a:p>
            <a:pPr marL="285750" indent="-285750">
              <a:buFont typeface="Wingdings" panose="05000000000000000000" pitchFamily="2" charset="2"/>
              <a:buChar char="q"/>
            </a:pPr>
            <a:r>
              <a:rPr lang="en-US">
                <a:latin typeface="Bodoni MT" panose="02070603080606020203" pitchFamily="18" charset="0"/>
              </a:rPr>
              <a:t>The chart uses two colors:</a:t>
            </a:r>
          </a:p>
          <a:p>
            <a:endParaRPr lang="en-US">
              <a:latin typeface="Bodoni MT" panose="02070603080606020203" pitchFamily="18" charset="0"/>
            </a:endParaRPr>
          </a:p>
          <a:p>
            <a:r>
              <a:rPr lang="en-US">
                <a:latin typeface="Bodoni MT" panose="02070603080606020203" pitchFamily="18" charset="0"/>
              </a:rPr>
              <a:t>🔴 Light Coral for Mental Health Score</a:t>
            </a:r>
          </a:p>
          <a:p>
            <a:endParaRPr lang="en-US">
              <a:latin typeface="Bodoni MT" panose="02070603080606020203" pitchFamily="18" charset="0"/>
            </a:endParaRPr>
          </a:p>
          <a:p>
            <a:r>
              <a:rPr lang="en-US">
                <a:latin typeface="Bodoni MT" panose="02070603080606020203" pitchFamily="18" charset="0"/>
              </a:rPr>
              <a:t>🔵 Light Blue for Sleep Hours</a:t>
            </a:r>
          </a:p>
          <a:p>
            <a:endParaRPr lang="en-IN">
              <a:latin typeface="Bodoni MT" panose="02070603080606020203" pitchFamily="18" charset="0"/>
            </a:endParaRPr>
          </a:p>
          <a:p>
            <a:r>
              <a:rPr lang="en-IN"/>
              <a:t>📌 </a:t>
            </a:r>
            <a:r>
              <a:rPr lang="en-IN" sz="2000" b="1">
                <a:latin typeface="Modern No. 20" panose="02070704070505020303" pitchFamily="18" charset="0"/>
              </a:rPr>
              <a:t>Insight : </a:t>
            </a:r>
            <a:r>
              <a:rPr lang="en-US">
                <a:latin typeface="Courier Screenplay" panose="02070509030505020404" pitchFamily="49" charset="2"/>
              </a:rPr>
              <a:t>Sleep hours and mental health scores are </a:t>
            </a:r>
            <a:r>
              <a:rPr lang="en-US" b="1">
                <a:latin typeface="Courier Screenplay" panose="02070509030505020404" pitchFamily="49" charset="2"/>
              </a:rPr>
              <a:t>similar across genders</a:t>
            </a:r>
            <a:r>
              <a:rPr lang="en-US">
                <a:latin typeface="Courier Screenplay" panose="02070509030505020404" pitchFamily="49" charset="2"/>
              </a:rPr>
              <a:t>, though small differences may exist, useful for deeper analysis into gender-based wellness trends.</a:t>
            </a:r>
            <a:endParaRPr lang="en-IN">
              <a:latin typeface="Courier Screenplay" panose="02070509030505020404" pitchFamily="49" charset="2"/>
            </a:endParaRPr>
          </a:p>
        </p:txBody>
      </p:sp>
      <p:sp>
        <p:nvSpPr>
          <p:cNvPr id="9" name="Google Shape;2040;p54">
            <a:extLst>
              <a:ext uri="{FF2B5EF4-FFF2-40B4-BE49-F238E27FC236}">
                <a16:creationId xmlns:a16="http://schemas.microsoft.com/office/drawing/2014/main" id="{F4ED1683-BF8E-5E1B-4219-59DCD4306CB5}"/>
              </a:ext>
            </a:extLst>
          </p:cNvPr>
          <p:cNvSpPr/>
          <p:nvPr/>
        </p:nvSpPr>
        <p:spPr>
          <a:xfrm>
            <a:off x="-1205792" y="32707"/>
            <a:ext cx="254142" cy="241588"/>
          </a:xfrm>
          <a:custGeom>
            <a:avLst/>
            <a:gdLst/>
            <a:ahLst/>
            <a:cxnLst/>
            <a:rect l="l" t="t" r="r" b="b"/>
            <a:pathLst>
              <a:path w="2328" h="2213" extrusionOk="0">
                <a:moveTo>
                  <a:pt x="1168" y="1"/>
                </a:moveTo>
                <a:lnTo>
                  <a:pt x="804" y="729"/>
                </a:lnTo>
                <a:lnTo>
                  <a:pt x="1" y="848"/>
                </a:lnTo>
                <a:lnTo>
                  <a:pt x="584" y="1413"/>
                </a:lnTo>
                <a:lnTo>
                  <a:pt x="447" y="2212"/>
                </a:lnTo>
                <a:lnTo>
                  <a:pt x="1168" y="1837"/>
                </a:lnTo>
                <a:lnTo>
                  <a:pt x="1882" y="2212"/>
                </a:lnTo>
                <a:lnTo>
                  <a:pt x="1748" y="1413"/>
                </a:lnTo>
                <a:lnTo>
                  <a:pt x="2328" y="848"/>
                </a:lnTo>
                <a:lnTo>
                  <a:pt x="1525" y="729"/>
                </a:lnTo>
                <a:lnTo>
                  <a:pt x="1168" y="1"/>
                </a:lnTo>
                <a:close/>
              </a:path>
            </a:pathLst>
          </a:custGeom>
          <a:solidFill>
            <a:srgbClr val="E2AB5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31;p54">
            <a:extLst>
              <a:ext uri="{FF2B5EF4-FFF2-40B4-BE49-F238E27FC236}">
                <a16:creationId xmlns:a16="http://schemas.microsoft.com/office/drawing/2014/main" id="{384E9403-76DA-4B35-98B3-A005BCA4F318}"/>
              </a:ext>
            </a:extLst>
          </p:cNvPr>
          <p:cNvSpPr/>
          <p:nvPr/>
        </p:nvSpPr>
        <p:spPr>
          <a:xfrm>
            <a:off x="10009703" y="4720565"/>
            <a:ext cx="236275" cy="313400"/>
          </a:xfrm>
          <a:custGeom>
            <a:avLst/>
            <a:gdLst/>
            <a:ahLst/>
            <a:cxnLst/>
            <a:rect l="l" t="t" r="r" b="b"/>
            <a:pathLst>
              <a:path w="9451" h="12536" extrusionOk="0">
                <a:moveTo>
                  <a:pt x="0" y="0"/>
                </a:moveTo>
                <a:lnTo>
                  <a:pt x="0" y="12536"/>
                </a:lnTo>
                <a:lnTo>
                  <a:pt x="4717" y="8661"/>
                </a:lnTo>
                <a:lnTo>
                  <a:pt x="9450" y="12536"/>
                </a:lnTo>
                <a:lnTo>
                  <a:pt x="9450" y="0"/>
                </a:lnTo>
                <a:close/>
              </a:path>
            </a:pathLst>
          </a:custGeom>
          <a:solidFill>
            <a:srgbClr val="31658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2032;p54">
            <a:extLst>
              <a:ext uri="{FF2B5EF4-FFF2-40B4-BE49-F238E27FC236}">
                <a16:creationId xmlns:a16="http://schemas.microsoft.com/office/drawing/2014/main" id="{C9C96407-BC21-A049-8857-53757D30C937}"/>
              </a:ext>
            </a:extLst>
          </p:cNvPr>
          <p:cNvGrpSpPr/>
          <p:nvPr/>
        </p:nvGrpSpPr>
        <p:grpSpPr>
          <a:xfrm>
            <a:off x="10009703" y="194370"/>
            <a:ext cx="245481" cy="245481"/>
            <a:chOff x="1951050" y="2586375"/>
            <a:chExt cx="167575" cy="167575"/>
          </a:xfrm>
        </p:grpSpPr>
        <p:sp>
          <p:nvSpPr>
            <p:cNvPr id="12" name="Google Shape;2033;p54">
              <a:extLst>
                <a:ext uri="{FF2B5EF4-FFF2-40B4-BE49-F238E27FC236}">
                  <a16:creationId xmlns:a16="http://schemas.microsoft.com/office/drawing/2014/main" id="{1797AE27-12B1-2CB0-1383-2621010524EE}"/>
                </a:ext>
              </a:extLst>
            </p:cNvPr>
            <p:cNvSpPr/>
            <p:nvPr/>
          </p:nvSpPr>
          <p:spPr>
            <a:xfrm>
              <a:off x="2034825" y="2706900"/>
              <a:ext cx="25" cy="47050"/>
            </a:xfrm>
            <a:custGeom>
              <a:avLst/>
              <a:gdLst/>
              <a:ahLst/>
              <a:cxnLst/>
              <a:rect l="l" t="t" r="r" b="b"/>
              <a:pathLst>
                <a:path w="1" h="1882" fill="none" extrusionOk="0">
                  <a:moveTo>
                    <a:pt x="1" y="0"/>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34;p54">
              <a:extLst>
                <a:ext uri="{FF2B5EF4-FFF2-40B4-BE49-F238E27FC236}">
                  <a16:creationId xmlns:a16="http://schemas.microsoft.com/office/drawing/2014/main" id="{A13F7BF9-A7CD-5196-D85A-488D0BC86D45}"/>
                </a:ext>
              </a:extLst>
            </p:cNvPr>
            <p:cNvSpPr/>
            <p:nvPr/>
          </p:nvSpPr>
          <p:spPr>
            <a:xfrm>
              <a:off x="2034825" y="2586375"/>
              <a:ext cx="25" cy="47075"/>
            </a:xfrm>
            <a:custGeom>
              <a:avLst/>
              <a:gdLst/>
              <a:ahLst/>
              <a:cxnLst/>
              <a:rect l="l" t="t" r="r" b="b"/>
              <a:pathLst>
                <a:path w="1" h="1883" fill="none" extrusionOk="0">
                  <a:moveTo>
                    <a:pt x="1" y="1"/>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35;p54">
              <a:extLst>
                <a:ext uri="{FF2B5EF4-FFF2-40B4-BE49-F238E27FC236}">
                  <a16:creationId xmlns:a16="http://schemas.microsoft.com/office/drawing/2014/main" id="{211C25F6-806E-1CC3-7252-3AF98B085FE9}"/>
                </a:ext>
              </a:extLst>
            </p:cNvPr>
            <p:cNvSpPr/>
            <p:nvPr/>
          </p:nvSpPr>
          <p:spPr>
            <a:xfrm>
              <a:off x="1951050" y="2670150"/>
              <a:ext cx="47075" cy="25"/>
            </a:xfrm>
            <a:custGeom>
              <a:avLst/>
              <a:gdLst/>
              <a:ahLst/>
              <a:cxnLst/>
              <a:rect l="l" t="t" r="r" b="b"/>
              <a:pathLst>
                <a:path w="1883" h="1" fill="none" extrusionOk="0">
                  <a:moveTo>
                    <a:pt x="1882" y="1"/>
                  </a:moveTo>
                  <a:lnTo>
                    <a:pt x="1"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6;p54">
              <a:extLst>
                <a:ext uri="{FF2B5EF4-FFF2-40B4-BE49-F238E27FC236}">
                  <a16:creationId xmlns:a16="http://schemas.microsoft.com/office/drawing/2014/main" id="{8C99C2E5-F494-56B1-1BEF-3C6BAAB57D4B}"/>
                </a:ext>
              </a:extLst>
            </p:cNvPr>
            <p:cNvSpPr/>
            <p:nvPr/>
          </p:nvSpPr>
          <p:spPr>
            <a:xfrm>
              <a:off x="2071575" y="2670150"/>
              <a:ext cx="47050" cy="25"/>
            </a:xfrm>
            <a:custGeom>
              <a:avLst/>
              <a:gdLst/>
              <a:ahLst/>
              <a:cxnLst/>
              <a:rect l="l" t="t" r="r" b="b"/>
              <a:pathLst>
                <a:path w="1882" h="1" fill="none" extrusionOk="0">
                  <a:moveTo>
                    <a:pt x="1882" y="1"/>
                  </a:moveTo>
                  <a:lnTo>
                    <a:pt x="0"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12010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4">
          <a:extLst>
            <a:ext uri="{FF2B5EF4-FFF2-40B4-BE49-F238E27FC236}">
              <a16:creationId xmlns:a16="http://schemas.microsoft.com/office/drawing/2014/main" id="{78C8F05B-F1D1-EC2B-CA7B-967005F63181}"/>
            </a:ext>
          </a:extLst>
        </p:cNvPr>
        <p:cNvGrpSpPr/>
        <p:nvPr/>
      </p:nvGrpSpPr>
      <p:grpSpPr>
        <a:xfrm>
          <a:off x="0" y="0"/>
          <a:ext cx="0" cy="0"/>
          <a:chOff x="0" y="0"/>
          <a:chExt cx="0" cy="0"/>
        </a:xfrm>
      </p:grpSpPr>
      <p:sp>
        <p:nvSpPr>
          <p:cNvPr id="2675" name="Google Shape;2675;p63">
            <a:extLst>
              <a:ext uri="{FF2B5EF4-FFF2-40B4-BE49-F238E27FC236}">
                <a16:creationId xmlns:a16="http://schemas.microsoft.com/office/drawing/2014/main" id="{6C45A975-1044-F412-4594-757F3EDD005A}"/>
              </a:ext>
            </a:extLst>
          </p:cNvPr>
          <p:cNvSpPr/>
          <p:nvPr/>
        </p:nvSpPr>
        <p:spPr>
          <a:xfrm>
            <a:off x="0" y="25"/>
            <a:ext cx="2753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63">
            <a:extLst>
              <a:ext uri="{FF2B5EF4-FFF2-40B4-BE49-F238E27FC236}">
                <a16:creationId xmlns:a16="http://schemas.microsoft.com/office/drawing/2014/main" id="{9C1C5DD9-26DB-5AB1-E66F-B1040F1A6494}"/>
              </a:ext>
            </a:extLst>
          </p:cNvPr>
          <p:cNvSpPr txBox="1">
            <a:spLocks noGrp="1"/>
          </p:cNvSpPr>
          <p:nvPr>
            <p:ph type="title"/>
          </p:nvPr>
        </p:nvSpPr>
        <p:spPr>
          <a:xfrm>
            <a:off x="1328733" y="255171"/>
            <a:ext cx="7115987" cy="572700"/>
          </a:xfrm>
          <a:prstGeom prst="rect">
            <a:avLst/>
          </a:prstGeom>
        </p:spPr>
        <p:txBody>
          <a:bodyPr spcFirstLastPara="1" wrap="square" lIns="91425" tIns="91425" rIns="91425" bIns="91425" anchor="ctr" anchorCtr="0">
            <a:noAutofit/>
          </a:bodyPr>
          <a:lstStyle/>
          <a:p>
            <a:pPr marL="0" marR="0" lvl="0" indent="0" algn="ctr" defTabSz="914400" rtl="0" eaLnBrk="0" fontAlgn="base" latinLnBrk="0" hangingPunct="0">
              <a:lnSpc>
                <a:spcPct val="100000"/>
              </a:lnSpc>
              <a:spcBef>
                <a:spcPct val="0"/>
              </a:spcBef>
              <a:spcAft>
                <a:spcPct val="0"/>
              </a:spcAft>
              <a:buClrTx/>
              <a:buSzTx/>
              <a:tabLst/>
            </a:pPr>
            <a:r>
              <a:rPr lang="en-US" sz="2400">
                <a:latin typeface="Impact" panose="020B0806030902050204" pitchFamily="34" charset="0"/>
              </a:rPr>
              <a:t>Stacked Bar Chart – Mental Health &amp; Sleep by Gender</a:t>
            </a:r>
            <a:endParaRPr kumimoji="0" lang="en-US" altLang="en-US" sz="2400" b="0" i="0" u="none" strike="noStrike" cap="none" normalizeH="0" baseline="0">
              <a:ln>
                <a:noFill/>
              </a:ln>
              <a:solidFill>
                <a:schemeClr val="tx1"/>
              </a:solidFill>
              <a:effectLst/>
              <a:latin typeface="Impact" panose="020B0806030902050204" pitchFamily="34" charset="0"/>
            </a:endParaRPr>
          </a:p>
        </p:txBody>
      </p:sp>
      <p:sp>
        <p:nvSpPr>
          <p:cNvPr id="2683" name="Google Shape;2683;p63">
            <a:extLst>
              <a:ext uri="{FF2B5EF4-FFF2-40B4-BE49-F238E27FC236}">
                <a16:creationId xmlns:a16="http://schemas.microsoft.com/office/drawing/2014/main" id="{94D30152-F78B-D3CD-F9EA-30D2D4F56479}"/>
              </a:ext>
            </a:extLst>
          </p:cNvPr>
          <p:cNvSpPr/>
          <p:nvPr/>
        </p:nvSpPr>
        <p:spPr>
          <a:xfrm>
            <a:off x="71054" y="108500"/>
            <a:ext cx="789900" cy="789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63">
            <a:extLst>
              <a:ext uri="{FF2B5EF4-FFF2-40B4-BE49-F238E27FC236}">
                <a16:creationId xmlns:a16="http://schemas.microsoft.com/office/drawing/2014/main" id="{FA3DD899-6F9B-E9FE-15B5-414CEE591AAC}"/>
              </a:ext>
            </a:extLst>
          </p:cNvPr>
          <p:cNvSpPr/>
          <p:nvPr/>
        </p:nvSpPr>
        <p:spPr>
          <a:xfrm>
            <a:off x="71054" y="1187033"/>
            <a:ext cx="789900" cy="789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63">
            <a:extLst>
              <a:ext uri="{FF2B5EF4-FFF2-40B4-BE49-F238E27FC236}">
                <a16:creationId xmlns:a16="http://schemas.microsoft.com/office/drawing/2014/main" id="{34E75012-19DC-DB08-EABD-4D85A76D2097}"/>
              </a:ext>
            </a:extLst>
          </p:cNvPr>
          <p:cNvSpPr/>
          <p:nvPr/>
        </p:nvSpPr>
        <p:spPr>
          <a:xfrm>
            <a:off x="67073" y="2336894"/>
            <a:ext cx="789900" cy="789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6" name="Google Shape;2686;p63">
            <a:extLst>
              <a:ext uri="{FF2B5EF4-FFF2-40B4-BE49-F238E27FC236}">
                <a16:creationId xmlns:a16="http://schemas.microsoft.com/office/drawing/2014/main" id="{C5DC88CB-8861-E60B-F741-114819878A81}"/>
              </a:ext>
            </a:extLst>
          </p:cNvPr>
          <p:cNvGrpSpPr/>
          <p:nvPr/>
        </p:nvGrpSpPr>
        <p:grpSpPr>
          <a:xfrm>
            <a:off x="182198" y="1397815"/>
            <a:ext cx="548652" cy="420306"/>
            <a:chOff x="6198345" y="3593425"/>
            <a:chExt cx="405988" cy="309823"/>
          </a:xfrm>
        </p:grpSpPr>
        <p:sp>
          <p:nvSpPr>
            <p:cNvPr id="2687" name="Google Shape;2687;p63">
              <a:extLst>
                <a:ext uri="{FF2B5EF4-FFF2-40B4-BE49-F238E27FC236}">
                  <a16:creationId xmlns:a16="http://schemas.microsoft.com/office/drawing/2014/main" id="{945F355E-4721-82E0-E754-5B5C47CFB170}"/>
                </a:ext>
              </a:extLst>
            </p:cNvPr>
            <p:cNvSpPr/>
            <p:nvPr/>
          </p:nvSpPr>
          <p:spPr>
            <a:xfrm>
              <a:off x="6326293" y="3665166"/>
              <a:ext cx="271071" cy="232514"/>
            </a:xfrm>
            <a:custGeom>
              <a:avLst/>
              <a:gdLst/>
              <a:ahLst/>
              <a:cxnLst/>
              <a:rect l="l" t="t" r="r" b="b"/>
              <a:pathLst>
                <a:path w="8324" h="7140" extrusionOk="0">
                  <a:moveTo>
                    <a:pt x="1" y="0"/>
                  </a:moveTo>
                  <a:lnTo>
                    <a:pt x="1" y="5239"/>
                  </a:lnTo>
                  <a:cubicBezTo>
                    <a:pt x="1" y="5810"/>
                    <a:pt x="465" y="6275"/>
                    <a:pt x="1037" y="6275"/>
                  </a:cubicBezTo>
                  <a:lnTo>
                    <a:pt x="5025" y="6275"/>
                  </a:lnTo>
                  <a:lnTo>
                    <a:pt x="5775" y="7049"/>
                  </a:lnTo>
                  <a:cubicBezTo>
                    <a:pt x="5831" y="7110"/>
                    <a:pt x="5908" y="7140"/>
                    <a:pt x="5984" y="7140"/>
                  </a:cubicBezTo>
                  <a:cubicBezTo>
                    <a:pt x="6071" y="7140"/>
                    <a:pt x="6159" y="7101"/>
                    <a:pt x="6216" y="7025"/>
                  </a:cubicBezTo>
                  <a:lnTo>
                    <a:pt x="6811" y="6275"/>
                  </a:lnTo>
                  <a:lnTo>
                    <a:pt x="7299" y="6275"/>
                  </a:lnTo>
                  <a:cubicBezTo>
                    <a:pt x="7859" y="6275"/>
                    <a:pt x="8323" y="5810"/>
                    <a:pt x="8323" y="5239"/>
                  </a:cubicBezTo>
                  <a:lnTo>
                    <a:pt x="8323" y="1036"/>
                  </a:lnTo>
                  <a:cubicBezTo>
                    <a:pt x="8323" y="464"/>
                    <a:pt x="7859" y="0"/>
                    <a:pt x="7299" y="0"/>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63">
              <a:extLst>
                <a:ext uri="{FF2B5EF4-FFF2-40B4-BE49-F238E27FC236}">
                  <a16:creationId xmlns:a16="http://schemas.microsoft.com/office/drawing/2014/main" id="{AEE3AD88-5DE7-4C46-E509-9588EDC30C6B}"/>
                </a:ext>
              </a:extLst>
            </p:cNvPr>
            <p:cNvSpPr/>
            <p:nvPr/>
          </p:nvSpPr>
          <p:spPr>
            <a:xfrm>
              <a:off x="6326293" y="3665166"/>
              <a:ext cx="200503" cy="204345"/>
            </a:xfrm>
            <a:custGeom>
              <a:avLst/>
              <a:gdLst/>
              <a:ahLst/>
              <a:cxnLst/>
              <a:rect l="l" t="t" r="r" b="b"/>
              <a:pathLst>
                <a:path w="6157" h="6275" extrusionOk="0">
                  <a:moveTo>
                    <a:pt x="1" y="0"/>
                  </a:moveTo>
                  <a:lnTo>
                    <a:pt x="1" y="5239"/>
                  </a:lnTo>
                  <a:cubicBezTo>
                    <a:pt x="1" y="5810"/>
                    <a:pt x="465" y="6275"/>
                    <a:pt x="1037" y="6275"/>
                  </a:cubicBezTo>
                  <a:lnTo>
                    <a:pt x="2263" y="6275"/>
                  </a:lnTo>
                  <a:cubicBezTo>
                    <a:pt x="2084" y="6096"/>
                    <a:pt x="1977" y="5834"/>
                    <a:pt x="1977" y="5560"/>
                  </a:cubicBezTo>
                  <a:cubicBezTo>
                    <a:pt x="1977" y="5167"/>
                    <a:pt x="2299" y="4846"/>
                    <a:pt x="2692" y="4846"/>
                  </a:cubicBezTo>
                  <a:lnTo>
                    <a:pt x="4525" y="4846"/>
                  </a:lnTo>
                  <a:cubicBezTo>
                    <a:pt x="5418" y="4846"/>
                    <a:pt x="6156" y="4108"/>
                    <a:pt x="6156" y="3215"/>
                  </a:cubicBezTo>
                  <a:lnTo>
                    <a:pt x="6156" y="0"/>
                  </a:ln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63">
              <a:extLst>
                <a:ext uri="{FF2B5EF4-FFF2-40B4-BE49-F238E27FC236}">
                  <a16:creationId xmlns:a16="http://schemas.microsoft.com/office/drawing/2014/main" id="{AEFCD64D-5F65-5E2D-BE33-83B42DD0164E}"/>
                </a:ext>
              </a:extLst>
            </p:cNvPr>
            <p:cNvSpPr/>
            <p:nvPr/>
          </p:nvSpPr>
          <p:spPr>
            <a:xfrm>
              <a:off x="6204175" y="3599254"/>
              <a:ext cx="302073" cy="232514"/>
            </a:xfrm>
            <a:custGeom>
              <a:avLst/>
              <a:gdLst/>
              <a:ahLst/>
              <a:cxnLst/>
              <a:rect l="l" t="t" r="r" b="b"/>
              <a:pathLst>
                <a:path w="9276" h="7140" extrusionOk="0">
                  <a:moveTo>
                    <a:pt x="1036" y="0"/>
                  </a:moveTo>
                  <a:cubicBezTo>
                    <a:pt x="465" y="0"/>
                    <a:pt x="0" y="464"/>
                    <a:pt x="0" y="1036"/>
                  </a:cubicBezTo>
                  <a:lnTo>
                    <a:pt x="0" y="5239"/>
                  </a:lnTo>
                  <a:cubicBezTo>
                    <a:pt x="0" y="5810"/>
                    <a:pt x="465" y="6275"/>
                    <a:pt x="1036" y="6275"/>
                  </a:cubicBezTo>
                  <a:lnTo>
                    <a:pt x="1524" y="6275"/>
                  </a:lnTo>
                  <a:lnTo>
                    <a:pt x="2120" y="7025"/>
                  </a:lnTo>
                  <a:cubicBezTo>
                    <a:pt x="2177" y="7101"/>
                    <a:pt x="2261" y="7140"/>
                    <a:pt x="2345" y="7140"/>
                  </a:cubicBezTo>
                  <a:cubicBezTo>
                    <a:pt x="2419" y="7140"/>
                    <a:pt x="2493" y="7110"/>
                    <a:pt x="2548" y="7049"/>
                  </a:cubicBezTo>
                  <a:lnTo>
                    <a:pt x="3310" y="6275"/>
                  </a:lnTo>
                  <a:lnTo>
                    <a:pt x="8228" y="6275"/>
                  </a:lnTo>
                  <a:cubicBezTo>
                    <a:pt x="8799" y="6275"/>
                    <a:pt x="9263" y="5810"/>
                    <a:pt x="9263" y="5239"/>
                  </a:cubicBezTo>
                  <a:lnTo>
                    <a:pt x="9263" y="1036"/>
                  </a:lnTo>
                  <a:cubicBezTo>
                    <a:pt x="9275" y="464"/>
                    <a:pt x="8811" y="0"/>
                    <a:pt x="8251" y="0"/>
                  </a:cubicBezTo>
                  <a:close/>
                </a:path>
              </a:pathLst>
            </a:custGeom>
            <a:solidFill>
              <a:srgbClr val="68A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3">
              <a:extLst>
                <a:ext uri="{FF2B5EF4-FFF2-40B4-BE49-F238E27FC236}">
                  <a16:creationId xmlns:a16="http://schemas.microsoft.com/office/drawing/2014/main" id="{46D06932-6D0B-2B48-0C66-6C1A27E3886E}"/>
                </a:ext>
              </a:extLst>
            </p:cNvPr>
            <p:cNvSpPr/>
            <p:nvPr/>
          </p:nvSpPr>
          <p:spPr>
            <a:xfrm>
              <a:off x="6204956" y="3599254"/>
              <a:ext cx="107432" cy="232514"/>
            </a:xfrm>
            <a:custGeom>
              <a:avLst/>
              <a:gdLst/>
              <a:ahLst/>
              <a:cxnLst/>
              <a:rect l="l" t="t" r="r" b="b"/>
              <a:pathLst>
                <a:path w="3299" h="7140" extrusionOk="0">
                  <a:moveTo>
                    <a:pt x="1024" y="0"/>
                  </a:moveTo>
                  <a:cubicBezTo>
                    <a:pt x="453" y="0"/>
                    <a:pt x="0" y="464"/>
                    <a:pt x="0" y="1036"/>
                  </a:cubicBezTo>
                  <a:lnTo>
                    <a:pt x="0" y="5239"/>
                  </a:lnTo>
                  <a:cubicBezTo>
                    <a:pt x="0" y="5810"/>
                    <a:pt x="453" y="6275"/>
                    <a:pt x="1024" y="6275"/>
                  </a:cubicBezTo>
                  <a:lnTo>
                    <a:pt x="1512" y="6275"/>
                  </a:lnTo>
                  <a:lnTo>
                    <a:pt x="2108" y="7025"/>
                  </a:lnTo>
                  <a:cubicBezTo>
                    <a:pt x="2165" y="7101"/>
                    <a:pt x="2249" y="7140"/>
                    <a:pt x="2333" y="7140"/>
                  </a:cubicBezTo>
                  <a:cubicBezTo>
                    <a:pt x="2407" y="7140"/>
                    <a:pt x="2481" y="7110"/>
                    <a:pt x="2536" y="7049"/>
                  </a:cubicBezTo>
                  <a:lnTo>
                    <a:pt x="3298" y="6275"/>
                  </a:lnTo>
                  <a:lnTo>
                    <a:pt x="3227" y="6275"/>
                  </a:lnTo>
                  <a:cubicBezTo>
                    <a:pt x="2679" y="6251"/>
                    <a:pt x="2215" y="5798"/>
                    <a:pt x="2215" y="5239"/>
                  </a:cubicBezTo>
                  <a:lnTo>
                    <a:pt x="2215" y="1036"/>
                  </a:lnTo>
                  <a:cubicBezTo>
                    <a:pt x="2215" y="464"/>
                    <a:pt x="2679" y="0"/>
                    <a:pt x="3239" y="0"/>
                  </a:cubicBez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3">
              <a:extLst>
                <a:ext uri="{FF2B5EF4-FFF2-40B4-BE49-F238E27FC236}">
                  <a16:creationId xmlns:a16="http://schemas.microsoft.com/office/drawing/2014/main" id="{5BA29B81-D92B-CCF1-1972-15201D5E2F3E}"/>
                </a:ext>
              </a:extLst>
            </p:cNvPr>
            <p:cNvSpPr/>
            <p:nvPr/>
          </p:nvSpPr>
          <p:spPr>
            <a:xfrm>
              <a:off x="6341436" y="3689980"/>
              <a:ext cx="27941" cy="28332"/>
            </a:xfrm>
            <a:custGeom>
              <a:avLst/>
              <a:gdLst/>
              <a:ahLst/>
              <a:cxnLst/>
              <a:rect l="l" t="t" r="r" b="b"/>
              <a:pathLst>
                <a:path w="858" h="870" extrusionOk="0">
                  <a:moveTo>
                    <a:pt x="429" y="0"/>
                  </a:moveTo>
                  <a:cubicBezTo>
                    <a:pt x="191" y="0"/>
                    <a:pt x="0" y="191"/>
                    <a:pt x="0" y="429"/>
                  </a:cubicBezTo>
                  <a:cubicBezTo>
                    <a:pt x="0" y="667"/>
                    <a:pt x="191" y="869"/>
                    <a:pt x="429" y="869"/>
                  </a:cubicBezTo>
                  <a:cubicBezTo>
                    <a:pt x="667" y="869"/>
                    <a:pt x="857" y="667"/>
                    <a:pt x="857" y="429"/>
                  </a:cubicBezTo>
                  <a:cubicBezTo>
                    <a:pt x="857" y="191"/>
                    <a:pt x="667" y="0"/>
                    <a:pt x="429" y="0"/>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63">
              <a:extLst>
                <a:ext uri="{FF2B5EF4-FFF2-40B4-BE49-F238E27FC236}">
                  <a16:creationId xmlns:a16="http://schemas.microsoft.com/office/drawing/2014/main" id="{3A9919DA-9BCE-CD9C-59A5-35A4EB1F161D}"/>
                </a:ext>
              </a:extLst>
            </p:cNvPr>
            <p:cNvSpPr/>
            <p:nvPr/>
          </p:nvSpPr>
          <p:spPr>
            <a:xfrm>
              <a:off x="6255367" y="3689980"/>
              <a:ext cx="27941" cy="28332"/>
            </a:xfrm>
            <a:custGeom>
              <a:avLst/>
              <a:gdLst/>
              <a:ahLst/>
              <a:cxnLst/>
              <a:rect l="l" t="t" r="r" b="b"/>
              <a:pathLst>
                <a:path w="858" h="870" extrusionOk="0">
                  <a:moveTo>
                    <a:pt x="429" y="0"/>
                  </a:moveTo>
                  <a:cubicBezTo>
                    <a:pt x="191" y="0"/>
                    <a:pt x="0" y="191"/>
                    <a:pt x="0" y="429"/>
                  </a:cubicBezTo>
                  <a:cubicBezTo>
                    <a:pt x="0" y="667"/>
                    <a:pt x="191" y="869"/>
                    <a:pt x="429" y="869"/>
                  </a:cubicBezTo>
                  <a:cubicBezTo>
                    <a:pt x="667" y="869"/>
                    <a:pt x="857" y="667"/>
                    <a:pt x="857" y="429"/>
                  </a:cubicBezTo>
                  <a:cubicBezTo>
                    <a:pt x="857" y="191"/>
                    <a:pt x="667" y="0"/>
                    <a:pt x="429" y="0"/>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63">
              <a:extLst>
                <a:ext uri="{FF2B5EF4-FFF2-40B4-BE49-F238E27FC236}">
                  <a16:creationId xmlns:a16="http://schemas.microsoft.com/office/drawing/2014/main" id="{65F27623-4D68-D7C5-2835-005D6E8C49C3}"/>
                </a:ext>
              </a:extLst>
            </p:cNvPr>
            <p:cNvSpPr/>
            <p:nvPr/>
          </p:nvSpPr>
          <p:spPr>
            <a:xfrm>
              <a:off x="6427896" y="3689980"/>
              <a:ext cx="27941" cy="28332"/>
            </a:xfrm>
            <a:custGeom>
              <a:avLst/>
              <a:gdLst/>
              <a:ahLst/>
              <a:cxnLst/>
              <a:rect l="l" t="t" r="r" b="b"/>
              <a:pathLst>
                <a:path w="858" h="870" extrusionOk="0">
                  <a:moveTo>
                    <a:pt x="429" y="0"/>
                  </a:moveTo>
                  <a:cubicBezTo>
                    <a:pt x="191" y="0"/>
                    <a:pt x="0" y="191"/>
                    <a:pt x="0" y="429"/>
                  </a:cubicBezTo>
                  <a:cubicBezTo>
                    <a:pt x="0" y="667"/>
                    <a:pt x="191" y="869"/>
                    <a:pt x="429" y="869"/>
                  </a:cubicBezTo>
                  <a:cubicBezTo>
                    <a:pt x="667" y="869"/>
                    <a:pt x="858" y="667"/>
                    <a:pt x="858" y="429"/>
                  </a:cubicBezTo>
                  <a:cubicBezTo>
                    <a:pt x="858" y="191"/>
                    <a:pt x="667" y="0"/>
                    <a:pt x="429" y="0"/>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63">
              <a:extLst>
                <a:ext uri="{FF2B5EF4-FFF2-40B4-BE49-F238E27FC236}">
                  <a16:creationId xmlns:a16="http://schemas.microsoft.com/office/drawing/2014/main" id="{B4CA0D96-A71D-7FCB-2FEE-3D26C988F9A6}"/>
                </a:ext>
              </a:extLst>
            </p:cNvPr>
            <p:cNvSpPr/>
            <p:nvPr/>
          </p:nvSpPr>
          <p:spPr>
            <a:xfrm>
              <a:off x="6198345" y="3593425"/>
              <a:ext cx="313699" cy="243912"/>
            </a:xfrm>
            <a:custGeom>
              <a:avLst/>
              <a:gdLst/>
              <a:ahLst/>
              <a:cxnLst/>
              <a:rect l="l" t="t" r="r" b="b"/>
              <a:pathLst>
                <a:path w="9633" h="7490" extrusionOk="0">
                  <a:moveTo>
                    <a:pt x="1215" y="0"/>
                  </a:moveTo>
                  <a:cubicBezTo>
                    <a:pt x="537" y="0"/>
                    <a:pt x="1" y="536"/>
                    <a:pt x="1" y="1215"/>
                  </a:cubicBezTo>
                  <a:lnTo>
                    <a:pt x="1" y="5418"/>
                  </a:lnTo>
                  <a:cubicBezTo>
                    <a:pt x="1" y="6096"/>
                    <a:pt x="537" y="6632"/>
                    <a:pt x="1215" y="6632"/>
                  </a:cubicBezTo>
                  <a:lnTo>
                    <a:pt x="1608" y="6632"/>
                  </a:lnTo>
                  <a:lnTo>
                    <a:pt x="2168" y="7311"/>
                  </a:lnTo>
                  <a:cubicBezTo>
                    <a:pt x="2251" y="7418"/>
                    <a:pt x="2370" y="7478"/>
                    <a:pt x="2501" y="7490"/>
                  </a:cubicBezTo>
                  <a:lnTo>
                    <a:pt x="2537" y="7490"/>
                  </a:lnTo>
                  <a:cubicBezTo>
                    <a:pt x="2668" y="7490"/>
                    <a:pt x="2787" y="7442"/>
                    <a:pt x="2882" y="7347"/>
                  </a:cubicBezTo>
                  <a:lnTo>
                    <a:pt x="3573" y="6632"/>
                  </a:lnTo>
                  <a:lnTo>
                    <a:pt x="5359" y="6632"/>
                  </a:lnTo>
                  <a:cubicBezTo>
                    <a:pt x="5466" y="6608"/>
                    <a:pt x="5537" y="6537"/>
                    <a:pt x="5537" y="6430"/>
                  </a:cubicBezTo>
                  <a:cubicBezTo>
                    <a:pt x="5537" y="6335"/>
                    <a:pt x="5466" y="6251"/>
                    <a:pt x="5359" y="6251"/>
                  </a:cubicBezTo>
                  <a:lnTo>
                    <a:pt x="3501" y="6251"/>
                  </a:lnTo>
                  <a:cubicBezTo>
                    <a:pt x="3454" y="6251"/>
                    <a:pt x="3418" y="6275"/>
                    <a:pt x="3370" y="6311"/>
                  </a:cubicBezTo>
                  <a:lnTo>
                    <a:pt x="2608" y="7085"/>
                  </a:lnTo>
                  <a:cubicBezTo>
                    <a:pt x="2584" y="7120"/>
                    <a:pt x="2549" y="7120"/>
                    <a:pt x="2525" y="7120"/>
                  </a:cubicBezTo>
                  <a:cubicBezTo>
                    <a:pt x="2501" y="7120"/>
                    <a:pt x="2465" y="7109"/>
                    <a:pt x="2442" y="7073"/>
                  </a:cubicBezTo>
                  <a:lnTo>
                    <a:pt x="1846" y="6311"/>
                  </a:lnTo>
                  <a:cubicBezTo>
                    <a:pt x="1822" y="6275"/>
                    <a:pt x="1763" y="6239"/>
                    <a:pt x="1703" y="6239"/>
                  </a:cubicBezTo>
                  <a:lnTo>
                    <a:pt x="1215" y="6239"/>
                  </a:lnTo>
                  <a:cubicBezTo>
                    <a:pt x="751" y="6239"/>
                    <a:pt x="382" y="5870"/>
                    <a:pt x="382" y="5406"/>
                  </a:cubicBezTo>
                  <a:lnTo>
                    <a:pt x="382" y="1215"/>
                  </a:lnTo>
                  <a:cubicBezTo>
                    <a:pt x="382" y="751"/>
                    <a:pt x="751" y="381"/>
                    <a:pt x="1215" y="381"/>
                  </a:cubicBezTo>
                  <a:lnTo>
                    <a:pt x="8430" y="381"/>
                  </a:lnTo>
                  <a:cubicBezTo>
                    <a:pt x="8895" y="381"/>
                    <a:pt x="9264" y="751"/>
                    <a:pt x="9264" y="1215"/>
                  </a:cubicBezTo>
                  <a:lnTo>
                    <a:pt x="9264" y="5418"/>
                  </a:lnTo>
                  <a:cubicBezTo>
                    <a:pt x="9264" y="5882"/>
                    <a:pt x="8895" y="6251"/>
                    <a:pt x="8430" y="6251"/>
                  </a:cubicBezTo>
                  <a:lnTo>
                    <a:pt x="6133" y="6251"/>
                  </a:lnTo>
                  <a:cubicBezTo>
                    <a:pt x="6037" y="6251"/>
                    <a:pt x="5954" y="6335"/>
                    <a:pt x="5954" y="6430"/>
                  </a:cubicBezTo>
                  <a:cubicBezTo>
                    <a:pt x="5954" y="6537"/>
                    <a:pt x="6037" y="6608"/>
                    <a:pt x="6133" y="6608"/>
                  </a:cubicBezTo>
                  <a:lnTo>
                    <a:pt x="8430" y="6608"/>
                  </a:lnTo>
                  <a:cubicBezTo>
                    <a:pt x="9097" y="6608"/>
                    <a:pt x="9633" y="6073"/>
                    <a:pt x="9633" y="5406"/>
                  </a:cubicBezTo>
                  <a:lnTo>
                    <a:pt x="9633" y="1215"/>
                  </a:lnTo>
                  <a:cubicBezTo>
                    <a:pt x="9633" y="536"/>
                    <a:pt x="9097" y="0"/>
                    <a:pt x="8430"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63">
              <a:extLst>
                <a:ext uri="{FF2B5EF4-FFF2-40B4-BE49-F238E27FC236}">
                  <a16:creationId xmlns:a16="http://schemas.microsoft.com/office/drawing/2014/main" id="{F0DD32F5-06E6-A330-12B0-0A673BFEAB99}"/>
                </a:ext>
              </a:extLst>
            </p:cNvPr>
            <p:cNvSpPr/>
            <p:nvPr/>
          </p:nvSpPr>
          <p:spPr>
            <a:xfrm>
              <a:off x="6321278" y="3727951"/>
              <a:ext cx="283055" cy="175297"/>
            </a:xfrm>
            <a:custGeom>
              <a:avLst/>
              <a:gdLst/>
              <a:ahLst/>
              <a:cxnLst/>
              <a:rect l="l" t="t" r="r" b="b"/>
              <a:pathLst>
                <a:path w="8692" h="5383" extrusionOk="0">
                  <a:moveTo>
                    <a:pt x="8477" y="1"/>
                  </a:moveTo>
                  <a:cubicBezTo>
                    <a:pt x="8370" y="1"/>
                    <a:pt x="8299" y="72"/>
                    <a:pt x="8299" y="180"/>
                  </a:cubicBezTo>
                  <a:lnTo>
                    <a:pt x="8299" y="3311"/>
                  </a:lnTo>
                  <a:cubicBezTo>
                    <a:pt x="8299" y="3775"/>
                    <a:pt x="7930" y="4144"/>
                    <a:pt x="7465" y="4144"/>
                  </a:cubicBezTo>
                  <a:lnTo>
                    <a:pt x="6977" y="4144"/>
                  </a:lnTo>
                  <a:cubicBezTo>
                    <a:pt x="6918" y="4144"/>
                    <a:pt x="6870" y="4180"/>
                    <a:pt x="6822" y="4228"/>
                  </a:cubicBezTo>
                  <a:lnTo>
                    <a:pt x="6227" y="4978"/>
                  </a:lnTo>
                  <a:cubicBezTo>
                    <a:pt x="6203" y="5013"/>
                    <a:pt x="6168" y="5025"/>
                    <a:pt x="6156" y="5025"/>
                  </a:cubicBezTo>
                  <a:cubicBezTo>
                    <a:pt x="6144" y="5025"/>
                    <a:pt x="6096" y="5025"/>
                    <a:pt x="6072" y="5002"/>
                  </a:cubicBezTo>
                  <a:lnTo>
                    <a:pt x="5310" y="4228"/>
                  </a:lnTo>
                  <a:cubicBezTo>
                    <a:pt x="5275" y="4192"/>
                    <a:pt x="5239" y="4168"/>
                    <a:pt x="5179" y="4168"/>
                  </a:cubicBezTo>
                  <a:lnTo>
                    <a:pt x="1191" y="4168"/>
                  </a:lnTo>
                  <a:cubicBezTo>
                    <a:pt x="726" y="4168"/>
                    <a:pt x="357" y="3787"/>
                    <a:pt x="357" y="3335"/>
                  </a:cubicBezTo>
                  <a:lnTo>
                    <a:pt x="357" y="3037"/>
                  </a:lnTo>
                  <a:cubicBezTo>
                    <a:pt x="357" y="2930"/>
                    <a:pt x="274" y="2858"/>
                    <a:pt x="179" y="2858"/>
                  </a:cubicBezTo>
                  <a:cubicBezTo>
                    <a:pt x="72" y="2858"/>
                    <a:pt x="0" y="2930"/>
                    <a:pt x="0" y="3037"/>
                  </a:cubicBezTo>
                  <a:lnTo>
                    <a:pt x="0" y="3311"/>
                  </a:lnTo>
                  <a:cubicBezTo>
                    <a:pt x="0" y="3990"/>
                    <a:pt x="524" y="4525"/>
                    <a:pt x="1203" y="4525"/>
                  </a:cubicBezTo>
                  <a:lnTo>
                    <a:pt x="5120" y="4525"/>
                  </a:lnTo>
                  <a:lnTo>
                    <a:pt x="5810" y="5240"/>
                  </a:lnTo>
                  <a:cubicBezTo>
                    <a:pt x="5906" y="5323"/>
                    <a:pt x="6025" y="5383"/>
                    <a:pt x="6156" y="5383"/>
                  </a:cubicBezTo>
                  <a:lnTo>
                    <a:pt x="6191" y="5383"/>
                  </a:lnTo>
                  <a:cubicBezTo>
                    <a:pt x="6322" y="5383"/>
                    <a:pt x="6453" y="5311"/>
                    <a:pt x="6525" y="5204"/>
                  </a:cubicBezTo>
                  <a:lnTo>
                    <a:pt x="7084" y="4513"/>
                  </a:lnTo>
                  <a:lnTo>
                    <a:pt x="7477" y="4513"/>
                  </a:lnTo>
                  <a:cubicBezTo>
                    <a:pt x="8156" y="4513"/>
                    <a:pt x="8692" y="3978"/>
                    <a:pt x="8692" y="3311"/>
                  </a:cubicBezTo>
                  <a:lnTo>
                    <a:pt x="8692" y="168"/>
                  </a:lnTo>
                  <a:cubicBezTo>
                    <a:pt x="8656" y="72"/>
                    <a:pt x="8573" y="1"/>
                    <a:pt x="847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63">
              <a:extLst>
                <a:ext uri="{FF2B5EF4-FFF2-40B4-BE49-F238E27FC236}">
                  <a16:creationId xmlns:a16="http://schemas.microsoft.com/office/drawing/2014/main" id="{ED8E6635-1863-F4C0-0C95-C81F2D161B71}"/>
                </a:ext>
              </a:extLst>
            </p:cNvPr>
            <p:cNvSpPr/>
            <p:nvPr/>
          </p:nvSpPr>
          <p:spPr>
            <a:xfrm>
              <a:off x="6524061" y="3659337"/>
              <a:ext cx="79100" cy="54318"/>
            </a:xfrm>
            <a:custGeom>
              <a:avLst/>
              <a:gdLst/>
              <a:ahLst/>
              <a:cxnLst/>
              <a:rect l="l" t="t" r="r" b="b"/>
              <a:pathLst>
                <a:path w="2429" h="1668" extrusionOk="0">
                  <a:moveTo>
                    <a:pt x="179" y="1"/>
                  </a:moveTo>
                  <a:cubicBezTo>
                    <a:pt x="83" y="1"/>
                    <a:pt x="0" y="84"/>
                    <a:pt x="0" y="179"/>
                  </a:cubicBezTo>
                  <a:cubicBezTo>
                    <a:pt x="0" y="286"/>
                    <a:pt x="83" y="358"/>
                    <a:pt x="179" y="358"/>
                  </a:cubicBezTo>
                  <a:lnTo>
                    <a:pt x="1226" y="358"/>
                  </a:lnTo>
                  <a:cubicBezTo>
                    <a:pt x="1679" y="358"/>
                    <a:pt x="2060" y="739"/>
                    <a:pt x="2060" y="1191"/>
                  </a:cubicBezTo>
                  <a:lnTo>
                    <a:pt x="2060" y="1489"/>
                  </a:lnTo>
                  <a:cubicBezTo>
                    <a:pt x="2060" y="1596"/>
                    <a:pt x="2131" y="1667"/>
                    <a:pt x="2238" y="1667"/>
                  </a:cubicBezTo>
                  <a:cubicBezTo>
                    <a:pt x="2346" y="1667"/>
                    <a:pt x="2417" y="1596"/>
                    <a:pt x="2417" y="1489"/>
                  </a:cubicBezTo>
                  <a:lnTo>
                    <a:pt x="2417" y="1191"/>
                  </a:lnTo>
                  <a:cubicBezTo>
                    <a:pt x="2429" y="536"/>
                    <a:pt x="1893" y="1"/>
                    <a:pt x="1226"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63">
              <a:extLst>
                <a:ext uri="{FF2B5EF4-FFF2-40B4-BE49-F238E27FC236}">
                  <a16:creationId xmlns:a16="http://schemas.microsoft.com/office/drawing/2014/main" id="{C5DEDDEB-02B3-F062-ED45-5E418BCEABF4}"/>
                </a:ext>
              </a:extLst>
            </p:cNvPr>
            <p:cNvSpPr/>
            <p:nvPr/>
          </p:nvSpPr>
          <p:spPr>
            <a:xfrm>
              <a:off x="6335607" y="3684151"/>
              <a:ext cx="39599" cy="39957"/>
            </a:xfrm>
            <a:custGeom>
              <a:avLst/>
              <a:gdLst/>
              <a:ahLst/>
              <a:cxnLst/>
              <a:rect l="l" t="t" r="r" b="b"/>
              <a:pathLst>
                <a:path w="1216" h="1227" extrusionOk="0">
                  <a:moveTo>
                    <a:pt x="608" y="358"/>
                  </a:moveTo>
                  <a:cubicBezTo>
                    <a:pt x="751" y="358"/>
                    <a:pt x="870" y="477"/>
                    <a:pt x="870" y="608"/>
                  </a:cubicBezTo>
                  <a:cubicBezTo>
                    <a:pt x="870" y="751"/>
                    <a:pt x="751" y="870"/>
                    <a:pt x="608" y="870"/>
                  </a:cubicBezTo>
                  <a:cubicBezTo>
                    <a:pt x="477" y="870"/>
                    <a:pt x="358" y="751"/>
                    <a:pt x="358" y="608"/>
                  </a:cubicBezTo>
                  <a:cubicBezTo>
                    <a:pt x="358" y="477"/>
                    <a:pt x="477" y="358"/>
                    <a:pt x="608" y="358"/>
                  </a:cubicBezTo>
                  <a:close/>
                  <a:moveTo>
                    <a:pt x="608" y="1"/>
                  </a:moveTo>
                  <a:cubicBezTo>
                    <a:pt x="286" y="1"/>
                    <a:pt x="1" y="274"/>
                    <a:pt x="1" y="608"/>
                  </a:cubicBezTo>
                  <a:cubicBezTo>
                    <a:pt x="1" y="953"/>
                    <a:pt x="286" y="1227"/>
                    <a:pt x="608" y="1227"/>
                  </a:cubicBezTo>
                  <a:cubicBezTo>
                    <a:pt x="941" y="1227"/>
                    <a:pt x="1215" y="941"/>
                    <a:pt x="1215" y="608"/>
                  </a:cubicBezTo>
                  <a:cubicBezTo>
                    <a:pt x="1215" y="286"/>
                    <a:pt x="941" y="1"/>
                    <a:pt x="608"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63">
              <a:extLst>
                <a:ext uri="{FF2B5EF4-FFF2-40B4-BE49-F238E27FC236}">
                  <a16:creationId xmlns:a16="http://schemas.microsoft.com/office/drawing/2014/main" id="{067E1753-ED89-468F-065E-9DC71674E1BC}"/>
                </a:ext>
              </a:extLst>
            </p:cNvPr>
            <p:cNvSpPr/>
            <p:nvPr/>
          </p:nvSpPr>
          <p:spPr>
            <a:xfrm>
              <a:off x="6249538" y="3684151"/>
              <a:ext cx="39566" cy="39957"/>
            </a:xfrm>
            <a:custGeom>
              <a:avLst/>
              <a:gdLst/>
              <a:ahLst/>
              <a:cxnLst/>
              <a:rect l="l" t="t" r="r" b="b"/>
              <a:pathLst>
                <a:path w="1215" h="1227" extrusionOk="0">
                  <a:moveTo>
                    <a:pt x="608" y="358"/>
                  </a:moveTo>
                  <a:cubicBezTo>
                    <a:pt x="739" y="358"/>
                    <a:pt x="858" y="477"/>
                    <a:pt x="858" y="608"/>
                  </a:cubicBezTo>
                  <a:cubicBezTo>
                    <a:pt x="858" y="751"/>
                    <a:pt x="739" y="870"/>
                    <a:pt x="608" y="870"/>
                  </a:cubicBezTo>
                  <a:cubicBezTo>
                    <a:pt x="465" y="870"/>
                    <a:pt x="346" y="751"/>
                    <a:pt x="346" y="608"/>
                  </a:cubicBezTo>
                  <a:cubicBezTo>
                    <a:pt x="346" y="477"/>
                    <a:pt x="465" y="358"/>
                    <a:pt x="608" y="358"/>
                  </a:cubicBezTo>
                  <a:close/>
                  <a:moveTo>
                    <a:pt x="608" y="1"/>
                  </a:moveTo>
                  <a:cubicBezTo>
                    <a:pt x="262" y="1"/>
                    <a:pt x="0" y="274"/>
                    <a:pt x="0" y="608"/>
                  </a:cubicBezTo>
                  <a:cubicBezTo>
                    <a:pt x="0" y="953"/>
                    <a:pt x="274" y="1227"/>
                    <a:pt x="608" y="1227"/>
                  </a:cubicBezTo>
                  <a:cubicBezTo>
                    <a:pt x="929" y="1227"/>
                    <a:pt x="1215" y="941"/>
                    <a:pt x="1215" y="608"/>
                  </a:cubicBezTo>
                  <a:cubicBezTo>
                    <a:pt x="1215" y="286"/>
                    <a:pt x="929" y="1"/>
                    <a:pt x="608"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63">
              <a:extLst>
                <a:ext uri="{FF2B5EF4-FFF2-40B4-BE49-F238E27FC236}">
                  <a16:creationId xmlns:a16="http://schemas.microsoft.com/office/drawing/2014/main" id="{30874863-07DD-9860-D3E3-7265D29D7D07}"/>
                </a:ext>
              </a:extLst>
            </p:cNvPr>
            <p:cNvSpPr/>
            <p:nvPr/>
          </p:nvSpPr>
          <p:spPr>
            <a:xfrm>
              <a:off x="6422067" y="3684151"/>
              <a:ext cx="39599" cy="39957"/>
            </a:xfrm>
            <a:custGeom>
              <a:avLst/>
              <a:gdLst/>
              <a:ahLst/>
              <a:cxnLst/>
              <a:rect l="l" t="t" r="r" b="b"/>
              <a:pathLst>
                <a:path w="1216" h="1227" extrusionOk="0">
                  <a:moveTo>
                    <a:pt x="608" y="358"/>
                  </a:moveTo>
                  <a:cubicBezTo>
                    <a:pt x="739" y="358"/>
                    <a:pt x="858" y="477"/>
                    <a:pt x="858" y="608"/>
                  </a:cubicBezTo>
                  <a:cubicBezTo>
                    <a:pt x="858" y="751"/>
                    <a:pt x="739" y="870"/>
                    <a:pt x="608" y="870"/>
                  </a:cubicBezTo>
                  <a:cubicBezTo>
                    <a:pt x="477" y="870"/>
                    <a:pt x="358" y="763"/>
                    <a:pt x="358" y="608"/>
                  </a:cubicBezTo>
                  <a:cubicBezTo>
                    <a:pt x="358" y="477"/>
                    <a:pt x="477" y="358"/>
                    <a:pt x="608" y="358"/>
                  </a:cubicBezTo>
                  <a:close/>
                  <a:moveTo>
                    <a:pt x="608" y="1"/>
                  </a:moveTo>
                  <a:cubicBezTo>
                    <a:pt x="275" y="1"/>
                    <a:pt x="1" y="286"/>
                    <a:pt x="1" y="608"/>
                  </a:cubicBezTo>
                  <a:cubicBezTo>
                    <a:pt x="1" y="941"/>
                    <a:pt x="275" y="1227"/>
                    <a:pt x="608" y="1227"/>
                  </a:cubicBezTo>
                  <a:cubicBezTo>
                    <a:pt x="929" y="1227"/>
                    <a:pt x="1215" y="953"/>
                    <a:pt x="1215" y="608"/>
                  </a:cubicBezTo>
                  <a:cubicBezTo>
                    <a:pt x="1215" y="274"/>
                    <a:pt x="929" y="1"/>
                    <a:pt x="608"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0" name="Google Shape;2700;p63">
            <a:extLst>
              <a:ext uri="{FF2B5EF4-FFF2-40B4-BE49-F238E27FC236}">
                <a16:creationId xmlns:a16="http://schemas.microsoft.com/office/drawing/2014/main" id="{AB978642-0E3A-B55B-4FE9-FACBA8FFE9B6}"/>
              </a:ext>
            </a:extLst>
          </p:cNvPr>
          <p:cNvGrpSpPr/>
          <p:nvPr/>
        </p:nvGrpSpPr>
        <p:grpSpPr>
          <a:xfrm>
            <a:off x="230450" y="2505776"/>
            <a:ext cx="546011" cy="548643"/>
            <a:chOff x="4650563" y="2280600"/>
            <a:chExt cx="404034" cy="404425"/>
          </a:xfrm>
        </p:grpSpPr>
        <p:sp>
          <p:nvSpPr>
            <p:cNvPr id="2701" name="Google Shape;2701;p63">
              <a:extLst>
                <a:ext uri="{FF2B5EF4-FFF2-40B4-BE49-F238E27FC236}">
                  <a16:creationId xmlns:a16="http://schemas.microsoft.com/office/drawing/2014/main" id="{3B12457C-9110-31F1-7754-769793B1E844}"/>
                </a:ext>
              </a:extLst>
            </p:cNvPr>
            <p:cNvSpPr/>
            <p:nvPr/>
          </p:nvSpPr>
          <p:spPr>
            <a:xfrm>
              <a:off x="4871940" y="2557435"/>
              <a:ext cx="55100" cy="120979"/>
            </a:xfrm>
            <a:custGeom>
              <a:avLst/>
              <a:gdLst/>
              <a:ahLst/>
              <a:cxnLst/>
              <a:rect l="l" t="t" r="r" b="b"/>
              <a:pathLst>
                <a:path w="1692" h="3715" extrusionOk="0">
                  <a:moveTo>
                    <a:pt x="1" y="0"/>
                  </a:moveTo>
                  <a:lnTo>
                    <a:pt x="1" y="1381"/>
                  </a:lnTo>
                  <a:lnTo>
                    <a:pt x="1" y="3465"/>
                  </a:lnTo>
                  <a:cubicBezTo>
                    <a:pt x="1" y="3620"/>
                    <a:pt x="120" y="3715"/>
                    <a:pt x="251" y="3715"/>
                  </a:cubicBezTo>
                  <a:lnTo>
                    <a:pt x="655" y="3715"/>
                  </a:lnTo>
                  <a:cubicBezTo>
                    <a:pt x="763" y="3715"/>
                    <a:pt x="870" y="3643"/>
                    <a:pt x="894" y="3524"/>
                  </a:cubicBezTo>
                  <a:lnTo>
                    <a:pt x="1322" y="1738"/>
                  </a:lnTo>
                  <a:lnTo>
                    <a:pt x="1691" y="0"/>
                  </a:lnTo>
                  <a:close/>
                </a:path>
              </a:pathLst>
            </a:custGeom>
            <a:solidFill>
              <a:srgbClr val="E2A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a:extLst>
                <a:ext uri="{FF2B5EF4-FFF2-40B4-BE49-F238E27FC236}">
                  <a16:creationId xmlns:a16="http://schemas.microsoft.com/office/drawing/2014/main" id="{84B884C8-6E1F-5191-1419-B167EBDFAC96}"/>
                </a:ext>
              </a:extLst>
            </p:cNvPr>
            <p:cNvSpPr/>
            <p:nvPr/>
          </p:nvSpPr>
          <p:spPr>
            <a:xfrm>
              <a:off x="4656360" y="2286396"/>
              <a:ext cx="336983" cy="62460"/>
            </a:xfrm>
            <a:custGeom>
              <a:avLst/>
              <a:gdLst/>
              <a:ahLst/>
              <a:cxnLst/>
              <a:rect l="l" t="t" r="r" b="b"/>
              <a:pathLst>
                <a:path w="10348" h="1918" extrusionOk="0">
                  <a:moveTo>
                    <a:pt x="465" y="1"/>
                  </a:moveTo>
                  <a:cubicBezTo>
                    <a:pt x="203" y="1"/>
                    <a:pt x="1" y="215"/>
                    <a:pt x="1" y="465"/>
                  </a:cubicBezTo>
                  <a:lnTo>
                    <a:pt x="1" y="905"/>
                  </a:lnTo>
                  <a:lnTo>
                    <a:pt x="441" y="1918"/>
                  </a:lnTo>
                  <a:lnTo>
                    <a:pt x="9645" y="1918"/>
                  </a:lnTo>
                  <a:lnTo>
                    <a:pt x="10347" y="905"/>
                  </a:lnTo>
                  <a:lnTo>
                    <a:pt x="10347" y="465"/>
                  </a:lnTo>
                  <a:cubicBezTo>
                    <a:pt x="10347" y="215"/>
                    <a:pt x="10133" y="1"/>
                    <a:pt x="9883" y="1"/>
                  </a:cubicBezTo>
                  <a:close/>
                </a:path>
              </a:pathLst>
            </a:custGeom>
            <a:solidFill>
              <a:srgbClr val="E2A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3">
              <a:extLst>
                <a:ext uri="{FF2B5EF4-FFF2-40B4-BE49-F238E27FC236}">
                  <a16:creationId xmlns:a16="http://schemas.microsoft.com/office/drawing/2014/main" id="{167C1EF1-DB31-46B2-D8F4-A6A418AB01AB}"/>
                </a:ext>
              </a:extLst>
            </p:cNvPr>
            <p:cNvSpPr/>
            <p:nvPr/>
          </p:nvSpPr>
          <p:spPr>
            <a:xfrm>
              <a:off x="4656360" y="2286396"/>
              <a:ext cx="77570" cy="62460"/>
            </a:xfrm>
            <a:custGeom>
              <a:avLst/>
              <a:gdLst/>
              <a:ahLst/>
              <a:cxnLst/>
              <a:rect l="l" t="t" r="r" b="b"/>
              <a:pathLst>
                <a:path w="2382" h="1918" extrusionOk="0">
                  <a:moveTo>
                    <a:pt x="465" y="1"/>
                  </a:moveTo>
                  <a:cubicBezTo>
                    <a:pt x="203" y="1"/>
                    <a:pt x="1" y="215"/>
                    <a:pt x="1" y="465"/>
                  </a:cubicBezTo>
                  <a:lnTo>
                    <a:pt x="1" y="905"/>
                  </a:lnTo>
                  <a:lnTo>
                    <a:pt x="441" y="1918"/>
                  </a:lnTo>
                  <a:lnTo>
                    <a:pt x="1965" y="1918"/>
                  </a:lnTo>
                  <a:lnTo>
                    <a:pt x="1918" y="465"/>
                  </a:lnTo>
                  <a:cubicBezTo>
                    <a:pt x="1918" y="215"/>
                    <a:pt x="2132" y="1"/>
                    <a:pt x="2382" y="1"/>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3">
              <a:extLst>
                <a:ext uri="{FF2B5EF4-FFF2-40B4-BE49-F238E27FC236}">
                  <a16:creationId xmlns:a16="http://schemas.microsoft.com/office/drawing/2014/main" id="{FCD801BF-1DD1-D2C2-F7E3-BF3C8201E11A}"/>
                </a:ext>
              </a:extLst>
            </p:cNvPr>
            <p:cNvSpPr/>
            <p:nvPr/>
          </p:nvSpPr>
          <p:spPr>
            <a:xfrm>
              <a:off x="4656360" y="2315867"/>
              <a:ext cx="336983" cy="262506"/>
            </a:xfrm>
            <a:custGeom>
              <a:avLst/>
              <a:gdLst/>
              <a:ahLst/>
              <a:cxnLst/>
              <a:rect l="l" t="t" r="r" b="b"/>
              <a:pathLst>
                <a:path w="10348" h="8061" extrusionOk="0">
                  <a:moveTo>
                    <a:pt x="1" y="0"/>
                  </a:moveTo>
                  <a:lnTo>
                    <a:pt x="1" y="7597"/>
                  </a:lnTo>
                  <a:cubicBezTo>
                    <a:pt x="1" y="7847"/>
                    <a:pt x="203" y="8061"/>
                    <a:pt x="465" y="8061"/>
                  </a:cubicBezTo>
                  <a:lnTo>
                    <a:pt x="9930" y="8061"/>
                  </a:lnTo>
                  <a:cubicBezTo>
                    <a:pt x="10145" y="8061"/>
                    <a:pt x="10347" y="7882"/>
                    <a:pt x="10347" y="7644"/>
                  </a:cubicBezTo>
                  <a:lnTo>
                    <a:pt x="10347" y="0"/>
                  </a:lnTo>
                  <a:close/>
                </a:path>
              </a:pathLst>
            </a:custGeom>
            <a:solidFill>
              <a:srgbClr val="68A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a:extLst>
                <a:ext uri="{FF2B5EF4-FFF2-40B4-BE49-F238E27FC236}">
                  <a16:creationId xmlns:a16="http://schemas.microsoft.com/office/drawing/2014/main" id="{79468A95-C8B3-7DF0-F4BD-65A0DA2C9ABA}"/>
                </a:ext>
              </a:extLst>
            </p:cNvPr>
            <p:cNvSpPr/>
            <p:nvPr/>
          </p:nvSpPr>
          <p:spPr>
            <a:xfrm>
              <a:off x="4656360" y="2315867"/>
              <a:ext cx="77961" cy="262506"/>
            </a:xfrm>
            <a:custGeom>
              <a:avLst/>
              <a:gdLst/>
              <a:ahLst/>
              <a:cxnLst/>
              <a:rect l="l" t="t" r="r" b="b"/>
              <a:pathLst>
                <a:path w="2394" h="8061" extrusionOk="0">
                  <a:moveTo>
                    <a:pt x="1" y="0"/>
                  </a:moveTo>
                  <a:lnTo>
                    <a:pt x="1" y="7597"/>
                  </a:lnTo>
                  <a:cubicBezTo>
                    <a:pt x="1" y="7847"/>
                    <a:pt x="203" y="8061"/>
                    <a:pt x="465" y="8061"/>
                  </a:cubicBezTo>
                  <a:lnTo>
                    <a:pt x="2394" y="8061"/>
                  </a:lnTo>
                  <a:cubicBezTo>
                    <a:pt x="2144" y="8061"/>
                    <a:pt x="1929" y="7847"/>
                    <a:pt x="1929" y="7597"/>
                  </a:cubicBezTo>
                  <a:lnTo>
                    <a:pt x="1929" y="0"/>
                  </a:ln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a:extLst>
                <a:ext uri="{FF2B5EF4-FFF2-40B4-BE49-F238E27FC236}">
                  <a16:creationId xmlns:a16="http://schemas.microsoft.com/office/drawing/2014/main" id="{0B46BBCD-476B-EB1D-2A50-AC29859CED09}"/>
                </a:ext>
              </a:extLst>
            </p:cNvPr>
            <p:cNvSpPr/>
            <p:nvPr/>
          </p:nvSpPr>
          <p:spPr>
            <a:xfrm>
              <a:off x="4685050" y="2353871"/>
              <a:ext cx="168687" cy="41520"/>
            </a:xfrm>
            <a:custGeom>
              <a:avLst/>
              <a:gdLst/>
              <a:ahLst/>
              <a:cxnLst/>
              <a:rect l="l" t="t" r="r" b="b"/>
              <a:pathLst>
                <a:path w="5180" h="1275" extrusionOk="0">
                  <a:moveTo>
                    <a:pt x="298" y="0"/>
                  </a:moveTo>
                  <a:cubicBezTo>
                    <a:pt x="132" y="0"/>
                    <a:pt x="1" y="131"/>
                    <a:pt x="1" y="298"/>
                  </a:cubicBezTo>
                  <a:lnTo>
                    <a:pt x="1" y="977"/>
                  </a:lnTo>
                  <a:cubicBezTo>
                    <a:pt x="1" y="1143"/>
                    <a:pt x="132" y="1274"/>
                    <a:pt x="298" y="1274"/>
                  </a:cubicBezTo>
                  <a:lnTo>
                    <a:pt x="4882" y="1274"/>
                  </a:lnTo>
                  <a:cubicBezTo>
                    <a:pt x="5037" y="1274"/>
                    <a:pt x="5180" y="1143"/>
                    <a:pt x="5180" y="977"/>
                  </a:cubicBezTo>
                  <a:lnTo>
                    <a:pt x="5180" y="298"/>
                  </a:lnTo>
                  <a:cubicBezTo>
                    <a:pt x="5180" y="131"/>
                    <a:pt x="5037" y="0"/>
                    <a:pt x="4882" y="0"/>
                  </a:cubicBez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a:extLst>
                <a:ext uri="{FF2B5EF4-FFF2-40B4-BE49-F238E27FC236}">
                  <a16:creationId xmlns:a16="http://schemas.microsoft.com/office/drawing/2014/main" id="{A7DF6FF2-BD29-E6A3-DB1A-DBE91E11C6A7}"/>
                </a:ext>
              </a:extLst>
            </p:cNvPr>
            <p:cNvSpPr/>
            <p:nvPr/>
          </p:nvSpPr>
          <p:spPr>
            <a:xfrm>
              <a:off x="4684268" y="2353871"/>
              <a:ext cx="34942" cy="41520"/>
            </a:xfrm>
            <a:custGeom>
              <a:avLst/>
              <a:gdLst/>
              <a:ahLst/>
              <a:cxnLst/>
              <a:rect l="l" t="t" r="r" b="b"/>
              <a:pathLst>
                <a:path w="1073" h="1275" extrusionOk="0">
                  <a:moveTo>
                    <a:pt x="299" y="0"/>
                  </a:moveTo>
                  <a:cubicBezTo>
                    <a:pt x="144" y="0"/>
                    <a:pt x="1" y="131"/>
                    <a:pt x="1" y="298"/>
                  </a:cubicBezTo>
                  <a:lnTo>
                    <a:pt x="1" y="977"/>
                  </a:lnTo>
                  <a:cubicBezTo>
                    <a:pt x="1" y="1143"/>
                    <a:pt x="144" y="1274"/>
                    <a:pt x="299" y="1274"/>
                  </a:cubicBezTo>
                  <a:lnTo>
                    <a:pt x="1072" y="1274"/>
                  </a:lnTo>
                  <a:lnTo>
                    <a:pt x="1072" y="0"/>
                  </a:lnTo>
                  <a:close/>
                </a:path>
              </a:pathLst>
            </a:custGeom>
            <a:solidFill>
              <a:srgbClr val="E2D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a:extLst>
                <a:ext uri="{FF2B5EF4-FFF2-40B4-BE49-F238E27FC236}">
                  <a16:creationId xmlns:a16="http://schemas.microsoft.com/office/drawing/2014/main" id="{F725F8C9-631F-DBF8-BA8C-D7567F251236}"/>
                </a:ext>
              </a:extLst>
            </p:cNvPr>
            <p:cNvSpPr/>
            <p:nvPr/>
          </p:nvSpPr>
          <p:spPr>
            <a:xfrm>
              <a:off x="4872331" y="2557435"/>
              <a:ext cx="55491" cy="120979"/>
            </a:xfrm>
            <a:custGeom>
              <a:avLst/>
              <a:gdLst/>
              <a:ahLst/>
              <a:cxnLst/>
              <a:rect l="l" t="t" r="r" b="b"/>
              <a:pathLst>
                <a:path w="1704" h="3715" extrusionOk="0">
                  <a:moveTo>
                    <a:pt x="0" y="0"/>
                  </a:moveTo>
                  <a:lnTo>
                    <a:pt x="0" y="1381"/>
                  </a:lnTo>
                  <a:lnTo>
                    <a:pt x="0" y="3465"/>
                  </a:lnTo>
                  <a:cubicBezTo>
                    <a:pt x="0" y="3596"/>
                    <a:pt x="108" y="3715"/>
                    <a:pt x="262" y="3715"/>
                  </a:cubicBezTo>
                  <a:lnTo>
                    <a:pt x="560" y="3715"/>
                  </a:lnTo>
                  <a:cubicBezTo>
                    <a:pt x="536" y="3691"/>
                    <a:pt x="536" y="3655"/>
                    <a:pt x="536" y="3643"/>
                  </a:cubicBezTo>
                  <a:lnTo>
                    <a:pt x="536" y="2584"/>
                  </a:lnTo>
                  <a:cubicBezTo>
                    <a:pt x="536" y="2341"/>
                    <a:pt x="751" y="2145"/>
                    <a:pt x="999" y="2145"/>
                  </a:cubicBezTo>
                  <a:cubicBezTo>
                    <a:pt x="1031" y="2145"/>
                    <a:pt x="1063" y="2148"/>
                    <a:pt x="1096" y="2155"/>
                  </a:cubicBezTo>
                  <a:lnTo>
                    <a:pt x="1215" y="2191"/>
                  </a:lnTo>
                  <a:lnTo>
                    <a:pt x="1310" y="1738"/>
                  </a:lnTo>
                  <a:lnTo>
                    <a:pt x="1703" y="0"/>
                  </a:lnTo>
                  <a:close/>
                </a:path>
              </a:pathLst>
            </a:custGeom>
            <a:solidFill>
              <a:srgbClr val="C44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a:extLst>
                <a:ext uri="{FF2B5EF4-FFF2-40B4-BE49-F238E27FC236}">
                  <a16:creationId xmlns:a16="http://schemas.microsoft.com/office/drawing/2014/main" id="{DCE9142B-3B13-B922-9BC3-36033355C0B5}"/>
                </a:ext>
              </a:extLst>
            </p:cNvPr>
            <p:cNvSpPr/>
            <p:nvPr/>
          </p:nvSpPr>
          <p:spPr>
            <a:xfrm>
              <a:off x="4811858" y="2477943"/>
              <a:ext cx="181485" cy="100821"/>
            </a:xfrm>
            <a:custGeom>
              <a:avLst/>
              <a:gdLst/>
              <a:ahLst/>
              <a:cxnLst/>
              <a:rect l="l" t="t" r="r" b="b"/>
              <a:pathLst>
                <a:path w="5573" h="3096" extrusionOk="0">
                  <a:moveTo>
                    <a:pt x="5572" y="0"/>
                  </a:moveTo>
                  <a:lnTo>
                    <a:pt x="1679" y="965"/>
                  </a:lnTo>
                  <a:cubicBezTo>
                    <a:pt x="1653" y="969"/>
                    <a:pt x="1625" y="972"/>
                    <a:pt x="1596" y="972"/>
                  </a:cubicBezTo>
                  <a:cubicBezTo>
                    <a:pt x="1546" y="972"/>
                    <a:pt x="1494" y="964"/>
                    <a:pt x="1441" y="941"/>
                  </a:cubicBezTo>
                  <a:cubicBezTo>
                    <a:pt x="1334" y="881"/>
                    <a:pt x="1238" y="846"/>
                    <a:pt x="1119" y="846"/>
                  </a:cubicBezTo>
                  <a:lnTo>
                    <a:pt x="703" y="846"/>
                  </a:lnTo>
                  <a:cubicBezTo>
                    <a:pt x="310" y="846"/>
                    <a:pt x="0" y="1155"/>
                    <a:pt x="0" y="1548"/>
                  </a:cubicBezTo>
                  <a:lnTo>
                    <a:pt x="0" y="3096"/>
                  </a:lnTo>
                  <a:lnTo>
                    <a:pt x="5155" y="3096"/>
                  </a:lnTo>
                  <a:lnTo>
                    <a:pt x="5155" y="3084"/>
                  </a:lnTo>
                  <a:cubicBezTo>
                    <a:pt x="5394" y="3084"/>
                    <a:pt x="5572" y="2882"/>
                    <a:pt x="5572" y="2667"/>
                  </a:cubicBezTo>
                  <a:lnTo>
                    <a:pt x="5572" y="0"/>
                  </a:ln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a:extLst>
                <a:ext uri="{FF2B5EF4-FFF2-40B4-BE49-F238E27FC236}">
                  <a16:creationId xmlns:a16="http://schemas.microsoft.com/office/drawing/2014/main" id="{BE8FA976-296A-C915-6B8F-18D88122B68F}"/>
                </a:ext>
              </a:extLst>
            </p:cNvPr>
            <p:cNvSpPr/>
            <p:nvPr/>
          </p:nvSpPr>
          <p:spPr>
            <a:xfrm>
              <a:off x="4839375" y="2482209"/>
              <a:ext cx="197376" cy="160936"/>
            </a:xfrm>
            <a:custGeom>
              <a:avLst/>
              <a:gdLst/>
              <a:ahLst/>
              <a:cxnLst/>
              <a:rect l="l" t="t" r="r" b="b"/>
              <a:pathLst>
                <a:path w="6061" h="4942" extrusionOk="0">
                  <a:moveTo>
                    <a:pt x="6061" y="0"/>
                  </a:moveTo>
                  <a:lnTo>
                    <a:pt x="5584" y="131"/>
                  </a:lnTo>
                  <a:lnTo>
                    <a:pt x="512" y="1405"/>
                  </a:lnTo>
                  <a:lnTo>
                    <a:pt x="0" y="1500"/>
                  </a:lnTo>
                  <a:lnTo>
                    <a:pt x="0" y="3465"/>
                  </a:lnTo>
                  <a:lnTo>
                    <a:pt x="512" y="3560"/>
                  </a:lnTo>
                  <a:lnTo>
                    <a:pt x="5584" y="4822"/>
                  </a:lnTo>
                  <a:lnTo>
                    <a:pt x="6061" y="4941"/>
                  </a:lnTo>
                  <a:lnTo>
                    <a:pt x="6061" y="0"/>
                  </a:lnTo>
                  <a:close/>
                </a:path>
              </a:pathLst>
            </a:custGeom>
            <a:solidFill>
              <a:srgbClr val="E2D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a:extLst>
                <a:ext uri="{FF2B5EF4-FFF2-40B4-BE49-F238E27FC236}">
                  <a16:creationId xmlns:a16="http://schemas.microsoft.com/office/drawing/2014/main" id="{643027F2-09CB-886B-D1B3-E35525CC6E69}"/>
                </a:ext>
              </a:extLst>
            </p:cNvPr>
            <p:cNvSpPr/>
            <p:nvPr/>
          </p:nvSpPr>
          <p:spPr>
            <a:xfrm>
              <a:off x="4839375" y="2524088"/>
              <a:ext cx="197376" cy="120230"/>
            </a:xfrm>
            <a:custGeom>
              <a:avLst/>
              <a:gdLst/>
              <a:ahLst/>
              <a:cxnLst/>
              <a:rect l="l" t="t" r="r" b="b"/>
              <a:pathLst>
                <a:path w="6061" h="3692" extrusionOk="0">
                  <a:moveTo>
                    <a:pt x="989" y="0"/>
                  </a:moveTo>
                  <a:lnTo>
                    <a:pt x="512" y="119"/>
                  </a:lnTo>
                  <a:lnTo>
                    <a:pt x="0" y="214"/>
                  </a:lnTo>
                  <a:lnTo>
                    <a:pt x="0" y="2203"/>
                  </a:lnTo>
                  <a:lnTo>
                    <a:pt x="512" y="2286"/>
                  </a:lnTo>
                  <a:lnTo>
                    <a:pt x="989" y="2405"/>
                  </a:lnTo>
                  <a:lnTo>
                    <a:pt x="5584" y="3548"/>
                  </a:lnTo>
                  <a:lnTo>
                    <a:pt x="6061" y="3691"/>
                  </a:lnTo>
                  <a:lnTo>
                    <a:pt x="6061" y="2798"/>
                  </a:lnTo>
                  <a:lnTo>
                    <a:pt x="5942" y="2750"/>
                  </a:lnTo>
                  <a:lnTo>
                    <a:pt x="2084" y="1798"/>
                  </a:lnTo>
                  <a:cubicBezTo>
                    <a:pt x="1453" y="1631"/>
                    <a:pt x="989" y="1072"/>
                    <a:pt x="989" y="393"/>
                  </a:cubicBezTo>
                  <a:lnTo>
                    <a:pt x="989" y="0"/>
                  </a:lnTo>
                  <a:close/>
                </a:path>
              </a:pathLst>
            </a:custGeom>
            <a:solidFill>
              <a:srgbClr val="E2A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a:extLst>
                <a:ext uri="{FF2B5EF4-FFF2-40B4-BE49-F238E27FC236}">
                  <a16:creationId xmlns:a16="http://schemas.microsoft.com/office/drawing/2014/main" id="{62481B30-9842-2972-98E6-4164244842B6}"/>
                </a:ext>
              </a:extLst>
            </p:cNvPr>
            <p:cNvSpPr/>
            <p:nvPr/>
          </p:nvSpPr>
          <p:spPr>
            <a:xfrm>
              <a:off x="4828531" y="2520962"/>
              <a:ext cx="27159" cy="84571"/>
            </a:xfrm>
            <a:custGeom>
              <a:avLst/>
              <a:gdLst/>
              <a:ahLst/>
              <a:cxnLst/>
              <a:rect l="l" t="t" r="r" b="b"/>
              <a:pathLst>
                <a:path w="834" h="2597" extrusionOk="0">
                  <a:moveTo>
                    <a:pt x="202" y="1"/>
                  </a:moveTo>
                  <a:cubicBezTo>
                    <a:pt x="83" y="1"/>
                    <a:pt x="0" y="96"/>
                    <a:pt x="0" y="215"/>
                  </a:cubicBezTo>
                  <a:lnTo>
                    <a:pt x="0" y="2382"/>
                  </a:lnTo>
                  <a:cubicBezTo>
                    <a:pt x="0" y="2501"/>
                    <a:pt x="83" y="2596"/>
                    <a:pt x="202" y="2596"/>
                  </a:cubicBezTo>
                  <a:lnTo>
                    <a:pt x="619" y="2596"/>
                  </a:lnTo>
                  <a:cubicBezTo>
                    <a:pt x="738" y="2596"/>
                    <a:pt x="833" y="2501"/>
                    <a:pt x="833" y="2370"/>
                  </a:cubicBezTo>
                  <a:lnTo>
                    <a:pt x="833" y="215"/>
                  </a:lnTo>
                  <a:cubicBezTo>
                    <a:pt x="833" y="96"/>
                    <a:pt x="738" y="1"/>
                    <a:pt x="619" y="1"/>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a:extLst>
                <a:ext uri="{FF2B5EF4-FFF2-40B4-BE49-F238E27FC236}">
                  <a16:creationId xmlns:a16="http://schemas.microsoft.com/office/drawing/2014/main" id="{75631EC6-8A25-E423-3EA3-A6F5AF4F5B90}"/>
                </a:ext>
              </a:extLst>
            </p:cNvPr>
            <p:cNvSpPr/>
            <p:nvPr/>
          </p:nvSpPr>
          <p:spPr>
            <a:xfrm>
              <a:off x="4828531" y="2577202"/>
              <a:ext cx="27159" cy="28332"/>
            </a:xfrm>
            <a:custGeom>
              <a:avLst/>
              <a:gdLst/>
              <a:ahLst/>
              <a:cxnLst/>
              <a:rect l="l" t="t" r="r" b="b"/>
              <a:pathLst>
                <a:path w="834" h="870" extrusionOk="0">
                  <a:moveTo>
                    <a:pt x="0" y="0"/>
                  </a:moveTo>
                  <a:lnTo>
                    <a:pt x="0" y="655"/>
                  </a:lnTo>
                  <a:cubicBezTo>
                    <a:pt x="0" y="774"/>
                    <a:pt x="83" y="869"/>
                    <a:pt x="202" y="869"/>
                  </a:cubicBezTo>
                  <a:lnTo>
                    <a:pt x="619" y="869"/>
                  </a:lnTo>
                  <a:cubicBezTo>
                    <a:pt x="738" y="869"/>
                    <a:pt x="833" y="774"/>
                    <a:pt x="833" y="655"/>
                  </a:cubicBezTo>
                  <a:lnTo>
                    <a:pt x="833" y="0"/>
                  </a:lnTo>
                  <a:cubicBezTo>
                    <a:pt x="833" y="107"/>
                    <a:pt x="738" y="215"/>
                    <a:pt x="619" y="215"/>
                  </a:cubicBezTo>
                  <a:lnTo>
                    <a:pt x="202" y="215"/>
                  </a:lnTo>
                  <a:cubicBezTo>
                    <a:pt x="83" y="215"/>
                    <a:pt x="0" y="119"/>
                    <a:pt x="0" y="0"/>
                  </a:cubicBezTo>
                  <a:close/>
                </a:path>
              </a:pathLst>
            </a:custGeom>
            <a:solidFill>
              <a:srgbClr val="C44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a:extLst>
                <a:ext uri="{FF2B5EF4-FFF2-40B4-BE49-F238E27FC236}">
                  <a16:creationId xmlns:a16="http://schemas.microsoft.com/office/drawing/2014/main" id="{1D3D634A-80F9-3D68-3CDE-978E1075B3DD}"/>
                </a:ext>
              </a:extLst>
            </p:cNvPr>
            <p:cNvSpPr/>
            <p:nvPr/>
          </p:nvSpPr>
          <p:spPr>
            <a:xfrm>
              <a:off x="5021218" y="2475990"/>
              <a:ext cx="27159" cy="174125"/>
            </a:xfrm>
            <a:custGeom>
              <a:avLst/>
              <a:gdLst/>
              <a:ahLst/>
              <a:cxnLst/>
              <a:rect l="l" t="t" r="r" b="b"/>
              <a:pathLst>
                <a:path w="834" h="5347" extrusionOk="0">
                  <a:moveTo>
                    <a:pt x="334" y="1"/>
                  </a:moveTo>
                  <a:cubicBezTo>
                    <a:pt x="155" y="1"/>
                    <a:pt x="0" y="144"/>
                    <a:pt x="0" y="322"/>
                  </a:cubicBezTo>
                  <a:lnTo>
                    <a:pt x="0" y="5013"/>
                  </a:lnTo>
                  <a:cubicBezTo>
                    <a:pt x="0" y="5192"/>
                    <a:pt x="155" y="5347"/>
                    <a:pt x="334" y="5347"/>
                  </a:cubicBezTo>
                  <a:lnTo>
                    <a:pt x="512" y="5347"/>
                  </a:lnTo>
                  <a:cubicBezTo>
                    <a:pt x="691" y="5347"/>
                    <a:pt x="834" y="5204"/>
                    <a:pt x="834" y="5013"/>
                  </a:cubicBezTo>
                  <a:lnTo>
                    <a:pt x="834" y="322"/>
                  </a:lnTo>
                  <a:cubicBezTo>
                    <a:pt x="834" y="144"/>
                    <a:pt x="691" y="1"/>
                    <a:pt x="512" y="1"/>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a:extLst>
                <a:ext uri="{FF2B5EF4-FFF2-40B4-BE49-F238E27FC236}">
                  <a16:creationId xmlns:a16="http://schemas.microsoft.com/office/drawing/2014/main" id="{D2443BA9-B4BC-DDF1-ED81-5EB30C3BF2BD}"/>
                </a:ext>
              </a:extLst>
            </p:cNvPr>
            <p:cNvSpPr/>
            <p:nvPr/>
          </p:nvSpPr>
          <p:spPr>
            <a:xfrm>
              <a:off x="5021218" y="2610157"/>
              <a:ext cx="27159" cy="39957"/>
            </a:xfrm>
            <a:custGeom>
              <a:avLst/>
              <a:gdLst/>
              <a:ahLst/>
              <a:cxnLst/>
              <a:rect l="l" t="t" r="r" b="b"/>
              <a:pathLst>
                <a:path w="834" h="1227" extrusionOk="0">
                  <a:moveTo>
                    <a:pt x="0" y="0"/>
                  </a:moveTo>
                  <a:lnTo>
                    <a:pt x="0" y="893"/>
                  </a:lnTo>
                  <a:cubicBezTo>
                    <a:pt x="0" y="1072"/>
                    <a:pt x="155" y="1227"/>
                    <a:pt x="334" y="1227"/>
                  </a:cubicBezTo>
                  <a:lnTo>
                    <a:pt x="512" y="1227"/>
                  </a:lnTo>
                  <a:cubicBezTo>
                    <a:pt x="691" y="1227"/>
                    <a:pt x="834" y="1072"/>
                    <a:pt x="834" y="893"/>
                  </a:cubicBezTo>
                  <a:lnTo>
                    <a:pt x="834" y="0"/>
                  </a:lnTo>
                  <a:cubicBezTo>
                    <a:pt x="834" y="179"/>
                    <a:pt x="691" y="334"/>
                    <a:pt x="512" y="334"/>
                  </a:cubicBezTo>
                  <a:lnTo>
                    <a:pt x="334" y="334"/>
                  </a:lnTo>
                  <a:cubicBezTo>
                    <a:pt x="155" y="334"/>
                    <a:pt x="0" y="179"/>
                    <a:pt x="0" y="0"/>
                  </a:cubicBezTo>
                  <a:close/>
                </a:path>
              </a:pathLst>
            </a:custGeom>
            <a:solidFill>
              <a:srgbClr val="C44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a:extLst>
                <a:ext uri="{FF2B5EF4-FFF2-40B4-BE49-F238E27FC236}">
                  <a16:creationId xmlns:a16="http://schemas.microsoft.com/office/drawing/2014/main" id="{618E1D90-5FB6-9009-34A9-231B122AF02C}"/>
                </a:ext>
              </a:extLst>
            </p:cNvPr>
            <p:cNvSpPr/>
            <p:nvPr/>
          </p:nvSpPr>
          <p:spPr>
            <a:xfrm>
              <a:off x="4650563" y="2280600"/>
              <a:ext cx="348576" cy="303603"/>
            </a:xfrm>
            <a:custGeom>
              <a:avLst/>
              <a:gdLst/>
              <a:ahLst/>
              <a:cxnLst/>
              <a:rect l="l" t="t" r="r" b="b"/>
              <a:pathLst>
                <a:path w="10704" h="9323" extrusionOk="0">
                  <a:moveTo>
                    <a:pt x="10061" y="357"/>
                  </a:moveTo>
                  <a:cubicBezTo>
                    <a:pt x="10204" y="357"/>
                    <a:pt x="10347" y="476"/>
                    <a:pt x="10347" y="643"/>
                  </a:cubicBezTo>
                  <a:lnTo>
                    <a:pt x="10347" y="905"/>
                  </a:lnTo>
                  <a:lnTo>
                    <a:pt x="357" y="905"/>
                  </a:lnTo>
                  <a:lnTo>
                    <a:pt x="357" y="643"/>
                  </a:lnTo>
                  <a:cubicBezTo>
                    <a:pt x="357" y="488"/>
                    <a:pt x="488" y="357"/>
                    <a:pt x="643" y="357"/>
                  </a:cubicBezTo>
                  <a:close/>
                  <a:moveTo>
                    <a:pt x="643" y="0"/>
                  </a:moveTo>
                  <a:cubicBezTo>
                    <a:pt x="286" y="0"/>
                    <a:pt x="0" y="286"/>
                    <a:pt x="0" y="643"/>
                  </a:cubicBezTo>
                  <a:lnTo>
                    <a:pt x="0" y="8680"/>
                  </a:lnTo>
                  <a:cubicBezTo>
                    <a:pt x="0" y="9037"/>
                    <a:pt x="286" y="9323"/>
                    <a:pt x="643" y="9323"/>
                  </a:cubicBezTo>
                  <a:lnTo>
                    <a:pt x="4727" y="9323"/>
                  </a:lnTo>
                  <a:cubicBezTo>
                    <a:pt x="4834" y="9323"/>
                    <a:pt x="4905" y="9239"/>
                    <a:pt x="4905" y="9144"/>
                  </a:cubicBezTo>
                  <a:cubicBezTo>
                    <a:pt x="4905" y="9037"/>
                    <a:pt x="4834" y="8965"/>
                    <a:pt x="4727" y="8965"/>
                  </a:cubicBezTo>
                  <a:lnTo>
                    <a:pt x="643" y="8965"/>
                  </a:lnTo>
                  <a:cubicBezTo>
                    <a:pt x="488" y="8965"/>
                    <a:pt x="357" y="8846"/>
                    <a:pt x="357" y="8680"/>
                  </a:cubicBezTo>
                  <a:lnTo>
                    <a:pt x="357" y="1262"/>
                  </a:lnTo>
                  <a:lnTo>
                    <a:pt x="10347" y="1262"/>
                  </a:lnTo>
                  <a:lnTo>
                    <a:pt x="10347" y="5810"/>
                  </a:lnTo>
                  <a:cubicBezTo>
                    <a:pt x="10347" y="5906"/>
                    <a:pt x="10418" y="5989"/>
                    <a:pt x="10525" y="5989"/>
                  </a:cubicBezTo>
                  <a:cubicBezTo>
                    <a:pt x="10620" y="5989"/>
                    <a:pt x="10704" y="5906"/>
                    <a:pt x="10704" y="5810"/>
                  </a:cubicBezTo>
                  <a:lnTo>
                    <a:pt x="10704" y="643"/>
                  </a:lnTo>
                  <a:cubicBezTo>
                    <a:pt x="10704" y="286"/>
                    <a:pt x="10418" y="0"/>
                    <a:pt x="10061"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a:extLst>
                <a:ext uri="{FF2B5EF4-FFF2-40B4-BE49-F238E27FC236}">
                  <a16:creationId xmlns:a16="http://schemas.microsoft.com/office/drawing/2014/main" id="{D9B9F927-8A44-2FE6-0C13-26DE1A5A0BA6}"/>
                </a:ext>
              </a:extLst>
            </p:cNvPr>
            <p:cNvSpPr/>
            <p:nvPr/>
          </p:nvSpPr>
          <p:spPr>
            <a:xfrm>
              <a:off x="4679253" y="2348042"/>
              <a:ext cx="180312" cy="53146"/>
            </a:xfrm>
            <a:custGeom>
              <a:avLst/>
              <a:gdLst/>
              <a:ahLst/>
              <a:cxnLst/>
              <a:rect l="l" t="t" r="r" b="b"/>
              <a:pathLst>
                <a:path w="5537" h="1632" extrusionOk="0">
                  <a:moveTo>
                    <a:pt x="476" y="1"/>
                  </a:moveTo>
                  <a:cubicBezTo>
                    <a:pt x="203" y="1"/>
                    <a:pt x="0" y="203"/>
                    <a:pt x="0" y="477"/>
                  </a:cubicBezTo>
                  <a:lnTo>
                    <a:pt x="0" y="1156"/>
                  </a:lnTo>
                  <a:cubicBezTo>
                    <a:pt x="0" y="1429"/>
                    <a:pt x="203" y="1632"/>
                    <a:pt x="476" y="1632"/>
                  </a:cubicBezTo>
                  <a:lnTo>
                    <a:pt x="3572" y="1632"/>
                  </a:lnTo>
                  <a:cubicBezTo>
                    <a:pt x="3667" y="1632"/>
                    <a:pt x="3751" y="1560"/>
                    <a:pt x="3751" y="1453"/>
                  </a:cubicBezTo>
                  <a:cubicBezTo>
                    <a:pt x="3751" y="1358"/>
                    <a:pt x="3667" y="1275"/>
                    <a:pt x="3572" y="1275"/>
                  </a:cubicBezTo>
                  <a:lnTo>
                    <a:pt x="476" y="1275"/>
                  </a:lnTo>
                  <a:cubicBezTo>
                    <a:pt x="417" y="1275"/>
                    <a:pt x="357" y="1239"/>
                    <a:pt x="357" y="1156"/>
                  </a:cubicBezTo>
                  <a:lnTo>
                    <a:pt x="357" y="477"/>
                  </a:lnTo>
                  <a:cubicBezTo>
                    <a:pt x="357" y="417"/>
                    <a:pt x="393" y="358"/>
                    <a:pt x="476" y="358"/>
                  </a:cubicBezTo>
                  <a:lnTo>
                    <a:pt x="5060" y="358"/>
                  </a:lnTo>
                  <a:cubicBezTo>
                    <a:pt x="5120" y="358"/>
                    <a:pt x="5179" y="406"/>
                    <a:pt x="5179" y="477"/>
                  </a:cubicBezTo>
                  <a:lnTo>
                    <a:pt x="5179" y="1156"/>
                  </a:lnTo>
                  <a:cubicBezTo>
                    <a:pt x="5156" y="1215"/>
                    <a:pt x="5120" y="1275"/>
                    <a:pt x="5060" y="1275"/>
                  </a:cubicBezTo>
                  <a:lnTo>
                    <a:pt x="4346" y="1275"/>
                  </a:lnTo>
                  <a:cubicBezTo>
                    <a:pt x="4239" y="1275"/>
                    <a:pt x="4167" y="1358"/>
                    <a:pt x="4167" y="1453"/>
                  </a:cubicBezTo>
                  <a:cubicBezTo>
                    <a:pt x="4167" y="1560"/>
                    <a:pt x="4239" y="1632"/>
                    <a:pt x="4346" y="1632"/>
                  </a:cubicBezTo>
                  <a:lnTo>
                    <a:pt x="5060" y="1632"/>
                  </a:lnTo>
                  <a:cubicBezTo>
                    <a:pt x="5322" y="1632"/>
                    <a:pt x="5537" y="1429"/>
                    <a:pt x="5537" y="1156"/>
                  </a:cubicBezTo>
                  <a:lnTo>
                    <a:pt x="5537" y="477"/>
                  </a:lnTo>
                  <a:cubicBezTo>
                    <a:pt x="5537" y="203"/>
                    <a:pt x="5322" y="1"/>
                    <a:pt x="5060"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a:extLst>
                <a:ext uri="{FF2B5EF4-FFF2-40B4-BE49-F238E27FC236}">
                  <a16:creationId xmlns:a16="http://schemas.microsoft.com/office/drawing/2014/main" id="{066567FF-4AC8-B8DE-91BB-650ED50A57EC}"/>
                </a:ext>
              </a:extLst>
            </p:cNvPr>
            <p:cNvSpPr/>
            <p:nvPr/>
          </p:nvSpPr>
          <p:spPr>
            <a:xfrm>
              <a:off x="4879691" y="2368981"/>
              <a:ext cx="90368" cy="11658"/>
            </a:xfrm>
            <a:custGeom>
              <a:avLst/>
              <a:gdLst/>
              <a:ahLst/>
              <a:cxnLst/>
              <a:rect l="l" t="t" r="r" b="b"/>
              <a:pathLst>
                <a:path w="2775" h="358" extrusionOk="0">
                  <a:moveTo>
                    <a:pt x="179" y="1"/>
                  </a:moveTo>
                  <a:cubicBezTo>
                    <a:pt x="72" y="1"/>
                    <a:pt x="1" y="72"/>
                    <a:pt x="1" y="179"/>
                  </a:cubicBezTo>
                  <a:cubicBezTo>
                    <a:pt x="1" y="274"/>
                    <a:pt x="72" y="358"/>
                    <a:pt x="179" y="358"/>
                  </a:cubicBezTo>
                  <a:lnTo>
                    <a:pt x="2572" y="358"/>
                  </a:lnTo>
                  <a:cubicBezTo>
                    <a:pt x="2680" y="358"/>
                    <a:pt x="2751" y="274"/>
                    <a:pt x="2751" y="179"/>
                  </a:cubicBezTo>
                  <a:cubicBezTo>
                    <a:pt x="2775" y="72"/>
                    <a:pt x="2680" y="1"/>
                    <a:pt x="2572"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a:extLst>
                <a:ext uri="{FF2B5EF4-FFF2-40B4-BE49-F238E27FC236}">
                  <a16:creationId xmlns:a16="http://schemas.microsoft.com/office/drawing/2014/main" id="{819F0BF9-54F9-E036-50E6-5D2FFCDF636B}"/>
                </a:ext>
              </a:extLst>
            </p:cNvPr>
            <p:cNvSpPr/>
            <p:nvPr/>
          </p:nvSpPr>
          <p:spPr>
            <a:xfrm>
              <a:off x="4678472" y="2429487"/>
              <a:ext cx="291587" cy="11658"/>
            </a:xfrm>
            <a:custGeom>
              <a:avLst/>
              <a:gdLst/>
              <a:ahLst/>
              <a:cxnLst/>
              <a:rect l="l" t="t" r="r" b="b"/>
              <a:pathLst>
                <a:path w="8954" h="358" extrusionOk="0">
                  <a:moveTo>
                    <a:pt x="179" y="0"/>
                  </a:moveTo>
                  <a:cubicBezTo>
                    <a:pt x="72" y="0"/>
                    <a:pt x="0" y="71"/>
                    <a:pt x="0" y="179"/>
                  </a:cubicBezTo>
                  <a:cubicBezTo>
                    <a:pt x="0" y="286"/>
                    <a:pt x="72" y="357"/>
                    <a:pt x="179" y="357"/>
                  </a:cubicBezTo>
                  <a:lnTo>
                    <a:pt x="8751" y="357"/>
                  </a:lnTo>
                  <a:cubicBezTo>
                    <a:pt x="8859" y="357"/>
                    <a:pt x="8930" y="286"/>
                    <a:pt x="8930" y="179"/>
                  </a:cubicBezTo>
                  <a:cubicBezTo>
                    <a:pt x="8954" y="71"/>
                    <a:pt x="8859" y="0"/>
                    <a:pt x="8751"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a:extLst>
                <a:ext uri="{FF2B5EF4-FFF2-40B4-BE49-F238E27FC236}">
                  <a16:creationId xmlns:a16="http://schemas.microsoft.com/office/drawing/2014/main" id="{01A43ADF-FFE1-AE2B-84B5-631FE592735C}"/>
                </a:ext>
              </a:extLst>
            </p:cNvPr>
            <p:cNvSpPr/>
            <p:nvPr/>
          </p:nvSpPr>
          <p:spPr>
            <a:xfrm>
              <a:off x="4678472" y="2477553"/>
              <a:ext cx="129153" cy="11658"/>
            </a:xfrm>
            <a:custGeom>
              <a:avLst/>
              <a:gdLst/>
              <a:ahLst/>
              <a:cxnLst/>
              <a:rect l="l" t="t" r="r" b="b"/>
              <a:pathLst>
                <a:path w="3966" h="358" extrusionOk="0">
                  <a:moveTo>
                    <a:pt x="179" y="0"/>
                  </a:moveTo>
                  <a:cubicBezTo>
                    <a:pt x="72" y="0"/>
                    <a:pt x="0" y="72"/>
                    <a:pt x="0" y="179"/>
                  </a:cubicBezTo>
                  <a:cubicBezTo>
                    <a:pt x="0" y="274"/>
                    <a:pt x="72" y="358"/>
                    <a:pt x="179" y="358"/>
                  </a:cubicBezTo>
                  <a:lnTo>
                    <a:pt x="3787" y="358"/>
                  </a:lnTo>
                  <a:cubicBezTo>
                    <a:pt x="3894" y="358"/>
                    <a:pt x="3965" y="274"/>
                    <a:pt x="3965" y="179"/>
                  </a:cubicBezTo>
                  <a:cubicBezTo>
                    <a:pt x="3965" y="84"/>
                    <a:pt x="3870" y="0"/>
                    <a:pt x="3787"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a:extLst>
                <a:ext uri="{FF2B5EF4-FFF2-40B4-BE49-F238E27FC236}">
                  <a16:creationId xmlns:a16="http://schemas.microsoft.com/office/drawing/2014/main" id="{42CAD083-59DE-6DDF-B0D3-109093F61D74}"/>
                </a:ext>
              </a:extLst>
            </p:cNvPr>
            <p:cNvSpPr/>
            <p:nvPr/>
          </p:nvSpPr>
          <p:spPr>
            <a:xfrm>
              <a:off x="4678472" y="2525228"/>
              <a:ext cx="129153" cy="11691"/>
            </a:xfrm>
            <a:custGeom>
              <a:avLst/>
              <a:gdLst/>
              <a:ahLst/>
              <a:cxnLst/>
              <a:rect l="l" t="t" r="r" b="b"/>
              <a:pathLst>
                <a:path w="3966" h="359" extrusionOk="0">
                  <a:moveTo>
                    <a:pt x="179" y="1"/>
                  </a:moveTo>
                  <a:cubicBezTo>
                    <a:pt x="72" y="1"/>
                    <a:pt x="0" y="84"/>
                    <a:pt x="0" y="179"/>
                  </a:cubicBezTo>
                  <a:cubicBezTo>
                    <a:pt x="0" y="287"/>
                    <a:pt x="72" y="358"/>
                    <a:pt x="179" y="358"/>
                  </a:cubicBezTo>
                  <a:lnTo>
                    <a:pt x="3787" y="358"/>
                  </a:lnTo>
                  <a:cubicBezTo>
                    <a:pt x="3894" y="358"/>
                    <a:pt x="3965" y="287"/>
                    <a:pt x="3965" y="179"/>
                  </a:cubicBezTo>
                  <a:cubicBezTo>
                    <a:pt x="3965" y="96"/>
                    <a:pt x="3870" y="1"/>
                    <a:pt x="378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a:extLst>
                <a:ext uri="{FF2B5EF4-FFF2-40B4-BE49-F238E27FC236}">
                  <a16:creationId xmlns:a16="http://schemas.microsoft.com/office/drawing/2014/main" id="{111DAA73-4700-0E2F-D085-BFDC08CCB079}"/>
                </a:ext>
              </a:extLst>
            </p:cNvPr>
            <p:cNvSpPr/>
            <p:nvPr/>
          </p:nvSpPr>
          <p:spPr>
            <a:xfrm>
              <a:off x="4821921" y="2470584"/>
              <a:ext cx="232677" cy="214441"/>
            </a:xfrm>
            <a:custGeom>
              <a:avLst/>
              <a:gdLst/>
              <a:ahLst/>
              <a:cxnLst/>
              <a:rect l="l" t="t" r="r" b="b"/>
              <a:pathLst>
                <a:path w="7145" h="6585" extrusionOk="0">
                  <a:moveTo>
                    <a:pt x="822" y="1726"/>
                  </a:moveTo>
                  <a:cubicBezTo>
                    <a:pt x="834" y="1726"/>
                    <a:pt x="858" y="1738"/>
                    <a:pt x="858" y="1762"/>
                  </a:cubicBezTo>
                  <a:lnTo>
                    <a:pt x="858" y="3929"/>
                  </a:lnTo>
                  <a:cubicBezTo>
                    <a:pt x="858" y="3941"/>
                    <a:pt x="834" y="3965"/>
                    <a:pt x="822" y="3965"/>
                  </a:cubicBezTo>
                  <a:lnTo>
                    <a:pt x="405" y="3965"/>
                  </a:lnTo>
                  <a:cubicBezTo>
                    <a:pt x="394" y="3965"/>
                    <a:pt x="382" y="3941"/>
                    <a:pt x="382" y="3929"/>
                  </a:cubicBezTo>
                  <a:lnTo>
                    <a:pt x="382" y="1762"/>
                  </a:lnTo>
                  <a:cubicBezTo>
                    <a:pt x="382" y="1738"/>
                    <a:pt x="394" y="1726"/>
                    <a:pt x="405" y="1726"/>
                  </a:cubicBezTo>
                  <a:close/>
                  <a:moveTo>
                    <a:pt x="6632" y="357"/>
                  </a:moveTo>
                  <a:cubicBezTo>
                    <a:pt x="6704" y="357"/>
                    <a:pt x="6775" y="417"/>
                    <a:pt x="6775" y="512"/>
                  </a:cubicBezTo>
                  <a:lnTo>
                    <a:pt x="6775" y="5179"/>
                  </a:lnTo>
                  <a:cubicBezTo>
                    <a:pt x="6775" y="5251"/>
                    <a:pt x="6716" y="5334"/>
                    <a:pt x="6632" y="5334"/>
                  </a:cubicBezTo>
                  <a:lnTo>
                    <a:pt x="6454" y="5334"/>
                  </a:lnTo>
                  <a:cubicBezTo>
                    <a:pt x="6370" y="5334"/>
                    <a:pt x="6299" y="5275"/>
                    <a:pt x="6299" y="5179"/>
                  </a:cubicBezTo>
                  <a:lnTo>
                    <a:pt x="6299" y="3739"/>
                  </a:lnTo>
                  <a:cubicBezTo>
                    <a:pt x="6299" y="3631"/>
                    <a:pt x="6228" y="3560"/>
                    <a:pt x="6120" y="3560"/>
                  </a:cubicBezTo>
                  <a:cubicBezTo>
                    <a:pt x="6013" y="3560"/>
                    <a:pt x="5942" y="3631"/>
                    <a:pt x="5942" y="3739"/>
                  </a:cubicBezTo>
                  <a:lnTo>
                    <a:pt x="5942" y="4941"/>
                  </a:lnTo>
                  <a:lnTo>
                    <a:pt x="1227" y="3762"/>
                  </a:lnTo>
                  <a:lnTo>
                    <a:pt x="1227" y="1905"/>
                  </a:lnTo>
                  <a:lnTo>
                    <a:pt x="5942" y="726"/>
                  </a:lnTo>
                  <a:lnTo>
                    <a:pt x="5942" y="2965"/>
                  </a:lnTo>
                  <a:cubicBezTo>
                    <a:pt x="5942" y="3072"/>
                    <a:pt x="6013" y="3143"/>
                    <a:pt x="6120" y="3143"/>
                  </a:cubicBezTo>
                  <a:cubicBezTo>
                    <a:pt x="6228" y="3143"/>
                    <a:pt x="6299" y="3072"/>
                    <a:pt x="6299" y="2965"/>
                  </a:cubicBezTo>
                  <a:lnTo>
                    <a:pt x="6299" y="512"/>
                  </a:lnTo>
                  <a:cubicBezTo>
                    <a:pt x="6299" y="429"/>
                    <a:pt x="6359" y="357"/>
                    <a:pt x="6454" y="357"/>
                  </a:cubicBezTo>
                  <a:close/>
                  <a:moveTo>
                    <a:pt x="6454" y="0"/>
                  </a:moveTo>
                  <a:cubicBezTo>
                    <a:pt x="6228" y="0"/>
                    <a:pt x="6037" y="155"/>
                    <a:pt x="5954" y="357"/>
                  </a:cubicBezTo>
                  <a:lnTo>
                    <a:pt x="1156" y="1548"/>
                  </a:lnTo>
                  <a:cubicBezTo>
                    <a:pt x="1072" y="1441"/>
                    <a:pt x="953" y="1369"/>
                    <a:pt x="822" y="1369"/>
                  </a:cubicBezTo>
                  <a:lnTo>
                    <a:pt x="405" y="1369"/>
                  </a:lnTo>
                  <a:cubicBezTo>
                    <a:pt x="179" y="1369"/>
                    <a:pt x="1" y="1548"/>
                    <a:pt x="1" y="1774"/>
                  </a:cubicBezTo>
                  <a:lnTo>
                    <a:pt x="1" y="3929"/>
                  </a:lnTo>
                  <a:cubicBezTo>
                    <a:pt x="1" y="4155"/>
                    <a:pt x="179" y="4334"/>
                    <a:pt x="405" y="4334"/>
                  </a:cubicBezTo>
                  <a:lnTo>
                    <a:pt x="822" y="4334"/>
                  </a:lnTo>
                  <a:cubicBezTo>
                    <a:pt x="953" y="4334"/>
                    <a:pt x="1096" y="4251"/>
                    <a:pt x="1156" y="4155"/>
                  </a:cubicBezTo>
                  <a:lnTo>
                    <a:pt x="1370" y="4215"/>
                  </a:lnTo>
                  <a:lnTo>
                    <a:pt x="1370" y="4715"/>
                  </a:lnTo>
                  <a:cubicBezTo>
                    <a:pt x="1370" y="4822"/>
                    <a:pt x="1453" y="4894"/>
                    <a:pt x="1548" y="4894"/>
                  </a:cubicBezTo>
                  <a:cubicBezTo>
                    <a:pt x="1656" y="4894"/>
                    <a:pt x="1727" y="4822"/>
                    <a:pt x="1727" y="4715"/>
                  </a:cubicBezTo>
                  <a:lnTo>
                    <a:pt x="1727" y="4286"/>
                  </a:lnTo>
                  <a:lnTo>
                    <a:pt x="2656" y="4513"/>
                  </a:lnTo>
                  <a:lnTo>
                    <a:pt x="2263" y="6167"/>
                  </a:lnTo>
                  <a:cubicBezTo>
                    <a:pt x="2263" y="6191"/>
                    <a:pt x="2239" y="6203"/>
                    <a:pt x="2203" y="6203"/>
                  </a:cubicBezTo>
                  <a:lnTo>
                    <a:pt x="1810" y="6203"/>
                  </a:lnTo>
                  <a:cubicBezTo>
                    <a:pt x="1775" y="6203"/>
                    <a:pt x="1751" y="6179"/>
                    <a:pt x="1751" y="6144"/>
                  </a:cubicBezTo>
                  <a:lnTo>
                    <a:pt x="1751" y="5477"/>
                  </a:lnTo>
                  <a:cubicBezTo>
                    <a:pt x="1751" y="5370"/>
                    <a:pt x="1668" y="5298"/>
                    <a:pt x="1572" y="5298"/>
                  </a:cubicBezTo>
                  <a:cubicBezTo>
                    <a:pt x="1465" y="5298"/>
                    <a:pt x="1394" y="5370"/>
                    <a:pt x="1394" y="5477"/>
                  </a:cubicBezTo>
                  <a:lnTo>
                    <a:pt x="1394" y="6144"/>
                  </a:lnTo>
                  <a:cubicBezTo>
                    <a:pt x="1394" y="6382"/>
                    <a:pt x="1584" y="6584"/>
                    <a:pt x="1822" y="6584"/>
                  </a:cubicBezTo>
                  <a:lnTo>
                    <a:pt x="2227" y="6584"/>
                  </a:lnTo>
                  <a:cubicBezTo>
                    <a:pt x="2418" y="6584"/>
                    <a:pt x="2596" y="6441"/>
                    <a:pt x="2644" y="6251"/>
                  </a:cubicBezTo>
                  <a:lnTo>
                    <a:pt x="3025" y="4620"/>
                  </a:lnTo>
                  <a:lnTo>
                    <a:pt x="5978" y="5346"/>
                  </a:lnTo>
                  <a:cubicBezTo>
                    <a:pt x="6037" y="5548"/>
                    <a:pt x="6228" y="5703"/>
                    <a:pt x="6466" y="5703"/>
                  </a:cubicBezTo>
                  <a:lnTo>
                    <a:pt x="6644" y="5703"/>
                  </a:lnTo>
                  <a:cubicBezTo>
                    <a:pt x="6930" y="5703"/>
                    <a:pt x="7144" y="5477"/>
                    <a:pt x="7144" y="5191"/>
                  </a:cubicBezTo>
                  <a:lnTo>
                    <a:pt x="7144" y="512"/>
                  </a:lnTo>
                  <a:cubicBezTo>
                    <a:pt x="7132" y="226"/>
                    <a:pt x="6906" y="0"/>
                    <a:pt x="6632"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3" name="Google Shape;2723;p63">
            <a:extLst>
              <a:ext uri="{FF2B5EF4-FFF2-40B4-BE49-F238E27FC236}">
                <a16:creationId xmlns:a16="http://schemas.microsoft.com/office/drawing/2014/main" id="{F6875C51-464B-0BBD-5294-6B24C882FF82}"/>
              </a:ext>
            </a:extLst>
          </p:cNvPr>
          <p:cNvGrpSpPr/>
          <p:nvPr/>
        </p:nvGrpSpPr>
        <p:grpSpPr>
          <a:xfrm>
            <a:off x="192712" y="255171"/>
            <a:ext cx="546584" cy="496557"/>
            <a:chOff x="2248178" y="3565908"/>
            <a:chExt cx="404457" cy="366031"/>
          </a:xfrm>
        </p:grpSpPr>
        <p:sp>
          <p:nvSpPr>
            <p:cNvPr id="2724" name="Google Shape;2724;p63">
              <a:extLst>
                <a:ext uri="{FF2B5EF4-FFF2-40B4-BE49-F238E27FC236}">
                  <a16:creationId xmlns:a16="http://schemas.microsoft.com/office/drawing/2014/main" id="{E98F7B95-53DE-992E-1D2C-78F2A28BA855}"/>
                </a:ext>
              </a:extLst>
            </p:cNvPr>
            <p:cNvSpPr/>
            <p:nvPr/>
          </p:nvSpPr>
          <p:spPr>
            <a:xfrm>
              <a:off x="2254398" y="3608144"/>
              <a:ext cx="392408" cy="112480"/>
            </a:xfrm>
            <a:custGeom>
              <a:avLst/>
              <a:gdLst/>
              <a:ahLst/>
              <a:cxnLst/>
              <a:rect l="l" t="t" r="r" b="b"/>
              <a:pathLst>
                <a:path w="12050" h="3454" extrusionOk="0">
                  <a:moveTo>
                    <a:pt x="310" y="1"/>
                  </a:moveTo>
                  <a:cubicBezTo>
                    <a:pt x="131" y="1"/>
                    <a:pt x="0" y="144"/>
                    <a:pt x="0" y="310"/>
                  </a:cubicBezTo>
                  <a:lnTo>
                    <a:pt x="0" y="1061"/>
                  </a:lnTo>
                  <a:lnTo>
                    <a:pt x="1203" y="3454"/>
                  </a:lnTo>
                  <a:lnTo>
                    <a:pt x="11419" y="3454"/>
                  </a:lnTo>
                  <a:lnTo>
                    <a:pt x="12038" y="1061"/>
                  </a:lnTo>
                  <a:lnTo>
                    <a:pt x="12038" y="310"/>
                  </a:lnTo>
                  <a:cubicBezTo>
                    <a:pt x="12050" y="144"/>
                    <a:pt x="11907" y="1"/>
                    <a:pt x="11728" y="1"/>
                  </a:cubicBezTo>
                  <a:close/>
                </a:path>
              </a:pathLst>
            </a:custGeom>
            <a:solidFill>
              <a:srgbClr val="E2A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a:extLst>
                <a:ext uri="{FF2B5EF4-FFF2-40B4-BE49-F238E27FC236}">
                  <a16:creationId xmlns:a16="http://schemas.microsoft.com/office/drawing/2014/main" id="{A5870339-55D2-1E8C-5C8D-8CC9F75708A9}"/>
                </a:ext>
              </a:extLst>
            </p:cNvPr>
            <p:cNvSpPr/>
            <p:nvPr/>
          </p:nvSpPr>
          <p:spPr>
            <a:xfrm>
              <a:off x="2304809" y="3608144"/>
              <a:ext cx="291587" cy="112480"/>
            </a:xfrm>
            <a:custGeom>
              <a:avLst/>
              <a:gdLst/>
              <a:ahLst/>
              <a:cxnLst/>
              <a:rect l="l" t="t" r="r" b="b"/>
              <a:pathLst>
                <a:path w="8954" h="3454" extrusionOk="0">
                  <a:moveTo>
                    <a:pt x="0" y="1"/>
                  </a:moveTo>
                  <a:lnTo>
                    <a:pt x="0" y="3454"/>
                  </a:lnTo>
                  <a:lnTo>
                    <a:pt x="8954" y="3454"/>
                  </a:lnTo>
                  <a:lnTo>
                    <a:pt x="8954" y="1"/>
                  </a:ln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a:extLst>
                <a:ext uri="{FF2B5EF4-FFF2-40B4-BE49-F238E27FC236}">
                  <a16:creationId xmlns:a16="http://schemas.microsoft.com/office/drawing/2014/main" id="{A4D2E9FD-8D2E-6E54-0826-E786A4DFAF9B}"/>
                </a:ext>
              </a:extLst>
            </p:cNvPr>
            <p:cNvSpPr/>
            <p:nvPr/>
          </p:nvSpPr>
          <p:spPr>
            <a:xfrm>
              <a:off x="2254398" y="3608535"/>
              <a:ext cx="71382" cy="112480"/>
            </a:xfrm>
            <a:custGeom>
              <a:avLst/>
              <a:gdLst/>
              <a:ahLst/>
              <a:cxnLst/>
              <a:rect l="l" t="t" r="r" b="b"/>
              <a:pathLst>
                <a:path w="2192" h="3454" extrusionOk="0">
                  <a:moveTo>
                    <a:pt x="310" y="1"/>
                  </a:moveTo>
                  <a:cubicBezTo>
                    <a:pt x="131" y="1"/>
                    <a:pt x="0" y="156"/>
                    <a:pt x="0" y="310"/>
                  </a:cubicBezTo>
                  <a:lnTo>
                    <a:pt x="0" y="1060"/>
                  </a:lnTo>
                  <a:lnTo>
                    <a:pt x="1203" y="3454"/>
                  </a:lnTo>
                  <a:lnTo>
                    <a:pt x="1858" y="3454"/>
                  </a:lnTo>
                  <a:lnTo>
                    <a:pt x="1870" y="310"/>
                  </a:lnTo>
                  <a:cubicBezTo>
                    <a:pt x="1870" y="132"/>
                    <a:pt x="2025" y="1"/>
                    <a:pt x="2191" y="1"/>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a:extLst>
                <a:ext uri="{FF2B5EF4-FFF2-40B4-BE49-F238E27FC236}">
                  <a16:creationId xmlns:a16="http://schemas.microsoft.com/office/drawing/2014/main" id="{A47AE541-F51A-7117-D691-733B98A9DB34}"/>
                </a:ext>
              </a:extLst>
            </p:cNvPr>
            <p:cNvSpPr/>
            <p:nvPr/>
          </p:nvSpPr>
          <p:spPr>
            <a:xfrm>
              <a:off x="2254398" y="3642663"/>
              <a:ext cx="392408" cy="281915"/>
            </a:xfrm>
            <a:custGeom>
              <a:avLst/>
              <a:gdLst/>
              <a:ahLst/>
              <a:cxnLst/>
              <a:rect l="l" t="t" r="r" b="b"/>
              <a:pathLst>
                <a:path w="12050" h="8657" extrusionOk="0">
                  <a:moveTo>
                    <a:pt x="0" y="1"/>
                  </a:moveTo>
                  <a:lnTo>
                    <a:pt x="0" y="8347"/>
                  </a:lnTo>
                  <a:cubicBezTo>
                    <a:pt x="0" y="8514"/>
                    <a:pt x="131" y="8656"/>
                    <a:pt x="310" y="8656"/>
                  </a:cubicBezTo>
                  <a:lnTo>
                    <a:pt x="11740" y="8656"/>
                  </a:lnTo>
                  <a:cubicBezTo>
                    <a:pt x="11907" y="8656"/>
                    <a:pt x="12050" y="8525"/>
                    <a:pt x="12050" y="8347"/>
                  </a:cubicBezTo>
                  <a:lnTo>
                    <a:pt x="12050" y="1"/>
                  </a:lnTo>
                  <a:close/>
                </a:path>
              </a:pathLst>
            </a:custGeom>
            <a:solidFill>
              <a:srgbClr val="68A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a:extLst>
                <a:ext uri="{FF2B5EF4-FFF2-40B4-BE49-F238E27FC236}">
                  <a16:creationId xmlns:a16="http://schemas.microsoft.com/office/drawing/2014/main" id="{3763C2BF-DE36-65C3-0738-6446D2CDE3BC}"/>
                </a:ext>
              </a:extLst>
            </p:cNvPr>
            <p:cNvSpPr/>
            <p:nvPr/>
          </p:nvSpPr>
          <p:spPr>
            <a:xfrm>
              <a:off x="2254398" y="3642663"/>
              <a:ext cx="341998" cy="281915"/>
            </a:xfrm>
            <a:custGeom>
              <a:avLst/>
              <a:gdLst/>
              <a:ahLst/>
              <a:cxnLst/>
              <a:rect l="l" t="t" r="r" b="b"/>
              <a:pathLst>
                <a:path w="10502" h="8657" extrusionOk="0">
                  <a:moveTo>
                    <a:pt x="0" y="1"/>
                  </a:moveTo>
                  <a:lnTo>
                    <a:pt x="0" y="8347"/>
                  </a:lnTo>
                  <a:cubicBezTo>
                    <a:pt x="0" y="8525"/>
                    <a:pt x="143" y="8656"/>
                    <a:pt x="310" y="8656"/>
                  </a:cubicBezTo>
                  <a:lnTo>
                    <a:pt x="2191" y="8656"/>
                  </a:lnTo>
                  <a:cubicBezTo>
                    <a:pt x="2013" y="8656"/>
                    <a:pt x="1870" y="8514"/>
                    <a:pt x="1870" y="8347"/>
                  </a:cubicBezTo>
                  <a:lnTo>
                    <a:pt x="1870" y="4227"/>
                  </a:lnTo>
                  <a:cubicBezTo>
                    <a:pt x="1870" y="3922"/>
                    <a:pt x="2116" y="3714"/>
                    <a:pt x="2406" y="3714"/>
                  </a:cubicBezTo>
                  <a:cubicBezTo>
                    <a:pt x="2422" y="3714"/>
                    <a:pt x="2437" y="3714"/>
                    <a:pt x="2453" y="3715"/>
                  </a:cubicBezTo>
                  <a:cubicBezTo>
                    <a:pt x="2501" y="3715"/>
                    <a:pt x="2548" y="3727"/>
                    <a:pt x="2584" y="3727"/>
                  </a:cubicBezTo>
                  <a:lnTo>
                    <a:pt x="9466" y="3727"/>
                  </a:lnTo>
                  <a:cubicBezTo>
                    <a:pt x="10049" y="3727"/>
                    <a:pt x="10502" y="3275"/>
                    <a:pt x="10502" y="2691"/>
                  </a:cubicBezTo>
                  <a:lnTo>
                    <a:pt x="10502" y="12"/>
                  </a:lnTo>
                  <a:lnTo>
                    <a:pt x="24" y="12"/>
                  </a:lnTo>
                  <a:lnTo>
                    <a:pt x="24" y="1"/>
                  </a:ln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a:extLst>
                <a:ext uri="{FF2B5EF4-FFF2-40B4-BE49-F238E27FC236}">
                  <a16:creationId xmlns:a16="http://schemas.microsoft.com/office/drawing/2014/main" id="{C49876E6-AF35-FA27-521F-C9ACD4ED2F15}"/>
                </a:ext>
              </a:extLst>
            </p:cNvPr>
            <p:cNvSpPr/>
            <p:nvPr/>
          </p:nvSpPr>
          <p:spPr>
            <a:xfrm>
              <a:off x="2320701" y="3571704"/>
              <a:ext cx="259804" cy="176470"/>
            </a:xfrm>
            <a:custGeom>
              <a:avLst/>
              <a:gdLst/>
              <a:ahLst/>
              <a:cxnLst/>
              <a:rect l="l" t="t" r="r" b="b"/>
              <a:pathLst>
                <a:path w="7978" h="5419" extrusionOk="0">
                  <a:moveTo>
                    <a:pt x="548" y="1"/>
                  </a:moveTo>
                  <a:cubicBezTo>
                    <a:pt x="250" y="1"/>
                    <a:pt x="0" y="239"/>
                    <a:pt x="0" y="548"/>
                  </a:cubicBezTo>
                  <a:lnTo>
                    <a:pt x="0" y="4870"/>
                  </a:lnTo>
                  <a:cubicBezTo>
                    <a:pt x="0" y="5168"/>
                    <a:pt x="239" y="5418"/>
                    <a:pt x="548" y="5418"/>
                  </a:cubicBezTo>
                  <a:lnTo>
                    <a:pt x="7430" y="5418"/>
                  </a:lnTo>
                  <a:cubicBezTo>
                    <a:pt x="7739" y="5418"/>
                    <a:pt x="7978" y="5168"/>
                    <a:pt x="7978" y="4870"/>
                  </a:cubicBezTo>
                  <a:lnTo>
                    <a:pt x="7978" y="548"/>
                  </a:lnTo>
                  <a:cubicBezTo>
                    <a:pt x="7978" y="251"/>
                    <a:pt x="7739" y="1"/>
                    <a:pt x="7430" y="1"/>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a:extLst>
                <a:ext uri="{FF2B5EF4-FFF2-40B4-BE49-F238E27FC236}">
                  <a16:creationId xmlns:a16="http://schemas.microsoft.com/office/drawing/2014/main" id="{7C5BDAF0-291B-519D-51FD-204A1BE8AC10}"/>
                </a:ext>
              </a:extLst>
            </p:cNvPr>
            <p:cNvSpPr/>
            <p:nvPr/>
          </p:nvSpPr>
          <p:spPr>
            <a:xfrm>
              <a:off x="2320310" y="3571704"/>
              <a:ext cx="67898" cy="176470"/>
            </a:xfrm>
            <a:custGeom>
              <a:avLst/>
              <a:gdLst/>
              <a:ahLst/>
              <a:cxnLst/>
              <a:rect l="l" t="t" r="r" b="b"/>
              <a:pathLst>
                <a:path w="2085" h="5419" extrusionOk="0">
                  <a:moveTo>
                    <a:pt x="548" y="1"/>
                  </a:moveTo>
                  <a:cubicBezTo>
                    <a:pt x="239" y="1"/>
                    <a:pt x="1" y="251"/>
                    <a:pt x="1" y="548"/>
                  </a:cubicBezTo>
                  <a:lnTo>
                    <a:pt x="1" y="4870"/>
                  </a:lnTo>
                  <a:cubicBezTo>
                    <a:pt x="1" y="5180"/>
                    <a:pt x="251" y="5418"/>
                    <a:pt x="548" y="5418"/>
                  </a:cubicBezTo>
                  <a:lnTo>
                    <a:pt x="2084" y="5418"/>
                  </a:lnTo>
                  <a:cubicBezTo>
                    <a:pt x="1786" y="5418"/>
                    <a:pt x="1536" y="5168"/>
                    <a:pt x="1536" y="4870"/>
                  </a:cubicBezTo>
                  <a:lnTo>
                    <a:pt x="1536" y="548"/>
                  </a:lnTo>
                  <a:cubicBezTo>
                    <a:pt x="1536" y="239"/>
                    <a:pt x="1786" y="1"/>
                    <a:pt x="2084" y="1"/>
                  </a:cubicBezTo>
                  <a:close/>
                </a:path>
              </a:pathLst>
            </a:custGeom>
            <a:solidFill>
              <a:srgbClr val="C44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a:extLst>
                <a:ext uri="{FF2B5EF4-FFF2-40B4-BE49-F238E27FC236}">
                  <a16:creationId xmlns:a16="http://schemas.microsoft.com/office/drawing/2014/main" id="{99569F92-C289-AF39-E1A4-5A5600E4BD1D}"/>
                </a:ext>
              </a:extLst>
            </p:cNvPr>
            <p:cNvSpPr/>
            <p:nvPr/>
          </p:nvSpPr>
          <p:spPr>
            <a:xfrm>
              <a:off x="2425006" y="3627781"/>
              <a:ext cx="54677" cy="63990"/>
            </a:xfrm>
            <a:custGeom>
              <a:avLst/>
              <a:gdLst/>
              <a:ahLst/>
              <a:cxnLst/>
              <a:rect l="l" t="t" r="r" b="b"/>
              <a:pathLst>
                <a:path w="1679" h="1965" extrusionOk="0">
                  <a:moveTo>
                    <a:pt x="350" y="0"/>
                  </a:moveTo>
                  <a:cubicBezTo>
                    <a:pt x="167" y="0"/>
                    <a:pt x="0" y="153"/>
                    <a:pt x="0" y="362"/>
                  </a:cubicBezTo>
                  <a:lnTo>
                    <a:pt x="0" y="1612"/>
                  </a:lnTo>
                  <a:cubicBezTo>
                    <a:pt x="0" y="1824"/>
                    <a:pt x="177" y="1964"/>
                    <a:pt x="360" y="1964"/>
                  </a:cubicBezTo>
                  <a:cubicBezTo>
                    <a:pt x="424" y="1964"/>
                    <a:pt x="489" y="1947"/>
                    <a:pt x="548" y="1910"/>
                  </a:cubicBezTo>
                  <a:lnTo>
                    <a:pt x="1477" y="1291"/>
                  </a:lnTo>
                  <a:cubicBezTo>
                    <a:pt x="1679" y="1136"/>
                    <a:pt x="1679" y="839"/>
                    <a:pt x="1477" y="696"/>
                  </a:cubicBezTo>
                  <a:lnTo>
                    <a:pt x="548" y="65"/>
                  </a:lnTo>
                  <a:cubicBezTo>
                    <a:pt x="485" y="20"/>
                    <a:pt x="416" y="0"/>
                    <a:pt x="350" y="0"/>
                  </a:cubicBezTo>
                  <a:close/>
                </a:path>
              </a:pathLst>
            </a:custGeom>
            <a:solidFill>
              <a:srgbClr val="F3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a:extLst>
                <a:ext uri="{FF2B5EF4-FFF2-40B4-BE49-F238E27FC236}">
                  <a16:creationId xmlns:a16="http://schemas.microsoft.com/office/drawing/2014/main" id="{805AEABA-5FC6-C392-6FCA-9607D6966E5C}"/>
                </a:ext>
              </a:extLst>
            </p:cNvPr>
            <p:cNvSpPr/>
            <p:nvPr/>
          </p:nvSpPr>
          <p:spPr>
            <a:xfrm>
              <a:off x="2345906" y="3831866"/>
              <a:ext cx="61287" cy="61287"/>
            </a:xfrm>
            <a:custGeom>
              <a:avLst/>
              <a:gdLst/>
              <a:ahLst/>
              <a:cxnLst/>
              <a:rect l="l" t="t" r="r" b="b"/>
              <a:pathLst>
                <a:path w="1882" h="1882" extrusionOk="0">
                  <a:moveTo>
                    <a:pt x="941" y="1"/>
                  </a:moveTo>
                  <a:cubicBezTo>
                    <a:pt x="417" y="1"/>
                    <a:pt x="0" y="429"/>
                    <a:pt x="0" y="941"/>
                  </a:cubicBezTo>
                  <a:cubicBezTo>
                    <a:pt x="0" y="1453"/>
                    <a:pt x="417" y="1882"/>
                    <a:pt x="941" y="1882"/>
                  </a:cubicBezTo>
                  <a:cubicBezTo>
                    <a:pt x="1453" y="1882"/>
                    <a:pt x="1882" y="1453"/>
                    <a:pt x="1882" y="941"/>
                  </a:cubicBezTo>
                  <a:cubicBezTo>
                    <a:pt x="1882" y="429"/>
                    <a:pt x="1453" y="1"/>
                    <a:pt x="941" y="1"/>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3">
              <a:extLst>
                <a:ext uri="{FF2B5EF4-FFF2-40B4-BE49-F238E27FC236}">
                  <a16:creationId xmlns:a16="http://schemas.microsoft.com/office/drawing/2014/main" id="{F1F325A4-E929-8869-F9BC-D19A2E72A493}"/>
                </a:ext>
              </a:extLst>
            </p:cNvPr>
            <p:cNvSpPr/>
            <p:nvPr/>
          </p:nvSpPr>
          <p:spPr>
            <a:xfrm>
              <a:off x="2248178" y="3603129"/>
              <a:ext cx="404457" cy="328809"/>
            </a:xfrm>
            <a:custGeom>
              <a:avLst/>
              <a:gdLst/>
              <a:ahLst/>
              <a:cxnLst/>
              <a:rect l="l" t="t" r="r" b="b"/>
              <a:pathLst>
                <a:path w="12420" h="10097" extrusionOk="0">
                  <a:moveTo>
                    <a:pt x="501" y="0"/>
                  </a:moveTo>
                  <a:cubicBezTo>
                    <a:pt x="239" y="0"/>
                    <a:pt x="1" y="226"/>
                    <a:pt x="1" y="512"/>
                  </a:cubicBezTo>
                  <a:lnTo>
                    <a:pt x="1" y="9585"/>
                  </a:lnTo>
                  <a:cubicBezTo>
                    <a:pt x="1" y="9859"/>
                    <a:pt x="215" y="10097"/>
                    <a:pt x="501" y="10097"/>
                  </a:cubicBezTo>
                  <a:lnTo>
                    <a:pt x="11919" y="10097"/>
                  </a:lnTo>
                  <a:cubicBezTo>
                    <a:pt x="12181" y="10097"/>
                    <a:pt x="12419" y="9870"/>
                    <a:pt x="12419" y="9585"/>
                  </a:cubicBezTo>
                  <a:lnTo>
                    <a:pt x="12419" y="8763"/>
                  </a:lnTo>
                  <a:cubicBezTo>
                    <a:pt x="12419" y="8632"/>
                    <a:pt x="12348" y="8561"/>
                    <a:pt x="12241" y="8561"/>
                  </a:cubicBezTo>
                  <a:cubicBezTo>
                    <a:pt x="12133" y="8561"/>
                    <a:pt x="12062" y="8632"/>
                    <a:pt x="12062" y="8739"/>
                  </a:cubicBezTo>
                  <a:lnTo>
                    <a:pt x="12062" y="9561"/>
                  </a:lnTo>
                  <a:cubicBezTo>
                    <a:pt x="12062" y="9632"/>
                    <a:pt x="12002" y="9692"/>
                    <a:pt x="11931" y="9692"/>
                  </a:cubicBezTo>
                  <a:lnTo>
                    <a:pt x="501" y="9692"/>
                  </a:lnTo>
                  <a:cubicBezTo>
                    <a:pt x="430" y="9692"/>
                    <a:pt x="370" y="9632"/>
                    <a:pt x="370" y="9561"/>
                  </a:cubicBezTo>
                  <a:lnTo>
                    <a:pt x="370" y="1405"/>
                  </a:lnTo>
                  <a:lnTo>
                    <a:pt x="1489" y="1405"/>
                  </a:lnTo>
                  <a:cubicBezTo>
                    <a:pt x="1584" y="1405"/>
                    <a:pt x="1668" y="1334"/>
                    <a:pt x="1668" y="1226"/>
                  </a:cubicBezTo>
                  <a:cubicBezTo>
                    <a:pt x="1668" y="1119"/>
                    <a:pt x="1584" y="1048"/>
                    <a:pt x="1489" y="1048"/>
                  </a:cubicBezTo>
                  <a:lnTo>
                    <a:pt x="370" y="1048"/>
                  </a:lnTo>
                  <a:lnTo>
                    <a:pt x="370" y="488"/>
                  </a:lnTo>
                  <a:cubicBezTo>
                    <a:pt x="370" y="417"/>
                    <a:pt x="430" y="357"/>
                    <a:pt x="501" y="357"/>
                  </a:cubicBezTo>
                  <a:lnTo>
                    <a:pt x="1489" y="357"/>
                  </a:lnTo>
                  <a:cubicBezTo>
                    <a:pt x="1584" y="357"/>
                    <a:pt x="1668" y="286"/>
                    <a:pt x="1668" y="179"/>
                  </a:cubicBezTo>
                  <a:cubicBezTo>
                    <a:pt x="1668" y="72"/>
                    <a:pt x="1584" y="0"/>
                    <a:pt x="1489"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3">
              <a:extLst>
                <a:ext uri="{FF2B5EF4-FFF2-40B4-BE49-F238E27FC236}">
                  <a16:creationId xmlns:a16="http://schemas.microsoft.com/office/drawing/2014/main" id="{BF09B21D-EBDA-F25C-0183-67BECABF1526}"/>
                </a:ext>
              </a:extLst>
            </p:cNvPr>
            <p:cNvSpPr/>
            <p:nvPr/>
          </p:nvSpPr>
          <p:spPr>
            <a:xfrm>
              <a:off x="2598317" y="3602348"/>
              <a:ext cx="54318" cy="265633"/>
            </a:xfrm>
            <a:custGeom>
              <a:avLst/>
              <a:gdLst/>
              <a:ahLst/>
              <a:cxnLst/>
              <a:rect l="l" t="t" r="r" b="b"/>
              <a:pathLst>
                <a:path w="1668" h="8157" extrusionOk="0">
                  <a:moveTo>
                    <a:pt x="179" y="0"/>
                  </a:moveTo>
                  <a:cubicBezTo>
                    <a:pt x="84" y="0"/>
                    <a:pt x="0" y="72"/>
                    <a:pt x="0" y="179"/>
                  </a:cubicBezTo>
                  <a:cubicBezTo>
                    <a:pt x="0" y="286"/>
                    <a:pt x="84" y="358"/>
                    <a:pt x="179" y="358"/>
                  </a:cubicBezTo>
                  <a:lnTo>
                    <a:pt x="1167" y="358"/>
                  </a:lnTo>
                  <a:cubicBezTo>
                    <a:pt x="1239" y="358"/>
                    <a:pt x="1298" y="417"/>
                    <a:pt x="1298" y="488"/>
                  </a:cubicBezTo>
                  <a:lnTo>
                    <a:pt x="1298" y="1036"/>
                  </a:lnTo>
                  <a:lnTo>
                    <a:pt x="179" y="1036"/>
                  </a:lnTo>
                  <a:cubicBezTo>
                    <a:pt x="84" y="1036"/>
                    <a:pt x="0" y="1120"/>
                    <a:pt x="0" y="1215"/>
                  </a:cubicBezTo>
                  <a:cubicBezTo>
                    <a:pt x="0" y="1322"/>
                    <a:pt x="84" y="1393"/>
                    <a:pt x="179" y="1393"/>
                  </a:cubicBezTo>
                  <a:lnTo>
                    <a:pt x="1298" y="1393"/>
                  </a:lnTo>
                  <a:lnTo>
                    <a:pt x="1298" y="7978"/>
                  </a:lnTo>
                  <a:cubicBezTo>
                    <a:pt x="1298" y="8085"/>
                    <a:pt x="1370" y="8156"/>
                    <a:pt x="1477" y="8156"/>
                  </a:cubicBezTo>
                  <a:cubicBezTo>
                    <a:pt x="1584" y="8156"/>
                    <a:pt x="1655" y="8085"/>
                    <a:pt x="1655" y="7978"/>
                  </a:cubicBezTo>
                  <a:lnTo>
                    <a:pt x="1655" y="488"/>
                  </a:lnTo>
                  <a:cubicBezTo>
                    <a:pt x="1667" y="227"/>
                    <a:pt x="1453" y="0"/>
                    <a:pt x="1167"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3">
              <a:extLst>
                <a:ext uri="{FF2B5EF4-FFF2-40B4-BE49-F238E27FC236}">
                  <a16:creationId xmlns:a16="http://schemas.microsoft.com/office/drawing/2014/main" id="{415768CF-DD21-C21D-D97A-20A98E189A2E}"/>
                </a:ext>
              </a:extLst>
            </p:cNvPr>
            <p:cNvSpPr/>
            <p:nvPr/>
          </p:nvSpPr>
          <p:spPr>
            <a:xfrm>
              <a:off x="2314481" y="3565908"/>
              <a:ext cx="271853" cy="188063"/>
            </a:xfrm>
            <a:custGeom>
              <a:avLst/>
              <a:gdLst/>
              <a:ahLst/>
              <a:cxnLst/>
              <a:rect l="l" t="t" r="r" b="b"/>
              <a:pathLst>
                <a:path w="8348" h="5775" extrusionOk="0">
                  <a:moveTo>
                    <a:pt x="739" y="0"/>
                  </a:moveTo>
                  <a:cubicBezTo>
                    <a:pt x="346" y="0"/>
                    <a:pt x="13" y="334"/>
                    <a:pt x="13" y="726"/>
                  </a:cubicBezTo>
                  <a:lnTo>
                    <a:pt x="13" y="3679"/>
                  </a:lnTo>
                  <a:cubicBezTo>
                    <a:pt x="13" y="3786"/>
                    <a:pt x="84" y="3858"/>
                    <a:pt x="191" y="3858"/>
                  </a:cubicBezTo>
                  <a:cubicBezTo>
                    <a:pt x="299" y="3858"/>
                    <a:pt x="370" y="3786"/>
                    <a:pt x="370" y="3679"/>
                  </a:cubicBezTo>
                  <a:lnTo>
                    <a:pt x="370" y="726"/>
                  </a:lnTo>
                  <a:cubicBezTo>
                    <a:pt x="370" y="524"/>
                    <a:pt x="537" y="357"/>
                    <a:pt x="739" y="357"/>
                  </a:cubicBezTo>
                  <a:lnTo>
                    <a:pt x="7621" y="357"/>
                  </a:lnTo>
                  <a:cubicBezTo>
                    <a:pt x="7823" y="357"/>
                    <a:pt x="7990" y="524"/>
                    <a:pt x="7990" y="726"/>
                  </a:cubicBezTo>
                  <a:lnTo>
                    <a:pt x="7990" y="5048"/>
                  </a:lnTo>
                  <a:cubicBezTo>
                    <a:pt x="7990" y="5251"/>
                    <a:pt x="7823" y="5417"/>
                    <a:pt x="7621" y="5417"/>
                  </a:cubicBezTo>
                  <a:lnTo>
                    <a:pt x="739" y="5417"/>
                  </a:lnTo>
                  <a:cubicBezTo>
                    <a:pt x="537" y="5417"/>
                    <a:pt x="370" y="5251"/>
                    <a:pt x="370" y="5048"/>
                  </a:cubicBezTo>
                  <a:lnTo>
                    <a:pt x="370" y="4453"/>
                  </a:lnTo>
                  <a:cubicBezTo>
                    <a:pt x="370" y="4346"/>
                    <a:pt x="299" y="4274"/>
                    <a:pt x="191" y="4274"/>
                  </a:cubicBezTo>
                  <a:cubicBezTo>
                    <a:pt x="84" y="4274"/>
                    <a:pt x="13" y="4346"/>
                    <a:pt x="13" y="4453"/>
                  </a:cubicBezTo>
                  <a:lnTo>
                    <a:pt x="13" y="5048"/>
                  </a:lnTo>
                  <a:cubicBezTo>
                    <a:pt x="1" y="5453"/>
                    <a:pt x="346" y="5775"/>
                    <a:pt x="739" y="5775"/>
                  </a:cubicBezTo>
                  <a:lnTo>
                    <a:pt x="7621" y="5775"/>
                  </a:lnTo>
                  <a:cubicBezTo>
                    <a:pt x="8026" y="5775"/>
                    <a:pt x="8347" y="5453"/>
                    <a:pt x="8347" y="5048"/>
                  </a:cubicBezTo>
                  <a:lnTo>
                    <a:pt x="8347" y="726"/>
                  </a:lnTo>
                  <a:cubicBezTo>
                    <a:pt x="8347" y="334"/>
                    <a:pt x="8014" y="0"/>
                    <a:pt x="7621"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3">
              <a:extLst>
                <a:ext uri="{FF2B5EF4-FFF2-40B4-BE49-F238E27FC236}">
                  <a16:creationId xmlns:a16="http://schemas.microsoft.com/office/drawing/2014/main" id="{E936FF17-3166-EE5D-BCDB-1EAF7DECDFDC}"/>
                </a:ext>
              </a:extLst>
            </p:cNvPr>
            <p:cNvSpPr/>
            <p:nvPr/>
          </p:nvSpPr>
          <p:spPr>
            <a:xfrm>
              <a:off x="2419568" y="3622147"/>
              <a:ext cx="65163" cy="75616"/>
            </a:xfrm>
            <a:custGeom>
              <a:avLst/>
              <a:gdLst/>
              <a:ahLst/>
              <a:cxnLst/>
              <a:rect l="l" t="t" r="r" b="b"/>
              <a:pathLst>
                <a:path w="2001" h="2322" extrusionOk="0">
                  <a:moveTo>
                    <a:pt x="540" y="0"/>
                  </a:moveTo>
                  <a:cubicBezTo>
                    <a:pt x="454" y="0"/>
                    <a:pt x="368" y="21"/>
                    <a:pt x="286" y="59"/>
                  </a:cubicBezTo>
                  <a:cubicBezTo>
                    <a:pt x="108" y="142"/>
                    <a:pt x="1" y="345"/>
                    <a:pt x="1" y="535"/>
                  </a:cubicBezTo>
                  <a:lnTo>
                    <a:pt x="1" y="1785"/>
                  </a:lnTo>
                  <a:cubicBezTo>
                    <a:pt x="1" y="1976"/>
                    <a:pt x="108" y="2178"/>
                    <a:pt x="286" y="2262"/>
                  </a:cubicBezTo>
                  <a:cubicBezTo>
                    <a:pt x="358" y="2309"/>
                    <a:pt x="453" y="2321"/>
                    <a:pt x="536" y="2321"/>
                  </a:cubicBezTo>
                  <a:cubicBezTo>
                    <a:pt x="643" y="2321"/>
                    <a:pt x="739" y="2286"/>
                    <a:pt x="834" y="2226"/>
                  </a:cubicBezTo>
                  <a:lnTo>
                    <a:pt x="1751" y="1607"/>
                  </a:lnTo>
                  <a:cubicBezTo>
                    <a:pt x="1906" y="1500"/>
                    <a:pt x="2001" y="1333"/>
                    <a:pt x="2001" y="1154"/>
                  </a:cubicBezTo>
                  <a:cubicBezTo>
                    <a:pt x="2001" y="976"/>
                    <a:pt x="1906" y="821"/>
                    <a:pt x="1751" y="714"/>
                  </a:cubicBezTo>
                  <a:lnTo>
                    <a:pt x="1620" y="619"/>
                  </a:lnTo>
                  <a:cubicBezTo>
                    <a:pt x="1591" y="598"/>
                    <a:pt x="1558" y="589"/>
                    <a:pt x="1526" y="589"/>
                  </a:cubicBezTo>
                  <a:cubicBezTo>
                    <a:pt x="1467" y="589"/>
                    <a:pt x="1408" y="620"/>
                    <a:pt x="1370" y="666"/>
                  </a:cubicBezTo>
                  <a:cubicBezTo>
                    <a:pt x="1310" y="738"/>
                    <a:pt x="1346" y="857"/>
                    <a:pt x="1417" y="916"/>
                  </a:cubicBezTo>
                  <a:lnTo>
                    <a:pt x="1548" y="1012"/>
                  </a:lnTo>
                  <a:cubicBezTo>
                    <a:pt x="1596" y="1035"/>
                    <a:pt x="1620" y="1095"/>
                    <a:pt x="1620" y="1154"/>
                  </a:cubicBezTo>
                  <a:cubicBezTo>
                    <a:pt x="1620" y="1214"/>
                    <a:pt x="1596" y="1274"/>
                    <a:pt x="1548" y="1309"/>
                  </a:cubicBezTo>
                  <a:lnTo>
                    <a:pt x="632" y="1928"/>
                  </a:lnTo>
                  <a:cubicBezTo>
                    <a:pt x="590" y="1958"/>
                    <a:pt x="551" y="1967"/>
                    <a:pt x="520" y="1967"/>
                  </a:cubicBezTo>
                  <a:cubicBezTo>
                    <a:pt x="489" y="1967"/>
                    <a:pt x="465" y="1958"/>
                    <a:pt x="453" y="1952"/>
                  </a:cubicBezTo>
                  <a:cubicBezTo>
                    <a:pt x="417" y="1928"/>
                    <a:pt x="358" y="1893"/>
                    <a:pt x="358" y="1797"/>
                  </a:cubicBezTo>
                  <a:lnTo>
                    <a:pt x="358" y="547"/>
                  </a:lnTo>
                  <a:cubicBezTo>
                    <a:pt x="346" y="428"/>
                    <a:pt x="417" y="392"/>
                    <a:pt x="453" y="369"/>
                  </a:cubicBezTo>
                  <a:cubicBezTo>
                    <a:pt x="465" y="363"/>
                    <a:pt x="489" y="354"/>
                    <a:pt x="520" y="354"/>
                  </a:cubicBezTo>
                  <a:cubicBezTo>
                    <a:pt x="551" y="354"/>
                    <a:pt x="590" y="363"/>
                    <a:pt x="632" y="392"/>
                  </a:cubicBezTo>
                  <a:lnTo>
                    <a:pt x="774" y="488"/>
                  </a:lnTo>
                  <a:cubicBezTo>
                    <a:pt x="812" y="511"/>
                    <a:pt x="849" y="521"/>
                    <a:pt x="884" y="521"/>
                  </a:cubicBezTo>
                  <a:cubicBezTo>
                    <a:pt x="938" y="521"/>
                    <a:pt x="988" y="496"/>
                    <a:pt x="1024" y="452"/>
                  </a:cubicBezTo>
                  <a:cubicBezTo>
                    <a:pt x="1084" y="357"/>
                    <a:pt x="1060" y="250"/>
                    <a:pt x="989" y="190"/>
                  </a:cubicBezTo>
                  <a:lnTo>
                    <a:pt x="834" y="95"/>
                  </a:lnTo>
                  <a:cubicBezTo>
                    <a:pt x="743" y="30"/>
                    <a:pt x="642" y="0"/>
                    <a:pt x="540"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3">
              <a:extLst>
                <a:ext uri="{FF2B5EF4-FFF2-40B4-BE49-F238E27FC236}">
                  <a16:creationId xmlns:a16="http://schemas.microsoft.com/office/drawing/2014/main" id="{A0E15F9F-0528-D766-C224-280026F20A7B}"/>
                </a:ext>
              </a:extLst>
            </p:cNvPr>
            <p:cNvSpPr/>
            <p:nvPr/>
          </p:nvSpPr>
          <p:spPr>
            <a:xfrm>
              <a:off x="2291229" y="3787284"/>
              <a:ext cx="21363" cy="11658"/>
            </a:xfrm>
            <a:custGeom>
              <a:avLst/>
              <a:gdLst/>
              <a:ahLst/>
              <a:cxnLst/>
              <a:rect l="l" t="t" r="r" b="b"/>
              <a:pathLst>
                <a:path w="656" h="358" extrusionOk="0">
                  <a:moveTo>
                    <a:pt x="179" y="1"/>
                  </a:moveTo>
                  <a:cubicBezTo>
                    <a:pt x="84" y="1"/>
                    <a:pt x="1" y="84"/>
                    <a:pt x="1" y="179"/>
                  </a:cubicBezTo>
                  <a:cubicBezTo>
                    <a:pt x="1" y="286"/>
                    <a:pt x="72" y="358"/>
                    <a:pt x="179" y="358"/>
                  </a:cubicBezTo>
                  <a:lnTo>
                    <a:pt x="477" y="358"/>
                  </a:lnTo>
                  <a:cubicBezTo>
                    <a:pt x="584" y="358"/>
                    <a:pt x="655" y="286"/>
                    <a:pt x="655" y="179"/>
                  </a:cubicBezTo>
                  <a:cubicBezTo>
                    <a:pt x="655" y="84"/>
                    <a:pt x="584" y="1"/>
                    <a:pt x="47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3">
              <a:extLst>
                <a:ext uri="{FF2B5EF4-FFF2-40B4-BE49-F238E27FC236}">
                  <a16:creationId xmlns:a16="http://schemas.microsoft.com/office/drawing/2014/main" id="{C52D0428-331F-889E-0C39-BBF76AFDBB80}"/>
                </a:ext>
              </a:extLst>
            </p:cNvPr>
            <p:cNvSpPr/>
            <p:nvPr/>
          </p:nvSpPr>
          <p:spPr>
            <a:xfrm>
              <a:off x="2588222" y="3787284"/>
              <a:ext cx="21363" cy="11658"/>
            </a:xfrm>
            <a:custGeom>
              <a:avLst/>
              <a:gdLst/>
              <a:ahLst/>
              <a:cxnLst/>
              <a:rect l="l" t="t" r="r" b="b"/>
              <a:pathLst>
                <a:path w="656" h="358" extrusionOk="0">
                  <a:moveTo>
                    <a:pt x="179" y="1"/>
                  </a:moveTo>
                  <a:cubicBezTo>
                    <a:pt x="72" y="1"/>
                    <a:pt x="1" y="72"/>
                    <a:pt x="1" y="179"/>
                  </a:cubicBezTo>
                  <a:cubicBezTo>
                    <a:pt x="1" y="286"/>
                    <a:pt x="72" y="358"/>
                    <a:pt x="179" y="358"/>
                  </a:cubicBezTo>
                  <a:lnTo>
                    <a:pt x="477" y="358"/>
                  </a:lnTo>
                  <a:cubicBezTo>
                    <a:pt x="584" y="358"/>
                    <a:pt x="656" y="286"/>
                    <a:pt x="656" y="179"/>
                  </a:cubicBezTo>
                  <a:cubicBezTo>
                    <a:pt x="656" y="72"/>
                    <a:pt x="584" y="1"/>
                    <a:pt x="47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3">
              <a:extLst>
                <a:ext uri="{FF2B5EF4-FFF2-40B4-BE49-F238E27FC236}">
                  <a16:creationId xmlns:a16="http://schemas.microsoft.com/office/drawing/2014/main" id="{768E81AD-3B09-ABEA-C5BB-E69A1BF5A0A9}"/>
                </a:ext>
              </a:extLst>
            </p:cNvPr>
            <p:cNvSpPr/>
            <p:nvPr/>
          </p:nvSpPr>
          <p:spPr>
            <a:xfrm>
              <a:off x="2326888" y="3787284"/>
              <a:ext cx="247038" cy="11658"/>
            </a:xfrm>
            <a:custGeom>
              <a:avLst/>
              <a:gdLst/>
              <a:ahLst/>
              <a:cxnLst/>
              <a:rect l="l" t="t" r="r" b="b"/>
              <a:pathLst>
                <a:path w="7586" h="358" extrusionOk="0">
                  <a:moveTo>
                    <a:pt x="180" y="1"/>
                  </a:moveTo>
                  <a:cubicBezTo>
                    <a:pt x="84" y="1"/>
                    <a:pt x="1" y="84"/>
                    <a:pt x="1" y="179"/>
                  </a:cubicBezTo>
                  <a:cubicBezTo>
                    <a:pt x="1" y="286"/>
                    <a:pt x="84" y="358"/>
                    <a:pt x="180" y="358"/>
                  </a:cubicBezTo>
                  <a:lnTo>
                    <a:pt x="7407" y="358"/>
                  </a:lnTo>
                  <a:cubicBezTo>
                    <a:pt x="7502" y="358"/>
                    <a:pt x="7585" y="286"/>
                    <a:pt x="7585" y="179"/>
                  </a:cubicBezTo>
                  <a:cubicBezTo>
                    <a:pt x="7585" y="84"/>
                    <a:pt x="7502" y="1"/>
                    <a:pt x="740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3">
              <a:extLst>
                <a:ext uri="{FF2B5EF4-FFF2-40B4-BE49-F238E27FC236}">
                  <a16:creationId xmlns:a16="http://schemas.microsoft.com/office/drawing/2014/main" id="{33D80208-504A-2511-B0D9-5E3441AA1FB4}"/>
                </a:ext>
              </a:extLst>
            </p:cNvPr>
            <p:cNvSpPr/>
            <p:nvPr/>
          </p:nvSpPr>
          <p:spPr>
            <a:xfrm>
              <a:off x="2340077" y="3826069"/>
              <a:ext cx="72946" cy="72913"/>
            </a:xfrm>
            <a:custGeom>
              <a:avLst/>
              <a:gdLst/>
              <a:ahLst/>
              <a:cxnLst/>
              <a:rect l="l" t="t" r="r" b="b"/>
              <a:pathLst>
                <a:path w="2240" h="2239" extrusionOk="0">
                  <a:moveTo>
                    <a:pt x="1120" y="357"/>
                  </a:moveTo>
                  <a:cubicBezTo>
                    <a:pt x="1537" y="357"/>
                    <a:pt x="1882" y="703"/>
                    <a:pt x="1882" y="1119"/>
                  </a:cubicBezTo>
                  <a:cubicBezTo>
                    <a:pt x="1882" y="1536"/>
                    <a:pt x="1537" y="1881"/>
                    <a:pt x="1120" y="1881"/>
                  </a:cubicBezTo>
                  <a:cubicBezTo>
                    <a:pt x="703" y="1881"/>
                    <a:pt x="358" y="1536"/>
                    <a:pt x="358" y="1119"/>
                  </a:cubicBezTo>
                  <a:cubicBezTo>
                    <a:pt x="358" y="703"/>
                    <a:pt x="703" y="357"/>
                    <a:pt x="1120" y="357"/>
                  </a:cubicBezTo>
                  <a:close/>
                  <a:moveTo>
                    <a:pt x="1120" y="0"/>
                  </a:moveTo>
                  <a:cubicBezTo>
                    <a:pt x="513" y="0"/>
                    <a:pt x="1" y="500"/>
                    <a:pt x="1" y="1119"/>
                  </a:cubicBezTo>
                  <a:cubicBezTo>
                    <a:pt x="1" y="1727"/>
                    <a:pt x="513" y="2239"/>
                    <a:pt x="1120" y="2239"/>
                  </a:cubicBezTo>
                  <a:cubicBezTo>
                    <a:pt x="1727" y="2239"/>
                    <a:pt x="2239" y="1727"/>
                    <a:pt x="2239" y="1119"/>
                  </a:cubicBezTo>
                  <a:cubicBezTo>
                    <a:pt x="2239" y="512"/>
                    <a:pt x="1727" y="0"/>
                    <a:pt x="1120"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3">
              <a:extLst>
                <a:ext uri="{FF2B5EF4-FFF2-40B4-BE49-F238E27FC236}">
                  <a16:creationId xmlns:a16="http://schemas.microsoft.com/office/drawing/2014/main" id="{F82913DE-C7D5-4408-2C38-656E754C05C1}"/>
                </a:ext>
              </a:extLst>
            </p:cNvPr>
            <p:cNvSpPr/>
            <p:nvPr/>
          </p:nvSpPr>
          <p:spPr>
            <a:xfrm>
              <a:off x="2370720" y="3855931"/>
              <a:ext cx="11658" cy="14361"/>
            </a:xfrm>
            <a:custGeom>
              <a:avLst/>
              <a:gdLst/>
              <a:ahLst/>
              <a:cxnLst/>
              <a:rect l="l" t="t" r="r" b="b"/>
              <a:pathLst>
                <a:path w="358" h="441" extrusionOk="0">
                  <a:moveTo>
                    <a:pt x="179" y="0"/>
                  </a:moveTo>
                  <a:cubicBezTo>
                    <a:pt x="72" y="0"/>
                    <a:pt x="0" y="71"/>
                    <a:pt x="0" y="179"/>
                  </a:cubicBezTo>
                  <a:lnTo>
                    <a:pt x="0" y="262"/>
                  </a:lnTo>
                  <a:cubicBezTo>
                    <a:pt x="0" y="369"/>
                    <a:pt x="72" y="441"/>
                    <a:pt x="179" y="441"/>
                  </a:cubicBezTo>
                  <a:cubicBezTo>
                    <a:pt x="274" y="441"/>
                    <a:pt x="358" y="369"/>
                    <a:pt x="358" y="262"/>
                  </a:cubicBezTo>
                  <a:lnTo>
                    <a:pt x="358" y="179"/>
                  </a:lnTo>
                  <a:cubicBezTo>
                    <a:pt x="358" y="71"/>
                    <a:pt x="274" y="0"/>
                    <a:pt x="179"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3">
              <a:extLst>
                <a:ext uri="{FF2B5EF4-FFF2-40B4-BE49-F238E27FC236}">
                  <a16:creationId xmlns:a16="http://schemas.microsoft.com/office/drawing/2014/main" id="{70A43BA2-9E14-79F6-CC15-48C54BE6352B}"/>
                </a:ext>
              </a:extLst>
            </p:cNvPr>
            <p:cNvSpPr/>
            <p:nvPr/>
          </p:nvSpPr>
          <p:spPr>
            <a:xfrm>
              <a:off x="2291620" y="3852805"/>
              <a:ext cx="39176" cy="11658"/>
            </a:xfrm>
            <a:custGeom>
              <a:avLst/>
              <a:gdLst/>
              <a:ahLst/>
              <a:cxnLst/>
              <a:rect l="l" t="t" r="r" b="b"/>
              <a:pathLst>
                <a:path w="1203" h="358" extrusionOk="0">
                  <a:moveTo>
                    <a:pt x="179" y="1"/>
                  </a:moveTo>
                  <a:cubicBezTo>
                    <a:pt x="72" y="1"/>
                    <a:pt x="0" y="72"/>
                    <a:pt x="0" y="179"/>
                  </a:cubicBezTo>
                  <a:cubicBezTo>
                    <a:pt x="0" y="287"/>
                    <a:pt x="72" y="358"/>
                    <a:pt x="179" y="358"/>
                  </a:cubicBezTo>
                  <a:lnTo>
                    <a:pt x="1024" y="358"/>
                  </a:lnTo>
                  <a:cubicBezTo>
                    <a:pt x="1132" y="358"/>
                    <a:pt x="1203" y="287"/>
                    <a:pt x="1203" y="179"/>
                  </a:cubicBezTo>
                  <a:cubicBezTo>
                    <a:pt x="1203" y="72"/>
                    <a:pt x="1132" y="1"/>
                    <a:pt x="1024"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3">
              <a:extLst>
                <a:ext uri="{FF2B5EF4-FFF2-40B4-BE49-F238E27FC236}">
                  <a16:creationId xmlns:a16="http://schemas.microsoft.com/office/drawing/2014/main" id="{03A84D6E-BCFE-15B8-326F-E2C055660CB0}"/>
                </a:ext>
              </a:extLst>
            </p:cNvPr>
            <p:cNvSpPr/>
            <p:nvPr/>
          </p:nvSpPr>
          <p:spPr>
            <a:xfrm>
              <a:off x="2425788" y="3852805"/>
              <a:ext cx="183797" cy="11658"/>
            </a:xfrm>
            <a:custGeom>
              <a:avLst/>
              <a:gdLst/>
              <a:ahLst/>
              <a:cxnLst/>
              <a:rect l="l" t="t" r="r" b="b"/>
              <a:pathLst>
                <a:path w="5644" h="358" extrusionOk="0">
                  <a:moveTo>
                    <a:pt x="179" y="1"/>
                  </a:moveTo>
                  <a:cubicBezTo>
                    <a:pt x="83" y="1"/>
                    <a:pt x="0" y="72"/>
                    <a:pt x="0" y="179"/>
                  </a:cubicBezTo>
                  <a:cubicBezTo>
                    <a:pt x="0" y="287"/>
                    <a:pt x="83" y="358"/>
                    <a:pt x="179" y="358"/>
                  </a:cubicBezTo>
                  <a:lnTo>
                    <a:pt x="5465" y="358"/>
                  </a:lnTo>
                  <a:cubicBezTo>
                    <a:pt x="5572" y="358"/>
                    <a:pt x="5644" y="287"/>
                    <a:pt x="5644" y="179"/>
                  </a:cubicBezTo>
                  <a:cubicBezTo>
                    <a:pt x="5644" y="72"/>
                    <a:pt x="5572" y="1"/>
                    <a:pt x="5465"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63">
            <a:extLst>
              <a:ext uri="{FF2B5EF4-FFF2-40B4-BE49-F238E27FC236}">
                <a16:creationId xmlns:a16="http://schemas.microsoft.com/office/drawing/2014/main" id="{90CB1C6F-8A13-D518-C462-B3EF0328FCD0}"/>
              </a:ext>
            </a:extLst>
          </p:cNvPr>
          <p:cNvSpPr/>
          <p:nvPr/>
        </p:nvSpPr>
        <p:spPr>
          <a:xfrm>
            <a:off x="8854230" y="4106088"/>
            <a:ext cx="245475" cy="285825"/>
          </a:xfrm>
          <a:custGeom>
            <a:avLst/>
            <a:gdLst/>
            <a:ahLst/>
            <a:cxnLst/>
            <a:rect l="l" t="t" r="r" b="b"/>
            <a:pathLst>
              <a:path w="9819" h="11433" extrusionOk="0">
                <a:moveTo>
                  <a:pt x="4909" y="1"/>
                </a:moveTo>
                <a:cubicBezTo>
                  <a:pt x="4225" y="4472"/>
                  <a:pt x="3840" y="5015"/>
                  <a:pt x="0" y="5717"/>
                </a:cubicBezTo>
                <a:cubicBezTo>
                  <a:pt x="3840" y="6418"/>
                  <a:pt x="4208" y="6961"/>
                  <a:pt x="4909" y="11432"/>
                </a:cubicBezTo>
                <a:cubicBezTo>
                  <a:pt x="5593" y="6961"/>
                  <a:pt x="5979" y="6418"/>
                  <a:pt x="9818" y="5717"/>
                </a:cubicBezTo>
                <a:cubicBezTo>
                  <a:pt x="5979" y="5033"/>
                  <a:pt x="5593" y="4472"/>
                  <a:pt x="4909" y="1"/>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5" name="Google Shape;2745;p63">
            <a:extLst>
              <a:ext uri="{FF2B5EF4-FFF2-40B4-BE49-F238E27FC236}">
                <a16:creationId xmlns:a16="http://schemas.microsoft.com/office/drawing/2014/main" id="{D88038EC-2572-715F-B0E4-B8A281DFF1E2}"/>
              </a:ext>
            </a:extLst>
          </p:cNvPr>
          <p:cNvGrpSpPr/>
          <p:nvPr/>
        </p:nvGrpSpPr>
        <p:grpSpPr>
          <a:xfrm>
            <a:off x="8232628" y="389294"/>
            <a:ext cx="245481" cy="245481"/>
            <a:chOff x="1951050" y="2586375"/>
            <a:chExt cx="167575" cy="167575"/>
          </a:xfrm>
        </p:grpSpPr>
        <p:sp>
          <p:nvSpPr>
            <p:cNvPr id="2746" name="Google Shape;2746;p63">
              <a:extLst>
                <a:ext uri="{FF2B5EF4-FFF2-40B4-BE49-F238E27FC236}">
                  <a16:creationId xmlns:a16="http://schemas.microsoft.com/office/drawing/2014/main" id="{91B2289B-81F7-B11B-16A5-9F407F8F0DFA}"/>
                </a:ext>
              </a:extLst>
            </p:cNvPr>
            <p:cNvSpPr/>
            <p:nvPr/>
          </p:nvSpPr>
          <p:spPr>
            <a:xfrm>
              <a:off x="2034825" y="2706900"/>
              <a:ext cx="25" cy="47050"/>
            </a:xfrm>
            <a:custGeom>
              <a:avLst/>
              <a:gdLst/>
              <a:ahLst/>
              <a:cxnLst/>
              <a:rect l="l" t="t" r="r" b="b"/>
              <a:pathLst>
                <a:path w="1" h="1882" fill="none" extrusionOk="0">
                  <a:moveTo>
                    <a:pt x="1" y="0"/>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3">
              <a:extLst>
                <a:ext uri="{FF2B5EF4-FFF2-40B4-BE49-F238E27FC236}">
                  <a16:creationId xmlns:a16="http://schemas.microsoft.com/office/drawing/2014/main" id="{9436998A-D32A-CD26-358A-0D7AFDDC10B5}"/>
                </a:ext>
              </a:extLst>
            </p:cNvPr>
            <p:cNvSpPr/>
            <p:nvPr/>
          </p:nvSpPr>
          <p:spPr>
            <a:xfrm>
              <a:off x="2034825" y="2586375"/>
              <a:ext cx="25" cy="47075"/>
            </a:xfrm>
            <a:custGeom>
              <a:avLst/>
              <a:gdLst/>
              <a:ahLst/>
              <a:cxnLst/>
              <a:rect l="l" t="t" r="r" b="b"/>
              <a:pathLst>
                <a:path w="1" h="1883" fill="none" extrusionOk="0">
                  <a:moveTo>
                    <a:pt x="1" y="1"/>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63">
              <a:extLst>
                <a:ext uri="{FF2B5EF4-FFF2-40B4-BE49-F238E27FC236}">
                  <a16:creationId xmlns:a16="http://schemas.microsoft.com/office/drawing/2014/main" id="{4BF62D1F-1B21-ED1F-9E5F-0CA353F23029}"/>
                </a:ext>
              </a:extLst>
            </p:cNvPr>
            <p:cNvSpPr/>
            <p:nvPr/>
          </p:nvSpPr>
          <p:spPr>
            <a:xfrm>
              <a:off x="1951050" y="2670150"/>
              <a:ext cx="47075" cy="25"/>
            </a:xfrm>
            <a:custGeom>
              <a:avLst/>
              <a:gdLst/>
              <a:ahLst/>
              <a:cxnLst/>
              <a:rect l="l" t="t" r="r" b="b"/>
              <a:pathLst>
                <a:path w="1883" h="1" fill="none" extrusionOk="0">
                  <a:moveTo>
                    <a:pt x="1882" y="1"/>
                  </a:moveTo>
                  <a:lnTo>
                    <a:pt x="1"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63">
              <a:extLst>
                <a:ext uri="{FF2B5EF4-FFF2-40B4-BE49-F238E27FC236}">
                  <a16:creationId xmlns:a16="http://schemas.microsoft.com/office/drawing/2014/main" id="{E53B4414-B22D-C2DE-EE31-CEDE7FDA57FA}"/>
                </a:ext>
              </a:extLst>
            </p:cNvPr>
            <p:cNvSpPr/>
            <p:nvPr/>
          </p:nvSpPr>
          <p:spPr>
            <a:xfrm>
              <a:off x="2071575" y="2670150"/>
              <a:ext cx="47050" cy="25"/>
            </a:xfrm>
            <a:custGeom>
              <a:avLst/>
              <a:gdLst/>
              <a:ahLst/>
              <a:cxnLst/>
              <a:rect l="l" t="t" r="r" b="b"/>
              <a:pathLst>
                <a:path w="1882" h="1" fill="none" extrusionOk="0">
                  <a:moveTo>
                    <a:pt x="1882" y="1"/>
                  </a:moveTo>
                  <a:lnTo>
                    <a:pt x="0"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0" name="Google Shape;2750;p63">
            <a:extLst>
              <a:ext uri="{FF2B5EF4-FFF2-40B4-BE49-F238E27FC236}">
                <a16:creationId xmlns:a16="http://schemas.microsoft.com/office/drawing/2014/main" id="{6AE0CD0F-664F-0955-31A1-8D3F9D85F0C7}"/>
              </a:ext>
            </a:extLst>
          </p:cNvPr>
          <p:cNvSpPr/>
          <p:nvPr/>
        </p:nvSpPr>
        <p:spPr>
          <a:xfrm>
            <a:off x="306191" y="4660118"/>
            <a:ext cx="236275" cy="313400"/>
          </a:xfrm>
          <a:custGeom>
            <a:avLst/>
            <a:gdLst/>
            <a:ahLst/>
            <a:cxnLst/>
            <a:rect l="l" t="t" r="r" b="b"/>
            <a:pathLst>
              <a:path w="9451" h="12536" extrusionOk="0">
                <a:moveTo>
                  <a:pt x="0" y="0"/>
                </a:moveTo>
                <a:lnTo>
                  <a:pt x="0" y="12536"/>
                </a:lnTo>
                <a:lnTo>
                  <a:pt x="4717" y="8661"/>
                </a:lnTo>
                <a:lnTo>
                  <a:pt x="9450" y="12536"/>
                </a:lnTo>
                <a:lnTo>
                  <a:pt x="9450" y="0"/>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1" name="Google Shape;2751;p63">
            <a:extLst>
              <a:ext uri="{FF2B5EF4-FFF2-40B4-BE49-F238E27FC236}">
                <a16:creationId xmlns:a16="http://schemas.microsoft.com/office/drawing/2014/main" id="{045026C8-9DDC-4F0F-FDA0-85FCF64906D1}"/>
              </a:ext>
            </a:extLst>
          </p:cNvPr>
          <p:cNvGrpSpPr/>
          <p:nvPr/>
        </p:nvGrpSpPr>
        <p:grpSpPr>
          <a:xfrm>
            <a:off x="8647644" y="88960"/>
            <a:ext cx="411272" cy="431290"/>
            <a:chOff x="6650622" y="3023207"/>
            <a:chExt cx="262508" cy="275268"/>
          </a:xfrm>
        </p:grpSpPr>
        <p:sp>
          <p:nvSpPr>
            <p:cNvPr id="2752" name="Google Shape;2752;p63">
              <a:extLst>
                <a:ext uri="{FF2B5EF4-FFF2-40B4-BE49-F238E27FC236}">
                  <a16:creationId xmlns:a16="http://schemas.microsoft.com/office/drawing/2014/main" id="{2A392913-B9B7-976F-5A87-EEBE3E64B5E3}"/>
                </a:ext>
              </a:extLst>
            </p:cNvPr>
            <p:cNvSpPr/>
            <p:nvPr/>
          </p:nvSpPr>
          <p:spPr>
            <a:xfrm>
              <a:off x="6706952" y="3023207"/>
              <a:ext cx="23881" cy="241362"/>
            </a:xfrm>
            <a:custGeom>
              <a:avLst/>
              <a:gdLst/>
              <a:ahLst/>
              <a:cxnLst/>
              <a:rect l="l" t="t" r="r" b="b"/>
              <a:pathLst>
                <a:path w="131" h="1324" extrusionOk="0">
                  <a:moveTo>
                    <a:pt x="0" y="0"/>
                  </a:moveTo>
                  <a:lnTo>
                    <a:pt x="0" y="1323"/>
                  </a:lnTo>
                  <a:lnTo>
                    <a:pt x="130" y="1323"/>
                  </a:lnTo>
                  <a:lnTo>
                    <a:pt x="130" y="0"/>
                  </a:lnTo>
                  <a:close/>
                </a:path>
              </a:pathLst>
            </a:custGeom>
            <a:solidFill>
              <a:srgbClr val="68AAA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a:extLst>
                <a:ext uri="{FF2B5EF4-FFF2-40B4-BE49-F238E27FC236}">
                  <a16:creationId xmlns:a16="http://schemas.microsoft.com/office/drawing/2014/main" id="{5C797E6C-FEFF-11CA-E018-C5D53B57AE3B}"/>
                </a:ext>
              </a:extLst>
            </p:cNvPr>
            <p:cNvSpPr/>
            <p:nvPr/>
          </p:nvSpPr>
          <p:spPr>
            <a:xfrm>
              <a:off x="6650622" y="3256182"/>
              <a:ext cx="137088" cy="42293"/>
            </a:xfrm>
            <a:custGeom>
              <a:avLst/>
              <a:gdLst/>
              <a:ahLst/>
              <a:cxnLst/>
              <a:rect l="l" t="t" r="r" b="b"/>
              <a:pathLst>
                <a:path w="752" h="232" extrusionOk="0">
                  <a:moveTo>
                    <a:pt x="171" y="1"/>
                  </a:moveTo>
                  <a:cubicBezTo>
                    <a:pt x="79" y="1"/>
                    <a:pt x="0" y="79"/>
                    <a:pt x="0" y="172"/>
                  </a:cubicBezTo>
                  <a:lnTo>
                    <a:pt x="0" y="231"/>
                  </a:lnTo>
                  <a:lnTo>
                    <a:pt x="751" y="231"/>
                  </a:lnTo>
                  <a:lnTo>
                    <a:pt x="751" y="172"/>
                  </a:lnTo>
                  <a:cubicBezTo>
                    <a:pt x="751" y="79"/>
                    <a:pt x="673" y="1"/>
                    <a:pt x="580"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63">
              <a:extLst>
                <a:ext uri="{FF2B5EF4-FFF2-40B4-BE49-F238E27FC236}">
                  <a16:creationId xmlns:a16="http://schemas.microsoft.com/office/drawing/2014/main" id="{B13246F6-DA80-C671-A7DA-0EABCCFCA997}"/>
                </a:ext>
              </a:extLst>
            </p:cNvPr>
            <p:cNvSpPr/>
            <p:nvPr/>
          </p:nvSpPr>
          <p:spPr>
            <a:xfrm>
              <a:off x="6730651" y="3040708"/>
              <a:ext cx="182480" cy="128884"/>
            </a:xfrm>
            <a:custGeom>
              <a:avLst/>
              <a:gdLst/>
              <a:ahLst/>
              <a:cxnLst/>
              <a:rect l="l" t="t" r="r" b="b"/>
              <a:pathLst>
                <a:path w="1001" h="707" extrusionOk="0">
                  <a:moveTo>
                    <a:pt x="0" y="1"/>
                  </a:moveTo>
                  <a:lnTo>
                    <a:pt x="0" y="707"/>
                  </a:lnTo>
                  <a:lnTo>
                    <a:pt x="1000" y="354"/>
                  </a:lnTo>
                  <a:lnTo>
                    <a:pt x="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9" name="Google Shape;2759;p63">
            <a:extLst>
              <a:ext uri="{FF2B5EF4-FFF2-40B4-BE49-F238E27FC236}">
                <a16:creationId xmlns:a16="http://schemas.microsoft.com/office/drawing/2014/main" id="{FFCEBD24-577F-F7C8-0349-7B58CA98CBD1}"/>
              </a:ext>
            </a:extLst>
          </p:cNvPr>
          <p:cNvGrpSpPr/>
          <p:nvPr/>
        </p:nvGrpSpPr>
        <p:grpSpPr>
          <a:xfrm>
            <a:off x="197222" y="4106088"/>
            <a:ext cx="245481" cy="245481"/>
            <a:chOff x="1951050" y="2586375"/>
            <a:chExt cx="167575" cy="167575"/>
          </a:xfrm>
        </p:grpSpPr>
        <p:sp>
          <p:nvSpPr>
            <p:cNvPr id="2760" name="Google Shape;2760;p63">
              <a:extLst>
                <a:ext uri="{FF2B5EF4-FFF2-40B4-BE49-F238E27FC236}">
                  <a16:creationId xmlns:a16="http://schemas.microsoft.com/office/drawing/2014/main" id="{672A53CA-18DD-5EF9-F65D-60E02BE34314}"/>
                </a:ext>
              </a:extLst>
            </p:cNvPr>
            <p:cNvSpPr/>
            <p:nvPr/>
          </p:nvSpPr>
          <p:spPr>
            <a:xfrm>
              <a:off x="2034825" y="2706900"/>
              <a:ext cx="25" cy="47050"/>
            </a:xfrm>
            <a:custGeom>
              <a:avLst/>
              <a:gdLst/>
              <a:ahLst/>
              <a:cxnLst/>
              <a:rect l="l" t="t" r="r" b="b"/>
              <a:pathLst>
                <a:path w="1" h="1882" fill="none" extrusionOk="0">
                  <a:moveTo>
                    <a:pt x="1" y="0"/>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63">
              <a:extLst>
                <a:ext uri="{FF2B5EF4-FFF2-40B4-BE49-F238E27FC236}">
                  <a16:creationId xmlns:a16="http://schemas.microsoft.com/office/drawing/2014/main" id="{BF4751E1-A1B7-7161-2B52-4DC75A78B15B}"/>
                </a:ext>
              </a:extLst>
            </p:cNvPr>
            <p:cNvSpPr/>
            <p:nvPr/>
          </p:nvSpPr>
          <p:spPr>
            <a:xfrm>
              <a:off x="2034825" y="2586375"/>
              <a:ext cx="25" cy="47075"/>
            </a:xfrm>
            <a:custGeom>
              <a:avLst/>
              <a:gdLst/>
              <a:ahLst/>
              <a:cxnLst/>
              <a:rect l="l" t="t" r="r" b="b"/>
              <a:pathLst>
                <a:path w="1" h="1883" fill="none" extrusionOk="0">
                  <a:moveTo>
                    <a:pt x="1" y="1"/>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63">
              <a:extLst>
                <a:ext uri="{FF2B5EF4-FFF2-40B4-BE49-F238E27FC236}">
                  <a16:creationId xmlns:a16="http://schemas.microsoft.com/office/drawing/2014/main" id="{1C200E77-231D-134E-E89E-38F25BBADC94}"/>
                </a:ext>
              </a:extLst>
            </p:cNvPr>
            <p:cNvSpPr/>
            <p:nvPr/>
          </p:nvSpPr>
          <p:spPr>
            <a:xfrm>
              <a:off x="1951050" y="2670150"/>
              <a:ext cx="47075" cy="25"/>
            </a:xfrm>
            <a:custGeom>
              <a:avLst/>
              <a:gdLst/>
              <a:ahLst/>
              <a:cxnLst/>
              <a:rect l="l" t="t" r="r" b="b"/>
              <a:pathLst>
                <a:path w="1883" h="1" fill="none" extrusionOk="0">
                  <a:moveTo>
                    <a:pt x="1882" y="1"/>
                  </a:moveTo>
                  <a:lnTo>
                    <a:pt x="1"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63">
              <a:extLst>
                <a:ext uri="{FF2B5EF4-FFF2-40B4-BE49-F238E27FC236}">
                  <a16:creationId xmlns:a16="http://schemas.microsoft.com/office/drawing/2014/main" id="{0B914ADA-289A-0A0B-1700-864AEEAB59C2}"/>
                </a:ext>
              </a:extLst>
            </p:cNvPr>
            <p:cNvSpPr/>
            <p:nvPr/>
          </p:nvSpPr>
          <p:spPr>
            <a:xfrm>
              <a:off x="2071575" y="2670150"/>
              <a:ext cx="47050" cy="25"/>
            </a:xfrm>
            <a:custGeom>
              <a:avLst/>
              <a:gdLst/>
              <a:ahLst/>
              <a:cxnLst/>
              <a:rect l="l" t="t" r="r" b="b"/>
              <a:pathLst>
                <a:path w="1882" h="1" fill="none" extrusionOk="0">
                  <a:moveTo>
                    <a:pt x="1882" y="1"/>
                  </a:moveTo>
                  <a:lnTo>
                    <a:pt x="0"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AC067FB1-A361-3EB9-0A0D-B278CE3CE6D6}"/>
              </a:ext>
            </a:extLst>
          </p:cNvPr>
          <p:cNvPicPr>
            <a:picLocks noChangeAspect="1"/>
          </p:cNvPicPr>
          <p:nvPr/>
        </p:nvPicPr>
        <p:blipFill>
          <a:blip r:embed="rId3"/>
          <a:stretch>
            <a:fillRect/>
          </a:stretch>
        </p:blipFill>
        <p:spPr>
          <a:xfrm>
            <a:off x="1092527" y="823279"/>
            <a:ext cx="7925932" cy="4088223"/>
          </a:xfrm>
          <a:prstGeom prst="rect">
            <a:avLst/>
          </a:prstGeom>
          <a:ln w="28575" cap="rnd">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544858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63">
          <a:extLst>
            <a:ext uri="{FF2B5EF4-FFF2-40B4-BE49-F238E27FC236}">
              <a16:creationId xmlns:a16="http://schemas.microsoft.com/office/drawing/2014/main" id="{B8C43FD4-80EE-E678-0C25-BA4C4AA1ABCF}"/>
            </a:ext>
          </a:extLst>
        </p:cNvPr>
        <p:cNvGrpSpPr/>
        <p:nvPr/>
      </p:nvGrpSpPr>
      <p:grpSpPr>
        <a:xfrm>
          <a:off x="0" y="0"/>
          <a:ext cx="0" cy="0"/>
          <a:chOff x="0" y="0"/>
          <a:chExt cx="0" cy="0"/>
        </a:xfrm>
      </p:grpSpPr>
      <p:sp>
        <p:nvSpPr>
          <p:cNvPr id="2665" name="Google Shape;2665;p62">
            <a:extLst>
              <a:ext uri="{FF2B5EF4-FFF2-40B4-BE49-F238E27FC236}">
                <a16:creationId xmlns:a16="http://schemas.microsoft.com/office/drawing/2014/main" id="{095D4FE2-2C28-3EAF-0B0E-AE7CC243E226}"/>
              </a:ext>
            </a:extLst>
          </p:cNvPr>
          <p:cNvSpPr txBox="1">
            <a:spLocks noGrp="1"/>
          </p:cNvSpPr>
          <p:nvPr>
            <p:ph type="title"/>
          </p:nvPr>
        </p:nvSpPr>
        <p:spPr>
          <a:xfrm>
            <a:off x="0" y="153501"/>
            <a:ext cx="9144000" cy="572700"/>
          </a:xfrm>
          <a:prstGeom prst="rect">
            <a:avLst/>
          </a:prstGeom>
          <a:ln/>
          <a:scene3d>
            <a:camera prst="orthographicFront"/>
            <a:lightRig rig="threePt" dir="t"/>
          </a:scene3d>
          <a:sp3d>
            <a:bevelT prst="convex"/>
          </a:sp3d>
        </p:spPr>
        <p:style>
          <a:lnRef idx="2">
            <a:schemeClr val="accent2">
              <a:shade val="15000"/>
            </a:schemeClr>
          </a:lnRef>
          <a:fillRef idx="1">
            <a:schemeClr val="accent2"/>
          </a:fillRef>
          <a:effectRef idx="0">
            <a:schemeClr val="accent2"/>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r>
              <a:rPr lang="en-IN">
                <a:latin typeface="Uni Ila.Sundaram-01" panose="00000400000000000000" pitchFamily="2" charset="0"/>
                <a:cs typeface="Uni Ila.Sundaram-01" panose="00000400000000000000" pitchFamily="2" charset="0"/>
              </a:rPr>
              <a:t>Countries by Academic Level </a:t>
            </a:r>
            <a:endParaRPr>
              <a:latin typeface="Uni Ila.Sundaram-01" panose="00000400000000000000" pitchFamily="2" charset="0"/>
              <a:cs typeface="Uni Ila.Sundaram-01" panose="00000400000000000000" pitchFamily="2" charset="0"/>
            </a:endParaRPr>
          </a:p>
        </p:txBody>
      </p:sp>
      <p:sp>
        <p:nvSpPr>
          <p:cNvPr id="4" name="TextBox 3">
            <a:extLst>
              <a:ext uri="{FF2B5EF4-FFF2-40B4-BE49-F238E27FC236}">
                <a16:creationId xmlns:a16="http://schemas.microsoft.com/office/drawing/2014/main" id="{6DA0F58B-300D-8E0B-C87B-EA612C0C17F5}"/>
              </a:ext>
            </a:extLst>
          </p:cNvPr>
          <p:cNvSpPr txBox="1"/>
          <p:nvPr/>
        </p:nvSpPr>
        <p:spPr>
          <a:xfrm>
            <a:off x="304800" y="1165819"/>
            <a:ext cx="8534399" cy="307777"/>
          </a:xfrm>
          <a:prstGeom prst="rect">
            <a:avLst/>
          </a:prstGeom>
          <a:noFill/>
        </p:spPr>
        <p:txBody>
          <a:bodyPr wrap="square">
            <a:spAutoFit/>
          </a:bodyPr>
          <a:lstStyle/>
          <a:p>
            <a:r>
              <a:rPr lang="en-US">
                <a:latin typeface="Maiandra GD" panose="020E0502030308020204" pitchFamily="34" charset="0"/>
              </a:rPr>
              <a:t>This </a:t>
            </a:r>
            <a:r>
              <a:rPr lang="en-US" b="1">
                <a:latin typeface="Maiandra GD" panose="020E0502030308020204" pitchFamily="34" charset="0"/>
              </a:rPr>
              <a:t>pie chart</a:t>
            </a:r>
            <a:r>
              <a:rPr lang="en-US">
                <a:latin typeface="Maiandra GD" panose="020E0502030308020204" pitchFamily="34" charset="0"/>
              </a:rPr>
              <a:t> shows the </a:t>
            </a:r>
            <a:r>
              <a:rPr lang="en-US" b="1">
                <a:latin typeface="Maiandra GD" panose="020E0502030308020204" pitchFamily="34" charset="0"/>
              </a:rPr>
              <a:t>percentage of unique countries</a:t>
            </a:r>
            <a:r>
              <a:rPr lang="en-US">
                <a:latin typeface="Maiandra GD" panose="020E0502030308020204" pitchFamily="34" charset="0"/>
              </a:rPr>
              <a:t> represented at each academic level in the dataset.</a:t>
            </a:r>
            <a:endParaRPr lang="en-IN">
              <a:latin typeface="Maiandra GD" panose="020E0502030308020204" pitchFamily="34" charset="0"/>
            </a:endParaRPr>
          </a:p>
        </p:txBody>
      </p:sp>
      <p:sp>
        <p:nvSpPr>
          <p:cNvPr id="8" name="TextBox 7">
            <a:extLst>
              <a:ext uri="{FF2B5EF4-FFF2-40B4-BE49-F238E27FC236}">
                <a16:creationId xmlns:a16="http://schemas.microsoft.com/office/drawing/2014/main" id="{86FA0976-3587-798A-E044-8E3ED04BCB9E}"/>
              </a:ext>
            </a:extLst>
          </p:cNvPr>
          <p:cNvSpPr txBox="1"/>
          <p:nvPr/>
        </p:nvSpPr>
        <p:spPr>
          <a:xfrm>
            <a:off x="498087" y="1601317"/>
            <a:ext cx="7478752" cy="3847207"/>
          </a:xfrm>
          <a:prstGeom prst="rect">
            <a:avLst/>
          </a:prstGeom>
          <a:noFill/>
        </p:spPr>
        <p:txBody>
          <a:bodyPr wrap="square">
            <a:spAutoFit/>
          </a:bodyPr>
          <a:lstStyle/>
          <a:p>
            <a:endParaRPr lang="en-IN"/>
          </a:p>
          <a:p>
            <a:pPr marL="285750" indent="-285750">
              <a:buFont typeface="Wingdings" panose="05000000000000000000" pitchFamily="2" charset="2"/>
              <a:buChar char="q"/>
            </a:pPr>
            <a:r>
              <a:rPr lang="en-US">
                <a:latin typeface="Bodoni MT" panose="02070603080606020203" pitchFamily="18" charset="0"/>
              </a:rPr>
              <a:t>The data is grouped by Academic_Level, and the number of unique countries in each group is counted.</a:t>
            </a:r>
          </a:p>
          <a:p>
            <a:pPr marL="285750" indent="-285750">
              <a:buFont typeface="Wingdings" panose="05000000000000000000" pitchFamily="2" charset="2"/>
              <a:buChar char="q"/>
            </a:pPr>
            <a:endParaRPr lang="en-US">
              <a:latin typeface="Bodoni MT" panose="02070603080606020203" pitchFamily="18" charset="0"/>
            </a:endParaRPr>
          </a:p>
          <a:p>
            <a:pPr marL="285750" indent="-285750">
              <a:buFont typeface="Wingdings" panose="05000000000000000000" pitchFamily="2" charset="2"/>
              <a:buChar char="q"/>
            </a:pPr>
            <a:r>
              <a:rPr lang="en-US">
                <a:latin typeface="Bodoni MT" panose="02070603080606020203" pitchFamily="18" charset="0"/>
              </a:rPr>
              <a:t>A pie chart is used to visualize the distribution.</a:t>
            </a:r>
          </a:p>
          <a:p>
            <a:pPr marL="285750" indent="-285750">
              <a:buFont typeface="Wingdings" panose="05000000000000000000" pitchFamily="2" charset="2"/>
              <a:buChar char="q"/>
            </a:pPr>
            <a:endParaRPr lang="en-US">
              <a:latin typeface="Bodoni MT" panose="02070603080606020203" pitchFamily="18" charset="0"/>
            </a:endParaRPr>
          </a:p>
          <a:p>
            <a:pPr marL="285750" indent="-285750">
              <a:buFont typeface="Wingdings" panose="05000000000000000000" pitchFamily="2" charset="2"/>
              <a:buChar char="q"/>
            </a:pPr>
            <a:r>
              <a:rPr lang="en-US">
                <a:latin typeface="Bodoni MT" panose="02070603080606020203" pitchFamily="18" charset="0"/>
              </a:rPr>
              <a:t>Each slice represents the proportion of countries that have students in:</a:t>
            </a:r>
          </a:p>
          <a:p>
            <a:pPr marL="285750" indent="-285750">
              <a:buFont typeface="Wingdings" panose="05000000000000000000" pitchFamily="2" charset="2"/>
              <a:buChar char="q"/>
            </a:pPr>
            <a:endParaRPr lang="en-US">
              <a:latin typeface="Bodoni MT" panose="02070603080606020203" pitchFamily="18" charset="0"/>
            </a:endParaRPr>
          </a:p>
          <a:p>
            <a:r>
              <a:rPr lang="en-US">
                <a:latin typeface="Bodoni MT" panose="02070603080606020203" pitchFamily="18" charset="0"/>
              </a:rPr>
              <a:t>📘 High School</a:t>
            </a:r>
          </a:p>
          <a:p>
            <a:pPr marL="285750" indent="-285750">
              <a:buFont typeface="Wingdings" panose="05000000000000000000" pitchFamily="2" charset="2"/>
              <a:buChar char="q"/>
            </a:pPr>
            <a:endParaRPr lang="en-US">
              <a:latin typeface="Bodoni MT" panose="02070603080606020203" pitchFamily="18" charset="0"/>
            </a:endParaRPr>
          </a:p>
          <a:p>
            <a:r>
              <a:rPr lang="en-US">
                <a:latin typeface="Bodoni MT" panose="02070603080606020203" pitchFamily="18" charset="0"/>
              </a:rPr>
              <a:t>🎓 Undergraduate</a:t>
            </a:r>
          </a:p>
          <a:p>
            <a:pPr marL="285750" indent="-285750">
              <a:buFont typeface="Wingdings" panose="05000000000000000000" pitchFamily="2" charset="2"/>
              <a:buChar char="q"/>
            </a:pPr>
            <a:endParaRPr lang="en-US">
              <a:latin typeface="Bodoni MT" panose="02070603080606020203" pitchFamily="18" charset="0"/>
            </a:endParaRPr>
          </a:p>
          <a:p>
            <a:r>
              <a:rPr lang="en-US">
                <a:latin typeface="Bodoni MT" panose="02070603080606020203" pitchFamily="18" charset="0"/>
              </a:rPr>
              <a:t>🎓 Graduate levels</a:t>
            </a:r>
          </a:p>
          <a:p>
            <a:endParaRPr lang="en-IN"/>
          </a:p>
          <a:p>
            <a:r>
              <a:rPr lang="en-IN"/>
              <a:t>📌 </a:t>
            </a:r>
            <a:r>
              <a:rPr lang="en-IN" sz="2000" b="1">
                <a:latin typeface="Modern No. 20" panose="02070704070505020303" pitchFamily="18" charset="0"/>
              </a:rPr>
              <a:t>Insight : </a:t>
            </a:r>
            <a:r>
              <a:rPr lang="en-US">
                <a:latin typeface="Courier Screenplay" panose="02070509030505020404" pitchFamily="49" charset="2"/>
              </a:rPr>
              <a:t>The chart highlights which academic levels have </a:t>
            </a:r>
            <a:r>
              <a:rPr lang="en-US" b="1">
                <a:latin typeface="Courier Screenplay" panose="02070509030505020404" pitchFamily="49" charset="2"/>
              </a:rPr>
              <a:t>wider international representation</a:t>
            </a:r>
            <a:r>
              <a:rPr lang="en-US">
                <a:latin typeface="Courier Screenplay" panose="02070509030505020404" pitchFamily="49" charset="2"/>
              </a:rPr>
              <a:t>, indicating where global student participation is more prominent.</a:t>
            </a:r>
            <a:endParaRPr lang="en-IN">
              <a:latin typeface="Courier Screenplay" panose="02070509030505020404" pitchFamily="49" charset="2"/>
            </a:endParaRPr>
          </a:p>
        </p:txBody>
      </p:sp>
      <p:sp>
        <p:nvSpPr>
          <p:cNvPr id="9" name="Google Shape;2040;p54">
            <a:extLst>
              <a:ext uri="{FF2B5EF4-FFF2-40B4-BE49-F238E27FC236}">
                <a16:creationId xmlns:a16="http://schemas.microsoft.com/office/drawing/2014/main" id="{275DD8DB-2248-1D07-CB16-279F7FA20657}"/>
              </a:ext>
            </a:extLst>
          </p:cNvPr>
          <p:cNvSpPr/>
          <p:nvPr/>
        </p:nvSpPr>
        <p:spPr>
          <a:xfrm>
            <a:off x="-1205792" y="32707"/>
            <a:ext cx="254142" cy="241588"/>
          </a:xfrm>
          <a:custGeom>
            <a:avLst/>
            <a:gdLst/>
            <a:ahLst/>
            <a:cxnLst/>
            <a:rect l="l" t="t" r="r" b="b"/>
            <a:pathLst>
              <a:path w="2328" h="2213" extrusionOk="0">
                <a:moveTo>
                  <a:pt x="1168" y="1"/>
                </a:moveTo>
                <a:lnTo>
                  <a:pt x="804" y="729"/>
                </a:lnTo>
                <a:lnTo>
                  <a:pt x="1" y="848"/>
                </a:lnTo>
                <a:lnTo>
                  <a:pt x="584" y="1413"/>
                </a:lnTo>
                <a:lnTo>
                  <a:pt x="447" y="2212"/>
                </a:lnTo>
                <a:lnTo>
                  <a:pt x="1168" y="1837"/>
                </a:lnTo>
                <a:lnTo>
                  <a:pt x="1882" y="2212"/>
                </a:lnTo>
                <a:lnTo>
                  <a:pt x="1748" y="1413"/>
                </a:lnTo>
                <a:lnTo>
                  <a:pt x="2328" y="848"/>
                </a:lnTo>
                <a:lnTo>
                  <a:pt x="1525" y="729"/>
                </a:lnTo>
                <a:lnTo>
                  <a:pt x="1168" y="1"/>
                </a:lnTo>
                <a:close/>
              </a:path>
            </a:pathLst>
          </a:custGeom>
          <a:solidFill>
            <a:srgbClr val="E2AB5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31;p54">
            <a:extLst>
              <a:ext uri="{FF2B5EF4-FFF2-40B4-BE49-F238E27FC236}">
                <a16:creationId xmlns:a16="http://schemas.microsoft.com/office/drawing/2014/main" id="{1E0A3F41-7317-994B-96F9-C3D837A64042}"/>
              </a:ext>
            </a:extLst>
          </p:cNvPr>
          <p:cNvSpPr/>
          <p:nvPr/>
        </p:nvSpPr>
        <p:spPr>
          <a:xfrm>
            <a:off x="10009703" y="4720565"/>
            <a:ext cx="236275" cy="313400"/>
          </a:xfrm>
          <a:custGeom>
            <a:avLst/>
            <a:gdLst/>
            <a:ahLst/>
            <a:cxnLst/>
            <a:rect l="l" t="t" r="r" b="b"/>
            <a:pathLst>
              <a:path w="9451" h="12536" extrusionOk="0">
                <a:moveTo>
                  <a:pt x="0" y="0"/>
                </a:moveTo>
                <a:lnTo>
                  <a:pt x="0" y="12536"/>
                </a:lnTo>
                <a:lnTo>
                  <a:pt x="4717" y="8661"/>
                </a:lnTo>
                <a:lnTo>
                  <a:pt x="9450" y="12536"/>
                </a:lnTo>
                <a:lnTo>
                  <a:pt x="9450" y="0"/>
                </a:lnTo>
                <a:close/>
              </a:path>
            </a:pathLst>
          </a:custGeom>
          <a:solidFill>
            <a:srgbClr val="316584"/>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2032;p54">
            <a:extLst>
              <a:ext uri="{FF2B5EF4-FFF2-40B4-BE49-F238E27FC236}">
                <a16:creationId xmlns:a16="http://schemas.microsoft.com/office/drawing/2014/main" id="{2AACA332-66AC-5C0D-1BCE-53F168E39931}"/>
              </a:ext>
            </a:extLst>
          </p:cNvPr>
          <p:cNvGrpSpPr/>
          <p:nvPr/>
        </p:nvGrpSpPr>
        <p:grpSpPr>
          <a:xfrm>
            <a:off x="10009703" y="194370"/>
            <a:ext cx="245481" cy="245481"/>
            <a:chOff x="1951050" y="2586375"/>
            <a:chExt cx="167575" cy="167575"/>
          </a:xfrm>
        </p:grpSpPr>
        <p:sp>
          <p:nvSpPr>
            <p:cNvPr id="12" name="Google Shape;2033;p54">
              <a:extLst>
                <a:ext uri="{FF2B5EF4-FFF2-40B4-BE49-F238E27FC236}">
                  <a16:creationId xmlns:a16="http://schemas.microsoft.com/office/drawing/2014/main" id="{AD2C44E1-DF89-0043-8104-AE7E8AD9F7CD}"/>
                </a:ext>
              </a:extLst>
            </p:cNvPr>
            <p:cNvSpPr/>
            <p:nvPr/>
          </p:nvSpPr>
          <p:spPr>
            <a:xfrm>
              <a:off x="2034825" y="2706900"/>
              <a:ext cx="25" cy="47050"/>
            </a:xfrm>
            <a:custGeom>
              <a:avLst/>
              <a:gdLst/>
              <a:ahLst/>
              <a:cxnLst/>
              <a:rect l="l" t="t" r="r" b="b"/>
              <a:pathLst>
                <a:path w="1" h="1882" fill="none" extrusionOk="0">
                  <a:moveTo>
                    <a:pt x="1" y="0"/>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34;p54">
              <a:extLst>
                <a:ext uri="{FF2B5EF4-FFF2-40B4-BE49-F238E27FC236}">
                  <a16:creationId xmlns:a16="http://schemas.microsoft.com/office/drawing/2014/main" id="{431AFF67-53C6-C9DF-C3F4-0B66808120EB}"/>
                </a:ext>
              </a:extLst>
            </p:cNvPr>
            <p:cNvSpPr/>
            <p:nvPr/>
          </p:nvSpPr>
          <p:spPr>
            <a:xfrm>
              <a:off x="2034825" y="2586375"/>
              <a:ext cx="25" cy="47075"/>
            </a:xfrm>
            <a:custGeom>
              <a:avLst/>
              <a:gdLst/>
              <a:ahLst/>
              <a:cxnLst/>
              <a:rect l="l" t="t" r="r" b="b"/>
              <a:pathLst>
                <a:path w="1" h="1883" fill="none" extrusionOk="0">
                  <a:moveTo>
                    <a:pt x="1" y="1"/>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35;p54">
              <a:extLst>
                <a:ext uri="{FF2B5EF4-FFF2-40B4-BE49-F238E27FC236}">
                  <a16:creationId xmlns:a16="http://schemas.microsoft.com/office/drawing/2014/main" id="{23070A62-9BBB-498B-9CA8-F43B75D662B6}"/>
                </a:ext>
              </a:extLst>
            </p:cNvPr>
            <p:cNvSpPr/>
            <p:nvPr/>
          </p:nvSpPr>
          <p:spPr>
            <a:xfrm>
              <a:off x="1951050" y="2670150"/>
              <a:ext cx="47075" cy="25"/>
            </a:xfrm>
            <a:custGeom>
              <a:avLst/>
              <a:gdLst/>
              <a:ahLst/>
              <a:cxnLst/>
              <a:rect l="l" t="t" r="r" b="b"/>
              <a:pathLst>
                <a:path w="1883" h="1" fill="none" extrusionOk="0">
                  <a:moveTo>
                    <a:pt x="1882" y="1"/>
                  </a:moveTo>
                  <a:lnTo>
                    <a:pt x="1"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6;p54">
              <a:extLst>
                <a:ext uri="{FF2B5EF4-FFF2-40B4-BE49-F238E27FC236}">
                  <a16:creationId xmlns:a16="http://schemas.microsoft.com/office/drawing/2014/main" id="{BDDC5190-2F70-FEDA-A9A8-083090EF6871}"/>
                </a:ext>
              </a:extLst>
            </p:cNvPr>
            <p:cNvSpPr/>
            <p:nvPr/>
          </p:nvSpPr>
          <p:spPr>
            <a:xfrm>
              <a:off x="2071575" y="2670150"/>
              <a:ext cx="47050" cy="25"/>
            </a:xfrm>
            <a:custGeom>
              <a:avLst/>
              <a:gdLst/>
              <a:ahLst/>
              <a:cxnLst/>
              <a:rect l="l" t="t" r="r" b="b"/>
              <a:pathLst>
                <a:path w="1882" h="1" fill="none" extrusionOk="0">
                  <a:moveTo>
                    <a:pt x="1882" y="1"/>
                  </a:moveTo>
                  <a:lnTo>
                    <a:pt x="0"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37794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74">
          <a:extLst>
            <a:ext uri="{FF2B5EF4-FFF2-40B4-BE49-F238E27FC236}">
              <a16:creationId xmlns:a16="http://schemas.microsoft.com/office/drawing/2014/main" id="{41F88653-EDD1-C3C4-DBC1-3AFCCE44AC15}"/>
            </a:ext>
          </a:extLst>
        </p:cNvPr>
        <p:cNvGrpSpPr/>
        <p:nvPr/>
      </p:nvGrpSpPr>
      <p:grpSpPr>
        <a:xfrm>
          <a:off x="0" y="0"/>
          <a:ext cx="0" cy="0"/>
          <a:chOff x="0" y="0"/>
          <a:chExt cx="0" cy="0"/>
        </a:xfrm>
      </p:grpSpPr>
      <p:sp>
        <p:nvSpPr>
          <p:cNvPr id="2675" name="Google Shape;2675;p63">
            <a:extLst>
              <a:ext uri="{FF2B5EF4-FFF2-40B4-BE49-F238E27FC236}">
                <a16:creationId xmlns:a16="http://schemas.microsoft.com/office/drawing/2014/main" id="{5A915B0E-D2A4-AC81-7622-38A13CA3E066}"/>
              </a:ext>
            </a:extLst>
          </p:cNvPr>
          <p:cNvSpPr/>
          <p:nvPr/>
        </p:nvSpPr>
        <p:spPr>
          <a:xfrm>
            <a:off x="0" y="25"/>
            <a:ext cx="2753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63">
            <a:extLst>
              <a:ext uri="{FF2B5EF4-FFF2-40B4-BE49-F238E27FC236}">
                <a16:creationId xmlns:a16="http://schemas.microsoft.com/office/drawing/2014/main" id="{11A41F2E-3F4A-197D-B69F-38FEF25E461F}"/>
              </a:ext>
            </a:extLst>
          </p:cNvPr>
          <p:cNvSpPr txBox="1">
            <a:spLocks noGrp="1"/>
          </p:cNvSpPr>
          <p:nvPr>
            <p:ph type="title"/>
          </p:nvPr>
        </p:nvSpPr>
        <p:spPr>
          <a:xfrm>
            <a:off x="1328733" y="255171"/>
            <a:ext cx="7115987" cy="572700"/>
          </a:xfrm>
          <a:prstGeom prst="rect">
            <a:avLst/>
          </a:prstGeom>
        </p:spPr>
        <p:txBody>
          <a:bodyPr spcFirstLastPara="1" wrap="square" lIns="91425" tIns="91425" rIns="91425" bIns="91425" anchor="ctr" anchorCtr="0">
            <a:noAutofit/>
          </a:bodyPr>
          <a:lstStyle/>
          <a:p>
            <a:pPr marL="0" marR="0" lvl="0" indent="0" algn="ctr" defTabSz="914400" rtl="0" eaLnBrk="0" fontAlgn="base" latinLnBrk="0" hangingPunct="0">
              <a:lnSpc>
                <a:spcPct val="100000"/>
              </a:lnSpc>
              <a:spcBef>
                <a:spcPct val="0"/>
              </a:spcBef>
              <a:spcAft>
                <a:spcPct val="0"/>
              </a:spcAft>
              <a:buClrTx/>
              <a:buSzTx/>
              <a:tabLst/>
            </a:pPr>
            <a:r>
              <a:rPr lang="en-US" sz="2400">
                <a:latin typeface="Impact" panose="020B0806030902050204" pitchFamily="34" charset="0"/>
              </a:rPr>
              <a:t>Pie</a:t>
            </a:r>
            <a:r>
              <a:rPr lang="en-US" sz="1200">
                <a:latin typeface="Impact" panose="020B0806030902050204" pitchFamily="34" charset="0"/>
              </a:rPr>
              <a:t> </a:t>
            </a:r>
            <a:r>
              <a:rPr lang="en-US" sz="2400">
                <a:latin typeface="Impact" panose="020B0806030902050204" pitchFamily="34" charset="0"/>
              </a:rPr>
              <a:t>Chart</a:t>
            </a:r>
            <a:r>
              <a:rPr lang="en-US" sz="1200">
                <a:latin typeface="Impact" panose="020B0806030902050204" pitchFamily="34" charset="0"/>
              </a:rPr>
              <a:t> </a:t>
            </a:r>
            <a:r>
              <a:rPr lang="en-US" sz="2400">
                <a:latin typeface="Impact" panose="020B0806030902050204" pitchFamily="34" charset="0"/>
              </a:rPr>
              <a:t>– Countries by Academic Level</a:t>
            </a:r>
            <a:endParaRPr lang="en-US" altLang="en-US" sz="2400">
              <a:latin typeface="Impact" panose="020B0806030902050204" pitchFamily="34" charset="0"/>
            </a:endParaRPr>
          </a:p>
        </p:txBody>
      </p:sp>
      <p:sp>
        <p:nvSpPr>
          <p:cNvPr id="2683" name="Google Shape;2683;p63">
            <a:extLst>
              <a:ext uri="{FF2B5EF4-FFF2-40B4-BE49-F238E27FC236}">
                <a16:creationId xmlns:a16="http://schemas.microsoft.com/office/drawing/2014/main" id="{AEA047C5-2991-CEC3-0F7A-A6D582002C2A}"/>
              </a:ext>
            </a:extLst>
          </p:cNvPr>
          <p:cNvSpPr/>
          <p:nvPr/>
        </p:nvSpPr>
        <p:spPr>
          <a:xfrm>
            <a:off x="71054" y="108500"/>
            <a:ext cx="789900" cy="789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63">
            <a:extLst>
              <a:ext uri="{FF2B5EF4-FFF2-40B4-BE49-F238E27FC236}">
                <a16:creationId xmlns:a16="http://schemas.microsoft.com/office/drawing/2014/main" id="{3A008F99-9E35-491D-7C95-5E0181D802D7}"/>
              </a:ext>
            </a:extLst>
          </p:cNvPr>
          <p:cNvSpPr/>
          <p:nvPr/>
        </p:nvSpPr>
        <p:spPr>
          <a:xfrm>
            <a:off x="71054" y="1187033"/>
            <a:ext cx="789900" cy="789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63">
            <a:extLst>
              <a:ext uri="{FF2B5EF4-FFF2-40B4-BE49-F238E27FC236}">
                <a16:creationId xmlns:a16="http://schemas.microsoft.com/office/drawing/2014/main" id="{F7950811-A06E-197C-D3CF-06AA0B2BE326}"/>
              </a:ext>
            </a:extLst>
          </p:cNvPr>
          <p:cNvSpPr/>
          <p:nvPr/>
        </p:nvSpPr>
        <p:spPr>
          <a:xfrm>
            <a:off x="67073" y="2336894"/>
            <a:ext cx="789900" cy="789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6" name="Google Shape;2686;p63">
            <a:extLst>
              <a:ext uri="{FF2B5EF4-FFF2-40B4-BE49-F238E27FC236}">
                <a16:creationId xmlns:a16="http://schemas.microsoft.com/office/drawing/2014/main" id="{580DAB65-602F-D37B-9D31-CCAF34A529CB}"/>
              </a:ext>
            </a:extLst>
          </p:cNvPr>
          <p:cNvGrpSpPr/>
          <p:nvPr/>
        </p:nvGrpSpPr>
        <p:grpSpPr>
          <a:xfrm>
            <a:off x="182198" y="1397815"/>
            <a:ext cx="548652" cy="420306"/>
            <a:chOff x="6198345" y="3593425"/>
            <a:chExt cx="405988" cy="309823"/>
          </a:xfrm>
        </p:grpSpPr>
        <p:sp>
          <p:nvSpPr>
            <p:cNvPr id="2687" name="Google Shape;2687;p63">
              <a:extLst>
                <a:ext uri="{FF2B5EF4-FFF2-40B4-BE49-F238E27FC236}">
                  <a16:creationId xmlns:a16="http://schemas.microsoft.com/office/drawing/2014/main" id="{BC230AEC-8244-3841-0368-10EDEC7ABE7C}"/>
                </a:ext>
              </a:extLst>
            </p:cNvPr>
            <p:cNvSpPr/>
            <p:nvPr/>
          </p:nvSpPr>
          <p:spPr>
            <a:xfrm>
              <a:off x="6326293" y="3665166"/>
              <a:ext cx="271071" cy="232514"/>
            </a:xfrm>
            <a:custGeom>
              <a:avLst/>
              <a:gdLst/>
              <a:ahLst/>
              <a:cxnLst/>
              <a:rect l="l" t="t" r="r" b="b"/>
              <a:pathLst>
                <a:path w="8324" h="7140" extrusionOk="0">
                  <a:moveTo>
                    <a:pt x="1" y="0"/>
                  </a:moveTo>
                  <a:lnTo>
                    <a:pt x="1" y="5239"/>
                  </a:lnTo>
                  <a:cubicBezTo>
                    <a:pt x="1" y="5810"/>
                    <a:pt x="465" y="6275"/>
                    <a:pt x="1037" y="6275"/>
                  </a:cubicBezTo>
                  <a:lnTo>
                    <a:pt x="5025" y="6275"/>
                  </a:lnTo>
                  <a:lnTo>
                    <a:pt x="5775" y="7049"/>
                  </a:lnTo>
                  <a:cubicBezTo>
                    <a:pt x="5831" y="7110"/>
                    <a:pt x="5908" y="7140"/>
                    <a:pt x="5984" y="7140"/>
                  </a:cubicBezTo>
                  <a:cubicBezTo>
                    <a:pt x="6071" y="7140"/>
                    <a:pt x="6159" y="7101"/>
                    <a:pt x="6216" y="7025"/>
                  </a:cubicBezTo>
                  <a:lnTo>
                    <a:pt x="6811" y="6275"/>
                  </a:lnTo>
                  <a:lnTo>
                    <a:pt x="7299" y="6275"/>
                  </a:lnTo>
                  <a:cubicBezTo>
                    <a:pt x="7859" y="6275"/>
                    <a:pt x="8323" y="5810"/>
                    <a:pt x="8323" y="5239"/>
                  </a:cubicBezTo>
                  <a:lnTo>
                    <a:pt x="8323" y="1036"/>
                  </a:lnTo>
                  <a:cubicBezTo>
                    <a:pt x="8323" y="464"/>
                    <a:pt x="7859" y="0"/>
                    <a:pt x="7299" y="0"/>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63">
              <a:extLst>
                <a:ext uri="{FF2B5EF4-FFF2-40B4-BE49-F238E27FC236}">
                  <a16:creationId xmlns:a16="http://schemas.microsoft.com/office/drawing/2014/main" id="{D4868A3B-719E-27B7-22C0-DD6D44A7FD20}"/>
                </a:ext>
              </a:extLst>
            </p:cNvPr>
            <p:cNvSpPr/>
            <p:nvPr/>
          </p:nvSpPr>
          <p:spPr>
            <a:xfrm>
              <a:off x="6326293" y="3665166"/>
              <a:ext cx="200503" cy="204345"/>
            </a:xfrm>
            <a:custGeom>
              <a:avLst/>
              <a:gdLst/>
              <a:ahLst/>
              <a:cxnLst/>
              <a:rect l="l" t="t" r="r" b="b"/>
              <a:pathLst>
                <a:path w="6157" h="6275" extrusionOk="0">
                  <a:moveTo>
                    <a:pt x="1" y="0"/>
                  </a:moveTo>
                  <a:lnTo>
                    <a:pt x="1" y="5239"/>
                  </a:lnTo>
                  <a:cubicBezTo>
                    <a:pt x="1" y="5810"/>
                    <a:pt x="465" y="6275"/>
                    <a:pt x="1037" y="6275"/>
                  </a:cubicBezTo>
                  <a:lnTo>
                    <a:pt x="2263" y="6275"/>
                  </a:lnTo>
                  <a:cubicBezTo>
                    <a:pt x="2084" y="6096"/>
                    <a:pt x="1977" y="5834"/>
                    <a:pt x="1977" y="5560"/>
                  </a:cubicBezTo>
                  <a:cubicBezTo>
                    <a:pt x="1977" y="5167"/>
                    <a:pt x="2299" y="4846"/>
                    <a:pt x="2692" y="4846"/>
                  </a:cubicBezTo>
                  <a:lnTo>
                    <a:pt x="4525" y="4846"/>
                  </a:lnTo>
                  <a:cubicBezTo>
                    <a:pt x="5418" y="4846"/>
                    <a:pt x="6156" y="4108"/>
                    <a:pt x="6156" y="3215"/>
                  </a:cubicBezTo>
                  <a:lnTo>
                    <a:pt x="6156" y="0"/>
                  </a:ln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63">
              <a:extLst>
                <a:ext uri="{FF2B5EF4-FFF2-40B4-BE49-F238E27FC236}">
                  <a16:creationId xmlns:a16="http://schemas.microsoft.com/office/drawing/2014/main" id="{54ABB942-7C62-12E4-6A2A-A24EC61D9035}"/>
                </a:ext>
              </a:extLst>
            </p:cNvPr>
            <p:cNvSpPr/>
            <p:nvPr/>
          </p:nvSpPr>
          <p:spPr>
            <a:xfrm>
              <a:off x="6204175" y="3599254"/>
              <a:ext cx="302073" cy="232514"/>
            </a:xfrm>
            <a:custGeom>
              <a:avLst/>
              <a:gdLst/>
              <a:ahLst/>
              <a:cxnLst/>
              <a:rect l="l" t="t" r="r" b="b"/>
              <a:pathLst>
                <a:path w="9276" h="7140" extrusionOk="0">
                  <a:moveTo>
                    <a:pt x="1036" y="0"/>
                  </a:moveTo>
                  <a:cubicBezTo>
                    <a:pt x="465" y="0"/>
                    <a:pt x="0" y="464"/>
                    <a:pt x="0" y="1036"/>
                  </a:cubicBezTo>
                  <a:lnTo>
                    <a:pt x="0" y="5239"/>
                  </a:lnTo>
                  <a:cubicBezTo>
                    <a:pt x="0" y="5810"/>
                    <a:pt x="465" y="6275"/>
                    <a:pt x="1036" y="6275"/>
                  </a:cubicBezTo>
                  <a:lnTo>
                    <a:pt x="1524" y="6275"/>
                  </a:lnTo>
                  <a:lnTo>
                    <a:pt x="2120" y="7025"/>
                  </a:lnTo>
                  <a:cubicBezTo>
                    <a:pt x="2177" y="7101"/>
                    <a:pt x="2261" y="7140"/>
                    <a:pt x="2345" y="7140"/>
                  </a:cubicBezTo>
                  <a:cubicBezTo>
                    <a:pt x="2419" y="7140"/>
                    <a:pt x="2493" y="7110"/>
                    <a:pt x="2548" y="7049"/>
                  </a:cubicBezTo>
                  <a:lnTo>
                    <a:pt x="3310" y="6275"/>
                  </a:lnTo>
                  <a:lnTo>
                    <a:pt x="8228" y="6275"/>
                  </a:lnTo>
                  <a:cubicBezTo>
                    <a:pt x="8799" y="6275"/>
                    <a:pt x="9263" y="5810"/>
                    <a:pt x="9263" y="5239"/>
                  </a:cubicBezTo>
                  <a:lnTo>
                    <a:pt x="9263" y="1036"/>
                  </a:lnTo>
                  <a:cubicBezTo>
                    <a:pt x="9275" y="464"/>
                    <a:pt x="8811" y="0"/>
                    <a:pt x="8251" y="0"/>
                  </a:cubicBezTo>
                  <a:close/>
                </a:path>
              </a:pathLst>
            </a:custGeom>
            <a:solidFill>
              <a:srgbClr val="68A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63">
              <a:extLst>
                <a:ext uri="{FF2B5EF4-FFF2-40B4-BE49-F238E27FC236}">
                  <a16:creationId xmlns:a16="http://schemas.microsoft.com/office/drawing/2014/main" id="{4AB7C2BC-451D-C2CE-6B0D-D8B8F8960FE8}"/>
                </a:ext>
              </a:extLst>
            </p:cNvPr>
            <p:cNvSpPr/>
            <p:nvPr/>
          </p:nvSpPr>
          <p:spPr>
            <a:xfrm>
              <a:off x="6204956" y="3599254"/>
              <a:ext cx="107432" cy="232514"/>
            </a:xfrm>
            <a:custGeom>
              <a:avLst/>
              <a:gdLst/>
              <a:ahLst/>
              <a:cxnLst/>
              <a:rect l="l" t="t" r="r" b="b"/>
              <a:pathLst>
                <a:path w="3299" h="7140" extrusionOk="0">
                  <a:moveTo>
                    <a:pt x="1024" y="0"/>
                  </a:moveTo>
                  <a:cubicBezTo>
                    <a:pt x="453" y="0"/>
                    <a:pt x="0" y="464"/>
                    <a:pt x="0" y="1036"/>
                  </a:cubicBezTo>
                  <a:lnTo>
                    <a:pt x="0" y="5239"/>
                  </a:lnTo>
                  <a:cubicBezTo>
                    <a:pt x="0" y="5810"/>
                    <a:pt x="453" y="6275"/>
                    <a:pt x="1024" y="6275"/>
                  </a:cubicBezTo>
                  <a:lnTo>
                    <a:pt x="1512" y="6275"/>
                  </a:lnTo>
                  <a:lnTo>
                    <a:pt x="2108" y="7025"/>
                  </a:lnTo>
                  <a:cubicBezTo>
                    <a:pt x="2165" y="7101"/>
                    <a:pt x="2249" y="7140"/>
                    <a:pt x="2333" y="7140"/>
                  </a:cubicBezTo>
                  <a:cubicBezTo>
                    <a:pt x="2407" y="7140"/>
                    <a:pt x="2481" y="7110"/>
                    <a:pt x="2536" y="7049"/>
                  </a:cubicBezTo>
                  <a:lnTo>
                    <a:pt x="3298" y="6275"/>
                  </a:lnTo>
                  <a:lnTo>
                    <a:pt x="3227" y="6275"/>
                  </a:lnTo>
                  <a:cubicBezTo>
                    <a:pt x="2679" y="6251"/>
                    <a:pt x="2215" y="5798"/>
                    <a:pt x="2215" y="5239"/>
                  </a:cubicBezTo>
                  <a:lnTo>
                    <a:pt x="2215" y="1036"/>
                  </a:lnTo>
                  <a:cubicBezTo>
                    <a:pt x="2215" y="464"/>
                    <a:pt x="2679" y="0"/>
                    <a:pt x="3239" y="0"/>
                  </a:cubicBez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63">
              <a:extLst>
                <a:ext uri="{FF2B5EF4-FFF2-40B4-BE49-F238E27FC236}">
                  <a16:creationId xmlns:a16="http://schemas.microsoft.com/office/drawing/2014/main" id="{EDFDE6D1-AF81-7610-D9EE-D9F0EDD011C6}"/>
                </a:ext>
              </a:extLst>
            </p:cNvPr>
            <p:cNvSpPr/>
            <p:nvPr/>
          </p:nvSpPr>
          <p:spPr>
            <a:xfrm>
              <a:off x="6341436" y="3689980"/>
              <a:ext cx="27941" cy="28332"/>
            </a:xfrm>
            <a:custGeom>
              <a:avLst/>
              <a:gdLst/>
              <a:ahLst/>
              <a:cxnLst/>
              <a:rect l="l" t="t" r="r" b="b"/>
              <a:pathLst>
                <a:path w="858" h="870" extrusionOk="0">
                  <a:moveTo>
                    <a:pt x="429" y="0"/>
                  </a:moveTo>
                  <a:cubicBezTo>
                    <a:pt x="191" y="0"/>
                    <a:pt x="0" y="191"/>
                    <a:pt x="0" y="429"/>
                  </a:cubicBezTo>
                  <a:cubicBezTo>
                    <a:pt x="0" y="667"/>
                    <a:pt x="191" y="869"/>
                    <a:pt x="429" y="869"/>
                  </a:cubicBezTo>
                  <a:cubicBezTo>
                    <a:pt x="667" y="869"/>
                    <a:pt x="857" y="667"/>
                    <a:pt x="857" y="429"/>
                  </a:cubicBezTo>
                  <a:cubicBezTo>
                    <a:pt x="857" y="191"/>
                    <a:pt x="667" y="0"/>
                    <a:pt x="429" y="0"/>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63">
              <a:extLst>
                <a:ext uri="{FF2B5EF4-FFF2-40B4-BE49-F238E27FC236}">
                  <a16:creationId xmlns:a16="http://schemas.microsoft.com/office/drawing/2014/main" id="{A2BE7F93-6AE8-A3E4-E33B-4960050A5B99}"/>
                </a:ext>
              </a:extLst>
            </p:cNvPr>
            <p:cNvSpPr/>
            <p:nvPr/>
          </p:nvSpPr>
          <p:spPr>
            <a:xfrm>
              <a:off x="6255367" y="3689980"/>
              <a:ext cx="27941" cy="28332"/>
            </a:xfrm>
            <a:custGeom>
              <a:avLst/>
              <a:gdLst/>
              <a:ahLst/>
              <a:cxnLst/>
              <a:rect l="l" t="t" r="r" b="b"/>
              <a:pathLst>
                <a:path w="858" h="870" extrusionOk="0">
                  <a:moveTo>
                    <a:pt x="429" y="0"/>
                  </a:moveTo>
                  <a:cubicBezTo>
                    <a:pt x="191" y="0"/>
                    <a:pt x="0" y="191"/>
                    <a:pt x="0" y="429"/>
                  </a:cubicBezTo>
                  <a:cubicBezTo>
                    <a:pt x="0" y="667"/>
                    <a:pt x="191" y="869"/>
                    <a:pt x="429" y="869"/>
                  </a:cubicBezTo>
                  <a:cubicBezTo>
                    <a:pt x="667" y="869"/>
                    <a:pt x="857" y="667"/>
                    <a:pt x="857" y="429"/>
                  </a:cubicBezTo>
                  <a:cubicBezTo>
                    <a:pt x="857" y="191"/>
                    <a:pt x="667" y="0"/>
                    <a:pt x="429" y="0"/>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63">
              <a:extLst>
                <a:ext uri="{FF2B5EF4-FFF2-40B4-BE49-F238E27FC236}">
                  <a16:creationId xmlns:a16="http://schemas.microsoft.com/office/drawing/2014/main" id="{4696ACD1-604F-94D5-D084-53D8A40F7DF8}"/>
                </a:ext>
              </a:extLst>
            </p:cNvPr>
            <p:cNvSpPr/>
            <p:nvPr/>
          </p:nvSpPr>
          <p:spPr>
            <a:xfrm>
              <a:off x="6427896" y="3689980"/>
              <a:ext cx="27941" cy="28332"/>
            </a:xfrm>
            <a:custGeom>
              <a:avLst/>
              <a:gdLst/>
              <a:ahLst/>
              <a:cxnLst/>
              <a:rect l="l" t="t" r="r" b="b"/>
              <a:pathLst>
                <a:path w="858" h="870" extrusionOk="0">
                  <a:moveTo>
                    <a:pt x="429" y="0"/>
                  </a:moveTo>
                  <a:cubicBezTo>
                    <a:pt x="191" y="0"/>
                    <a:pt x="0" y="191"/>
                    <a:pt x="0" y="429"/>
                  </a:cubicBezTo>
                  <a:cubicBezTo>
                    <a:pt x="0" y="667"/>
                    <a:pt x="191" y="869"/>
                    <a:pt x="429" y="869"/>
                  </a:cubicBezTo>
                  <a:cubicBezTo>
                    <a:pt x="667" y="869"/>
                    <a:pt x="858" y="667"/>
                    <a:pt x="858" y="429"/>
                  </a:cubicBezTo>
                  <a:cubicBezTo>
                    <a:pt x="858" y="191"/>
                    <a:pt x="667" y="0"/>
                    <a:pt x="429" y="0"/>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63">
              <a:extLst>
                <a:ext uri="{FF2B5EF4-FFF2-40B4-BE49-F238E27FC236}">
                  <a16:creationId xmlns:a16="http://schemas.microsoft.com/office/drawing/2014/main" id="{E6136A57-1384-D245-CD3F-8B3D60F3B5C4}"/>
                </a:ext>
              </a:extLst>
            </p:cNvPr>
            <p:cNvSpPr/>
            <p:nvPr/>
          </p:nvSpPr>
          <p:spPr>
            <a:xfrm>
              <a:off x="6198345" y="3593425"/>
              <a:ext cx="313699" cy="243912"/>
            </a:xfrm>
            <a:custGeom>
              <a:avLst/>
              <a:gdLst/>
              <a:ahLst/>
              <a:cxnLst/>
              <a:rect l="l" t="t" r="r" b="b"/>
              <a:pathLst>
                <a:path w="9633" h="7490" extrusionOk="0">
                  <a:moveTo>
                    <a:pt x="1215" y="0"/>
                  </a:moveTo>
                  <a:cubicBezTo>
                    <a:pt x="537" y="0"/>
                    <a:pt x="1" y="536"/>
                    <a:pt x="1" y="1215"/>
                  </a:cubicBezTo>
                  <a:lnTo>
                    <a:pt x="1" y="5418"/>
                  </a:lnTo>
                  <a:cubicBezTo>
                    <a:pt x="1" y="6096"/>
                    <a:pt x="537" y="6632"/>
                    <a:pt x="1215" y="6632"/>
                  </a:cubicBezTo>
                  <a:lnTo>
                    <a:pt x="1608" y="6632"/>
                  </a:lnTo>
                  <a:lnTo>
                    <a:pt x="2168" y="7311"/>
                  </a:lnTo>
                  <a:cubicBezTo>
                    <a:pt x="2251" y="7418"/>
                    <a:pt x="2370" y="7478"/>
                    <a:pt x="2501" y="7490"/>
                  </a:cubicBezTo>
                  <a:lnTo>
                    <a:pt x="2537" y="7490"/>
                  </a:lnTo>
                  <a:cubicBezTo>
                    <a:pt x="2668" y="7490"/>
                    <a:pt x="2787" y="7442"/>
                    <a:pt x="2882" y="7347"/>
                  </a:cubicBezTo>
                  <a:lnTo>
                    <a:pt x="3573" y="6632"/>
                  </a:lnTo>
                  <a:lnTo>
                    <a:pt x="5359" y="6632"/>
                  </a:lnTo>
                  <a:cubicBezTo>
                    <a:pt x="5466" y="6608"/>
                    <a:pt x="5537" y="6537"/>
                    <a:pt x="5537" y="6430"/>
                  </a:cubicBezTo>
                  <a:cubicBezTo>
                    <a:pt x="5537" y="6335"/>
                    <a:pt x="5466" y="6251"/>
                    <a:pt x="5359" y="6251"/>
                  </a:cubicBezTo>
                  <a:lnTo>
                    <a:pt x="3501" y="6251"/>
                  </a:lnTo>
                  <a:cubicBezTo>
                    <a:pt x="3454" y="6251"/>
                    <a:pt x="3418" y="6275"/>
                    <a:pt x="3370" y="6311"/>
                  </a:cubicBezTo>
                  <a:lnTo>
                    <a:pt x="2608" y="7085"/>
                  </a:lnTo>
                  <a:cubicBezTo>
                    <a:pt x="2584" y="7120"/>
                    <a:pt x="2549" y="7120"/>
                    <a:pt x="2525" y="7120"/>
                  </a:cubicBezTo>
                  <a:cubicBezTo>
                    <a:pt x="2501" y="7120"/>
                    <a:pt x="2465" y="7109"/>
                    <a:pt x="2442" y="7073"/>
                  </a:cubicBezTo>
                  <a:lnTo>
                    <a:pt x="1846" y="6311"/>
                  </a:lnTo>
                  <a:cubicBezTo>
                    <a:pt x="1822" y="6275"/>
                    <a:pt x="1763" y="6239"/>
                    <a:pt x="1703" y="6239"/>
                  </a:cubicBezTo>
                  <a:lnTo>
                    <a:pt x="1215" y="6239"/>
                  </a:lnTo>
                  <a:cubicBezTo>
                    <a:pt x="751" y="6239"/>
                    <a:pt x="382" y="5870"/>
                    <a:pt x="382" y="5406"/>
                  </a:cubicBezTo>
                  <a:lnTo>
                    <a:pt x="382" y="1215"/>
                  </a:lnTo>
                  <a:cubicBezTo>
                    <a:pt x="382" y="751"/>
                    <a:pt x="751" y="381"/>
                    <a:pt x="1215" y="381"/>
                  </a:cubicBezTo>
                  <a:lnTo>
                    <a:pt x="8430" y="381"/>
                  </a:lnTo>
                  <a:cubicBezTo>
                    <a:pt x="8895" y="381"/>
                    <a:pt x="9264" y="751"/>
                    <a:pt x="9264" y="1215"/>
                  </a:cubicBezTo>
                  <a:lnTo>
                    <a:pt x="9264" y="5418"/>
                  </a:lnTo>
                  <a:cubicBezTo>
                    <a:pt x="9264" y="5882"/>
                    <a:pt x="8895" y="6251"/>
                    <a:pt x="8430" y="6251"/>
                  </a:cubicBezTo>
                  <a:lnTo>
                    <a:pt x="6133" y="6251"/>
                  </a:lnTo>
                  <a:cubicBezTo>
                    <a:pt x="6037" y="6251"/>
                    <a:pt x="5954" y="6335"/>
                    <a:pt x="5954" y="6430"/>
                  </a:cubicBezTo>
                  <a:cubicBezTo>
                    <a:pt x="5954" y="6537"/>
                    <a:pt x="6037" y="6608"/>
                    <a:pt x="6133" y="6608"/>
                  </a:cubicBezTo>
                  <a:lnTo>
                    <a:pt x="8430" y="6608"/>
                  </a:lnTo>
                  <a:cubicBezTo>
                    <a:pt x="9097" y="6608"/>
                    <a:pt x="9633" y="6073"/>
                    <a:pt x="9633" y="5406"/>
                  </a:cubicBezTo>
                  <a:lnTo>
                    <a:pt x="9633" y="1215"/>
                  </a:lnTo>
                  <a:cubicBezTo>
                    <a:pt x="9633" y="536"/>
                    <a:pt x="9097" y="0"/>
                    <a:pt x="8430"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63">
              <a:extLst>
                <a:ext uri="{FF2B5EF4-FFF2-40B4-BE49-F238E27FC236}">
                  <a16:creationId xmlns:a16="http://schemas.microsoft.com/office/drawing/2014/main" id="{83117B83-2C3F-5F53-A2EE-B6D3C93D569F}"/>
                </a:ext>
              </a:extLst>
            </p:cNvPr>
            <p:cNvSpPr/>
            <p:nvPr/>
          </p:nvSpPr>
          <p:spPr>
            <a:xfrm>
              <a:off x="6321278" y="3727951"/>
              <a:ext cx="283055" cy="175297"/>
            </a:xfrm>
            <a:custGeom>
              <a:avLst/>
              <a:gdLst/>
              <a:ahLst/>
              <a:cxnLst/>
              <a:rect l="l" t="t" r="r" b="b"/>
              <a:pathLst>
                <a:path w="8692" h="5383" extrusionOk="0">
                  <a:moveTo>
                    <a:pt x="8477" y="1"/>
                  </a:moveTo>
                  <a:cubicBezTo>
                    <a:pt x="8370" y="1"/>
                    <a:pt x="8299" y="72"/>
                    <a:pt x="8299" y="180"/>
                  </a:cubicBezTo>
                  <a:lnTo>
                    <a:pt x="8299" y="3311"/>
                  </a:lnTo>
                  <a:cubicBezTo>
                    <a:pt x="8299" y="3775"/>
                    <a:pt x="7930" y="4144"/>
                    <a:pt x="7465" y="4144"/>
                  </a:cubicBezTo>
                  <a:lnTo>
                    <a:pt x="6977" y="4144"/>
                  </a:lnTo>
                  <a:cubicBezTo>
                    <a:pt x="6918" y="4144"/>
                    <a:pt x="6870" y="4180"/>
                    <a:pt x="6822" y="4228"/>
                  </a:cubicBezTo>
                  <a:lnTo>
                    <a:pt x="6227" y="4978"/>
                  </a:lnTo>
                  <a:cubicBezTo>
                    <a:pt x="6203" y="5013"/>
                    <a:pt x="6168" y="5025"/>
                    <a:pt x="6156" y="5025"/>
                  </a:cubicBezTo>
                  <a:cubicBezTo>
                    <a:pt x="6144" y="5025"/>
                    <a:pt x="6096" y="5025"/>
                    <a:pt x="6072" y="5002"/>
                  </a:cubicBezTo>
                  <a:lnTo>
                    <a:pt x="5310" y="4228"/>
                  </a:lnTo>
                  <a:cubicBezTo>
                    <a:pt x="5275" y="4192"/>
                    <a:pt x="5239" y="4168"/>
                    <a:pt x="5179" y="4168"/>
                  </a:cubicBezTo>
                  <a:lnTo>
                    <a:pt x="1191" y="4168"/>
                  </a:lnTo>
                  <a:cubicBezTo>
                    <a:pt x="726" y="4168"/>
                    <a:pt x="357" y="3787"/>
                    <a:pt x="357" y="3335"/>
                  </a:cubicBezTo>
                  <a:lnTo>
                    <a:pt x="357" y="3037"/>
                  </a:lnTo>
                  <a:cubicBezTo>
                    <a:pt x="357" y="2930"/>
                    <a:pt x="274" y="2858"/>
                    <a:pt x="179" y="2858"/>
                  </a:cubicBezTo>
                  <a:cubicBezTo>
                    <a:pt x="72" y="2858"/>
                    <a:pt x="0" y="2930"/>
                    <a:pt x="0" y="3037"/>
                  </a:cubicBezTo>
                  <a:lnTo>
                    <a:pt x="0" y="3311"/>
                  </a:lnTo>
                  <a:cubicBezTo>
                    <a:pt x="0" y="3990"/>
                    <a:pt x="524" y="4525"/>
                    <a:pt x="1203" y="4525"/>
                  </a:cubicBezTo>
                  <a:lnTo>
                    <a:pt x="5120" y="4525"/>
                  </a:lnTo>
                  <a:lnTo>
                    <a:pt x="5810" y="5240"/>
                  </a:lnTo>
                  <a:cubicBezTo>
                    <a:pt x="5906" y="5323"/>
                    <a:pt x="6025" y="5383"/>
                    <a:pt x="6156" y="5383"/>
                  </a:cubicBezTo>
                  <a:lnTo>
                    <a:pt x="6191" y="5383"/>
                  </a:lnTo>
                  <a:cubicBezTo>
                    <a:pt x="6322" y="5383"/>
                    <a:pt x="6453" y="5311"/>
                    <a:pt x="6525" y="5204"/>
                  </a:cubicBezTo>
                  <a:lnTo>
                    <a:pt x="7084" y="4513"/>
                  </a:lnTo>
                  <a:lnTo>
                    <a:pt x="7477" y="4513"/>
                  </a:lnTo>
                  <a:cubicBezTo>
                    <a:pt x="8156" y="4513"/>
                    <a:pt x="8692" y="3978"/>
                    <a:pt x="8692" y="3311"/>
                  </a:cubicBezTo>
                  <a:lnTo>
                    <a:pt x="8692" y="168"/>
                  </a:lnTo>
                  <a:cubicBezTo>
                    <a:pt x="8656" y="72"/>
                    <a:pt x="8573" y="1"/>
                    <a:pt x="847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63">
              <a:extLst>
                <a:ext uri="{FF2B5EF4-FFF2-40B4-BE49-F238E27FC236}">
                  <a16:creationId xmlns:a16="http://schemas.microsoft.com/office/drawing/2014/main" id="{5566F105-E623-AAC8-F7D1-DA77F865E1B4}"/>
                </a:ext>
              </a:extLst>
            </p:cNvPr>
            <p:cNvSpPr/>
            <p:nvPr/>
          </p:nvSpPr>
          <p:spPr>
            <a:xfrm>
              <a:off x="6524061" y="3659337"/>
              <a:ext cx="79100" cy="54318"/>
            </a:xfrm>
            <a:custGeom>
              <a:avLst/>
              <a:gdLst/>
              <a:ahLst/>
              <a:cxnLst/>
              <a:rect l="l" t="t" r="r" b="b"/>
              <a:pathLst>
                <a:path w="2429" h="1668" extrusionOk="0">
                  <a:moveTo>
                    <a:pt x="179" y="1"/>
                  </a:moveTo>
                  <a:cubicBezTo>
                    <a:pt x="83" y="1"/>
                    <a:pt x="0" y="84"/>
                    <a:pt x="0" y="179"/>
                  </a:cubicBezTo>
                  <a:cubicBezTo>
                    <a:pt x="0" y="286"/>
                    <a:pt x="83" y="358"/>
                    <a:pt x="179" y="358"/>
                  </a:cubicBezTo>
                  <a:lnTo>
                    <a:pt x="1226" y="358"/>
                  </a:lnTo>
                  <a:cubicBezTo>
                    <a:pt x="1679" y="358"/>
                    <a:pt x="2060" y="739"/>
                    <a:pt x="2060" y="1191"/>
                  </a:cubicBezTo>
                  <a:lnTo>
                    <a:pt x="2060" y="1489"/>
                  </a:lnTo>
                  <a:cubicBezTo>
                    <a:pt x="2060" y="1596"/>
                    <a:pt x="2131" y="1667"/>
                    <a:pt x="2238" y="1667"/>
                  </a:cubicBezTo>
                  <a:cubicBezTo>
                    <a:pt x="2346" y="1667"/>
                    <a:pt x="2417" y="1596"/>
                    <a:pt x="2417" y="1489"/>
                  </a:cubicBezTo>
                  <a:lnTo>
                    <a:pt x="2417" y="1191"/>
                  </a:lnTo>
                  <a:cubicBezTo>
                    <a:pt x="2429" y="536"/>
                    <a:pt x="1893" y="1"/>
                    <a:pt x="1226"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63">
              <a:extLst>
                <a:ext uri="{FF2B5EF4-FFF2-40B4-BE49-F238E27FC236}">
                  <a16:creationId xmlns:a16="http://schemas.microsoft.com/office/drawing/2014/main" id="{8EFC2BFF-08AE-120A-4F9D-43FA17FEBD4D}"/>
                </a:ext>
              </a:extLst>
            </p:cNvPr>
            <p:cNvSpPr/>
            <p:nvPr/>
          </p:nvSpPr>
          <p:spPr>
            <a:xfrm>
              <a:off x="6335607" y="3684151"/>
              <a:ext cx="39599" cy="39957"/>
            </a:xfrm>
            <a:custGeom>
              <a:avLst/>
              <a:gdLst/>
              <a:ahLst/>
              <a:cxnLst/>
              <a:rect l="l" t="t" r="r" b="b"/>
              <a:pathLst>
                <a:path w="1216" h="1227" extrusionOk="0">
                  <a:moveTo>
                    <a:pt x="608" y="358"/>
                  </a:moveTo>
                  <a:cubicBezTo>
                    <a:pt x="751" y="358"/>
                    <a:pt x="870" y="477"/>
                    <a:pt x="870" y="608"/>
                  </a:cubicBezTo>
                  <a:cubicBezTo>
                    <a:pt x="870" y="751"/>
                    <a:pt x="751" y="870"/>
                    <a:pt x="608" y="870"/>
                  </a:cubicBezTo>
                  <a:cubicBezTo>
                    <a:pt x="477" y="870"/>
                    <a:pt x="358" y="751"/>
                    <a:pt x="358" y="608"/>
                  </a:cubicBezTo>
                  <a:cubicBezTo>
                    <a:pt x="358" y="477"/>
                    <a:pt x="477" y="358"/>
                    <a:pt x="608" y="358"/>
                  </a:cubicBezTo>
                  <a:close/>
                  <a:moveTo>
                    <a:pt x="608" y="1"/>
                  </a:moveTo>
                  <a:cubicBezTo>
                    <a:pt x="286" y="1"/>
                    <a:pt x="1" y="274"/>
                    <a:pt x="1" y="608"/>
                  </a:cubicBezTo>
                  <a:cubicBezTo>
                    <a:pt x="1" y="953"/>
                    <a:pt x="286" y="1227"/>
                    <a:pt x="608" y="1227"/>
                  </a:cubicBezTo>
                  <a:cubicBezTo>
                    <a:pt x="941" y="1227"/>
                    <a:pt x="1215" y="941"/>
                    <a:pt x="1215" y="608"/>
                  </a:cubicBezTo>
                  <a:cubicBezTo>
                    <a:pt x="1215" y="286"/>
                    <a:pt x="941" y="1"/>
                    <a:pt x="608"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63">
              <a:extLst>
                <a:ext uri="{FF2B5EF4-FFF2-40B4-BE49-F238E27FC236}">
                  <a16:creationId xmlns:a16="http://schemas.microsoft.com/office/drawing/2014/main" id="{812CC928-45C6-05B9-CD2F-EE573144FDB4}"/>
                </a:ext>
              </a:extLst>
            </p:cNvPr>
            <p:cNvSpPr/>
            <p:nvPr/>
          </p:nvSpPr>
          <p:spPr>
            <a:xfrm>
              <a:off x="6249538" y="3684151"/>
              <a:ext cx="39566" cy="39957"/>
            </a:xfrm>
            <a:custGeom>
              <a:avLst/>
              <a:gdLst/>
              <a:ahLst/>
              <a:cxnLst/>
              <a:rect l="l" t="t" r="r" b="b"/>
              <a:pathLst>
                <a:path w="1215" h="1227" extrusionOk="0">
                  <a:moveTo>
                    <a:pt x="608" y="358"/>
                  </a:moveTo>
                  <a:cubicBezTo>
                    <a:pt x="739" y="358"/>
                    <a:pt x="858" y="477"/>
                    <a:pt x="858" y="608"/>
                  </a:cubicBezTo>
                  <a:cubicBezTo>
                    <a:pt x="858" y="751"/>
                    <a:pt x="739" y="870"/>
                    <a:pt x="608" y="870"/>
                  </a:cubicBezTo>
                  <a:cubicBezTo>
                    <a:pt x="465" y="870"/>
                    <a:pt x="346" y="751"/>
                    <a:pt x="346" y="608"/>
                  </a:cubicBezTo>
                  <a:cubicBezTo>
                    <a:pt x="346" y="477"/>
                    <a:pt x="465" y="358"/>
                    <a:pt x="608" y="358"/>
                  </a:cubicBezTo>
                  <a:close/>
                  <a:moveTo>
                    <a:pt x="608" y="1"/>
                  </a:moveTo>
                  <a:cubicBezTo>
                    <a:pt x="262" y="1"/>
                    <a:pt x="0" y="274"/>
                    <a:pt x="0" y="608"/>
                  </a:cubicBezTo>
                  <a:cubicBezTo>
                    <a:pt x="0" y="953"/>
                    <a:pt x="274" y="1227"/>
                    <a:pt x="608" y="1227"/>
                  </a:cubicBezTo>
                  <a:cubicBezTo>
                    <a:pt x="929" y="1227"/>
                    <a:pt x="1215" y="941"/>
                    <a:pt x="1215" y="608"/>
                  </a:cubicBezTo>
                  <a:cubicBezTo>
                    <a:pt x="1215" y="286"/>
                    <a:pt x="929" y="1"/>
                    <a:pt x="608"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63">
              <a:extLst>
                <a:ext uri="{FF2B5EF4-FFF2-40B4-BE49-F238E27FC236}">
                  <a16:creationId xmlns:a16="http://schemas.microsoft.com/office/drawing/2014/main" id="{8551AB21-C0EE-1744-C365-11E054E80380}"/>
                </a:ext>
              </a:extLst>
            </p:cNvPr>
            <p:cNvSpPr/>
            <p:nvPr/>
          </p:nvSpPr>
          <p:spPr>
            <a:xfrm>
              <a:off x="6422067" y="3684151"/>
              <a:ext cx="39599" cy="39957"/>
            </a:xfrm>
            <a:custGeom>
              <a:avLst/>
              <a:gdLst/>
              <a:ahLst/>
              <a:cxnLst/>
              <a:rect l="l" t="t" r="r" b="b"/>
              <a:pathLst>
                <a:path w="1216" h="1227" extrusionOk="0">
                  <a:moveTo>
                    <a:pt x="608" y="358"/>
                  </a:moveTo>
                  <a:cubicBezTo>
                    <a:pt x="739" y="358"/>
                    <a:pt x="858" y="477"/>
                    <a:pt x="858" y="608"/>
                  </a:cubicBezTo>
                  <a:cubicBezTo>
                    <a:pt x="858" y="751"/>
                    <a:pt x="739" y="870"/>
                    <a:pt x="608" y="870"/>
                  </a:cubicBezTo>
                  <a:cubicBezTo>
                    <a:pt x="477" y="870"/>
                    <a:pt x="358" y="763"/>
                    <a:pt x="358" y="608"/>
                  </a:cubicBezTo>
                  <a:cubicBezTo>
                    <a:pt x="358" y="477"/>
                    <a:pt x="477" y="358"/>
                    <a:pt x="608" y="358"/>
                  </a:cubicBezTo>
                  <a:close/>
                  <a:moveTo>
                    <a:pt x="608" y="1"/>
                  </a:moveTo>
                  <a:cubicBezTo>
                    <a:pt x="275" y="1"/>
                    <a:pt x="1" y="286"/>
                    <a:pt x="1" y="608"/>
                  </a:cubicBezTo>
                  <a:cubicBezTo>
                    <a:pt x="1" y="941"/>
                    <a:pt x="275" y="1227"/>
                    <a:pt x="608" y="1227"/>
                  </a:cubicBezTo>
                  <a:cubicBezTo>
                    <a:pt x="929" y="1227"/>
                    <a:pt x="1215" y="953"/>
                    <a:pt x="1215" y="608"/>
                  </a:cubicBezTo>
                  <a:cubicBezTo>
                    <a:pt x="1215" y="274"/>
                    <a:pt x="929" y="1"/>
                    <a:pt x="608"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0" name="Google Shape;2700;p63">
            <a:extLst>
              <a:ext uri="{FF2B5EF4-FFF2-40B4-BE49-F238E27FC236}">
                <a16:creationId xmlns:a16="http://schemas.microsoft.com/office/drawing/2014/main" id="{1D874E0C-43CE-C33B-62B6-82CFB759FB67}"/>
              </a:ext>
            </a:extLst>
          </p:cNvPr>
          <p:cNvGrpSpPr/>
          <p:nvPr/>
        </p:nvGrpSpPr>
        <p:grpSpPr>
          <a:xfrm>
            <a:off x="230450" y="2505776"/>
            <a:ext cx="546011" cy="548643"/>
            <a:chOff x="4650563" y="2280600"/>
            <a:chExt cx="404034" cy="404425"/>
          </a:xfrm>
        </p:grpSpPr>
        <p:sp>
          <p:nvSpPr>
            <p:cNvPr id="2701" name="Google Shape;2701;p63">
              <a:extLst>
                <a:ext uri="{FF2B5EF4-FFF2-40B4-BE49-F238E27FC236}">
                  <a16:creationId xmlns:a16="http://schemas.microsoft.com/office/drawing/2014/main" id="{91DBA904-A00B-3C2C-3DA8-88A36DDB7922}"/>
                </a:ext>
              </a:extLst>
            </p:cNvPr>
            <p:cNvSpPr/>
            <p:nvPr/>
          </p:nvSpPr>
          <p:spPr>
            <a:xfrm>
              <a:off x="4871940" y="2557435"/>
              <a:ext cx="55100" cy="120979"/>
            </a:xfrm>
            <a:custGeom>
              <a:avLst/>
              <a:gdLst/>
              <a:ahLst/>
              <a:cxnLst/>
              <a:rect l="l" t="t" r="r" b="b"/>
              <a:pathLst>
                <a:path w="1692" h="3715" extrusionOk="0">
                  <a:moveTo>
                    <a:pt x="1" y="0"/>
                  </a:moveTo>
                  <a:lnTo>
                    <a:pt x="1" y="1381"/>
                  </a:lnTo>
                  <a:lnTo>
                    <a:pt x="1" y="3465"/>
                  </a:lnTo>
                  <a:cubicBezTo>
                    <a:pt x="1" y="3620"/>
                    <a:pt x="120" y="3715"/>
                    <a:pt x="251" y="3715"/>
                  </a:cubicBezTo>
                  <a:lnTo>
                    <a:pt x="655" y="3715"/>
                  </a:lnTo>
                  <a:cubicBezTo>
                    <a:pt x="763" y="3715"/>
                    <a:pt x="870" y="3643"/>
                    <a:pt x="894" y="3524"/>
                  </a:cubicBezTo>
                  <a:lnTo>
                    <a:pt x="1322" y="1738"/>
                  </a:lnTo>
                  <a:lnTo>
                    <a:pt x="1691" y="0"/>
                  </a:lnTo>
                  <a:close/>
                </a:path>
              </a:pathLst>
            </a:custGeom>
            <a:solidFill>
              <a:srgbClr val="E2A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63">
              <a:extLst>
                <a:ext uri="{FF2B5EF4-FFF2-40B4-BE49-F238E27FC236}">
                  <a16:creationId xmlns:a16="http://schemas.microsoft.com/office/drawing/2014/main" id="{EB0F9A4E-7F5C-C4E4-DB19-7DD2F40D6E08}"/>
                </a:ext>
              </a:extLst>
            </p:cNvPr>
            <p:cNvSpPr/>
            <p:nvPr/>
          </p:nvSpPr>
          <p:spPr>
            <a:xfrm>
              <a:off x="4656360" y="2286396"/>
              <a:ext cx="336983" cy="62460"/>
            </a:xfrm>
            <a:custGeom>
              <a:avLst/>
              <a:gdLst/>
              <a:ahLst/>
              <a:cxnLst/>
              <a:rect l="l" t="t" r="r" b="b"/>
              <a:pathLst>
                <a:path w="10348" h="1918" extrusionOk="0">
                  <a:moveTo>
                    <a:pt x="465" y="1"/>
                  </a:moveTo>
                  <a:cubicBezTo>
                    <a:pt x="203" y="1"/>
                    <a:pt x="1" y="215"/>
                    <a:pt x="1" y="465"/>
                  </a:cubicBezTo>
                  <a:lnTo>
                    <a:pt x="1" y="905"/>
                  </a:lnTo>
                  <a:lnTo>
                    <a:pt x="441" y="1918"/>
                  </a:lnTo>
                  <a:lnTo>
                    <a:pt x="9645" y="1918"/>
                  </a:lnTo>
                  <a:lnTo>
                    <a:pt x="10347" y="905"/>
                  </a:lnTo>
                  <a:lnTo>
                    <a:pt x="10347" y="465"/>
                  </a:lnTo>
                  <a:cubicBezTo>
                    <a:pt x="10347" y="215"/>
                    <a:pt x="10133" y="1"/>
                    <a:pt x="9883" y="1"/>
                  </a:cubicBezTo>
                  <a:close/>
                </a:path>
              </a:pathLst>
            </a:custGeom>
            <a:solidFill>
              <a:srgbClr val="E2A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63">
              <a:extLst>
                <a:ext uri="{FF2B5EF4-FFF2-40B4-BE49-F238E27FC236}">
                  <a16:creationId xmlns:a16="http://schemas.microsoft.com/office/drawing/2014/main" id="{C68A8686-2ADD-5D0E-5717-934178610E61}"/>
                </a:ext>
              </a:extLst>
            </p:cNvPr>
            <p:cNvSpPr/>
            <p:nvPr/>
          </p:nvSpPr>
          <p:spPr>
            <a:xfrm>
              <a:off x="4656360" y="2286396"/>
              <a:ext cx="77570" cy="62460"/>
            </a:xfrm>
            <a:custGeom>
              <a:avLst/>
              <a:gdLst/>
              <a:ahLst/>
              <a:cxnLst/>
              <a:rect l="l" t="t" r="r" b="b"/>
              <a:pathLst>
                <a:path w="2382" h="1918" extrusionOk="0">
                  <a:moveTo>
                    <a:pt x="465" y="1"/>
                  </a:moveTo>
                  <a:cubicBezTo>
                    <a:pt x="203" y="1"/>
                    <a:pt x="1" y="215"/>
                    <a:pt x="1" y="465"/>
                  </a:cubicBezTo>
                  <a:lnTo>
                    <a:pt x="1" y="905"/>
                  </a:lnTo>
                  <a:lnTo>
                    <a:pt x="441" y="1918"/>
                  </a:lnTo>
                  <a:lnTo>
                    <a:pt x="1965" y="1918"/>
                  </a:lnTo>
                  <a:lnTo>
                    <a:pt x="1918" y="465"/>
                  </a:lnTo>
                  <a:cubicBezTo>
                    <a:pt x="1918" y="215"/>
                    <a:pt x="2132" y="1"/>
                    <a:pt x="2382" y="1"/>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63">
              <a:extLst>
                <a:ext uri="{FF2B5EF4-FFF2-40B4-BE49-F238E27FC236}">
                  <a16:creationId xmlns:a16="http://schemas.microsoft.com/office/drawing/2014/main" id="{5FEA5773-9048-FE31-CFD6-A0220C0A5249}"/>
                </a:ext>
              </a:extLst>
            </p:cNvPr>
            <p:cNvSpPr/>
            <p:nvPr/>
          </p:nvSpPr>
          <p:spPr>
            <a:xfrm>
              <a:off x="4656360" y="2315867"/>
              <a:ext cx="336983" cy="262506"/>
            </a:xfrm>
            <a:custGeom>
              <a:avLst/>
              <a:gdLst/>
              <a:ahLst/>
              <a:cxnLst/>
              <a:rect l="l" t="t" r="r" b="b"/>
              <a:pathLst>
                <a:path w="10348" h="8061" extrusionOk="0">
                  <a:moveTo>
                    <a:pt x="1" y="0"/>
                  </a:moveTo>
                  <a:lnTo>
                    <a:pt x="1" y="7597"/>
                  </a:lnTo>
                  <a:cubicBezTo>
                    <a:pt x="1" y="7847"/>
                    <a:pt x="203" y="8061"/>
                    <a:pt x="465" y="8061"/>
                  </a:cubicBezTo>
                  <a:lnTo>
                    <a:pt x="9930" y="8061"/>
                  </a:lnTo>
                  <a:cubicBezTo>
                    <a:pt x="10145" y="8061"/>
                    <a:pt x="10347" y="7882"/>
                    <a:pt x="10347" y="7644"/>
                  </a:cubicBezTo>
                  <a:lnTo>
                    <a:pt x="10347" y="0"/>
                  </a:lnTo>
                  <a:close/>
                </a:path>
              </a:pathLst>
            </a:custGeom>
            <a:solidFill>
              <a:srgbClr val="68A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a:extLst>
                <a:ext uri="{FF2B5EF4-FFF2-40B4-BE49-F238E27FC236}">
                  <a16:creationId xmlns:a16="http://schemas.microsoft.com/office/drawing/2014/main" id="{D53D462B-0227-BF1D-DF6C-7E1596EC1A8A}"/>
                </a:ext>
              </a:extLst>
            </p:cNvPr>
            <p:cNvSpPr/>
            <p:nvPr/>
          </p:nvSpPr>
          <p:spPr>
            <a:xfrm>
              <a:off x="4656360" y="2315867"/>
              <a:ext cx="77961" cy="262506"/>
            </a:xfrm>
            <a:custGeom>
              <a:avLst/>
              <a:gdLst/>
              <a:ahLst/>
              <a:cxnLst/>
              <a:rect l="l" t="t" r="r" b="b"/>
              <a:pathLst>
                <a:path w="2394" h="8061" extrusionOk="0">
                  <a:moveTo>
                    <a:pt x="1" y="0"/>
                  </a:moveTo>
                  <a:lnTo>
                    <a:pt x="1" y="7597"/>
                  </a:lnTo>
                  <a:cubicBezTo>
                    <a:pt x="1" y="7847"/>
                    <a:pt x="203" y="8061"/>
                    <a:pt x="465" y="8061"/>
                  </a:cubicBezTo>
                  <a:lnTo>
                    <a:pt x="2394" y="8061"/>
                  </a:lnTo>
                  <a:cubicBezTo>
                    <a:pt x="2144" y="8061"/>
                    <a:pt x="1929" y="7847"/>
                    <a:pt x="1929" y="7597"/>
                  </a:cubicBezTo>
                  <a:lnTo>
                    <a:pt x="1929" y="0"/>
                  </a:ln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a:extLst>
                <a:ext uri="{FF2B5EF4-FFF2-40B4-BE49-F238E27FC236}">
                  <a16:creationId xmlns:a16="http://schemas.microsoft.com/office/drawing/2014/main" id="{284CB80D-BE00-5F43-C27E-1DC05AF01910}"/>
                </a:ext>
              </a:extLst>
            </p:cNvPr>
            <p:cNvSpPr/>
            <p:nvPr/>
          </p:nvSpPr>
          <p:spPr>
            <a:xfrm>
              <a:off x="4685050" y="2353871"/>
              <a:ext cx="168687" cy="41520"/>
            </a:xfrm>
            <a:custGeom>
              <a:avLst/>
              <a:gdLst/>
              <a:ahLst/>
              <a:cxnLst/>
              <a:rect l="l" t="t" r="r" b="b"/>
              <a:pathLst>
                <a:path w="5180" h="1275" extrusionOk="0">
                  <a:moveTo>
                    <a:pt x="298" y="0"/>
                  </a:moveTo>
                  <a:cubicBezTo>
                    <a:pt x="132" y="0"/>
                    <a:pt x="1" y="131"/>
                    <a:pt x="1" y="298"/>
                  </a:cubicBezTo>
                  <a:lnTo>
                    <a:pt x="1" y="977"/>
                  </a:lnTo>
                  <a:cubicBezTo>
                    <a:pt x="1" y="1143"/>
                    <a:pt x="132" y="1274"/>
                    <a:pt x="298" y="1274"/>
                  </a:cubicBezTo>
                  <a:lnTo>
                    <a:pt x="4882" y="1274"/>
                  </a:lnTo>
                  <a:cubicBezTo>
                    <a:pt x="5037" y="1274"/>
                    <a:pt x="5180" y="1143"/>
                    <a:pt x="5180" y="977"/>
                  </a:cubicBezTo>
                  <a:lnTo>
                    <a:pt x="5180" y="298"/>
                  </a:lnTo>
                  <a:cubicBezTo>
                    <a:pt x="5180" y="131"/>
                    <a:pt x="5037" y="0"/>
                    <a:pt x="4882" y="0"/>
                  </a:cubicBez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a:extLst>
                <a:ext uri="{FF2B5EF4-FFF2-40B4-BE49-F238E27FC236}">
                  <a16:creationId xmlns:a16="http://schemas.microsoft.com/office/drawing/2014/main" id="{C92E6492-D805-2F5F-1873-D17A305F8278}"/>
                </a:ext>
              </a:extLst>
            </p:cNvPr>
            <p:cNvSpPr/>
            <p:nvPr/>
          </p:nvSpPr>
          <p:spPr>
            <a:xfrm>
              <a:off x="4684268" y="2353871"/>
              <a:ext cx="34942" cy="41520"/>
            </a:xfrm>
            <a:custGeom>
              <a:avLst/>
              <a:gdLst/>
              <a:ahLst/>
              <a:cxnLst/>
              <a:rect l="l" t="t" r="r" b="b"/>
              <a:pathLst>
                <a:path w="1073" h="1275" extrusionOk="0">
                  <a:moveTo>
                    <a:pt x="299" y="0"/>
                  </a:moveTo>
                  <a:cubicBezTo>
                    <a:pt x="144" y="0"/>
                    <a:pt x="1" y="131"/>
                    <a:pt x="1" y="298"/>
                  </a:cubicBezTo>
                  <a:lnTo>
                    <a:pt x="1" y="977"/>
                  </a:lnTo>
                  <a:cubicBezTo>
                    <a:pt x="1" y="1143"/>
                    <a:pt x="144" y="1274"/>
                    <a:pt x="299" y="1274"/>
                  </a:cubicBezTo>
                  <a:lnTo>
                    <a:pt x="1072" y="1274"/>
                  </a:lnTo>
                  <a:lnTo>
                    <a:pt x="1072" y="0"/>
                  </a:lnTo>
                  <a:close/>
                </a:path>
              </a:pathLst>
            </a:custGeom>
            <a:solidFill>
              <a:srgbClr val="E2D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a:extLst>
                <a:ext uri="{FF2B5EF4-FFF2-40B4-BE49-F238E27FC236}">
                  <a16:creationId xmlns:a16="http://schemas.microsoft.com/office/drawing/2014/main" id="{3F475B3F-5308-542D-2DA6-421E5FB3859D}"/>
                </a:ext>
              </a:extLst>
            </p:cNvPr>
            <p:cNvSpPr/>
            <p:nvPr/>
          </p:nvSpPr>
          <p:spPr>
            <a:xfrm>
              <a:off x="4872331" y="2557435"/>
              <a:ext cx="55491" cy="120979"/>
            </a:xfrm>
            <a:custGeom>
              <a:avLst/>
              <a:gdLst/>
              <a:ahLst/>
              <a:cxnLst/>
              <a:rect l="l" t="t" r="r" b="b"/>
              <a:pathLst>
                <a:path w="1704" h="3715" extrusionOk="0">
                  <a:moveTo>
                    <a:pt x="0" y="0"/>
                  </a:moveTo>
                  <a:lnTo>
                    <a:pt x="0" y="1381"/>
                  </a:lnTo>
                  <a:lnTo>
                    <a:pt x="0" y="3465"/>
                  </a:lnTo>
                  <a:cubicBezTo>
                    <a:pt x="0" y="3596"/>
                    <a:pt x="108" y="3715"/>
                    <a:pt x="262" y="3715"/>
                  </a:cubicBezTo>
                  <a:lnTo>
                    <a:pt x="560" y="3715"/>
                  </a:lnTo>
                  <a:cubicBezTo>
                    <a:pt x="536" y="3691"/>
                    <a:pt x="536" y="3655"/>
                    <a:pt x="536" y="3643"/>
                  </a:cubicBezTo>
                  <a:lnTo>
                    <a:pt x="536" y="2584"/>
                  </a:lnTo>
                  <a:cubicBezTo>
                    <a:pt x="536" y="2341"/>
                    <a:pt x="751" y="2145"/>
                    <a:pt x="999" y="2145"/>
                  </a:cubicBezTo>
                  <a:cubicBezTo>
                    <a:pt x="1031" y="2145"/>
                    <a:pt x="1063" y="2148"/>
                    <a:pt x="1096" y="2155"/>
                  </a:cubicBezTo>
                  <a:lnTo>
                    <a:pt x="1215" y="2191"/>
                  </a:lnTo>
                  <a:lnTo>
                    <a:pt x="1310" y="1738"/>
                  </a:lnTo>
                  <a:lnTo>
                    <a:pt x="1703" y="0"/>
                  </a:lnTo>
                  <a:close/>
                </a:path>
              </a:pathLst>
            </a:custGeom>
            <a:solidFill>
              <a:srgbClr val="C44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a:extLst>
                <a:ext uri="{FF2B5EF4-FFF2-40B4-BE49-F238E27FC236}">
                  <a16:creationId xmlns:a16="http://schemas.microsoft.com/office/drawing/2014/main" id="{79B6D7F3-2214-5572-9695-B2F7ED7E70D2}"/>
                </a:ext>
              </a:extLst>
            </p:cNvPr>
            <p:cNvSpPr/>
            <p:nvPr/>
          </p:nvSpPr>
          <p:spPr>
            <a:xfrm>
              <a:off x="4811858" y="2477943"/>
              <a:ext cx="181485" cy="100821"/>
            </a:xfrm>
            <a:custGeom>
              <a:avLst/>
              <a:gdLst/>
              <a:ahLst/>
              <a:cxnLst/>
              <a:rect l="l" t="t" r="r" b="b"/>
              <a:pathLst>
                <a:path w="5573" h="3096" extrusionOk="0">
                  <a:moveTo>
                    <a:pt x="5572" y="0"/>
                  </a:moveTo>
                  <a:lnTo>
                    <a:pt x="1679" y="965"/>
                  </a:lnTo>
                  <a:cubicBezTo>
                    <a:pt x="1653" y="969"/>
                    <a:pt x="1625" y="972"/>
                    <a:pt x="1596" y="972"/>
                  </a:cubicBezTo>
                  <a:cubicBezTo>
                    <a:pt x="1546" y="972"/>
                    <a:pt x="1494" y="964"/>
                    <a:pt x="1441" y="941"/>
                  </a:cubicBezTo>
                  <a:cubicBezTo>
                    <a:pt x="1334" y="881"/>
                    <a:pt x="1238" y="846"/>
                    <a:pt x="1119" y="846"/>
                  </a:cubicBezTo>
                  <a:lnTo>
                    <a:pt x="703" y="846"/>
                  </a:lnTo>
                  <a:cubicBezTo>
                    <a:pt x="310" y="846"/>
                    <a:pt x="0" y="1155"/>
                    <a:pt x="0" y="1548"/>
                  </a:cubicBezTo>
                  <a:lnTo>
                    <a:pt x="0" y="3096"/>
                  </a:lnTo>
                  <a:lnTo>
                    <a:pt x="5155" y="3096"/>
                  </a:lnTo>
                  <a:lnTo>
                    <a:pt x="5155" y="3084"/>
                  </a:lnTo>
                  <a:cubicBezTo>
                    <a:pt x="5394" y="3084"/>
                    <a:pt x="5572" y="2882"/>
                    <a:pt x="5572" y="2667"/>
                  </a:cubicBezTo>
                  <a:lnTo>
                    <a:pt x="5572" y="0"/>
                  </a:ln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a:extLst>
                <a:ext uri="{FF2B5EF4-FFF2-40B4-BE49-F238E27FC236}">
                  <a16:creationId xmlns:a16="http://schemas.microsoft.com/office/drawing/2014/main" id="{B51E83F4-B9D2-9936-36EB-32B6C1932D57}"/>
                </a:ext>
              </a:extLst>
            </p:cNvPr>
            <p:cNvSpPr/>
            <p:nvPr/>
          </p:nvSpPr>
          <p:spPr>
            <a:xfrm>
              <a:off x="4839375" y="2482209"/>
              <a:ext cx="197376" cy="160936"/>
            </a:xfrm>
            <a:custGeom>
              <a:avLst/>
              <a:gdLst/>
              <a:ahLst/>
              <a:cxnLst/>
              <a:rect l="l" t="t" r="r" b="b"/>
              <a:pathLst>
                <a:path w="6061" h="4942" extrusionOk="0">
                  <a:moveTo>
                    <a:pt x="6061" y="0"/>
                  </a:moveTo>
                  <a:lnTo>
                    <a:pt x="5584" y="131"/>
                  </a:lnTo>
                  <a:lnTo>
                    <a:pt x="512" y="1405"/>
                  </a:lnTo>
                  <a:lnTo>
                    <a:pt x="0" y="1500"/>
                  </a:lnTo>
                  <a:lnTo>
                    <a:pt x="0" y="3465"/>
                  </a:lnTo>
                  <a:lnTo>
                    <a:pt x="512" y="3560"/>
                  </a:lnTo>
                  <a:lnTo>
                    <a:pt x="5584" y="4822"/>
                  </a:lnTo>
                  <a:lnTo>
                    <a:pt x="6061" y="4941"/>
                  </a:lnTo>
                  <a:lnTo>
                    <a:pt x="6061" y="0"/>
                  </a:lnTo>
                  <a:close/>
                </a:path>
              </a:pathLst>
            </a:custGeom>
            <a:solidFill>
              <a:srgbClr val="E2D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a:extLst>
                <a:ext uri="{FF2B5EF4-FFF2-40B4-BE49-F238E27FC236}">
                  <a16:creationId xmlns:a16="http://schemas.microsoft.com/office/drawing/2014/main" id="{5BC0409A-5710-FCAB-A64F-995BB44093D3}"/>
                </a:ext>
              </a:extLst>
            </p:cNvPr>
            <p:cNvSpPr/>
            <p:nvPr/>
          </p:nvSpPr>
          <p:spPr>
            <a:xfrm>
              <a:off x="4839375" y="2524088"/>
              <a:ext cx="197376" cy="120230"/>
            </a:xfrm>
            <a:custGeom>
              <a:avLst/>
              <a:gdLst/>
              <a:ahLst/>
              <a:cxnLst/>
              <a:rect l="l" t="t" r="r" b="b"/>
              <a:pathLst>
                <a:path w="6061" h="3692" extrusionOk="0">
                  <a:moveTo>
                    <a:pt x="989" y="0"/>
                  </a:moveTo>
                  <a:lnTo>
                    <a:pt x="512" y="119"/>
                  </a:lnTo>
                  <a:lnTo>
                    <a:pt x="0" y="214"/>
                  </a:lnTo>
                  <a:lnTo>
                    <a:pt x="0" y="2203"/>
                  </a:lnTo>
                  <a:lnTo>
                    <a:pt x="512" y="2286"/>
                  </a:lnTo>
                  <a:lnTo>
                    <a:pt x="989" y="2405"/>
                  </a:lnTo>
                  <a:lnTo>
                    <a:pt x="5584" y="3548"/>
                  </a:lnTo>
                  <a:lnTo>
                    <a:pt x="6061" y="3691"/>
                  </a:lnTo>
                  <a:lnTo>
                    <a:pt x="6061" y="2798"/>
                  </a:lnTo>
                  <a:lnTo>
                    <a:pt x="5942" y="2750"/>
                  </a:lnTo>
                  <a:lnTo>
                    <a:pt x="2084" y="1798"/>
                  </a:lnTo>
                  <a:cubicBezTo>
                    <a:pt x="1453" y="1631"/>
                    <a:pt x="989" y="1072"/>
                    <a:pt x="989" y="393"/>
                  </a:cubicBezTo>
                  <a:lnTo>
                    <a:pt x="989" y="0"/>
                  </a:lnTo>
                  <a:close/>
                </a:path>
              </a:pathLst>
            </a:custGeom>
            <a:solidFill>
              <a:srgbClr val="E2A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a:extLst>
                <a:ext uri="{FF2B5EF4-FFF2-40B4-BE49-F238E27FC236}">
                  <a16:creationId xmlns:a16="http://schemas.microsoft.com/office/drawing/2014/main" id="{E05571D1-1E4E-61E1-E7CF-29D32D3D6BD5}"/>
                </a:ext>
              </a:extLst>
            </p:cNvPr>
            <p:cNvSpPr/>
            <p:nvPr/>
          </p:nvSpPr>
          <p:spPr>
            <a:xfrm>
              <a:off x="4828531" y="2520962"/>
              <a:ext cx="27159" cy="84571"/>
            </a:xfrm>
            <a:custGeom>
              <a:avLst/>
              <a:gdLst/>
              <a:ahLst/>
              <a:cxnLst/>
              <a:rect l="l" t="t" r="r" b="b"/>
              <a:pathLst>
                <a:path w="834" h="2597" extrusionOk="0">
                  <a:moveTo>
                    <a:pt x="202" y="1"/>
                  </a:moveTo>
                  <a:cubicBezTo>
                    <a:pt x="83" y="1"/>
                    <a:pt x="0" y="96"/>
                    <a:pt x="0" y="215"/>
                  </a:cubicBezTo>
                  <a:lnTo>
                    <a:pt x="0" y="2382"/>
                  </a:lnTo>
                  <a:cubicBezTo>
                    <a:pt x="0" y="2501"/>
                    <a:pt x="83" y="2596"/>
                    <a:pt x="202" y="2596"/>
                  </a:cubicBezTo>
                  <a:lnTo>
                    <a:pt x="619" y="2596"/>
                  </a:lnTo>
                  <a:cubicBezTo>
                    <a:pt x="738" y="2596"/>
                    <a:pt x="833" y="2501"/>
                    <a:pt x="833" y="2370"/>
                  </a:cubicBezTo>
                  <a:lnTo>
                    <a:pt x="833" y="215"/>
                  </a:lnTo>
                  <a:cubicBezTo>
                    <a:pt x="833" y="96"/>
                    <a:pt x="738" y="1"/>
                    <a:pt x="619" y="1"/>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a:extLst>
                <a:ext uri="{FF2B5EF4-FFF2-40B4-BE49-F238E27FC236}">
                  <a16:creationId xmlns:a16="http://schemas.microsoft.com/office/drawing/2014/main" id="{20CAEFE1-C483-0B01-C943-09F0014E51B7}"/>
                </a:ext>
              </a:extLst>
            </p:cNvPr>
            <p:cNvSpPr/>
            <p:nvPr/>
          </p:nvSpPr>
          <p:spPr>
            <a:xfrm>
              <a:off x="4828531" y="2577202"/>
              <a:ext cx="27159" cy="28332"/>
            </a:xfrm>
            <a:custGeom>
              <a:avLst/>
              <a:gdLst/>
              <a:ahLst/>
              <a:cxnLst/>
              <a:rect l="l" t="t" r="r" b="b"/>
              <a:pathLst>
                <a:path w="834" h="870" extrusionOk="0">
                  <a:moveTo>
                    <a:pt x="0" y="0"/>
                  </a:moveTo>
                  <a:lnTo>
                    <a:pt x="0" y="655"/>
                  </a:lnTo>
                  <a:cubicBezTo>
                    <a:pt x="0" y="774"/>
                    <a:pt x="83" y="869"/>
                    <a:pt x="202" y="869"/>
                  </a:cubicBezTo>
                  <a:lnTo>
                    <a:pt x="619" y="869"/>
                  </a:lnTo>
                  <a:cubicBezTo>
                    <a:pt x="738" y="869"/>
                    <a:pt x="833" y="774"/>
                    <a:pt x="833" y="655"/>
                  </a:cubicBezTo>
                  <a:lnTo>
                    <a:pt x="833" y="0"/>
                  </a:lnTo>
                  <a:cubicBezTo>
                    <a:pt x="833" y="107"/>
                    <a:pt x="738" y="215"/>
                    <a:pt x="619" y="215"/>
                  </a:cubicBezTo>
                  <a:lnTo>
                    <a:pt x="202" y="215"/>
                  </a:lnTo>
                  <a:cubicBezTo>
                    <a:pt x="83" y="215"/>
                    <a:pt x="0" y="119"/>
                    <a:pt x="0" y="0"/>
                  </a:cubicBezTo>
                  <a:close/>
                </a:path>
              </a:pathLst>
            </a:custGeom>
            <a:solidFill>
              <a:srgbClr val="C44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a:extLst>
                <a:ext uri="{FF2B5EF4-FFF2-40B4-BE49-F238E27FC236}">
                  <a16:creationId xmlns:a16="http://schemas.microsoft.com/office/drawing/2014/main" id="{1AEEF766-2280-61DF-BA31-8CC0AEED3783}"/>
                </a:ext>
              </a:extLst>
            </p:cNvPr>
            <p:cNvSpPr/>
            <p:nvPr/>
          </p:nvSpPr>
          <p:spPr>
            <a:xfrm>
              <a:off x="5021218" y="2475990"/>
              <a:ext cx="27159" cy="174125"/>
            </a:xfrm>
            <a:custGeom>
              <a:avLst/>
              <a:gdLst/>
              <a:ahLst/>
              <a:cxnLst/>
              <a:rect l="l" t="t" r="r" b="b"/>
              <a:pathLst>
                <a:path w="834" h="5347" extrusionOk="0">
                  <a:moveTo>
                    <a:pt x="334" y="1"/>
                  </a:moveTo>
                  <a:cubicBezTo>
                    <a:pt x="155" y="1"/>
                    <a:pt x="0" y="144"/>
                    <a:pt x="0" y="322"/>
                  </a:cubicBezTo>
                  <a:lnTo>
                    <a:pt x="0" y="5013"/>
                  </a:lnTo>
                  <a:cubicBezTo>
                    <a:pt x="0" y="5192"/>
                    <a:pt x="155" y="5347"/>
                    <a:pt x="334" y="5347"/>
                  </a:cubicBezTo>
                  <a:lnTo>
                    <a:pt x="512" y="5347"/>
                  </a:lnTo>
                  <a:cubicBezTo>
                    <a:pt x="691" y="5347"/>
                    <a:pt x="834" y="5204"/>
                    <a:pt x="834" y="5013"/>
                  </a:cubicBezTo>
                  <a:lnTo>
                    <a:pt x="834" y="322"/>
                  </a:lnTo>
                  <a:cubicBezTo>
                    <a:pt x="834" y="144"/>
                    <a:pt x="691" y="1"/>
                    <a:pt x="512" y="1"/>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a:extLst>
                <a:ext uri="{FF2B5EF4-FFF2-40B4-BE49-F238E27FC236}">
                  <a16:creationId xmlns:a16="http://schemas.microsoft.com/office/drawing/2014/main" id="{062835BD-15FD-9303-BF20-8805CC4DA1EB}"/>
                </a:ext>
              </a:extLst>
            </p:cNvPr>
            <p:cNvSpPr/>
            <p:nvPr/>
          </p:nvSpPr>
          <p:spPr>
            <a:xfrm>
              <a:off x="5021218" y="2610157"/>
              <a:ext cx="27159" cy="39957"/>
            </a:xfrm>
            <a:custGeom>
              <a:avLst/>
              <a:gdLst/>
              <a:ahLst/>
              <a:cxnLst/>
              <a:rect l="l" t="t" r="r" b="b"/>
              <a:pathLst>
                <a:path w="834" h="1227" extrusionOk="0">
                  <a:moveTo>
                    <a:pt x="0" y="0"/>
                  </a:moveTo>
                  <a:lnTo>
                    <a:pt x="0" y="893"/>
                  </a:lnTo>
                  <a:cubicBezTo>
                    <a:pt x="0" y="1072"/>
                    <a:pt x="155" y="1227"/>
                    <a:pt x="334" y="1227"/>
                  </a:cubicBezTo>
                  <a:lnTo>
                    <a:pt x="512" y="1227"/>
                  </a:lnTo>
                  <a:cubicBezTo>
                    <a:pt x="691" y="1227"/>
                    <a:pt x="834" y="1072"/>
                    <a:pt x="834" y="893"/>
                  </a:cubicBezTo>
                  <a:lnTo>
                    <a:pt x="834" y="0"/>
                  </a:lnTo>
                  <a:cubicBezTo>
                    <a:pt x="834" y="179"/>
                    <a:pt x="691" y="334"/>
                    <a:pt x="512" y="334"/>
                  </a:cubicBezTo>
                  <a:lnTo>
                    <a:pt x="334" y="334"/>
                  </a:lnTo>
                  <a:cubicBezTo>
                    <a:pt x="155" y="334"/>
                    <a:pt x="0" y="179"/>
                    <a:pt x="0" y="0"/>
                  </a:cubicBezTo>
                  <a:close/>
                </a:path>
              </a:pathLst>
            </a:custGeom>
            <a:solidFill>
              <a:srgbClr val="C44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a:extLst>
                <a:ext uri="{FF2B5EF4-FFF2-40B4-BE49-F238E27FC236}">
                  <a16:creationId xmlns:a16="http://schemas.microsoft.com/office/drawing/2014/main" id="{2AE9394F-5420-CC57-9954-2F5A78244D9B}"/>
                </a:ext>
              </a:extLst>
            </p:cNvPr>
            <p:cNvSpPr/>
            <p:nvPr/>
          </p:nvSpPr>
          <p:spPr>
            <a:xfrm>
              <a:off x="4650563" y="2280600"/>
              <a:ext cx="348576" cy="303603"/>
            </a:xfrm>
            <a:custGeom>
              <a:avLst/>
              <a:gdLst/>
              <a:ahLst/>
              <a:cxnLst/>
              <a:rect l="l" t="t" r="r" b="b"/>
              <a:pathLst>
                <a:path w="10704" h="9323" extrusionOk="0">
                  <a:moveTo>
                    <a:pt x="10061" y="357"/>
                  </a:moveTo>
                  <a:cubicBezTo>
                    <a:pt x="10204" y="357"/>
                    <a:pt x="10347" y="476"/>
                    <a:pt x="10347" y="643"/>
                  </a:cubicBezTo>
                  <a:lnTo>
                    <a:pt x="10347" y="905"/>
                  </a:lnTo>
                  <a:lnTo>
                    <a:pt x="357" y="905"/>
                  </a:lnTo>
                  <a:lnTo>
                    <a:pt x="357" y="643"/>
                  </a:lnTo>
                  <a:cubicBezTo>
                    <a:pt x="357" y="488"/>
                    <a:pt x="488" y="357"/>
                    <a:pt x="643" y="357"/>
                  </a:cubicBezTo>
                  <a:close/>
                  <a:moveTo>
                    <a:pt x="643" y="0"/>
                  </a:moveTo>
                  <a:cubicBezTo>
                    <a:pt x="286" y="0"/>
                    <a:pt x="0" y="286"/>
                    <a:pt x="0" y="643"/>
                  </a:cubicBezTo>
                  <a:lnTo>
                    <a:pt x="0" y="8680"/>
                  </a:lnTo>
                  <a:cubicBezTo>
                    <a:pt x="0" y="9037"/>
                    <a:pt x="286" y="9323"/>
                    <a:pt x="643" y="9323"/>
                  </a:cubicBezTo>
                  <a:lnTo>
                    <a:pt x="4727" y="9323"/>
                  </a:lnTo>
                  <a:cubicBezTo>
                    <a:pt x="4834" y="9323"/>
                    <a:pt x="4905" y="9239"/>
                    <a:pt x="4905" y="9144"/>
                  </a:cubicBezTo>
                  <a:cubicBezTo>
                    <a:pt x="4905" y="9037"/>
                    <a:pt x="4834" y="8965"/>
                    <a:pt x="4727" y="8965"/>
                  </a:cubicBezTo>
                  <a:lnTo>
                    <a:pt x="643" y="8965"/>
                  </a:lnTo>
                  <a:cubicBezTo>
                    <a:pt x="488" y="8965"/>
                    <a:pt x="357" y="8846"/>
                    <a:pt x="357" y="8680"/>
                  </a:cubicBezTo>
                  <a:lnTo>
                    <a:pt x="357" y="1262"/>
                  </a:lnTo>
                  <a:lnTo>
                    <a:pt x="10347" y="1262"/>
                  </a:lnTo>
                  <a:lnTo>
                    <a:pt x="10347" y="5810"/>
                  </a:lnTo>
                  <a:cubicBezTo>
                    <a:pt x="10347" y="5906"/>
                    <a:pt x="10418" y="5989"/>
                    <a:pt x="10525" y="5989"/>
                  </a:cubicBezTo>
                  <a:cubicBezTo>
                    <a:pt x="10620" y="5989"/>
                    <a:pt x="10704" y="5906"/>
                    <a:pt x="10704" y="5810"/>
                  </a:cubicBezTo>
                  <a:lnTo>
                    <a:pt x="10704" y="643"/>
                  </a:lnTo>
                  <a:cubicBezTo>
                    <a:pt x="10704" y="286"/>
                    <a:pt x="10418" y="0"/>
                    <a:pt x="10061"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a:extLst>
                <a:ext uri="{FF2B5EF4-FFF2-40B4-BE49-F238E27FC236}">
                  <a16:creationId xmlns:a16="http://schemas.microsoft.com/office/drawing/2014/main" id="{60E8CCEB-F981-CD02-BE34-64BDFF51DC1D}"/>
                </a:ext>
              </a:extLst>
            </p:cNvPr>
            <p:cNvSpPr/>
            <p:nvPr/>
          </p:nvSpPr>
          <p:spPr>
            <a:xfrm>
              <a:off x="4679253" y="2348042"/>
              <a:ext cx="180312" cy="53146"/>
            </a:xfrm>
            <a:custGeom>
              <a:avLst/>
              <a:gdLst/>
              <a:ahLst/>
              <a:cxnLst/>
              <a:rect l="l" t="t" r="r" b="b"/>
              <a:pathLst>
                <a:path w="5537" h="1632" extrusionOk="0">
                  <a:moveTo>
                    <a:pt x="476" y="1"/>
                  </a:moveTo>
                  <a:cubicBezTo>
                    <a:pt x="203" y="1"/>
                    <a:pt x="0" y="203"/>
                    <a:pt x="0" y="477"/>
                  </a:cubicBezTo>
                  <a:lnTo>
                    <a:pt x="0" y="1156"/>
                  </a:lnTo>
                  <a:cubicBezTo>
                    <a:pt x="0" y="1429"/>
                    <a:pt x="203" y="1632"/>
                    <a:pt x="476" y="1632"/>
                  </a:cubicBezTo>
                  <a:lnTo>
                    <a:pt x="3572" y="1632"/>
                  </a:lnTo>
                  <a:cubicBezTo>
                    <a:pt x="3667" y="1632"/>
                    <a:pt x="3751" y="1560"/>
                    <a:pt x="3751" y="1453"/>
                  </a:cubicBezTo>
                  <a:cubicBezTo>
                    <a:pt x="3751" y="1358"/>
                    <a:pt x="3667" y="1275"/>
                    <a:pt x="3572" y="1275"/>
                  </a:cubicBezTo>
                  <a:lnTo>
                    <a:pt x="476" y="1275"/>
                  </a:lnTo>
                  <a:cubicBezTo>
                    <a:pt x="417" y="1275"/>
                    <a:pt x="357" y="1239"/>
                    <a:pt x="357" y="1156"/>
                  </a:cubicBezTo>
                  <a:lnTo>
                    <a:pt x="357" y="477"/>
                  </a:lnTo>
                  <a:cubicBezTo>
                    <a:pt x="357" y="417"/>
                    <a:pt x="393" y="358"/>
                    <a:pt x="476" y="358"/>
                  </a:cubicBezTo>
                  <a:lnTo>
                    <a:pt x="5060" y="358"/>
                  </a:lnTo>
                  <a:cubicBezTo>
                    <a:pt x="5120" y="358"/>
                    <a:pt x="5179" y="406"/>
                    <a:pt x="5179" y="477"/>
                  </a:cubicBezTo>
                  <a:lnTo>
                    <a:pt x="5179" y="1156"/>
                  </a:lnTo>
                  <a:cubicBezTo>
                    <a:pt x="5156" y="1215"/>
                    <a:pt x="5120" y="1275"/>
                    <a:pt x="5060" y="1275"/>
                  </a:cubicBezTo>
                  <a:lnTo>
                    <a:pt x="4346" y="1275"/>
                  </a:lnTo>
                  <a:cubicBezTo>
                    <a:pt x="4239" y="1275"/>
                    <a:pt x="4167" y="1358"/>
                    <a:pt x="4167" y="1453"/>
                  </a:cubicBezTo>
                  <a:cubicBezTo>
                    <a:pt x="4167" y="1560"/>
                    <a:pt x="4239" y="1632"/>
                    <a:pt x="4346" y="1632"/>
                  </a:cubicBezTo>
                  <a:lnTo>
                    <a:pt x="5060" y="1632"/>
                  </a:lnTo>
                  <a:cubicBezTo>
                    <a:pt x="5322" y="1632"/>
                    <a:pt x="5537" y="1429"/>
                    <a:pt x="5537" y="1156"/>
                  </a:cubicBezTo>
                  <a:lnTo>
                    <a:pt x="5537" y="477"/>
                  </a:lnTo>
                  <a:cubicBezTo>
                    <a:pt x="5537" y="203"/>
                    <a:pt x="5322" y="1"/>
                    <a:pt x="5060"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a:extLst>
                <a:ext uri="{FF2B5EF4-FFF2-40B4-BE49-F238E27FC236}">
                  <a16:creationId xmlns:a16="http://schemas.microsoft.com/office/drawing/2014/main" id="{D489723C-6D64-418A-3AF0-3AA28B4B0FAD}"/>
                </a:ext>
              </a:extLst>
            </p:cNvPr>
            <p:cNvSpPr/>
            <p:nvPr/>
          </p:nvSpPr>
          <p:spPr>
            <a:xfrm>
              <a:off x="4879691" y="2368981"/>
              <a:ext cx="90368" cy="11658"/>
            </a:xfrm>
            <a:custGeom>
              <a:avLst/>
              <a:gdLst/>
              <a:ahLst/>
              <a:cxnLst/>
              <a:rect l="l" t="t" r="r" b="b"/>
              <a:pathLst>
                <a:path w="2775" h="358" extrusionOk="0">
                  <a:moveTo>
                    <a:pt x="179" y="1"/>
                  </a:moveTo>
                  <a:cubicBezTo>
                    <a:pt x="72" y="1"/>
                    <a:pt x="1" y="72"/>
                    <a:pt x="1" y="179"/>
                  </a:cubicBezTo>
                  <a:cubicBezTo>
                    <a:pt x="1" y="274"/>
                    <a:pt x="72" y="358"/>
                    <a:pt x="179" y="358"/>
                  </a:cubicBezTo>
                  <a:lnTo>
                    <a:pt x="2572" y="358"/>
                  </a:lnTo>
                  <a:cubicBezTo>
                    <a:pt x="2680" y="358"/>
                    <a:pt x="2751" y="274"/>
                    <a:pt x="2751" y="179"/>
                  </a:cubicBezTo>
                  <a:cubicBezTo>
                    <a:pt x="2775" y="72"/>
                    <a:pt x="2680" y="1"/>
                    <a:pt x="2572"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a:extLst>
                <a:ext uri="{FF2B5EF4-FFF2-40B4-BE49-F238E27FC236}">
                  <a16:creationId xmlns:a16="http://schemas.microsoft.com/office/drawing/2014/main" id="{8AB61D64-A61B-99AB-89A0-BBBC48D60974}"/>
                </a:ext>
              </a:extLst>
            </p:cNvPr>
            <p:cNvSpPr/>
            <p:nvPr/>
          </p:nvSpPr>
          <p:spPr>
            <a:xfrm>
              <a:off x="4678472" y="2429487"/>
              <a:ext cx="291587" cy="11658"/>
            </a:xfrm>
            <a:custGeom>
              <a:avLst/>
              <a:gdLst/>
              <a:ahLst/>
              <a:cxnLst/>
              <a:rect l="l" t="t" r="r" b="b"/>
              <a:pathLst>
                <a:path w="8954" h="358" extrusionOk="0">
                  <a:moveTo>
                    <a:pt x="179" y="0"/>
                  </a:moveTo>
                  <a:cubicBezTo>
                    <a:pt x="72" y="0"/>
                    <a:pt x="0" y="71"/>
                    <a:pt x="0" y="179"/>
                  </a:cubicBezTo>
                  <a:cubicBezTo>
                    <a:pt x="0" y="286"/>
                    <a:pt x="72" y="357"/>
                    <a:pt x="179" y="357"/>
                  </a:cubicBezTo>
                  <a:lnTo>
                    <a:pt x="8751" y="357"/>
                  </a:lnTo>
                  <a:cubicBezTo>
                    <a:pt x="8859" y="357"/>
                    <a:pt x="8930" y="286"/>
                    <a:pt x="8930" y="179"/>
                  </a:cubicBezTo>
                  <a:cubicBezTo>
                    <a:pt x="8954" y="71"/>
                    <a:pt x="8859" y="0"/>
                    <a:pt x="8751"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a:extLst>
                <a:ext uri="{FF2B5EF4-FFF2-40B4-BE49-F238E27FC236}">
                  <a16:creationId xmlns:a16="http://schemas.microsoft.com/office/drawing/2014/main" id="{A00D3B9C-8E26-BA40-61BA-694D3610B094}"/>
                </a:ext>
              </a:extLst>
            </p:cNvPr>
            <p:cNvSpPr/>
            <p:nvPr/>
          </p:nvSpPr>
          <p:spPr>
            <a:xfrm>
              <a:off x="4678472" y="2477553"/>
              <a:ext cx="129153" cy="11658"/>
            </a:xfrm>
            <a:custGeom>
              <a:avLst/>
              <a:gdLst/>
              <a:ahLst/>
              <a:cxnLst/>
              <a:rect l="l" t="t" r="r" b="b"/>
              <a:pathLst>
                <a:path w="3966" h="358" extrusionOk="0">
                  <a:moveTo>
                    <a:pt x="179" y="0"/>
                  </a:moveTo>
                  <a:cubicBezTo>
                    <a:pt x="72" y="0"/>
                    <a:pt x="0" y="72"/>
                    <a:pt x="0" y="179"/>
                  </a:cubicBezTo>
                  <a:cubicBezTo>
                    <a:pt x="0" y="274"/>
                    <a:pt x="72" y="358"/>
                    <a:pt x="179" y="358"/>
                  </a:cubicBezTo>
                  <a:lnTo>
                    <a:pt x="3787" y="358"/>
                  </a:lnTo>
                  <a:cubicBezTo>
                    <a:pt x="3894" y="358"/>
                    <a:pt x="3965" y="274"/>
                    <a:pt x="3965" y="179"/>
                  </a:cubicBezTo>
                  <a:cubicBezTo>
                    <a:pt x="3965" y="84"/>
                    <a:pt x="3870" y="0"/>
                    <a:pt x="3787"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a:extLst>
                <a:ext uri="{FF2B5EF4-FFF2-40B4-BE49-F238E27FC236}">
                  <a16:creationId xmlns:a16="http://schemas.microsoft.com/office/drawing/2014/main" id="{A930A055-1535-3F41-CFB3-A17A415B1DB4}"/>
                </a:ext>
              </a:extLst>
            </p:cNvPr>
            <p:cNvSpPr/>
            <p:nvPr/>
          </p:nvSpPr>
          <p:spPr>
            <a:xfrm>
              <a:off x="4678472" y="2525228"/>
              <a:ext cx="129153" cy="11691"/>
            </a:xfrm>
            <a:custGeom>
              <a:avLst/>
              <a:gdLst/>
              <a:ahLst/>
              <a:cxnLst/>
              <a:rect l="l" t="t" r="r" b="b"/>
              <a:pathLst>
                <a:path w="3966" h="359" extrusionOk="0">
                  <a:moveTo>
                    <a:pt x="179" y="1"/>
                  </a:moveTo>
                  <a:cubicBezTo>
                    <a:pt x="72" y="1"/>
                    <a:pt x="0" y="84"/>
                    <a:pt x="0" y="179"/>
                  </a:cubicBezTo>
                  <a:cubicBezTo>
                    <a:pt x="0" y="287"/>
                    <a:pt x="72" y="358"/>
                    <a:pt x="179" y="358"/>
                  </a:cubicBezTo>
                  <a:lnTo>
                    <a:pt x="3787" y="358"/>
                  </a:lnTo>
                  <a:cubicBezTo>
                    <a:pt x="3894" y="358"/>
                    <a:pt x="3965" y="287"/>
                    <a:pt x="3965" y="179"/>
                  </a:cubicBezTo>
                  <a:cubicBezTo>
                    <a:pt x="3965" y="96"/>
                    <a:pt x="3870" y="1"/>
                    <a:pt x="378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a:extLst>
                <a:ext uri="{FF2B5EF4-FFF2-40B4-BE49-F238E27FC236}">
                  <a16:creationId xmlns:a16="http://schemas.microsoft.com/office/drawing/2014/main" id="{7C54210C-AA66-DE80-3ECA-7FD55F656E73}"/>
                </a:ext>
              </a:extLst>
            </p:cNvPr>
            <p:cNvSpPr/>
            <p:nvPr/>
          </p:nvSpPr>
          <p:spPr>
            <a:xfrm>
              <a:off x="4821921" y="2470584"/>
              <a:ext cx="232677" cy="214441"/>
            </a:xfrm>
            <a:custGeom>
              <a:avLst/>
              <a:gdLst/>
              <a:ahLst/>
              <a:cxnLst/>
              <a:rect l="l" t="t" r="r" b="b"/>
              <a:pathLst>
                <a:path w="7145" h="6585" extrusionOk="0">
                  <a:moveTo>
                    <a:pt x="822" y="1726"/>
                  </a:moveTo>
                  <a:cubicBezTo>
                    <a:pt x="834" y="1726"/>
                    <a:pt x="858" y="1738"/>
                    <a:pt x="858" y="1762"/>
                  </a:cubicBezTo>
                  <a:lnTo>
                    <a:pt x="858" y="3929"/>
                  </a:lnTo>
                  <a:cubicBezTo>
                    <a:pt x="858" y="3941"/>
                    <a:pt x="834" y="3965"/>
                    <a:pt x="822" y="3965"/>
                  </a:cubicBezTo>
                  <a:lnTo>
                    <a:pt x="405" y="3965"/>
                  </a:lnTo>
                  <a:cubicBezTo>
                    <a:pt x="394" y="3965"/>
                    <a:pt x="382" y="3941"/>
                    <a:pt x="382" y="3929"/>
                  </a:cubicBezTo>
                  <a:lnTo>
                    <a:pt x="382" y="1762"/>
                  </a:lnTo>
                  <a:cubicBezTo>
                    <a:pt x="382" y="1738"/>
                    <a:pt x="394" y="1726"/>
                    <a:pt x="405" y="1726"/>
                  </a:cubicBezTo>
                  <a:close/>
                  <a:moveTo>
                    <a:pt x="6632" y="357"/>
                  </a:moveTo>
                  <a:cubicBezTo>
                    <a:pt x="6704" y="357"/>
                    <a:pt x="6775" y="417"/>
                    <a:pt x="6775" y="512"/>
                  </a:cubicBezTo>
                  <a:lnTo>
                    <a:pt x="6775" y="5179"/>
                  </a:lnTo>
                  <a:cubicBezTo>
                    <a:pt x="6775" y="5251"/>
                    <a:pt x="6716" y="5334"/>
                    <a:pt x="6632" y="5334"/>
                  </a:cubicBezTo>
                  <a:lnTo>
                    <a:pt x="6454" y="5334"/>
                  </a:lnTo>
                  <a:cubicBezTo>
                    <a:pt x="6370" y="5334"/>
                    <a:pt x="6299" y="5275"/>
                    <a:pt x="6299" y="5179"/>
                  </a:cubicBezTo>
                  <a:lnTo>
                    <a:pt x="6299" y="3739"/>
                  </a:lnTo>
                  <a:cubicBezTo>
                    <a:pt x="6299" y="3631"/>
                    <a:pt x="6228" y="3560"/>
                    <a:pt x="6120" y="3560"/>
                  </a:cubicBezTo>
                  <a:cubicBezTo>
                    <a:pt x="6013" y="3560"/>
                    <a:pt x="5942" y="3631"/>
                    <a:pt x="5942" y="3739"/>
                  </a:cubicBezTo>
                  <a:lnTo>
                    <a:pt x="5942" y="4941"/>
                  </a:lnTo>
                  <a:lnTo>
                    <a:pt x="1227" y="3762"/>
                  </a:lnTo>
                  <a:lnTo>
                    <a:pt x="1227" y="1905"/>
                  </a:lnTo>
                  <a:lnTo>
                    <a:pt x="5942" y="726"/>
                  </a:lnTo>
                  <a:lnTo>
                    <a:pt x="5942" y="2965"/>
                  </a:lnTo>
                  <a:cubicBezTo>
                    <a:pt x="5942" y="3072"/>
                    <a:pt x="6013" y="3143"/>
                    <a:pt x="6120" y="3143"/>
                  </a:cubicBezTo>
                  <a:cubicBezTo>
                    <a:pt x="6228" y="3143"/>
                    <a:pt x="6299" y="3072"/>
                    <a:pt x="6299" y="2965"/>
                  </a:cubicBezTo>
                  <a:lnTo>
                    <a:pt x="6299" y="512"/>
                  </a:lnTo>
                  <a:cubicBezTo>
                    <a:pt x="6299" y="429"/>
                    <a:pt x="6359" y="357"/>
                    <a:pt x="6454" y="357"/>
                  </a:cubicBezTo>
                  <a:close/>
                  <a:moveTo>
                    <a:pt x="6454" y="0"/>
                  </a:moveTo>
                  <a:cubicBezTo>
                    <a:pt x="6228" y="0"/>
                    <a:pt x="6037" y="155"/>
                    <a:pt x="5954" y="357"/>
                  </a:cubicBezTo>
                  <a:lnTo>
                    <a:pt x="1156" y="1548"/>
                  </a:lnTo>
                  <a:cubicBezTo>
                    <a:pt x="1072" y="1441"/>
                    <a:pt x="953" y="1369"/>
                    <a:pt x="822" y="1369"/>
                  </a:cubicBezTo>
                  <a:lnTo>
                    <a:pt x="405" y="1369"/>
                  </a:lnTo>
                  <a:cubicBezTo>
                    <a:pt x="179" y="1369"/>
                    <a:pt x="1" y="1548"/>
                    <a:pt x="1" y="1774"/>
                  </a:cubicBezTo>
                  <a:lnTo>
                    <a:pt x="1" y="3929"/>
                  </a:lnTo>
                  <a:cubicBezTo>
                    <a:pt x="1" y="4155"/>
                    <a:pt x="179" y="4334"/>
                    <a:pt x="405" y="4334"/>
                  </a:cubicBezTo>
                  <a:lnTo>
                    <a:pt x="822" y="4334"/>
                  </a:lnTo>
                  <a:cubicBezTo>
                    <a:pt x="953" y="4334"/>
                    <a:pt x="1096" y="4251"/>
                    <a:pt x="1156" y="4155"/>
                  </a:cubicBezTo>
                  <a:lnTo>
                    <a:pt x="1370" y="4215"/>
                  </a:lnTo>
                  <a:lnTo>
                    <a:pt x="1370" y="4715"/>
                  </a:lnTo>
                  <a:cubicBezTo>
                    <a:pt x="1370" y="4822"/>
                    <a:pt x="1453" y="4894"/>
                    <a:pt x="1548" y="4894"/>
                  </a:cubicBezTo>
                  <a:cubicBezTo>
                    <a:pt x="1656" y="4894"/>
                    <a:pt x="1727" y="4822"/>
                    <a:pt x="1727" y="4715"/>
                  </a:cubicBezTo>
                  <a:lnTo>
                    <a:pt x="1727" y="4286"/>
                  </a:lnTo>
                  <a:lnTo>
                    <a:pt x="2656" y="4513"/>
                  </a:lnTo>
                  <a:lnTo>
                    <a:pt x="2263" y="6167"/>
                  </a:lnTo>
                  <a:cubicBezTo>
                    <a:pt x="2263" y="6191"/>
                    <a:pt x="2239" y="6203"/>
                    <a:pt x="2203" y="6203"/>
                  </a:cubicBezTo>
                  <a:lnTo>
                    <a:pt x="1810" y="6203"/>
                  </a:lnTo>
                  <a:cubicBezTo>
                    <a:pt x="1775" y="6203"/>
                    <a:pt x="1751" y="6179"/>
                    <a:pt x="1751" y="6144"/>
                  </a:cubicBezTo>
                  <a:lnTo>
                    <a:pt x="1751" y="5477"/>
                  </a:lnTo>
                  <a:cubicBezTo>
                    <a:pt x="1751" y="5370"/>
                    <a:pt x="1668" y="5298"/>
                    <a:pt x="1572" y="5298"/>
                  </a:cubicBezTo>
                  <a:cubicBezTo>
                    <a:pt x="1465" y="5298"/>
                    <a:pt x="1394" y="5370"/>
                    <a:pt x="1394" y="5477"/>
                  </a:cubicBezTo>
                  <a:lnTo>
                    <a:pt x="1394" y="6144"/>
                  </a:lnTo>
                  <a:cubicBezTo>
                    <a:pt x="1394" y="6382"/>
                    <a:pt x="1584" y="6584"/>
                    <a:pt x="1822" y="6584"/>
                  </a:cubicBezTo>
                  <a:lnTo>
                    <a:pt x="2227" y="6584"/>
                  </a:lnTo>
                  <a:cubicBezTo>
                    <a:pt x="2418" y="6584"/>
                    <a:pt x="2596" y="6441"/>
                    <a:pt x="2644" y="6251"/>
                  </a:cubicBezTo>
                  <a:lnTo>
                    <a:pt x="3025" y="4620"/>
                  </a:lnTo>
                  <a:lnTo>
                    <a:pt x="5978" y="5346"/>
                  </a:lnTo>
                  <a:cubicBezTo>
                    <a:pt x="6037" y="5548"/>
                    <a:pt x="6228" y="5703"/>
                    <a:pt x="6466" y="5703"/>
                  </a:cubicBezTo>
                  <a:lnTo>
                    <a:pt x="6644" y="5703"/>
                  </a:lnTo>
                  <a:cubicBezTo>
                    <a:pt x="6930" y="5703"/>
                    <a:pt x="7144" y="5477"/>
                    <a:pt x="7144" y="5191"/>
                  </a:cubicBezTo>
                  <a:lnTo>
                    <a:pt x="7144" y="512"/>
                  </a:lnTo>
                  <a:cubicBezTo>
                    <a:pt x="7132" y="226"/>
                    <a:pt x="6906" y="0"/>
                    <a:pt x="6632"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3" name="Google Shape;2723;p63">
            <a:extLst>
              <a:ext uri="{FF2B5EF4-FFF2-40B4-BE49-F238E27FC236}">
                <a16:creationId xmlns:a16="http://schemas.microsoft.com/office/drawing/2014/main" id="{72CC7C0A-B6AC-4F0D-8928-CFD9062CD891}"/>
              </a:ext>
            </a:extLst>
          </p:cNvPr>
          <p:cNvGrpSpPr/>
          <p:nvPr/>
        </p:nvGrpSpPr>
        <p:grpSpPr>
          <a:xfrm>
            <a:off x="192712" y="255171"/>
            <a:ext cx="546584" cy="496557"/>
            <a:chOff x="2248178" y="3565908"/>
            <a:chExt cx="404457" cy="366031"/>
          </a:xfrm>
        </p:grpSpPr>
        <p:sp>
          <p:nvSpPr>
            <p:cNvPr id="2724" name="Google Shape;2724;p63">
              <a:extLst>
                <a:ext uri="{FF2B5EF4-FFF2-40B4-BE49-F238E27FC236}">
                  <a16:creationId xmlns:a16="http://schemas.microsoft.com/office/drawing/2014/main" id="{AF931286-113B-6148-110B-C68986CE1417}"/>
                </a:ext>
              </a:extLst>
            </p:cNvPr>
            <p:cNvSpPr/>
            <p:nvPr/>
          </p:nvSpPr>
          <p:spPr>
            <a:xfrm>
              <a:off x="2254398" y="3608144"/>
              <a:ext cx="392408" cy="112480"/>
            </a:xfrm>
            <a:custGeom>
              <a:avLst/>
              <a:gdLst/>
              <a:ahLst/>
              <a:cxnLst/>
              <a:rect l="l" t="t" r="r" b="b"/>
              <a:pathLst>
                <a:path w="12050" h="3454" extrusionOk="0">
                  <a:moveTo>
                    <a:pt x="310" y="1"/>
                  </a:moveTo>
                  <a:cubicBezTo>
                    <a:pt x="131" y="1"/>
                    <a:pt x="0" y="144"/>
                    <a:pt x="0" y="310"/>
                  </a:cubicBezTo>
                  <a:lnTo>
                    <a:pt x="0" y="1061"/>
                  </a:lnTo>
                  <a:lnTo>
                    <a:pt x="1203" y="3454"/>
                  </a:lnTo>
                  <a:lnTo>
                    <a:pt x="11419" y="3454"/>
                  </a:lnTo>
                  <a:lnTo>
                    <a:pt x="12038" y="1061"/>
                  </a:lnTo>
                  <a:lnTo>
                    <a:pt x="12038" y="310"/>
                  </a:lnTo>
                  <a:cubicBezTo>
                    <a:pt x="12050" y="144"/>
                    <a:pt x="11907" y="1"/>
                    <a:pt x="11728" y="1"/>
                  </a:cubicBezTo>
                  <a:close/>
                </a:path>
              </a:pathLst>
            </a:custGeom>
            <a:solidFill>
              <a:srgbClr val="E2A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a:extLst>
                <a:ext uri="{FF2B5EF4-FFF2-40B4-BE49-F238E27FC236}">
                  <a16:creationId xmlns:a16="http://schemas.microsoft.com/office/drawing/2014/main" id="{221AE4A0-8B39-8FD1-B5EE-0188BF09DBBD}"/>
                </a:ext>
              </a:extLst>
            </p:cNvPr>
            <p:cNvSpPr/>
            <p:nvPr/>
          </p:nvSpPr>
          <p:spPr>
            <a:xfrm>
              <a:off x="2304809" y="3608144"/>
              <a:ext cx="291587" cy="112480"/>
            </a:xfrm>
            <a:custGeom>
              <a:avLst/>
              <a:gdLst/>
              <a:ahLst/>
              <a:cxnLst/>
              <a:rect l="l" t="t" r="r" b="b"/>
              <a:pathLst>
                <a:path w="8954" h="3454" extrusionOk="0">
                  <a:moveTo>
                    <a:pt x="0" y="1"/>
                  </a:moveTo>
                  <a:lnTo>
                    <a:pt x="0" y="3454"/>
                  </a:lnTo>
                  <a:lnTo>
                    <a:pt x="8954" y="3454"/>
                  </a:lnTo>
                  <a:lnTo>
                    <a:pt x="8954" y="1"/>
                  </a:ln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a:extLst>
                <a:ext uri="{FF2B5EF4-FFF2-40B4-BE49-F238E27FC236}">
                  <a16:creationId xmlns:a16="http://schemas.microsoft.com/office/drawing/2014/main" id="{EC8FDF2D-1452-763E-C227-FBCCC1BEF439}"/>
                </a:ext>
              </a:extLst>
            </p:cNvPr>
            <p:cNvSpPr/>
            <p:nvPr/>
          </p:nvSpPr>
          <p:spPr>
            <a:xfrm>
              <a:off x="2254398" y="3608535"/>
              <a:ext cx="71382" cy="112480"/>
            </a:xfrm>
            <a:custGeom>
              <a:avLst/>
              <a:gdLst/>
              <a:ahLst/>
              <a:cxnLst/>
              <a:rect l="l" t="t" r="r" b="b"/>
              <a:pathLst>
                <a:path w="2192" h="3454" extrusionOk="0">
                  <a:moveTo>
                    <a:pt x="310" y="1"/>
                  </a:moveTo>
                  <a:cubicBezTo>
                    <a:pt x="131" y="1"/>
                    <a:pt x="0" y="156"/>
                    <a:pt x="0" y="310"/>
                  </a:cubicBezTo>
                  <a:lnTo>
                    <a:pt x="0" y="1060"/>
                  </a:lnTo>
                  <a:lnTo>
                    <a:pt x="1203" y="3454"/>
                  </a:lnTo>
                  <a:lnTo>
                    <a:pt x="1858" y="3454"/>
                  </a:lnTo>
                  <a:lnTo>
                    <a:pt x="1870" y="310"/>
                  </a:lnTo>
                  <a:cubicBezTo>
                    <a:pt x="1870" y="132"/>
                    <a:pt x="2025" y="1"/>
                    <a:pt x="2191" y="1"/>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a:extLst>
                <a:ext uri="{FF2B5EF4-FFF2-40B4-BE49-F238E27FC236}">
                  <a16:creationId xmlns:a16="http://schemas.microsoft.com/office/drawing/2014/main" id="{2158BC0B-B30C-3542-B32C-4CA5174A7E91}"/>
                </a:ext>
              </a:extLst>
            </p:cNvPr>
            <p:cNvSpPr/>
            <p:nvPr/>
          </p:nvSpPr>
          <p:spPr>
            <a:xfrm>
              <a:off x="2254398" y="3642663"/>
              <a:ext cx="392408" cy="281915"/>
            </a:xfrm>
            <a:custGeom>
              <a:avLst/>
              <a:gdLst/>
              <a:ahLst/>
              <a:cxnLst/>
              <a:rect l="l" t="t" r="r" b="b"/>
              <a:pathLst>
                <a:path w="12050" h="8657" extrusionOk="0">
                  <a:moveTo>
                    <a:pt x="0" y="1"/>
                  </a:moveTo>
                  <a:lnTo>
                    <a:pt x="0" y="8347"/>
                  </a:lnTo>
                  <a:cubicBezTo>
                    <a:pt x="0" y="8514"/>
                    <a:pt x="131" y="8656"/>
                    <a:pt x="310" y="8656"/>
                  </a:cubicBezTo>
                  <a:lnTo>
                    <a:pt x="11740" y="8656"/>
                  </a:lnTo>
                  <a:cubicBezTo>
                    <a:pt x="11907" y="8656"/>
                    <a:pt x="12050" y="8525"/>
                    <a:pt x="12050" y="8347"/>
                  </a:cubicBezTo>
                  <a:lnTo>
                    <a:pt x="12050" y="1"/>
                  </a:lnTo>
                  <a:close/>
                </a:path>
              </a:pathLst>
            </a:custGeom>
            <a:solidFill>
              <a:srgbClr val="68A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a:extLst>
                <a:ext uri="{FF2B5EF4-FFF2-40B4-BE49-F238E27FC236}">
                  <a16:creationId xmlns:a16="http://schemas.microsoft.com/office/drawing/2014/main" id="{8355C27B-60F4-CAD0-2B95-9B998BBB3D9D}"/>
                </a:ext>
              </a:extLst>
            </p:cNvPr>
            <p:cNvSpPr/>
            <p:nvPr/>
          </p:nvSpPr>
          <p:spPr>
            <a:xfrm>
              <a:off x="2254398" y="3642663"/>
              <a:ext cx="341998" cy="281915"/>
            </a:xfrm>
            <a:custGeom>
              <a:avLst/>
              <a:gdLst/>
              <a:ahLst/>
              <a:cxnLst/>
              <a:rect l="l" t="t" r="r" b="b"/>
              <a:pathLst>
                <a:path w="10502" h="8657" extrusionOk="0">
                  <a:moveTo>
                    <a:pt x="0" y="1"/>
                  </a:moveTo>
                  <a:lnTo>
                    <a:pt x="0" y="8347"/>
                  </a:lnTo>
                  <a:cubicBezTo>
                    <a:pt x="0" y="8525"/>
                    <a:pt x="143" y="8656"/>
                    <a:pt x="310" y="8656"/>
                  </a:cubicBezTo>
                  <a:lnTo>
                    <a:pt x="2191" y="8656"/>
                  </a:lnTo>
                  <a:cubicBezTo>
                    <a:pt x="2013" y="8656"/>
                    <a:pt x="1870" y="8514"/>
                    <a:pt x="1870" y="8347"/>
                  </a:cubicBezTo>
                  <a:lnTo>
                    <a:pt x="1870" y="4227"/>
                  </a:lnTo>
                  <a:cubicBezTo>
                    <a:pt x="1870" y="3922"/>
                    <a:pt x="2116" y="3714"/>
                    <a:pt x="2406" y="3714"/>
                  </a:cubicBezTo>
                  <a:cubicBezTo>
                    <a:pt x="2422" y="3714"/>
                    <a:pt x="2437" y="3714"/>
                    <a:pt x="2453" y="3715"/>
                  </a:cubicBezTo>
                  <a:cubicBezTo>
                    <a:pt x="2501" y="3715"/>
                    <a:pt x="2548" y="3727"/>
                    <a:pt x="2584" y="3727"/>
                  </a:cubicBezTo>
                  <a:lnTo>
                    <a:pt x="9466" y="3727"/>
                  </a:lnTo>
                  <a:cubicBezTo>
                    <a:pt x="10049" y="3727"/>
                    <a:pt x="10502" y="3275"/>
                    <a:pt x="10502" y="2691"/>
                  </a:cubicBezTo>
                  <a:lnTo>
                    <a:pt x="10502" y="12"/>
                  </a:lnTo>
                  <a:lnTo>
                    <a:pt x="24" y="12"/>
                  </a:lnTo>
                  <a:lnTo>
                    <a:pt x="24" y="1"/>
                  </a:ln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a:extLst>
                <a:ext uri="{FF2B5EF4-FFF2-40B4-BE49-F238E27FC236}">
                  <a16:creationId xmlns:a16="http://schemas.microsoft.com/office/drawing/2014/main" id="{5A87B35D-2A80-0BEB-F4E1-6399ED35B2B1}"/>
                </a:ext>
              </a:extLst>
            </p:cNvPr>
            <p:cNvSpPr/>
            <p:nvPr/>
          </p:nvSpPr>
          <p:spPr>
            <a:xfrm>
              <a:off x="2320701" y="3571704"/>
              <a:ext cx="259804" cy="176470"/>
            </a:xfrm>
            <a:custGeom>
              <a:avLst/>
              <a:gdLst/>
              <a:ahLst/>
              <a:cxnLst/>
              <a:rect l="l" t="t" r="r" b="b"/>
              <a:pathLst>
                <a:path w="7978" h="5419" extrusionOk="0">
                  <a:moveTo>
                    <a:pt x="548" y="1"/>
                  </a:moveTo>
                  <a:cubicBezTo>
                    <a:pt x="250" y="1"/>
                    <a:pt x="0" y="239"/>
                    <a:pt x="0" y="548"/>
                  </a:cubicBezTo>
                  <a:lnTo>
                    <a:pt x="0" y="4870"/>
                  </a:lnTo>
                  <a:cubicBezTo>
                    <a:pt x="0" y="5168"/>
                    <a:pt x="239" y="5418"/>
                    <a:pt x="548" y="5418"/>
                  </a:cubicBezTo>
                  <a:lnTo>
                    <a:pt x="7430" y="5418"/>
                  </a:lnTo>
                  <a:cubicBezTo>
                    <a:pt x="7739" y="5418"/>
                    <a:pt x="7978" y="5168"/>
                    <a:pt x="7978" y="4870"/>
                  </a:cubicBezTo>
                  <a:lnTo>
                    <a:pt x="7978" y="548"/>
                  </a:lnTo>
                  <a:cubicBezTo>
                    <a:pt x="7978" y="251"/>
                    <a:pt x="7739" y="1"/>
                    <a:pt x="7430" y="1"/>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a:extLst>
                <a:ext uri="{FF2B5EF4-FFF2-40B4-BE49-F238E27FC236}">
                  <a16:creationId xmlns:a16="http://schemas.microsoft.com/office/drawing/2014/main" id="{337A5896-3D19-4B6B-008B-C6A6866D0561}"/>
                </a:ext>
              </a:extLst>
            </p:cNvPr>
            <p:cNvSpPr/>
            <p:nvPr/>
          </p:nvSpPr>
          <p:spPr>
            <a:xfrm>
              <a:off x="2320310" y="3571704"/>
              <a:ext cx="67898" cy="176470"/>
            </a:xfrm>
            <a:custGeom>
              <a:avLst/>
              <a:gdLst/>
              <a:ahLst/>
              <a:cxnLst/>
              <a:rect l="l" t="t" r="r" b="b"/>
              <a:pathLst>
                <a:path w="2085" h="5419" extrusionOk="0">
                  <a:moveTo>
                    <a:pt x="548" y="1"/>
                  </a:moveTo>
                  <a:cubicBezTo>
                    <a:pt x="239" y="1"/>
                    <a:pt x="1" y="251"/>
                    <a:pt x="1" y="548"/>
                  </a:cubicBezTo>
                  <a:lnTo>
                    <a:pt x="1" y="4870"/>
                  </a:lnTo>
                  <a:cubicBezTo>
                    <a:pt x="1" y="5180"/>
                    <a:pt x="251" y="5418"/>
                    <a:pt x="548" y="5418"/>
                  </a:cubicBezTo>
                  <a:lnTo>
                    <a:pt x="2084" y="5418"/>
                  </a:lnTo>
                  <a:cubicBezTo>
                    <a:pt x="1786" y="5418"/>
                    <a:pt x="1536" y="5168"/>
                    <a:pt x="1536" y="4870"/>
                  </a:cubicBezTo>
                  <a:lnTo>
                    <a:pt x="1536" y="548"/>
                  </a:lnTo>
                  <a:cubicBezTo>
                    <a:pt x="1536" y="239"/>
                    <a:pt x="1786" y="1"/>
                    <a:pt x="2084" y="1"/>
                  </a:cubicBezTo>
                  <a:close/>
                </a:path>
              </a:pathLst>
            </a:custGeom>
            <a:solidFill>
              <a:srgbClr val="C44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a:extLst>
                <a:ext uri="{FF2B5EF4-FFF2-40B4-BE49-F238E27FC236}">
                  <a16:creationId xmlns:a16="http://schemas.microsoft.com/office/drawing/2014/main" id="{CDE1F43B-E6AE-CB8D-B923-D7857DA891F6}"/>
                </a:ext>
              </a:extLst>
            </p:cNvPr>
            <p:cNvSpPr/>
            <p:nvPr/>
          </p:nvSpPr>
          <p:spPr>
            <a:xfrm>
              <a:off x="2425006" y="3627781"/>
              <a:ext cx="54677" cy="63990"/>
            </a:xfrm>
            <a:custGeom>
              <a:avLst/>
              <a:gdLst/>
              <a:ahLst/>
              <a:cxnLst/>
              <a:rect l="l" t="t" r="r" b="b"/>
              <a:pathLst>
                <a:path w="1679" h="1965" extrusionOk="0">
                  <a:moveTo>
                    <a:pt x="350" y="0"/>
                  </a:moveTo>
                  <a:cubicBezTo>
                    <a:pt x="167" y="0"/>
                    <a:pt x="0" y="153"/>
                    <a:pt x="0" y="362"/>
                  </a:cubicBezTo>
                  <a:lnTo>
                    <a:pt x="0" y="1612"/>
                  </a:lnTo>
                  <a:cubicBezTo>
                    <a:pt x="0" y="1824"/>
                    <a:pt x="177" y="1964"/>
                    <a:pt x="360" y="1964"/>
                  </a:cubicBezTo>
                  <a:cubicBezTo>
                    <a:pt x="424" y="1964"/>
                    <a:pt x="489" y="1947"/>
                    <a:pt x="548" y="1910"/>
                  </a:cubicBezTo>
                  <a:lnTo>
                    <a:pt x="1477" y="1291"/>
                  </a:lnTo>
                  <a:cubicBezTo>
                    <a:pt x="1679" y="1136"/>
                    <a:pt x="1679" y="839"/>
                    <a:pt x="1477" y="696"/>
                  </a:cubicBezTo>
                  <a:lnTo>
                    <a:pt x="548" y="65"/>
                  </a:lnTo>
                  <a:cubicBezTo>
                    <a:pt x="485" y="20"/>
                    <a:pt x="416" y="0"/>
                    <a:pt x="350" y="0"/>
                  </a:cubicBezTo>
                  <a:close/>
                </a:path>
              </a:pathLst>
            </a:custGeom>
            <a:solidFill>
              <a:srgbClr val="F3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a:extLst>
                <a:ext uri="{FF2B5EF4-FFF2-40B4-BE49-F238E27FC236}">
                  <a16:creationId xmlns:a16="http://schemas.microsoft.com/office/drawing/2014/main" id="{A9C5268E-BF2A-7BC8-E018-EA13030316F0}"/>
                </a:ext>
              </a:extLst>
            </p:cNvPr>
            <p:cNvSpPr/>
            <p:nvPr/>
          </p:nvSpPr>
          <p:spPr>
            <a:xfrm>
              <a:off x="2345906" y="3831866"/>
              <a:ext cx="61287" cy="61287"/>
            </a:xfrm>
            <a:custGeom>
              <a:avLst/>
              <a:gdLst/>
              <a:ahLst/>
              <a:cxnLst/>
              <a:rect l="l" t="t" r="r" b="b"/>
              <a:pathLst>
                <a:path w="1882" h="1882" extrusionOk="0">
                  <a:moveTo>
                    <a:pt x="941" y="1"/>
                  </a:moveTo>
                  <a:cubicBezTo>
                    <a:pt x="417" y="1"/>
                    <a:pt x="0" y="429"/>
                    <a:pt x="0" y="941"/>
                  </a:cubicBezTo>
                  <a:cubicBezTo>
                    <a:pt x="0" y="1453"/>
                    <a:pt x="417" y="1882"/>
                    <a:pt x="941" y="1882"/>
                  </a:cubicBezTo>
                  <a:cubicBezTo>
                    <a:pt x="1453" y="1882"/>
                    <a:pt x="1882" y="1453"/>
                    <a:pt x="1882" y="941"/>
                  </a:cubicBezTo>
                  <a:cubicBezTo>
                    <a:pt x="1882" y="429"/>
                    <a:pt x="1453" y="1"/>
                    <a:pt x="941" y="1"/>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3">
              <a:extLst>
                <a:ext uri="{FF2B5EF4-FFF2-40B4-BE49-F238E27FC236}">
                  <a16:creationId xmlns:a16="http://schemas.microsoft.com/office/drawing/2014/main" id="{129A5840-D946-417B-27B0-F60563DAE14A}"/>
                </a:ext>
              </a:extLst>
            </p:cNvPr>
            <p:cNvSpPr/>
            <p:nvPr/>
          </p:nvSpPr>
          <p:spPr>
            <a:xfrm>
              <a:off x="2248178" y="3603129"/>
              <a:ext cx="404457" cy="328809"/>
            </a:xfrm>
            <a:custGeom>
              <a:avLst/>
              <a:gdLst/>
              <a:ahLst/>
              <a:cxnLst/>
              <a:rect l="l" t="t" r="r" b="b"/>
              <a:pathLst>
                <a:path w="12420" h="10097" extrusionOk="0">
                  <a:moveTo>
                    <a:pt x="501" y="0"/>
                  </a:moveTo>
                  <a:cubicBezTo>
                    <a:pt x="239" y="0"/>
                    <a:pt x="1" y="226"/>
                    <a:pt x="1" y="512"/>
                  </a:cubicBezTo>
                  <a:lnTo>
                    <a:pt x="1" y="9585"/>
                  </a:lnTo>
                  <a:cubicBezTo>
                    <a:pt x="1" y="9859"/>
                    <a:pt x="215" y="10097"/>
                    <a:pt x="501" y="10097"/>
                  </a:cubicBezTo>
                  <a:lnTo>
                    <a:pt x="11919" y="10097"/>
                  </a:lnTo>
                  <a:cubicBezTo>
                    <a:pt x="12181" y="10097"/>
                    <a:pt x="12419" y="9870"/>
                    <a:pt x="12419" y="9585"/>
                  </a:cubicBezTo>
                  <a:lnTo>
                    <a:pt x="12419" y="8763"/>
                  </a:lnTo>
                  <a:cubicBezTo>
                    <a:pt x="12419" y="8632"/>
                    <a:pt x="12348" y="8561"/>
                    <a:pt x="12241" y="8561"/>
                  </a:cubicBezTo>
                  <a:cubicBezTo>
                    <a:pt x="12133" y="8561"/>
                    <a:pt x="12062" y="8632"/>
                    <a:pt x="12062" y="8739"/>
                  </a:cubicBezTo>
                  <a:lnTo>
                    <a:pt x="12062" y="9561"/>
                  </a:lnTo>
                  <a:cubicBezTo>
                    <a:pt x="12062" y="9632"/>
                    <a:pt x="12002" y="9692"/>
                    <a:pt x="11931" y="9692"/>
                  </a:cubicBezTo>
                  <a:lnTo>
                    <a:pt x="501" y="9692"/>
                  </a:lnTo>
                  <a:cubicBezTo>
                    <a:pt x="430" y="9692"/>
                    <a:pt x="370" y="9632"/>
                    <a:pt x="370" y="9561"/>
                  </a:cubicBezTo>
                  <a:lnTo>
                    <a:pt x="370" y="1405"/>
                  </a:lnTo>
                  <a:lnTo>
                    <a:pt x="1489" y="1405"/>
                  </a:lnTo>
                  <a:cubicBezTo>
                    <a:pt x="1584" y="1405"/>
                    <a:pt x="1668" y="1334"/>
                    <a:pt x="1668" y="1226"/>
                  </a:cubicBezTo>
                  <a:cubicBezTo>
                    <a:pt x="1668" y="1119"/>
                    <a:pt x="1584" y="1048"/>
                    <a:pt x="1489" y="1048"/>
                  </a:cubicBezTo>
                  <a:lnTo>
                    <a:pt x="370" y="1048"/>
                  </a:lnTo>
                  <a:lnTo>
                    <a:pt x="370" y="488"/>
                  </a:lnTo>
                  <a:cubicBezTo>
                    <a:pt x="370" y="417"/>
                    <a:pt x="430" y="357"/>
                    <a:pt x="501" y="357"/>
                  </a:cubicBezTo>
                  <a:lnTo>
                    <a:pt x="1489" y="357"/>
                  </a:lnTo>
                  <a:cubicBezTo>
                    <a:pt x="1584" y="357"/>
                    <a:pt x="1668" y="286"/>
                    <a:pt x="1668" y="179"/>
                  </a:cubicBezTo>
                  <a:cubicBezTo>
                    <a:pt x="1668" y="72"/>
                    <a:pt x="1584" y="0"/>
                    <a:pt x="1489"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3">
              <a:extLst>
                <a:ext uri="{FF2B5EF4-FFF2-40B4-BE49-F238E27FC236}">
                  <a16:creationId xmlns:a16="http://schemas.microsoft.com/office/drawing/2014/main" id="{084B390F-688A-9D81-EC9D-C2D529030143}"/>
                </a:ext>
              </a:extLst>
            </p:cNvPr>
            <p:cNvSpPr/>
            <p:nvPr/>
          </p:nvSpPr>
          <p:spPr>
            <a:xfrm>
              <a:off x="2598317" y="3602348"/>
              <a:ext cx="54318" cy="265633"/>
            </a:xfrm>
            <a:custGeom>
              <a:avLst/>
              <a:gdLst/>
              <a:ahLst/>
              <a:cxnLst/>
              <a:rect l="l" t="t" r="r" b="b"/>
              <a:pathLst>
                <a:path w="1668" h="8157" extrusionOk="0">
                  <a:moveTo>
                    <a:pt x="179" y="0"/>
                  </a:moveTo>
                  <a:cubicBezTo>
                    <a:pt x="84" y="0"/>
                    <a:pt x="0" y="72"/>
                    <a:pt x="0" y="179"/>
                  </a:cubicBezTo>
                  <a:cubicBezTo>
                    <a:pt x="0" y="286"/>
                    <a:pt x="84" y="358"/>
                    <a:pt x="179" y="358"/>
                  </a:cubicBezTo>
                  <a:lnTo>
                    <a:pt x="1167" y="358"/>
                  </a:lnTo>
                  <a:cubicBezTo>
                    <a:pt x="1239" y="358"/>
                    <a:pt x="1298" y="417"/>
                    <a:pt x="1298" y="488"/>
                  </a:cubicBezTo>
                  <a:lnTo>
                    <a:pt x="1298" y="1036"/>
                  </a:lnTo>
                  <a:lnTo>
                    <a:pt x="179" y="1036"/>
                  </a:lnTo>
                  <a:cubicBezTo>
                    <a:pt x="84" y="1036"/>
                    <a:pt x="0" y="1120"/>
                    <a:pt x="0" y="1215"/>
                  </a:cubicBezTo>
                  <a:cubicBezTo>
                    <a:pt x="0" y="1322"/>
                    <a:pt x="84" y="1393"/>
                    <a:pt x="179" y="1393"/>
                  </a:cubicBezTo>
                  <a:lnTo>
                    <a:pt x="1298" y="1393"/>
                  </a:lnTo>
                  <a:lnTo>
                    <a:pt x="1298" y="7978"/>
                  </a:lnTo>
                  <a:cubicBezTo>
                    <a:pt x="1298" y="8085"/>
                    <a:pt x="1370" y="8156"/>
                    <a:pt x="1477" y="8156"/>
                  </a:cubicBezTo>
                  <a:cubicBezTo>
                    <a:pt x="1584" y="8156"/>
                    <a:pt x="1655" y="8085"/>
                    <a:pt x="1655" y="7978"/>
                  </a:cubicBezTo>
                  <a:lnTo>
                    <a:pt x="1655" y="488"/>
                  </a:lnTo>
                  <a:cubicBezTo>
                    <a:pt x="1667" y="227"/>
                    <a:pt x="1453" y="0"/>
                    <a:pt x="1167"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3">
              <a:extLst>
                <a:ext uri="{FF2B5EF4-FFF2-40B4-BE49-F238E27FC236}">
                  <a16:creationId xmlns:a16="http://schemas.microsoft.com/office/drawing/2014/main" id="{93560465-965F-2A1F-FE06-7A7E264B0528}"/>
                </a:ext>
              </a:extLst>
            </p:cNvPr>
            <p:cNvSpPr/>
            <p:nvPr/>
          </p:nvSpPr>
          <p:spPr>
            <a:xfrm>
              <a:off x="2314481" y="3565908"/>
              <a:ext cx="271853" cy="188063"/>
            </a:xfrm>
            <a:custGeom>
              <a:avLst/>
              <a:gdLst/>
              <a:ahLst/>
              <a:cxnLst/>
              <a:rect l="l" t="t" r="r" b="b"/>
              <a:pathLst>
                <a:path w="8348" h="5775" extrusionOk="0">
                  <a:moveTo>
                    <a:pt x="739" y="0"/>
                  </a:moveTo>
                  <a:cubicBezTo>
                    <a:pt x="346" y="0"/>
                    <a:pt x="13" y="334"/>
                    <a:pt x="13" y="726"/>
                  </a:cubicBezTo>
                  <a:lnTo>
                    <a:pt x="13" y="3679"/>
                  </a:lnTo>
                  <a:cubicBezTo>
                    <a:pt x="13" y="3786"/>
                    <a:pt x="84" y="3858"/>
                    <a:pt x="191" y="3858"/>
                  </a:cubicBezTo>
                  <a:cubicBezTo>
                    <a:pt x="299" y="3858"/>
                    <a:pt x="370" y="3786"/>
                    <a:pt x="370" y="3679"/>
                  </a:cubicBezTo>
                  <a:lnTo>
                    <a:pt x="370" y="726"/>
                  </a:lnTo>
                  <a:cubicBezTo>
                    <a:pt x="370" y="524"/>
                    <a:pt x="537" y="357"/>
                    <a:pt x="739" y="357"/>
                  </a:cubicBezTo>
                  <a:lnTo>
                    <a:pt x="7621" y="357"/>
                  </a:lnTo>
                  <a:cubicBezTo>
                    <a:pt x="7823" y="357"/>
                    <a:pt x="7990" y="524"/>
                    <a:pt x="7990" y="726"/>
                  </a:cubicBezTo>
                  <a:lnTo>
                    <a:pt x="7990" y="5048"/>
                  </a:lnTo>
                  <a:cubicBezTo>
                    <a:pt x="7990" y="5251"/>
                    <a:pt x="7823" y="5417"/>
                    <a:pt x="7621" y="5417"/>
                  </a:cubicBezTo>
                  <a:lnTo>
                    <a:pt x="739" y="5417"/>
                  </a:lnTo>
                  <a:cubicBezTo>
                    <a:pt x="537" y="5417"/>
                    <a:pt x="370" y="5251"/>
                    <a:pt x="370" y="5048"/>
                  </a:cubicBezTo>
                  <a:lnTo>
                    <a:pt x="370" y="4453"/>
                  </a:lnTo>
                  <a:cubicBezTo>
                    <a:pt x="370" y="4346"/>
                    <a:pt x="299" y="4274"/>
                    <a:pt x="191" y="4274"/>
                  </a:cubicBezTo>
                  <a:cubicBezTo>
                    <a:pt x="84" y="4274"/>
                    <a:pt x="13" y="4346"/>
                    <a:pt x="13" y="4453"/>
                  </a:cubicBezTo>
                  <a:lnTo>
                    <a:pt x="13" y="5048"/>
                  </a:lnTo>
                  <a:cubicBezTo>
                    <a:pt x="1" y="5453"/>
                    <a:pt x="346" y="5775"/>
                    <a:pt x="739" y="5775"/>
                  </a:cubicBezTo>
                  <a:lnTo>
                    <a:pt x="7621" y="5775"/>
                  </a:lnTo>
                  <a:cubicBezTo>
                    <a:pt x="8026" y="5775"/>
                    <a:pt x="8347" y="5453"/>
                    <a:pt x="8347" y="5048"/>
                  </a:cubicBezTo>
                  <a:lnTo>
                    <a:pt x="8347" y="726"/>
                  </a:lnTo>
                  <a:cubicBezTo>
                    <a:pt x="8347" y="334"/>
                    <a:pt x="8014" y="0"/>
                    <a:pt x="7621"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3">
              <a:extLst>
                <a:ext uri="{FF2B5EF4-FFF2-40B4-BE49-F238E27FC236}">
                  <a16:creationId xmlns:a16="http://schemas.microsoft.com/office/drawing/2014/main" id="{D2BC45D8-E6C2-2AB6-426D-8EFB9CBE5769}"/>
                </a:ext>
              </a:extLst>
            </p:cNvPr>
            <p:cNvSpPr/>
            <p:nvPr/>
          </p:nvSpPr>
          <p:spPr>
            <a:xfrm>
              <a:off x="2419568" y="3622147"/>
              <a:ext cx="65163" cy="75616"/>
            </a:xfrm>
            <a:custGeom>
              <a:avLst/>
              <a:gdLst/>
              <a:ahLst/>
              <a:cxnLst/>
              <a:rect l="l" t="t" r="r" b="b"/>
              <a:pathLst>
                <a:path w="2001" h="2322" extrusionOk="0">
                  <a:moveTo>
                    <a:pt x="540" y="0"/>
                  </a:moveTo>
                  <a:cubicBezTo>
                    <a:pt x="454" y="0"/>
                    <a:pt x="368" y="21"/>
                    <a:pt x="286" y="59"/>
                  </a:cubicBezTo>
                  <a:cubicBezTo>
                    <a:pt x="108" y="142"/>
                    <a:pt x="1" y="345"/>
                    <a:pt x="1" y="535"/>
                  </a:cubicBezTo>
                  <a:lnTo>
                    <a:pt x="1" y="1785"/>
                  </a:lnTo>
                  <a:cubicBezTo>
                    <a:pt x="1" y="1976"/>
                    <a:pt x="108" y="2178"/>
                    <a:pt x="286" y="2262"/>
                  </a:cubicBezTo>
                  <a:cubicBezTo>
                    <a:pt x="358" y="2309"/>
                    <a:pt x="453" y="2321"/>
                    <a:pt x="536" y="2321"/>
                  </a:cubicBezTo>
                  <a:cubicBezTo>
                    <a:pt x="643" y="2321"/>
                    <a:pt x="739" y="2286"/>
                    <a:pt x="834" y="2226"/>
                  </a:cubicBezTo>
                  <a:lnTo>
                    <a:pt x="1751" y="1607"/>
                  </a:lnTo>
                  <a:cubicBezTo>
                    <a:pt x="1906" y="1500"/>
                    <a:pt x="2001" y="1333"/>
                    <a:pt x="2001" y="1154"/>
                  </a:cubicBezTo>
                  <a:cubicBezTo>
                    <a:pt x="2001" y="976"/>
                    <a:pt x="1906" y="821"/>
                    <a:pt x="1751" y="714"/>
                  </a:cubicBezTo>
                  <a:lnTo>
                    <a:pt x="1620" y="619"/>
                  </a:lnTo>
                  <a:cubicBezTo>
                    <a:pt x="1591" y="598"/>
                    <a:pt x="1558" y="589"/>
                    <a:pt x="1526" y="589"/>
                  </a:cubicBezTo>
                  <a:cubicBezTo>
                    <a:pt x="1467" y="589"/>
                    <a:pt x="1408" y="620"/>
                    <a:pt x="1370" y="666"/>
                  </a:cubicBezTo>
                  <a:cubicBezTo>
                    <a:pt x="1310" y="738"/>
                    <a:pt x="1346" y="857"/>
                    <a:pt x="1417" y="916"/>
                  </a:cubicBezTo>
                  <a:lnTo>
                    <a:pt x="1548" y="1012"/>
                  </a:lnTo>
                  <a:cubicBezTo>
                    <a:pt x="1596" y="1035"/>
                    <a:pt x="1620" y="1095"/>
                    <a:pt x="1620" y="1154"/>
                  </a:cubicBezTo>
                  <a:cubicBezTo>
                    <a:pt x="1620" y="1214"/>
                    <a:pt x="1596" y="1274"/>
                    <a:pt x="1548" y="1309"/>
                  </a:cubicBezTo>
                  <a:lnTo>
                    <a:pt x="632" y="1928"/>
                  </a:lnTo>
                  <a:cubicBezTo>
                    <a:pt x="590" y="1958"/>
                    <a:pt x="551" y="1967"/>
                    <a:pt x="520" y="1967"/>
                  </a:cubicBezTo>
                  <a:cubicBezTo>
                    <a:pt x="489" y="1967"/>
                    <a:pt x="465" y="1958"/>
                    <a:pt x="453" y="1952"/>
                  </a:cubicBezTo>
                  <a:cubicBezTo>
                    <a:pt x="417" y="1928"/>
                    <a:pt x="358" y="1893"/>
                    <a:pt x="358" y="1797"/>
                  </a:cubicBezTo>
                  <a:lnTo>
                    <a:pt x="358" y="547"/>
                  </a:lnTo>
                  <a:cubicBezTo>
                    <a:pt x="346" y="428"/>
                    <a:pt x="417" y="392"/>
                    <a:pt x="453" y="369"/>
                  </a:cubicBezTo>
                  <a:cubicBezTo>
                    <a:pt x="465" y="363"/>
                    <a:pt x="489" y="354"/>
                    <a:pt x="520" y="354"/>
                  </a:cubicBezTo>
                  <a:cubicBezTo>
                    <a:pt x="551" y="354"/>
                    <a:pt x="590" y="363"/>
                    <a:pt x="632" y="392"/>
                  </a:cubicBezTo>
                  <a:lnTo>
                    <a:pt x="774" y="488"/>
                  </a:lnTo>
                  <a:cubicBezTo>
                    <a:pt x="812" y="511"/>
                    <a:pt x="849" y="521"/>
                    <a:pt x="884" y="521"/>
                  </a:cubicBezTo>
                  <a:cubicBezTo>
                    <a:pt x="938" y="521"/>
                    <a:pt x="988" y="496"/>
                    <a:pt x="1024" y="452"/>
                  </a:cubicBezTo>
                  <a:cubicBezTo>
                    <a:pt x="1084" y="357"/>
                    <a:pt x="1060" y="250"/>
                    <a:pt x="989" y="190"/>
                  </a:cubicBezTo>
                  <a:lnTo>
                    <a:pt x="834" y="95"/>
                  </a:lnTo>
                  <a:cubicBezTo>
                    <a:pt x="743" y="30"/>
                    <a:pt x="642" y="0"/>
                    <a:pt x="540"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3">
              <a:extLst>
                <a:ext uri="{FF2B5EF4-FFF2-40B4-BE49-F238E27FC236}">
                  <a16:creationId xmlns:a16="http://schemas.microsoft.com/office/drawing/2014/main" id="{3D9F56C7-013E-0414-C7F6-0B1E37F10FCF}"/>
                </a:ext>
              </a:extLst>
            </p:cNvPr>
            <p:cNvSpPr/>
            <p:nvPr/>
          </p:nvSpPr>
          <p:spPr>
            <a:xfrm>
              <a:off x="2291229" y="3787284"/>
              <a:ext cx="21363" cy="11658"/>
            </a:xfrm>
            <a:custGeom>
              <a:avLst/>
              <a:gdLst/>
              <a:ahLst/>
              <a:cxnLst/>
              <a:rect l="l" t="t" r="r" b="b"/>
              <a:pathLst>
                <a:path w="656" h="358" extrusionOk="0">
                  <a:moveTo>
                    <a:pt x="179" y="1"/>
                  </a:moveTo>
                  <a:cubicBezTo>
                    <a:pt x="84" y="1"/>
                    <a:pt x="1" y="84"/>
                    <a:pt x="1" y="179"/>
                  </a:cubicBezTo>
                  <a:cubicBezTo>
                    <a:pt x="1" y="286"/>
                    <a:pt x="72" y="358"/>
                    <a:pt x="179" y="358"/>
                  </a:cubicBezTo>
                  <a:lnTo>
                    <a:pt x="477" y="358"/>
                  </a:lnTo>
                  <a:cubicBezTo>
                    <a:pt x="584" y="358"/>
                    <a:pt x="655" y="286"/>
                    <a:pt x="655" y="179"/>
                  </a:cubicBezTo>
                  <a:cubicBezTo>
                    <a:pt x="655" y="84"/>
                    <a:pt x="584" y="1"/>
                    <a:pt x="47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3">
              <a:extLst>
                <a:ext uri="{FF2B5EF4-FFF2-40B4-BE49-F238E27FC236}">
                  <a16:creationId xmlns:a16="http://schemas.microsoft.com/office/drawing/2014/main" id="{98D6AF7F-43DF-0C37-D88E-A2B6579E52B9}"/>
                </a:ext>
              </a:extLst>
            </p:cNvPr>
            <p:cNvSpPr/>
            <p:nvPr/>
          </p:nvSpPr>
          <p:spPr>
            <a:xfrm>
              <a:off x="2588222" y="3787284"/>
              <a:ext cx="21363" cy="11658"/>
            </a:xfrm>
            <a:custGeom>
              <a:avLst/>
              <a:gdLst/>
              <a:ahLst/>
              <a:cxnLst/>
              <a:rect l="l" t="t" r="r" b="b"/>
              <a:pathLst>
                <a:path w="656" h="358" extrusionOk="0">
                  <a:moveTo>
                    <a:pt x="179" y="1"/>
                  </a:moveTo>
                  <a:cubicBezTo>
                    <a:pt x="72" y="1"/>
                    <a:pt x="1" y="72"/>
                    <a:pt x="1" y="179"/>
                  </a:cubicBezTo>
                  <a:cubicBezTo>
                    <a:pt x="1" y="286"/>
                    <a:pt x="72" y="358"/>
                    <a:pt x="179" y="358"/>
                  </a:cubicBezTo>
                  <a:lnTo>
                    <a:pt x="477" y="358"/>
                  </a:lnTo>
                  <a:cubicBezTo>
                    <a:pt x="584" y="358"/>
                    <a:pt x="656" y="286"/>
                    <a:pt x="656" y="179"/>
                  </a:cubicBezTo>
                  <a:cubicBezTo>
                    <a:pt x="656" y="72"/>
                    <a:pt x="584" y="1"/>
                    <a:pt x="47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3">
              <a:extLst>
                <a:ext uri="{FF2B5EF4-FFF2-40B4-BE49-F238E27FC236}">
                  <a16:creationId xmlns:a16="http://schemas.microsoft.com/office/drawing/2014/main" id="{B61B2BE9-7C29-2129-092A-41E8F7A7DF04}"/>
                </a:ext>
              </a:extLst>
            </p:cNvPr>
            <p:cNvSpPr/>
            <p:nvPr/>
          </p:nvSpPr>
          <p:spPr>
            <a:xfrm>
              <a:off x="2326888" y="3787284"/>
              <a:ext cx="247038" cy="11658"/>
            </a:xfrm>
            <a:custGeom>
              <a:avLst/>
              <a:gdLst/>
              <a:ahLst/>
              <a:cxnLst/>
              <a:rect l="l" t="t" r="r" b="b"/>
              <a:pathLst>
                <a:path w="7586" h="358" extrusionOk="0">
                  <a:moveTo>
                    <a:pt x="180" y="1"/>
                  </a:moveTo>
                  <a:cubicBezTo>
                    <a:pt x="84" y="1"/>
                    <a:pt x="1" y="84"/>
                    <a:pt x="1" y="179"/>
                  </a:cubicBezTo>
                  <a:cubicBezTo>
                    <a:pt x="1" y="286"/>
                    <a:pt x="84" y="358"/>
                    <a:pt x="180" y="358"/>
                  </a:cubicBezTo>
                  <a:lnTo>
                    <a:pt x="7407" y="358"/>
                  </a:lnTo>
                  <a:cubicBezTo>
                    <a:pt x="7502" y="358"/>
                    <a:pt x="7585" y="286"/>
                    <a:pt x="7585" y="179"/>
                  </a:cubicBezTo>
                  <a:cubicBezTo>
                    <a:pt x="7585" y="84"/>
                    <a:pt x="7502" y="1"/>
                    <a:pt x="7407"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3">
              <a:extLst>
                <a:ext uri="{FF2B5EF4-FFF2-40B4-BE49-F238E27FC236}">
                  <a16:creationId xmlns:a16="http://schemas.microsoft.com/office/drawing/2014/main" id="{A7B20B89-7360-77A3-7D71-6197381104B6}"/>
                </a:ext>
              </a:extLst>
            </p:cNvPr>
            <p:cNvSpPr/>
            <p:nvPr/>
          </p:nvSpPr>
          <p:spPr>
            <a:xfrm>
              <a:off x="2340077" y="3826069"/>
              <a:ext cx="72946" cy="72913"/>
            </a:xfrm>
            <a:custGeom>
              <a:avLst/>
              <a:gdLst/>
              <a:ahLst/>
              <a:cxnLst/>
              <a:rect l="l" t="t" r="r" b="b"/>
              <a:pathLst>
                <a:path w="2240" h="2239" extrusionOk="0">
                  <a:moveTo>
                    <a:pt x="1120" y="357"/>
                  </a:moveTo>
                  <a:cubicBezTo>
                    <a:pt x="1537" y="357"/>
                    <a:pt x="1882" y="703"/>
                    <a:pt x="1882" y="1119"/>
                  </a:cubicBezTo>
                  <a:cubicBezTo>
                    <a:pt x="1882" y="1536"/>
                    <a:pt x="1537" y="1881"/>
                    <a:pt x="1120" y="1881"/>
                  </a:cubicBezTo>
                  <a:cubicBezTo>
                    <a:pt x="703" y="1881"/>
                    <a:pt x="358" y="1536"/>
                    <a:pt x="358" y="1119"/>
                  </a:cubicBezTo>
                  <a:cubicBezTo>
                    <a:pt x="358" y="703"/>
                    <a:pt x="703" y="357"/>
                    <a:pt x="1120" y="357"/>
                  </a:cubicBezTo>
                  <a:close/>
                  <a:moveTo>
                    <a:pt x="1120" y="0"/>
                  </a:moveTo>
                  <a:cubicBezTo>
                    <a:pt x="513" y="0"/>
                    <a:pt x="1" y="500"/>
                    <a:pt x="1" y="1119"/>
                  </a:cubicBezTo>
                  <a:cubicBezTo>
                    <a:pt x="1" y="1727"/>
                    <a:pt x="513" y="2239"/>
                    <a:pt x="1120" y="2239"/>
                  </a:cubicBezTo>
                  <a:cubicBezTo>
                    <a:pt x="1727" y="2239"/>
                    <a:pt x="2239" y="1727"/>
                    <a:pt x="2239" y="1119"/>
                  </a:cubicBezTo>
                  <a:cubicBezTo>
                    <a:pt x="2239" y="512"/>
                    <a:pt x="1727" y="0"/>
                    <a:pt x="1120"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3">
              <a:extLst>
                <a:ext uri="{FF2B5EF4-FFF2-40B4-BE49-F238E27FC236}">
                  <a16:creationId xmlns:a16="http://schemas.microsoft.com/office/drawing/2014/main" id="{510B1AD6-6829-22FB-BF8D-0D6CB0AE279D}"/>
                </a:ext>
              </a:extLst>
            </p:cNvPr>
            <p:cNvSpPr/>
            <p:nvPr/>
          </p:nvSpPr>
          <p:spPr>
            <a:xfrm>
              <a:off x="2370720" y="3855931"/>
              <a:ext cx="11658" cy="14361"/>
            </a:xfrm>
            <a:custGeom>
              <a:avLst/>
              <a:gdLst/>
              <a:ahLst/>
              <a:cxnLst/>
              <a:rect l="l" t="t" r="r" b="b"/>
              <a:pathLst>
                <a:path w="358" h="441" extrusionOk="0">
                  <a:moveTo>
                    <a:pt x="179" y="0"/>
                  </a:moveTo>
                  <a:cubicBezTo>
                    <a:pt x="72" y="0"/>
                    <a:pt x="0" y="71"/>
                    <a:pt x="0" y="179"/>
                  </a:cubicBezTo>
                  <a:lnTo>
                    <a:pt x="0" y="262"/>
                  </a:lnTo>
                  <a:cubicBezTo>
                    <a:pt x="0" y="369"/>
                    <a:pt x="72" y="441"/>
                    <a:pt x="179" y="441"/>
                  </a:cubicBezTo>
                  <a:cubicBezTo>
                    <a:pt x="274" y="441"/>
                    <a:pt x="358" y="369"/>
                    <a:pt x="358" y="262"/>
                  </a:cubicBezTo>
                  <a:lnTo>
                    <a:pt x="358" y="179"/>
                  </a:lnTo>
                  <a:cubicBezTo>
                    <a:pt x="358" y="71"/>
                    <a:pt x="274" y="0"/>
                    <a:pt x="179"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3">
              <a:extLst>
                <a:ext uri="{FF2B5EF4-FFF2-40B4-BE49-F238E27FC236}">
                  <a16:creationId xmlns:a16="http://schemas.microsoft.com/office/drawing/2014/main" id="{427DE26E-85EF-652D-FAAB-60CF563D5E7F}"/>
                </a:ext>
              </a:extLst>
            </p:cNvPr>
            <p:cNvSpPr/>
            <p:nvPr/>
          </p:nvSpPr>
          <p:spPr>
            <a:xfrm>
              <a:off x="2291620" y="3852805"/>
              <a:ext cx="39176" cy="11658"/>
            </a:xfrm>
            <a:custGeom>
              <a:avLst/>
              <a:gdLst/>
              <a:ahLst/>
              <a:cxnLst/>
              <a:rect l="l" t="t" r="r" b="b"/>
              <a:pathLst>
                <a:path w="1203" h="358" extrusionOk="0">
                  <a:moveTo>
                    <a:pt x="179" y="1"/>
                  </a:moveTo>
                  <a:cubicBezTo>
                    <a:pt x="72" y="1"/>
                    <a:pt x="0" y="72"/>
                    <a:pt x="0" y="179"/>
                  </a:cubicBezTo>
                  <a:cubicBezTo>
                    <a:pt x="0" y="287"/>
                    <a:pt x="72" y="358"/>
                    <a:pt x="179" y="358"/>
                  </a:cubicBezTo>
                  <a:lnTo>
                    <a:pt x="1024" y="358"/>
                  </a:lnTo>
                  <a:cubicBezTo>
                    <a:pt x="1132" y="358"/>
                    <a:pt x="1203" y="287"/>
                    <a:pt x="1203" y="179"/>
                  </a:cubicBezTo>
                  <a:cubicBezTo>
                    <a:pt x="1203" y="72"/>
                    <a:pt x="1132" y="1"/>
                    <a:pt x="1024"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3">
              <a:extLst>
                <a:ext uri="{FF2B5EF4-FFF2-40B4-BE49-F238E27FC236}">
                  <a16:creationId xmlns:a16="http://schemas.microsoft.com/office/drawing/2014/main" id="{9AEDD574-CD1F-D3DB-A9D2-1149B3162D57}"/>
                </a:ext>
              </a:extLst>
            </p:cNvPr>
            <p:cNvSpPr/>
            <p:nvPr/>
          </p:nvSpPr>
          <p:spPr>
            <a:xfrm>
              <a:off x="2425788" y="3852805"/>
              <a:ext cx="183797" cy="11658"/>
            </a:xfrm>
            <a:custGeom>
              <a:avLst/>
              <a:gdLst/>
              <a:ahLst/>
              <a:cxnLst/>
              <a:rect l="l" t="t" r="r" b="b"/>
              <a:pathLst>
                <a:path w="5644" h="358" extrusionOk="0">
                  <a:moveTo>
                    <a:pt x="179" y="1"/>
                  </a:moveTo>
                  <a:cubicBezTo>
                    <a:pt x="83" y="1"/>
                    <a:pt x="0" y="72"/>
                    <a:pt x="0" y="179"/>
                  </a:cubicBezTo>
                  <a:cubicBezTo>
                    <a:pt x="0" y="287"/>
                    <a:pt x="83" y="358"/>
                    <a:pt x="179" y="358"/>
                  </a:cubicBezTo>
                  <a:lnTo>
                    <a:pt x="5465" y="358"/>
                  </a:lnTo>
                  <a:cubicBezTo>
                    <a:pt x="5572" y="358"/>
                    <a:pt x="5644" y="287"/>
                    <a:pt x="5644" y="179"/>
                  </a:cubicBezTo>
                  <a:cubicBezTo>
                    <a:pt x="5644" y="72"/>
                    <a:pt x="5572" y="1"/>
                    <a:pt x="5465"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4" name="Google Shape;2744;p63">
            <a:extLst>
              <a:ext uri="{FF2B5EF4-FFF2-40B4-BE49-F238E27FC236}">
                <a16:creationId xmlns:a16="http://schemas.microsoft.com/office/drawing/2014/main" id="{00FE6A0A-142A-BA0D-5D32-7B7393C85785}"/>
              </a:ext>
            </a:extLst>
          </p:cNvPr>
          <p:cNvSpPr/>
          <p:nvPr/>
        </p:nvSpPr>
        <p:spPr>
          <a:xfrm>
            <a:off x="8854230" y="4106088"/>
            <a:ext cx="245475" cy="285825"/>
          </a:xfrm>
          <a:custGeom>
            <a:avLst/>
            <a:gdLst/>
            <a:ahLst/>
            <a:cxnLst/>
            <a:rect l="l" t="t" r="r" b="b"/>
            <a:pathLst>
              <a:path w="9819" h="11433" extrusionOk="0">
                <a:moveTo>
                  <a:pt x="4909" y="1"/>
                </a:moveTo>
                <a:cubicBezTo>
                  <a:pt x="4225" y="4472"/>
                  <a:pt x="3840" y="5015"/>
                  <a:pt x="0" y="5717"/>
                </a:cubicBezTo>
                <a:cubicBezTo>
                  <a:pt x="3840" y="6418"/>
                  <a:pt x="4208" y="6961"/>
                  <a:pt x="4909" y="11432"/>
                </a:cubicBezTo>
                <a:cubicBezTo>
                  <a:pt x="5593" y="6961"/>
                  <a:pt x="5979" y="6418"/>
                  <a:pt x="9818" y="5717"/>
                </a:cubicBezTo>
                <a:cubicBezTo>
                  <a:pt x="5979" y="5033"/>
                  <a:pt x="5593" y="4472"/>
                  <a:pt x="4909" y="1"/>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45" name="Google Shape;2745;p63">
            <a:extLst>
              <a:ext uri="{FF2B5EF4-FFF2-40B4-BE49-F238E27FC236}">
                <a16:creationId xmlns:a16="http://schemas.microsoft.com/office/drawing/2014/main" id="{448A32C5-09DF-4C46-138B-DE795F3EDCC3}"/>
              </a:ext>
            </a:extLst>
          </p:cNvPr>
          <p:cNvGrpSpPr/>
          <p:nvPr/>
        </p:nvGrpSpPr>
        <p:grpSpPr>
          <a:xfrm>
            <a:off x="7692526" y="405955"/>
            <a:ext cx="245481" cy="245481"/>
            <a:chOff x="1951050" y="2586375"/>
            <a:chExt cx="167575" cy="167575"/>
          </a:xfrm>
        </p:grpSpPr>
        <p:sp>
          <p:nvSpPr>
            <p:cNvPr id="2746" name="Google Shape;2746;p63">
              <a:extLst>
                <a:ext uri="{FF2B5EF4-FFF2-40B4-BE49-F238E27FC236}">
                  <a16:creationId xmlns:a16="http://schemas.microsoft.com/office/drawing/2014/main" id="{9749AD80-B31A-8EF5-76E0-E21210D15526}"/>
                </a:ext>
              </a:extLst>
            </p:cNvPr>
            <p:cNvSpPr/>
            <p:nvPr/>
          </p:nvSpPr>
          <p:spPr>
            <a:xfrm>
              <a:off x="2034825" y="2706900"/>
              <a:ext cx="25" cy="47050"/>
            </a:xfrm>
            <a:custGeom>
              <a:avLst/>
              <a:gdLst/>
              <a:ahLst/>
              <a:cxnLst/>
              <a:rect l="l" t="t" r="r" b="b"/>
              <a:pathLst>
                <a:path w="1" h="1882" fill="none" extrusionOk="0">
                  <a:moveTo>
                    <a:pt x="1" y="0"/>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3">
              <a:extLst>
                <a:ext uri="{FF2B5EF4-FFF2-40B4-BE49-F238E27FC236}">
                  <a16:creationId xmlns:a16="http://schemas.microsoft.com/office/drawing/2014/main" id="{3D237B88-E420-CF4F-BAD6-1BE29C70A2EE}"/>
                </a:ext>
              </a:extLst>
            </p:cNvPr>
            <p:cNvSpPr/>
            <p:nvPr/>
          </p:nvSpPr>
          <p:spPr>
            <a:xfrm>
              <a:off x="2034825" y="2586375"/>
              <a:ext cx="25" cy="47075"/>
            </a:xfrm>
            <a:custGeom>
              <a:avLst/>
              <a:gdLst/>
              <a:ahLst/>
              <a:cxnLst/>
              <a:rect l="l" t="t" r="r" b="b"/>
              <a:pathLst>
                <a:path w="1" h="1883" fill="none" extrusionOk="0">
                  <a:moveTo>
                    <a:pt x="1" y="1"/>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63">
              <a:extLst>
                <a:ext uri="{FF2B5EF4-FFF2-40B4-BE49-F238E27FC236}">
                  <a16:creationId xmlns:a16="http://schemas.microsoft.com/office/drawing/2014/main" id="{AC272386-FF0F-5087-950B-0BA07C8D5E0C}"/>
                </a:ext>
              </a:extLst>
            </p:cNvPr>
            <p:cNvSpPr/>
            <p:nvPr/>
          </p:nvSpPr>
          <p:spPr>
            <a:xfrm>
              <a:off x="1951050" y="2670150"/>
              <a:ext cx="47075" cy="25"/>
            </a:xfrm>
            <a:custGeom>
              <a:avLst/>
              <a:gdLst/>
              <a:ahLst/>
              <a:cxnLst/>
              <a:rect l="l" t="t" r="r" b="b"/>
              <a:pathLst>
                <a:path w="1883" h="1" fill="none" extrusionOk="0">
                  <a:moveTo>
                    <a:pt x="1882" y="1"/>
                  </a:moveTo>
                  <a:lnTo>
                    <a:pt x="1"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63">
              <a:extLst>
                <a:ext uri="{FF2B5EF4-FFF2-40B4-BE49-F238E27FC236}">
                  <a16:creationId xmlns:a16="http://schemas.microsoft.com/office/drawing/2014/main" id="{F77DCDF4-FF92-B131-5D85-7E48561E15A4}"/>
                </a:ext>
              </a:extLst>
            </p:cNvPr>
            <p:cNvSpPr/>
            <p:nvPr/>
          </p:nvSpPr>
          <p:spPr>
            <a:xfrm>
              <a:off x="2071575" y="2670150"/>
              <a:ext cx="47050" cy="25"/>
            </a:xfrm>
            <a:custGeom>
              <a:avLst/>
              <a:gdLst/>
              <a:ahLst/>
              <a:cxnLst/>
              <a:rect l="l" t="t" r="r" b="b"/>
              <a:pathLst>
                <a:path w="1882" h="1" fill="none" extrusionOk="0">
                  <a:moveTo>
                    <a:pt x="1882" y="1"/>
                  </a:moveTo>
                  <a:lnTo>
                    <a:pt x="0"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0" name="Google Shape;2750;p63">
            <a:extLst>
              <a:ext uri="{FF2B5EF4-FFF2-40B4-BE49-F238E27FC236}">
                <a16:creationId xmlns:a16="http://schemas.microsoft.com/office/drawing/2014/main" id="{28EED659-3EE1-7624-16C6-033B3174B2A0}"/>
              </a:ext>
            </a:extLst>
          </p:cNvPr>
          <p:cNvSpPr/>
          <p:nvPr/>
        </p:nvSpPr>
        <p:spPr>
          <a:xfrm>
            <a:off x="306191" y="4660118"/>
            <a:ext cx="236275" cy="313400"/>
          </a:xfrm>
          <a:custGeom>
            <a:avLst/>
            <a:gdLst/>
            <a:ahLst/>
            <a:cxnLst/>
            <a:rect l="l" t="t" r="r" b="b"/>
            <a:pathLst>
              <a:path w="9451" h="12536" extrusionOk="0">
                <a:moveTo>
                  <a:pt x="0" y="0"/>
                </a:moveTo>
                <a:lnTo>
                  <a:pt x="0" y="12536"/>
                </a:lnTo>
                <a:lnTo>
                  <a:pt x="4717" y="8661"/>
                </a:lnTo>
                <a:lnTo>
                  <a:pt x="9450" y="12536"/>
                </a:lnTo>
                <a:lnTo>
                  <a:pt x="9450" y="0"/>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1" name="Google Shape;2751;p63">
            <a:extLst>
              <a:ext uri="{FF2B5EF4-FFF2-40B4-BE49-F238E27FC236}">
                <a16:creationId xmlns:a16="http://schemas.microsoft.com/office/drawing/2014/main" id="{07FE93B6-ADA5-86AC-DC0F-91EE6DA0E2C4}"/>
              </a:ext>
            </a:extLst>
          </p:cNvPr>
          <p:cNvGrpSpPr/>
          <p:nvPr/>
        </p:nvGrpSpPr>
        <p:grpSpPr>
          <a:xfrm>
            <a:off x="8647644" y="88960"/>
            <a:ext cx="411272" cy="431290"/>
            <a:chOff x="6650622" y="3023207"/>
            <a:chExt cx="262508" cy="275268"/>
          </a:xfrm>
        </p:grpSpPr>
        <p:sp>
          <p:nvSpPr>
            <p:cNvPr id="2752" name="Google Shape;2752;p63">
              <a:extLst>
                <a:ext uri="{FF2B5EF4-FFF2-40B4-BE49-F238E27FC236}">
                  <a16:creationId xmlns:a16="http://schemas.microsoft.com/office/drawing/2014/main" id="{EEFD251E-44B9-CA7B-B43F-E27D3B84AA94}"/>
                </a:ext>
              </a:extLst>
            </p:cNvPr>
            <p:cNvSpPr/>
            <p:nvPr/>
          </p:nvSpPr>
          <p:spPr>
            <a:xfrm>
              <a:off x="6706952" y="3023207"/>
              <a:ext cx="23881" cy="241362"/>
            </a:xfrm>
            <a:custGeom>
              <a:avLst/>
              <a:gdLst/>
              <a:ahLst/>
              <a:cxnLst/>
              <a:rect l="l" t="t" r="r" b="b"/>
              <a:pathLst>
                <a:path w="131" h="1324" extrusionOk="0">
                  <a:moveTo>
                    <a:pt x="0" y="0"/>
                  </a:moveTo>
                  <a:lnTo>
                    <a:pt x="0" y="1323"/>
                  </a:lnTo>
                  <a:lnTo>
                    <a:pt x="130" y="1323"/>
                  </a:lnTo>
                  <a:lnTo>
                    <a:pt x="130" y="0"/>
                  </a:lnTo>
                  <a:close/>
                </a:path>
              </a:pathLst>
            </a:custGeom>
            <a:solidFill>
              <a:srgbClr val="68AAA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a:extLst>
                <a:ext uri="{FF2B5EF4-FFF2-40B4-BE49-F238E27FC236}">
                  <a16:creationId xmlns:a16="http://schemas.microsoft.com/office/drawing/2014/main" id="{62EDBAB7-0E8F-1F08-CF60-471B167D6850}"/>
                </a:ext>
              </a:extLst>
            </p:cNvPr>
            <p:cNvSpPr/>
            <p:nvPr/>
          </p:nvSpPr>
          <p:spPr>
            <a:xfrm>
              <a:off x="6650622" y="3256182"/>
              <a:ext cx="137088" cy="42293"/>
            </a:xfrm>
            <a:custGeom>
              <a:avLst/>
              <a:gdLst/>
              <a:ahLst/>
              <a:cxnLst/>
              <a:rect l="l" t="t" r="r" b="b"/>
              <a:pathLst>
                <a:path w="752" h="232" extrusionOk="0">
                  <a:moveTo>
                    <a:pt x="171" y="1"/>
                  </a:moveTo>
                  <a:cubicBezTo>
                    <a:pt x="79" y="1"/>
                    <a:pt x="0" y="79"/>
                    <a:pt x="0" y="172"/>
                  </a:cubicBezTo>
                  <a:lnTo>
                    <a:pt x="0" y="231"/>
                  </a:lnTo>
                  <a:lnTo>
                    <a:pt x="751" y="231"/>
                  </a:lnTo>
                  <a:lnTo>
                    <a:pt x="751" y="172"/>
                  </a:lnTo>
                  <a:cubicBezTo>
                    <a:pt x="751" y="79"/>
                    <a:pt x="673" y="1"/>
                    <a:pt x="580"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63">
              <a:extLst>
                <a:ext uri="{FF2B5EF4-FFF2-40B4-BE49-F238E27FC236}">
                  <a16:creationId xmlns:a16="http://schemas.microsoft.com/office/drawing/2014/main" id="{B4DF5CC5-F92D-9619-525D-E8124600B48C}"/>
                </a:ext>
              </a:extLst>
            </p:cNvPr>
            <p:cNvSpPr/>
            <p:nvPr/>
          </p:nvSpPr>
          <p:spPr>
            <a:xfrm>
              <a:off x="6730651" y="3040708"/>
              <a:ext cx="182480" cy="128884"/>
            </a:xfrm>
            <a:custGeom>
              <a:avLst/>
              <a:gdLst/>
              <a:ahLst/>
              <a:cxnLst/>
              <a:rect l="l" t="t" r="r" b="b"/>
              <a:pathLst>
                <a:path w="1001" h="707" extrusionOk="0">
                  <a:moveTo>
                    <a:pt x="0" y="1"/>
                  </a:moveTo>
                  <a:lnTo>
                    <a:pt x="0" y="707"/>
                  </a:lnTo>
                  <a:lnTo>
                    <a:pt x="1000" y="354"/>
                  </a:lnTo>
                  <a:lnTo>
                    <a:pt x="0" y="1"/>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9" name="Google Shape;2759;p63">
            <a:extLst>
              <a:ext uri="{FF2B5EF4-FFF2-40B4-BE49-F238E27FC236}">
                <a16:creationId xmlns:a16="http://schemas.microsoft.com/office/drawing/2014/main" id="{D2CBB362-DD3B-3370-313C-B2A797809F31}"/>
              </a:ext>
            </a:extLst>
          </p:cNvPr>
          <p:cNvGrpSpPr/>
          <p:nvPr/>
        </p:nvGrpSpPr>
        <p:grpSpPr>
          <a:xfrm>
            <a:off x="8740151" y="4850777"/>
            <a:ext cx="245481" cy="245481"/>
            <a:chOff x="1951050" y="2586375"/>
            <a:chExt cx="167575" cy="167575"/>
          </a:xfrm>
        </p:grpSpPr>
        <p:sp>
          <p:nvSpPr>
            <p:cNvPr id="2760" name="Google Shape;2760;p63">
              <a:extLst>
                <a:ext uri="{FF2B5EF4-FFF2-40B4-BE49-F238E27FC236}">
                  <a16:creationId xmlns:a16="http://schemas.microsoft.com/office/drawing/2014/main" id="{10BE8328-DB09-22BD-05D5-311C37630B16}"/>
                </a:ext>
              </a:extLst>
            </p:cNvPr>
            <p:cNvSpPr/>
            <p:nvPr/>
          </p:nvSpPr>
          <p:spPr>
            <a:xfrm>
              <a:off x="2034825" y="2706900"/>
              <a:ext cx="25" cy="47050"/>
            </a:xfrm>
            <a:custGeom>
              <a:avLst/>
              <a:gdLst/>
              <a:ahLst/>
              <a:cxnLst/>
              <a:rect l="l" t="t" r="r" b="b"/>
              <a:pathLst>
                <a:path w="1" h="1882" fill="none" extrusionOk="0">
                  <a:moveTo>
                    <a:pt x="1" y="0"/>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63">
              <a:extLst>
                <a:ext uri="{FF2B5EF4-FFF2-40B4-BE49-F238E27FC236}">
                  <a16:creationId xmlns:a16="http://schemas.microsoft.com/office/drawing/2014/main" id="{4B90C130-AA9F-2808-EB7F-7618D7C9B86A}"/>
                </a:ext>
              </a:extLst>
            </p:cNvPr>
            <p:cNvSpPr/>
            <p:nvPr/>
          </p:nvSpPr>
          <p:spPr>
            <a:xfrm>
              <a:off x="2034825" y="2586375"/>
              <a:ext cx="25" cy="47075"/>
            </a:xfrm>
            <a:custGeom>
              <a:avLst/>
              <a:gdLst/>
              <a:ahLst/>
              <a:cxnLst/>
              <a:rect l="l" t="t" r="r" b="b"/>
              <a:pathLst>
                <a:path w="1" h="1883" fill="none" extrusionOk="0">
                  <a:moveTo>
                    <a:pt x="1" y="1"/>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63">
              <a:extLst>
                <a:ext uri="{FF2B5EF4-FFF2-40B4-BE49-F238E27FC236}">
                  <a16:creationId xmlns:a16="http://schemas.microsoft.com/office/drawing/2014/main" id="{CA44F735-4D5B-74EB-5594-D5EC45DA9848}"/>
                </a:ext>
              </a:extLst>
            </p:cNvPr>
            <p:cNvSpPr/>
            <p:nvPr/>
          </p:nvSpPr>
          <p:spPr>
            <a:xfrm>
              <a:off x="1951050" y="2670150"/>
              <a:ext cx="47075" cy="25"/>
            </a:xfrm>
            <a:custGeom>
              <a:avLst/>
              <a:gdLst/>
              <a:ahLst/>
              <a:cxnLst/>
              <a:rect l="l" t="t" r="r" b="b"/>
              <a:pathLst>
                <a:path w="1883" h="1" fill="none" extrusionOk="0">
                  <a:moveTo>
                    <a:pt x="1882" y="1"/>
                  </a:moveTo>
                  <a:lnTo>
                    <a:pt x="1"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63">
              <a:extLst>
                <a:ext uri="{FF2B5EF4-FFF2-40B4-BE49-F238E27FC236}">
                  <a16:creationId xmlns:a16="http://schemas.microsoft.com/office/drawing/2014/main" id="{86FCAB91-C60C-F541-2751-C2B7A172EDFF}"/>
                </a:ext>
              </a:extLst>
            </p:cNvPr>
            <p:cNvSpPr/>
            <p:nvPr/>
          </p:nvSpPr>
          <p:spPr>
            <a:xfrm>
              <a:off x="2071575" y="2670150"/>
              <a:ext cx="47050" cy="25"/>
            </a:xfrm>
            <a:custGeom>
              <a:avLst/>
              <a:gdLst/>
              <a:ahLst/>
              <a:cxnLst/>
              <a:rect l="l" t="t" r="r" b="b"/>
              <a:pathLst>
                <a:path w="1882" h="1" fill="none" extrusionOk="0">
                  <a:moveTo>
                    <a:pt x="1882" y="1"/>
                  </a:moveTo>
                  <a:lnTo>
                    <a:pt x="0"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621765F-C884-7265-32E1-FEBEEC66B6FA}"/>
              </a:ext>
            </a:extLst>
          </p:cNvPr>
          <p:cNvPicPr>
            <a:picLocks noChangeAspect="1"/>
          </p:cNvPicPr>
          <p:nvPr/>
        </p:nvPicPr>
        <p:blipFill>
          <a:blip r:embed="rId4"/>
          <a:stretch>
            <a:fillRect/>
          </a:stretch>
        </p:blipFill>
        <p:spPr>
          <a:xfrm>
            <a:off x="1718703" y="945878"/>
            <a:ext cx="6726017" cy="4081456"/>
          </a:xfrm>
          <a:prstGeom prst="rect">
            <a:avLst/>
          </a:prstGeom>
          <a:ln w="28575" cap="rnd">
            <a:solidFill>
              <a:schemeClr val="tx1"/>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105986346"/>
      </p:ext>
    </p:extLst>
  </p:cSld>
  <p:clrMapOvr>
    <a:overrideClrMapping bg1="lt1" tx1="dk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821CC5-6F9C-D4FD-CA08-44BF240A98D9}"/>
              </a:ext>
            </a:extLst>
          </p:cNvPr>
          <p:cNvSpPr txBox="1"/>
          <p:nvPr/>
        </p:nvSpPr>
        <p:spPr>
          <a:xfrm>
            <a:off x="1958899" y="-1196897"/>
            <a:ext cx="457200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IN" sz="4800">
                <a:effectLst>
                  <a:glow rad="101600">
                    <a:schemeClr val="accent1">
                      <a:satMod val="175000"/>
                      <a:alpha val="40000"/>
                    </a:schemeClr>
                  </a:glow>
                </a:effectLst>
                <a:latin typeface="Britannic Bold" panose="020B0903060703020204" pitchFamily="34" charset="0"/>
              </a:rPr>
              <a:t>Conclusion</a:t>
            </a:r>
          </a:p>
        </p:txBody>
      </p:sp>
      <p:sp>
        <p:nvSpPr>
          <p:cNvPr id="5" name="TextBox 4">
            <a:extLst>
              <a:ext uri="{FF2B5EF4-FFF2-40B4-BE49-F238E27FC236}">
                <a16:creationId xmlns:a16="http://schemas.microsoft.com/office/drawing/2014/main" id="{45CC9C91-2645-B297-2337-508E248EF095}"/>
              </a:ext>
            </a:extLst>
          </p:cNvPr>
          <p:cNvSpPr txBox="1"/>
          <p:nvPr/>
        </p:nvSpPr>
        <p:spPr>
          <a:xfrm>
            <a:off x="691376" y="255731"/>
            <a:ext cx="7657170" cy="4632037"/>
          </a:xfrm>
          <a:prstGeom prst="rect">
            <a:avLst/>
          </a:prstGeom>
          <a:noFill/>
        </p:spPr>
        <p:txBody>
          <a:bodyPr wrap="square">
            <a:spAutoFit/>
          </a:bodyPr>
          <a:lstStyle/>
          <a:p>
            <a:endParaRPr lang="en-IN" sz="1050"/>
          </a:p>
          <a:p>
            <a:r>
              <a:rPr lang="en-IN" sz="1600" b="1" u="sng">
                <a:latin typeface="Modern No. 20" panose="02070704070505020303" pitchFamily="18" charset="0"/>
              </a:rPr>
              <a:t>High Daily Usage :</a:t>
            </a:r>
            <a:endParaRPr lang="en-IN" sz="1200" b="1" u="sng">
              <a:latin typeface="Modern No. 20" panose="02070704070505020303" pitchFamily="18" charset="0"/>
            </a:endParaRPr>
          </a:p>
          <a:p>
            <a:endParaRPr lang="en-IN" sz="1050"/>
          </a:p>
          <a:p>
            <a:r>
              <a:rPr lang="en-IN" sz="1100">
                <a:latin typeface="Stencil" panose="040409050D0802020404" pitchFamily="82" charset="0"/>
              </a:rPr>
              <a:t>Students spend an average of nearly 5 hours per day on social media, indicating a high engagement rate.</a:t>
            </a:r>
          </a:p>
          <a:p>
            <a:endParaRPr lang="en-IN" sz="1050"/>
          </a:p>
          <a:p>
            <a:r>
              <a:rPr lang="en-IN" sz="1600" b="1" u="sng">
                <a:latin typeface="Modern No. 20" panose="02070704070505020303" pitchFamily="18" charset="0"/>
              </a:rPr>
              <a:t>Impact on Academics :</a:t>
            </a:r>
          </a:p>
          <a:p>
            <a:endParaRPr lang="en-IN" sz="1050"/>
          </a:p>
          <a:p>
            <a:r>
              <a:rPr lang="en-IN" sz="1100">
                <a:latin typeface="Stencil" panose="040409050D0802020404" pitchFamily="82" charset="0"/>
              </a:rPr>
              <a:t>Popular platforms like TikTok, Instagram, and WhatsApp are more often linked to negative effects on academic performance.</a:t>
            </a:r>
          </a:p>
          <a:p>
            <a:endParaRPr lang="en-IN" sz="1050"/>
          </a:p>
          <a:p>
            <a:r>
              <a:rPr lang="en-IN" sz="1600" b="1" u="sng">
                <a:latin typeface="Modern No. 20" panose="02070704070505020303" pitchFamily="18" charset="0"/>
              </a:rPr>
              <a:t>Sleep and Mental Health :</a:t>
            </a:r>
          </a:p>
          <a:p>
            <a:endParaRPr lang="en-IN" sz="1050"/>
          </a:p>
          <a:p>
            <a:r>
              <a:rPr lang="en-IN" sz="1100">
                <a:latin typeface="Stencil" panose="040409050D0802020404" pitchFamily="82" charset="0"/>
              </a:rPr>
              <a:t>Average sleep duration (~6.9 hours) is below the recommended level, and mental health scores show room for improvement across genders.</a:t>
            </a:r>
          </a:p>
          <a:p>
            <a:endParaRPr lang="en-IN" sz="1050"/>
          </a:p>
          <a:p>
            <a:r>
              <a:rPr lang="en-IN" sz="1600" b="1" u="sng">
                <a:latin typeface="Modern No. 20" panose="02070704070505020303" pitchFamily="18" charset="0"/>
              </a:rPr>
              <a:t>Global Representation :</a:t>
            </a:r>
          </a:p>
          <a:p>
            <a:endParaRPr lang="en-IN" sz="1050"/>
          </a:p>
          <a:p>
            <a:r>
              <a:rPr lang="en-IN" sz="1100">
                <a:latin typeface="Stencil" panose="040409050D0802020404" pitchFamily="82" charset="0"/>
              </a:rPr>
              <a:t>The dataset includes students from over 100 countries, giving a broad view of how social media habits vary worldwide.</a:t>
            </a:r>
          </a:p>
          <a:p>
            <a:endParaRPr lang="en-IN" sz="1050"/>
          </a:p>
          <a:p>
            <a:r>
              <a:rPr lang="en-IN" sz="1600" b="1" u="sng">
                <a:latin typeface="Modern No. 20" panose="02070704070505020303" pitchFamily="18" charset="0"/>
              </a:rPr>
              <a:t>Need for Awareness :</a:t>
            </a:r>
          </a:p>
          <a:p>
            <a:endParaRPr lang="en-IN" sz="1050"/>
          </a:p>
          <a:p>
            <a:r>
              <a:rPr lang="en-IN" sz="1100">
                <a:latin typeface="Stencil" panose="040409050D0802020404" pitchFamily="82" charset="0"/>
              </a:rPr>
              <a:t>The insights suggest a need for digital well-being education and strategies to promote healthier screen habits among students.</a:t>
            </a:r>
          </a:p>
        </p:txBody>
      </p:sp>
      <p:grpSp>
        <p:nvGrpSpPr>
          <p:cNvPr id="6" name="Google Shape;1793;p49">
            <a:extLst>
              <a:ext uri="{FF2B5EF4-FFF2-40B4-BE49-F238E27FC236}">
                <a16:creationId xmlns:a16="http://schemas.microsoft.com/office/drawing/2014/main" id="{6E0C04FF-B5DF-1B82-1AA4-1CC53CF43A72}"/>
              </a:ext>
            </a:extLst>
          </p:cNvPr>
          <p:cNvGrpSpPr/>
          <p:nvPr/>
        </p:nvGrpSpPr>
        <p:grpSpPr>
          <a:xfrm>
            <a:off x="7429039" y="-1473078"/>
            <a:ext cx="1596015" cy="1596197"/>
            <a:chOff x="5025625" y="1359386"/>
            <a:chExt cx="1596015" cy="1596197"/>
          </a:xfrm>
        </p:grpSpPr>
        <p:sp>
          <p:nvSpPr>
            <p:cNvPr id="7" name="Google Shape;1794;p49">
              <a:extLst>
                <a:ext uri="{FF2B5EF4-FFF2-40B4-BE49-F238E27FC236}">
                  <a16:creationId xmlns:a16="http://schemas.microsoft.com/office/drawing/2014/main" id="{CABCE180-2ED8-2A40-D788-A5E5AAF7EE24}"/>
                </a:ext>
              </a:extLst>
            </p:cNvPr>
            <p:cNvSpPr/>
            <p:nvPr/>
          </p:nvSpPr>
          <p:spPr>
            <a:xfrm>
              <a:off x="5025625" y="1359386"/>
              <a:ext cx="1596015" cy="1596197"/>
            </a:xfrm>
            <a:custGeom>
              <a:avLst/>
              <a:gdLst/>
              <a:ahLst/>
              <a:cxnLst/>
              <a:rect l="l" t="t" r="r" b="b"/>
              <a:pathLst>
                <a:path w="8755" h="8756" extrusionOk="0">
                  <a:moveTo>
                    <a:pt x="4379" y="1"/>
                  </a:moveTo>
                  <a:cubicBezTo>
                    <a:pt x="1959" y="1"/>
                    <a:pt x="0" y="1960"/>
                    <a:pt x="0" y="4376"/>
                  </a:cubicBezTo>
                  <a:cubicBezTo>
                    <a:pt x="0" y="6796"/>
                    <a:pt x="1959" y="8755"/>
                    <a:pt x="4379" y="8755"/>
                  </a:cubicBezTo>
                  <a:cubicBezTo>
                    <a:pt x="6796" y="8755"/>
                    <a:pt x="8755" y="6796"/>
                    <a:pt x="8755" y="4376"/>
                  </a:cubicBezTo>
                  <a:cubicBezTo>
                    <a:pt x="8755" y="1960"/>
                    <a:pt x="6796" y="1"/>
                    <a:pt x="4379" y="1"/>
                  </a:cubicBezTo>
                  <a:close/>
                </a:path>
              </a:pathLst>
            </a:custGeom>
            <a:solidFill>
              <a:srgbClr val="C5C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95;p49">
              <a:extLst>
                <a:ext uri="{FF2B5EF4-FFF2-40B4-BE49-F238E27FC236}">
                  <a16:creationId xmlns:a16="http://schemas.microsoft.com/office/drawing/2014/main" id="{1C4D00B7-2350-B792-F577-6656910EDC33}"/>
                </a:ext>
              </a:extLst>
            </p:cNvPr>
            <p:cNvSpPr/>
            <p:nvPr/>
          </p:nvSpPr>
          <p:spPr>
            <a:xfrm>
              <a:off x="5225423" y="1568116"/>
              <a:ext cx="1172538" cy="1349548"/>
            </a:xfrm>
            <a:custGeom>
              <a:avLst/>
              <a:gdLst/>
              <a:ahLst/>
              <a:cxnLst/>
              <a:rect l="l" t="t" r="r" b="b"/>
              <a:pathLst>
                <a:path w="6432" h="7403" extrusionOk="0">
                  <a:moveTo>
                    <a:pt x="3216" y="1"/>
                  </a:moveTo>
                  <a:cubicBezTo>
                    <a:pt x="1443" y="1"/>
                    <a:pt x="1" y="1439"/>
                    <a:pt x="1" y="3216"/>
                  </a:cubicBezTo>
                  <a:cubicBezTo>
                    <a:pt x="1" y="4770"/>
                    <a:pt x="1101" y="6068"/>
                    <a:pt x="2569" y="6365"/>
                  </a:cubicBezTo>
                  <a:lnTo>
                    <a:pt x="3216" y="7402"/>
                  </a:lnTo>
                  <a:lnTo>
                    <a:pt x="3863" y="6365"/>
                  </a:lnTo>
                  <a:cubicBezTo>
                    <a:pt x="5332" y="6068"/>
                    <a:pt x="6432" y="4770"/>
                    <a:pt x="6432" y="3216"/>
                  </a:cubicBezTo>
                  <a:cubicBezTo>
                    <a:pt x="6432" y="1439"/>
                    <a:pt x="4989" y="1"/>
                    <a:pt x="3216" y="1"/>
                  </a:cubicBezTo>
                  <a:close/>
                </a:path>
              </a:pathLst>
            </a:custGeom>
            <a:solidFill>
              <a:srgbClr val="EDE7E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96;p49">
              <a:extLst>
                <a:ext uri="{FF2B5EF4-FFF2-40B4-BE49-F238E27FC236}">
                  <a16:creationId xmlns:a16="http://schemas.microsoft.com/office/drawing/2014/main" id="{CF12F329-FA35-A2C6-6FC9-692B119279F2}"/>
                </a:ext>
              </a:extLst>
            </p:cNvPr>
            <p:cNvSpPr/>
            <p:nvPr/>
          </p:nvSpPr>
          <p:spPr>
            <a:xfrm>
              <a:off x="5388761" y="1616060"/>
              <a:ext cx="572414" cy="250294"/>
            </a:xfrm>
            <a:custGeom>
              <a:avLst/>
              <a:gdLst/>
              <a:ahLst/>
              <a:cxnLst/>
              <a:rect l="l" t="t" r="r" b="b"/>
              <a:pathLst>
                <a:path w="3140" h="1373" extrusionOk="0">
                  <a:moveTo>
                    <a:pt x="2290" y="0"/>
                  </a:moveTo>
                  <a:cubicBezTo>
                    <a:pt x="1371" y="0"/>
                    <a:pt x="443" y="564"/>
                    <a:pt x="8" y="1351"/>
                  </a:cubicBezTo>
                  <a:cubicBezTo>
                    <a:pt x="0" y="1362"/>
                    <a:pt x="9" y="1372"/>
                    <a:pt x="19" y="1372"/>
                  </a:cubicBezTo>
                  <a:cubicBezTo>
                    <a:pt x="23" y="1372"/>
                    <a:pt x="27" y="1370"/>
                    <a:pt x="30" y="1366"/>
                  </a:cubicBezTo>
                  <a:cubicBezTo>
                    <a:pt x="335" y="931"/>
                    <a:pt x="755" y="559"/>
                    <a:pt x="1253" y="355"/>
                  </a:cubicBezTo>
                  <a:cubicBezTo>
                    <a:pt x="1571" y="222"/>
                    <a:pt x="1881" y="172"/>
                    <a:pt x="2195" y="172"/>
                  </a:cubicBezTo>
                  <a:cubicBezTo>
                    <a:pt x="2469" y="172"/>
                    <a:pt x="2745" y="210"/>
                    <a:pt x="3030" y="262"/>
                  </a:cubicBezTo>
                  <a:cubicBezTo>
                    <a:pt x="3033" y="262"/>
                    <a:pt x="3035" y="262"/>
                    <a:pt x="3037" y="262"/>
                  </a:cubicBezTo>
                  <a:cubicBezTo>
                    <a:pt x="3097" y="262"/>
                    <a:pt x="3139" y="175"/>
                    <a:pt x="3075" y="150"/>
                  </a:cubicBezTo>
                  <a:cubicBezTo>
                    <a:pt x="2822" y="48"/>
                    <a:pt x="2557" y="0"/>
                    <a:pt x="2290" y="0"/>
                  </a:cubicBezTo>
                  <a:close/>
                </a:path>
              </a:pathLst>
            </a:custGeom>
            <a:solidFill>
              <a:srgbClr val="C5C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97;p49">
              <a:extLst>
                <a:ext uri="{FF2B5EF4-FFF2-40B4-BE49-F238E27FC236}">
                  <a16:creationId xmlns:a16="http://schemas.microsoft.com/office/drawing/2014/main" id="{DFF2B868-BE65-442A-7C3B-A9B0078567D3}"/>
                </a:ext>
              </a:extLst>
            </p:cNvPr>
            <p:cNvSpPr/>
            <p:nvPr/>
          </p:nvSpPr>
          <p:spPr>
            <a:xfrm>
              <a:off x="5981045" y="1647779"/>
              <a:ext cx="34819" cy="35913"/>
            </a:xfrm>
            <a:custGeom>
              <a:avLst/>
              <a:gdLst/>
              <a:ahLst/>
              <a:cxnLst/>
              <a:rect l="l" t="t" r="r" b="b"/>
              <a:pathLst>
                <a:path w="191" h="197" extrusionOk="0">
                  <a:moveTo>
                    <a:pt x="99" y="0"/>
                  </a:moveTo>
                  <a:cubicBezTo>
                    <a:pt x="83" y="0"/>
                    <a:pt x="68" y="4"/>
                    <a:pt x="53" y="13"/>
                  </a:cubicBezTo>
                  <a:cubicBezTo>
                    <a:pt x="16" y="36"/>
                    <a:pt x="1" y="88"/>
                    <a:pt x="16" y="129"/>
                  </a:cubicBezTo>
                  <a:cubicBezTo>
                    <a:pt x="23" y="151"/>
                    <a:pt x="38" y="170"/>
                    <a:pt x="56" y="184"/>
                  </a:cubicBezTo>
                  <a:cubicBezTo>
                    <a:pt x="69" y="193"/>
                    <a:pt x="83" y="197"/>
                    <a:pt x="97" y="197"/>
                  </a:cubicBezTo>
                  <a:cubicBezTo>
                    <a:pt x="107" y="197"/>
                    <a:pt x="118" y="195"/>
                    <a:pt x="131" y="192"/>
                  </a:cubicBezTo>
                  <a:cubicBezTo>
                    <a:pt x="164" y="188"/>
                    <a:pt x="183" y="151"/>
                    <a:pt x="183" y="118"/>
                  </a:cubicBezTo>
                  <a:cubicBezTo>
                    <a:pt x="187" y="110"/>
                    <a:pt x="190" y="99"/>
                    <a:pt x="190" y="88"/>
                  </a:cubicBezTo>
                  <a:cubicBezTo>
                    <a:pt x="187" y="38"/>
                    <a:pt x="145" y="0"/>
                    <a:pt x="99" y="0"/>
                  </a:cubicBezTo>
                  <a:close/>
                </a:path>
              </a:pathLst>
            </a:custGeom>
            <a:solidFill>
              <a:srgbClr val="C5C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98;p49">
              <a:extLst>
                <a:ext uri="{FF2B5EF4-FFF2-40B4-BE49-F238E27FC236}">
                  <a16:creationId xmlns:a16="http://schemas.microsoft.com/office/drawing/2014/main" id="{7EAF8406-1831-9538-7CFD-1E382730E0EB}"/>
                </a:ext>
              </a:extLst>
            </p:cNvPr>
            <p:cNvSpPr/>
            <p:nvPr/>
          </p:nvSpPr>
          <p:spPr>
            <a:xfrm>
              <a:off x="5719448" y="2364205"/>
              <a:ext cx="207637" cy="183391"/>
            </a:xfrm>
            <a:custGeom>
              <a:avLst/>
              <a:gdLst/>
              <a:ahLst/>
              <a:cxnLst/>
              <a:rect l="l" t="t" r="r" b="b"/>
              <a:pathLst>
                <a:path w="1139" h="1006" extrusionOk="0">
                  <a:moveTo>
                    <a:pt x="569" y="1"/>
                  </a:moveTo>
                  <a:cubicBezTo>
                    <a:pt x="417" y="1"/>
                    <a:pt x="267" y="70"/>
                    <a:pt x="168" y="202"/>
                  </a:cubicBezTo>
                  <a:cubicBezTo>
                    <a:pt x="1" y="425"/>
                    <a:pt x="49" y="738"/>
                    <a:pt x="268" y="905"/>
                  </a:cubicBezTo>
                  <a:cubicBezTo>
                    <a:pt x="359" y="973"/>
                    <a:pt x="464" y="1005"/>
                    <a:pt x="569" y="1005"/>
                  </a:cubicBezTo>
                  <a:cubicBezTo>
                    <a:pt x="722" y="1005"/>
                    <a:pt x="874" y="935"/>
                    <a:pt x="971" y="805"/>
                  </a:cubicBezTo>
                  <a:cubicBezTo>
                    <a:pt x="1138" y="582"/>
                    <a:pt x="1094" y="266"/>
                    <a:pt x="871" y="102"/>
                  </a:cubicBezTo>
                  <a:cubicBezTo>
                    <a:pt x="780" y="34"/>
                    <a:pt x="674" y="1"/>
                    <a:pt x="569" y="1"/>
                  </a:cubicBezTo>
                  <a:close/>
                </a:path>
              </a:pathLst>
            </a:custGeom>
            <a:solidFill>
              <a:srgbClr val="C44937"/>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99;p49">
              <a:extLst>
                <a:ext uri="{FF2B5EF4-FFF2-40B4-BE49-F238E27FC236}">
                  <a16:creationId xmlns:a16="http://schemas.microsoft.com/office/drawing/2014/main" id="{11A72AC1-A463-8BB2-0B68-3B1C29AC93BE}"/>
                </a:ext>
              </a:extLst>
            </p:cNvPr>
            <p:cNvSpPr/>
            <p:nvPr/>
          </p:nvSpPr>
          <p:spPr>
            <a:xfrm>
              <a:off x="5722912" y="1718146"/>
              <a:ext cx="201439" cy="182844"/>
            </a:xfrm>
            <a:custGeom>
              <a:avLst/>
              <a:gdLst/>
              <a:ahLst/>
              <a:cxnLst/>
              <a:rect l="l" t="t" r="r" b="b"/>
              <a:pathLst>
                <a:path w="1105" h="1003" extrusionOk="0">
                  <a:moveTo>
                    <a:pt x="553" y="1"/>
                  </a:moveTo>
                  <a:cubicBezTo>
                    <a:pt x="514" y="1"/>
                    <a:pt x="475" y="5"/>
                    <a:pt x="435" y="14"/>
                  </a:cubicBezTo>
                  <a:cubicBezTo>
                    <a:pt x="168" y="77"/>
                    <a:pt x="0" y="349"/>
                    <a:pt x="63" y="616"/>
                  </a:cubicBezTo>
                  <a:cubicBezTo>
                    <a:pt x="120" y="847"/>
                    <a:pt x="323" y="1003"/>
                    <a:pt x="549" y="1003"/>
                  </a:cubicBezTo>
                  <a:cubicBezTo>
                    <a:pt x="589" y="1003"/>
                    <a:pt x="629" y="998"/>
                    <a:pt x="669" y="988"/>
                  </a:cubicBezTo>
                  <a:cubicBezTo>
                    <a:pt x="937" y="925"/>
                    <a:pt x="1104" y="654"/>
                    <a:pt x="1041" y="386"/>
                  </a:cubicBezTo>
                  <a:cubicBezTo>
                    <a:pt x="987" y="154"/>
                    <a:pt x="781" y="1"/>
                    <a:pt x="553" y="1"/>
                  </a:cubicBezTo>
                  <a:close/>
                </a:path>
              </a:pathLst>
            </a:custGeom>
            <a:solidFill>
              <a:srgbClr val="E2AB5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00;p49">
              <a:extLst>
                <a:ext uri="{FF2B5EF4-FFF2-40B4-BE49-F238E27FC236}">
                  <a16:creationId xmlns:a16="http://schemas.microsoft.com/office/drawing/2014/main" id="{64D132FB-93B0-B7AF-B9DD-7C6483AFAE56}"/>
                </a:ext>
              </a:extLst>
            </p:cNvPr>
            <p:cNvSpPr/>
            <p:nvPr/>
          </p:nvSpPr>
          <p:spPr>
            <a:xfrm>
              <a:off x="5446367" y="1808747"/>
              <a:ext cx="754529" cy="646062"/>
            </a:xfrm>
            <a:custGeom>
              <a:avLst/>
              <a:gdLst/>
              <a:ahLst/>
              <a:cxnLst/>
              <a:rect l="l" t="t" r="r" b="b"/>
              <a:pathLst>
                <a:path w="4139" h="3544" extrusionOk="0">
                  <a:moveTo>
                    <a:pt x="2071" y="0"/>
                  </a:moveTo>
                  <a:cubicBezTo>
                    <a:pt x="1153" y="0"/>
                    <a:pt x="409" y="744"/>
                    <a:pt x="409" y="1658"/>
                  </a:cubicBezTo>
                  <a:lnTo>
                    <a:pt x="409" y="3004"/>
                  </a:lnTo>
                  <a:cubicBezTo>
                    <a:pt x="175" y="3075"/>
                    <a:pt x="1" y="3290"/>
                    <a:pt x="8" y="3543"/>
                  </a:cubicBezTo>
                  <a:lnTo>
                    <a:pt x="4138" y="3543"/>
                  </a:lnTo>
                  <a:cubicBezTo>
                    <a:pt x="4138" y="3290"/>
                    <a:pt x="3967" y="3071"/>
                    <a:pt x="3729" y="3004"/>
                  </a:cubicBezTo>
                  <a:lnTo>
                    <a:pt x="3729" y="1658"/>
                  </a:lnTo>
                  <a:cubicBezTo>
                    <a:pt x="3729" y="744"/>
                    <a:pt x="2986" y="0"/>
                    <a:pt x="2071" y="0"/>
                  </a:cubicBezTo>
                  <a:close/>
                </a:path>
              </a:pathLst>
            </a:custGeom>
            <a:solidFill>
              <a:srgbClr val="E2AB5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01;p49">
              <a:extLst>
                <a:ext uri="{FF2B5EF4-FFF2-40B4-BE49-F238E27FC236}">
                  <a16:creationId xmlns:a16="http://schemas.microsoft.com/office/drawing/2014/main" id="{7BFD58FD-D30F-721F-334E-9B52451C5FD2}"/>
                </a:ext>
              </a:extLst>
            </p:cNvPr>
            <p:cNvSpPr/>
            <p:nvPr/>
          </p:nvSpPr>
          <p:spPr>
            <a:xfrm>
              <a:off x="5544078" y="1863254"/>
              <a:ext cx="258316" cy="370975"/>
            </a:xfrm>
            <a:custGeom>
              <a:avLst/>
              <a:gdLst/>
              <a:ahLst/>
              <a:cxnLst/>
              <a:rect l="l" t="t" r="r" b="b"/>
              <a:pathLst>
                <a:path w="1417" h="2035" extrusionOk="0">
                  <a:moveTo>
                    <a:pt x="1343" y="0"/>
                  </a:moveTo>
                  <a:cubicBezTo>
                    <a:pt x="470" y="0"/>
                    <a:pt x="1" y="1288"/>
                    <a:pt x="178" y="2010"/>
                  </a:cubicBezTo>
                  <a:cubicBezTo>
                    <a:pt x="183" y="2027"/>
                    <a:pt x="195" y="2034"/>
                    <a:pt x="207" y="2034"/>
                  </a:cubicBezTo>
                  <a:cubicBezTo>
                    <a:pt x="225" y="2034"/>
                    <a:pt x="243" y="2020"/>
                    <a:pt x="245" y="1999"/>
                  </a:cubicBezTo>
                  <a:cubicBezTo>
                    <a:pt x="275" y="1579"/>
                    <a:pt x="256" y="1188"/>
                    <a:pt x="457" y="791"/>
                  </a:cubicBezTo>
                  <a:cubicBezTo>
                    <a:pt x="636" y="437"/>
                    <a:pt x="989" y="51"/>
                    <a:pt x="1409" y="21"/>
                  </a:cubicBezTo>
                  <a:cubicBezTo>
                    <a:pt x="1416" y="21"/>
                    <a:pt x="1416" y="2"/>
                    <a:pt x="1409" y="2"/>
                  </a:cubicBezTo>
                  <a:cubicBezTo>
                    <a:pt x="1387" y="1"/>
                    <a:pt x="1365" y="0"/>
                    <a:pt x="1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02;p49">
              <a:extLst>
                <a:ext uri="{FF2B5EF4-FFF2-40B4-BE49-F238E27FC236}">
                  <a16:creationId xmlns:a16="http://schemas.microsoft.com/office/drawing/2014/main" id="{BD1F2175-5918-22FC-BCF4-8F132050B5BA}"/>
                </a:ext>
              </a:extLst>
            </p:cNvPr>
            <p:cNvSpPr/>
            <p:nvPr/>
          </p:nvSpPr>
          <p:spPr>
            <a:xfrm>
              <a:off x="5568324" y="2269958"/>
              <a:ext cx="30261" cy="26251"/>
            </a:xfrm>
            <a:custGeom>
              <a:avLst/>
              <a:gdLst/>
              <a:ahLst/>
              <a:cxnLst/>
              <a:rect l="l" t="t" r="r" b="b"/>
              <a:pathLst>
                <a:path w="166" h="144" extrusionOk="0">
                  <a:moveTo>
                    <a:pt x="85" y="0"/>
                  </a:moveTo>
                  <a:cubicBezTo>
                    <a:pt x="80" y="0"/>
                    <a:pt x="76" y="1"/>
                    <a:pt x="71" y="2"/>
                  </a:cubicBezTo>
                  <a:cubicBezTo>
                    <a:pt x="16" y="9"/>
                    <a:pt x="1" y="73"/>
                    <a:pt x="27" y="117"/>
                  </a:cubicBezTo>
                  <a:cubicBezTo>
                    <a:pt x="30" y="136"/>
                    <a:pt x="53" y="143"/>
                    <a:pt x="71" y="143"/>
                  </a:cubicBezTo>
                  <a:lnTo>
                    <a:pt x="75" y="143"/>
                  </a:lnTo>
                  <a:cubicBezTo>
                    <a:pt x="94" y="143"/>
                    <a:pt x="112" y="132"/>
                    <a:pt x="123" y="113"/>
                  </a:cubicBezTo>
                  <a:cubicBezTo>
                    <a:pt x="131" y="106"/>
                    <a:pt x="142" y="99"/>
                    <a:pt x="146" y="91"/>
                  </a:cubicBezTo>
                  <a:cubicBezTo>
                    <a:pt x="166" y="47"/>
                    <a:pt x="128" y="0"/>
                    <a:pt x="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03;p49">
              <a:extLst>
                <a:ext uri="{FF2B5EF4-FFF2-40B4-BE49-F238E27FC236}">
                  <a16:creationId xmlns:a16="http://schemas.microsoft.com/office/drawing/2014/main" id="{C0C061DF-0873-9589-E3FE-DA180B20BCC7}"/>
                </a:ext>
              </a:extLst>
            </p:cNvPr>
            <p:cNvSpPr/>
            <p:nvPr/>
          </p:nvSpPr>
          <p:spPr>
            <a:xfrm>
              <a:off x="6234802" y="1874192"/>
              <a:ext cx="198340" cy="121957"/>
            </a:xfrm>
            <a:custGeom>
              <a:avLst/>
              <a:gdLst/>
              <a:ahLst/>
              <a:cxnLst/>
              <a:rect l="l" t="t" r="r" b="b"/>
              <a:pathLst>
                <a:path w="1088" h="669" extrusionOk="0">
                  <a:moveTo>
                    <a:pt x="978" y="1"/>
                  </a:moveTo>
                  <a:cubicBezTo>
                    <a:pt x="969" y="1"/>
                    <a:pt x="960" y="2"/>
                    <a:pt x="951" y="6"/>
                  </a:cubicBezTo>
                  <a:cubicBezTo>
                    <a:pt x="620" y="154"/>
                    <a:pt x="304" y="403"/>
                    <a:pt x="18" y="619"/>
                  </a:cubicBezTo>
                  <a:cubicBezTo>
                    <a:pt x="0" y="633"/>
                    <a:pt x="5" y="668"/>
                    <a:pt x="29" y="668"/>
                  </a:cubicBezTo>
                  <a:cubicBezTo>
                    <a:pt x="31" y="668"/>
                    <a:pt x="34" y="668"/>
                    <a:pt x="36" y="667"/>
                  </a:cubicBezTo>
                  <a:cubicBezTo>
                    <a:pt x="386" y="545"/>
                    <a:pt x="765" y="370"/>
                    <a:pt x="1036" y="113"/>
                  </a:cubicBezTo>
                  <a:cubicBezTo>
                    <a:pt x="1088" y="65"/>
                    <a:pt x="1036" y="1"/>
                    <a:pt x="9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04;p49">
              <a:extLst>
                <a:ext uri="{FF2B5EF4-FFF2-40B4-BE49-F238E27FC236}">
                  <a16:creationId xmlns:a16="http://schemas.microsoft.com/office/drawing/2014/main" id="{88743A12-E74F-C734-4F94-34D3262D0F24}"/>
                </a:ext>
              </a:extLst>
            </p:cNvPr>
            <p:cNvSpPr/>
            <p:nvPr/>
          </p:nvSpPr>
          <p:spPr>
            <a:xfrm>
              <a:off x="6251391" y="2141985"/>
              <a:ext cx="313369" cy="32267"/>
            </a:xfrm>
            <a:custGeom>
              <a:avLst/>
              <a:gdLst/>
              <a:ahLst/>
              <a:cxnLst/>
              <a:rect l="l" t="t" r="r" b="b"/>
              <a:pathLst>
                <a:path w="1719" h="177" extrusionOk="0">
                  <a:moveTo>
                    <a:pt x="871" y="0"/>
                  </a:moveTo>
                  <a:cubicBezTo>
                    <a:pt x="592" y="0"/>
                    <a:pt x="314" y="13"/>
                    <a:pt x="42" y="50"/>
                  </a:cubicBezTo>
                  <a:cubicBezTo>
                    <a:pt x="1" y="53"/>
                    <a:pt x="1" y="124"/>
                    <a:pt x="42" y="128"/>
                  </a:cubicBezTo>
                  <a:cubicBezTo>
                    <a:pt x="309" y="164"/>
                    <a:pt x="582" y="177"/>
                    <a:pt x="855" y="177"/>
                  </a:cubicBezTo>
                  <a:cubicBezTo>
                    <a:pt x="1118" y="177"/>
                    <a:pt x="1381" y="165"/>
                    <a:pt x="1640" y="150"/>
                  </a:cubicBezTo>
                  <a:cubicBezTo>
                    <a:pt x="1718" y="146"/>
                    <a:pt x="1718" y="31"/>
                    <a:pt x="1640" y="24"/>
                  </a:cubicBezTo>
                  <a:cubicBezTo>
                    <a:pt x="1387" y="11"/>
                    <a:pt x="1129" y="0"/>
                    <a:pt x="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05;p49">
              <a:extLst>
                <a:ext uri="{FF2B5EF4-FFF2-40B4-BE49-F238E27FC236}">
                  <a16:creationId xmlns:a16="http://schemas.microsoft.com/office/drawing/2014/main" id="{987CF9C8-FA2D-BCF1-1670-0823A9DFB426}"/>
                </a:ext>
              </a:extLst>
            </p:cNvPr>
            <p:cNvSpPr/>
            <p:nvPr/>
          </p:nvSpPr>
          <p:spPr>
            <a:xfrm>
              <a:off x="6239360" y="2304959"/>
              <a:ext cx="268707" cy="146385"/>
            </a:xfrm>
            <a:custGeom>
              <a:avLst/>
              <a:gdLst/>
              <a:ahLst/>
              <a:cxnLst/>
              <a:rect l="l" t="t" r="r" b="b"/>
              <a:pathLst>
                <a:path w="1474" h="803" extrusionOk="0">
                  <a:moveTo>
                    <a:pt x="57" y="0"/>
                  </a:moveTo>
                  <a:cubicBezTo>
                    <a:pt x="23" y="0"/>
                    <a:pt x="1" y="58"/>
                    <a:pt x="33" y="78"/>
                  </a:cubicBezTo>
                  <a:cubicBezTo>
                    <a:pt x="480" y="316"/>
                    <a:pt x="922" y="598"/>
                    <a:pt x="1387" y="799"/>
                  </a:cubicBezTo>
                  <a:cubicBezTo>
                    <a:pt x="1393" y="801"/>
                    <a:pt x="1399" y="803"/>
                    <a:pt x="1405" y="803"/>
                  </a:cubicBezTo>
                  <a:cubicBezTo>
                    <a:pt x="1450" y="803"/>
                    <a:pt x="1474" y="735"/>
                    <a:pt x="1431" y="706"/>
                  </a:cubicBezTo>
                  <a:cubicBezTo>
                    <a:pt x="1015" y="423"/>
                    <a:pt x="528" y="223"/>
                    <a:pt x="71" y="3"/>
                  </a:cubicBezTo>
                  <a:cubicBezTo>
                    <a:pt x="66" y="1"/>
                    <a:pt x="61"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06;p49">
              <a:extLst>
                <a:ext uri="{FF2B5EF4-FFF2-40B4-BE49-F238E27FC236}">
                  <a16:creationId xmlns:a16="http://schemas.microsoft.com/office/drawing/2014/main" id="{B0AE00D0-2CD3-6261-8E66-29A0652D333B}"/>
                </a:ext>
              </a:extLst>
            </p:cNvPr>
            <p:cNvSpPr/>
            <p:nvPr/>
          </p:nvSpPr>
          <p:spPr>
            <a:xfrm>
              <a:off x="5189692" y="1874192"/>
              <a:ext cx="198887" cy="121957"/>
            </a:xfrm>
            <a:custGeom>
              <a:avLst/>
              <a:gdLst/>
              <a:ahLst/>
              <a:cxnLst/>
              <a:rect l="l" t="t" r="r" b="b"/>
              <a:pathLst>
                <a:path w="1091" h="669" extrusionOk="0">
                  <a:moveTo>
                    <a:pt x="110" y="1"/>
                  </a:moveTo>
                  <a:cubicBezTo>
                    <a:pt x="52" y="1"/>
                    <a:pt x="0" y="65"/>
                    <a:pt x="52" y="113"/>
                  </a:cubicBezTo>
                  <a:cubicBezTo>
                    <a:pt x="323" y="370"/>
                    <a:pt x="702" y="545"/>
                    <a:pt x="1052" y="667"/>
                  </a:cubicBezTo>
                  <a:cubicBezTo>
                    <a:pt x="1054" y="668"/>
                    <a:pt x="1056" y="668"/>
                    <a:pt x="1059" y="668"/>
                  </a:cubicBezTo>
                  <a:cubicBezTo>
                    <a:pt x="1083" y="668"/>
                    <a:pt x="1091" y="633"/>
                    <a:pt x="1070" y="619"/>
                  </a:cubicBezTo>
                  <a:cubicBezTo>
                    <a:pt x="784" y="403"/>
                    <a:pt x="468" y="154"/>
                    <a:pt x="137" y="6"/>
                  </a:cubicBezTo>
                  <a:cubicBezTo>
                    <a:pt x="128" y="2"/>
                    <a:pt x="119"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07;p49">
              <a:extLst>
                <a:ext uri="{FF2B5EF4-FFF2-40B4-BE49-F238E27FC236}">
                  <a16:creationId xmlns:a16="http://schemas.microsoft.com/office/drawing/2014/main" id="{E5F172BE-C974-731B-CED2-F064B5C78544}"/>
                </a:ext>
              </a:extLst>
            </p:cNvPr>
            <p:cNvSpPr/>
            <p:nvPr/>
          </p:nvSpPr>
          <p:spPr>
            <a:xfrm>
              <a:off x="5058803" y="2141985"/>
              <a:ext cx="312458" cy="32267"/>
            </a:xfrm>
            <a:custGeom>
              <a:avLst/>
              <a:gdLst/>
              <a:ahLst/>
              <a:cxnLst/>
              <a:rect l="l" t="t" r="r" b="b"/>
              <a:pathLst>
                <a:path w="1714" h="177" extrusionOk="0">
                  <a:moveTo>
                    <a:pt x="849" y="0"/>
                  </a:moveTo>
                  <a:cubicBezTo>
                    <a:pt x="592" y="0"/>
                    <a:pt x="334" y="11"/>
                    <a:pt x="78" y="24"/>
                  </a:cubicBezTo>
                  <a:cubicBezTo>
                    <a:pt x="0" y="31"/>
                    <a:pt x="0" y="146"/>
                    <a:pt x="78" y="150"/>
                  </a:cubicBezTo>
                  <a:cubicBezTo>
                    <a:pt x="339" y="165"/>
                    <a:pt x="603" y="177"/>
                    <a:pt x="865" y="177"/>
                  </a:cubicBezTo>
                  <a:cubicBezTo>
                    <a:pt x="1138" y="177"/>
                    <a:pt x="1410" y="164"/>
                    <a:pt x="1677" y="128"/>
                  </a:cubicBezTo>
                  <a:cubicBezTo>
                    <a:pt x="1714" y="124"/>
                    <a:pt x="1714" y="53"/>
                    <a:pt x="1677" y="50"/>
                  </a:cubicBezTo>
                  <a:cubicBezTo>
                    <a:pt x="1404" y="13"/>
                    <a:pt x="1127" y="0"/>
                    <a:pt x="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08;p49">
              <a:extLst>
                <a:ext uri="{FF2B5EF4-FFF2-40B4-BE49-F238E27FC236}">
                  <a16:creationId xmlns:a16="http://schemas.microsoft.com/office/drawing/2014/main" id="{6B8F8815-0B5C-C4B5-1E97-42BA6444240D}"/>
                </a:ext>
              </a:extLst>
            </p:cNvPr>
            <p:cNvSpPr/>
            <p:nvPr/>
          </p:nvSpPr>
          <p:spPr>
            <a:xfrm>
              <a:off x="5114586" y="2304959"/>
              <a:ext cx="268889" cy="146385"/>
            </a:xfrm>
            <a:custGeom>
              <a:avLst/>
              <a:gdLst/>
              <a:ahLst/>
              <a:cxnLst/>
              <a:rect l="l" t="t" r="r" b="b"/>
              <a:pathLst>
                <a:path w="1475" h="803" extrusionOk="0">
                  <a:moveTo>
                    <a:pt x="1418" y="0"/>
                  </a:moveTo>
                  <a:cubicBezTo>
                    <a:pt x="1413" y="0"/>
                    <a:pt x="1409" y="1"/>
                    <a:pt x="1404" y="3"/>
                  </a:cubicBezTo>
                  <a:cubicBezTo>
                    <a:pt x="947" y="223"/>
                    <a:pt x="460" y="423"/>
                    <a:pt x="44" y="706"/>
                  </a:cubicBezTo>
                  <a:cubicBezTo>
                    <a:pt x="1" y="735"/>
                    <a:pt x="25" y="803"/>
                    <a:pt x="69" y="803"/>
                  </a:cubicBezTo>
                  <a:cubicBezTo>
                    <a:pt x="75" y="803"/>
                    <a:pt x="82" y="801"/>
                    <a:pt x="88" y="799"/>
                  </a:cubicBezTo>
                  <a:cubicBezTo>
                    <a:pt x="553" y="598"/>
                    <a:pt x="995" y="316"/>
                    <a:pt x="1441" y="78"/>
                  </a:cubicBezTo>
                  <a:cubicBezTo>
                    <a:pt x="1474" y="58"/>
                    <a:pt x="1452" y="0"/>
                    <a:pt x="1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09;p49">
              <a:extLst>
                <a:ext uri="{FF2B5EF4-FFF2-40B4-BE49-F238E27FC236}">
                  <a16:creationId xmlns:a16="http://schemas.microsoft.com/office/drawing/2014/main" id="{FD2C3AB0-C967-3227-CA69-655F904ACC38}"/>
                </a:ext>
              </a:extLst>
            </p:cNvPr>
            <p:cNvSpPr/>
            <p:nvPr/>
          </p:nvSpPr>
          <p:spPr>
            <a:xfrm>
              <a:off x="6069823" y="1590538"/>
              <a:ext cx="284749" cy="284749"/>
            </a:xfrm>
            <a:custGeom>
              <a:avLst/>
              <a:gdLst/>
              <a:ahLst/>
              <a:cxnLst/>
              <a:rect l="l" t="t" r="r" b="b"/>
              <a:pathLst>
                <a:path w="1562" h="1562" extrusionOk="0">
                  <a:moveTo>
                    <a:pt x="781" y="0"/>
                  </a:moveTo>
                  <a:cubicBezTo>
                    <a:pt x="350" y="0"/>
                    <a:pt x="1" y="350"/>
                    <a:pt x="1" y="781"/>
                  </a:cubicBezTo>
                  <a:cubicBezTo>
                    <a:pt x="1" y="1212"/>
                    <a:pt x="350" y="1562"/>
                    <a:pt x="781" y="1562"/>
                  </a:cubicBezTo>
                  <a:cubicBezTo>
                    <a:pt x="1213" y="1562"/>
                    <a:pt x="1562" y="1212"/>
                    <a:pt x="1562" y="781"/>
                  </a:cubicBezTo>
                  <a:cubicBezTo>
                    <a:pt x="1562" y="350"/>
                    <a:pt x="1213" y="0"/>
                    <a:pt x="781" y="0"/>
                  </a:cubicBezTo>
                  <a:close/>
                </a:path>
              </a:pathLst>
            </a:custGeom>
            <a:solidFill>
              <a:srgbClr val="C44937"/>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10;p49">
              <a:extLst>
                <a:ext uri="{FF2B5EF4-FFF2-40B4-BE49-F238E27FC236}">
                  <a16:creationId xmlns:a16="http://schemas.microsoft.com/office/drawing/2014/main" id="{D7221731-4460-4855-9873-9AC2802A5EDC}"/>
                </a:ext>
              </a:extLst>
            </p:cNvPr>
            <p:cNvSpPr/>
            <p:nvPr/>
          </p:nvSpPr>
          <p:spPr>
            <a:xfrm>
              <a:off x="6186494" y="1665098"/>
              <a:ext cx="51590" cy="135629"/>
            </a:xfrm>
            <a:custGeom>
              <a:avLst/>
              <a:gdLst/>
              <a:ahLst/>
              <a:cxnLst/>
              <a:rect l="l" t="t" r="r" b="b"/>
              <a:pathLst>
                <a:path w="283" h="744" extrusionOk="0">
                  <a:moveTo>
                    <a:pt x="0" y="0"/>
                  </a:moveTo>
                  <a:lnTo>
                    <a:pt x="0" y="164"/>
                  </a:lnTo>
                  <a:lnTo>
                    <a:pt x="100" y="164"/>
                  </a:lnTo>
                  <a:lnTo>
                    <a:pt x="100" y="744"/>
                  </a:lnTo>
                  <a:lnTo>
                    <a:pt x="283" y="744"/>
                  </a:lnTo>
                  <a:lnTo>
                    <a:pt x="283" y="0"/>
                  </a:ln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994;p53">
            <a:extLst>
              <a:ext uri="{FF2B5EF4-FFF2-40B4-BE49-F238E27FC236}">
                <a16:creationId xmlns:a16="http://schemas.microsoft.com/office/drawing/2014/main" id="{98E68ED3-2133-2E3C-9893-C14BB6C1D9C8}"/>
              </a:ext>
            </a:extLst>
          </p:cNvPr>
          <p:cNvGrpSpPr/>
          <p:nvPr/>
        </p:nvGrpSpPr>
        <p:grpSpPr>
          <a:xfrm>
            <a:off x="647513" y="-549381"/>
            <a:ext cx="1037575" cy="915934"/>
            <a:chOff x="5436187" y="2690334"/>
            <a:chExt cx="564022" cy="497898"/>
          </a:xfrm>
        </p:grpSpPr>
        <p:sp>
          <p:nvSpPr>
            <p:cNvPr id="25" name="Google Shape;1995;p53">
              <a:extLst>
                <a:ext uri="{FF2B5EF4-FFF2-40B4-BE49-F238E27FC236}">
                  <a16:creationId xmlns:a16="http://schemas.microsoft.com/office/drawing/2014/main" id="{594673DD-477F-4883-D111-DF1682575871}"/>
                </a:ext>
              </a:extLst>
            </p:cNvPr>
            <p:cNvSpPr/>
            <p:nvPr/>
          </p:nvSpPr>
          <p:spPr>
            <a:xfrm>
              <a:off x="5436187" y="2690334"/>
              <a:ext cx="564022" cy="497898"/>
            </a:xfrm>
            <a:custGeom>
              <a:avLst/>
              <a:gdLst/>
              <a:ahLst/>
              <a:cxnLst/>
              <a:rect l="l" t="t" r="r" b="b"/>
              <a:pathLst>
                <a:path w="3574" h="3155" extrusionOk="0">
                  <a:moveTo>
                    <a:pt x="1785" y="1"/>
                  </a:moveTo>
                  <a:cubicBezTo>
                    <a:pt x="1588" y="1"/>
                    <a:pt x="1388" y="38"/>
                    <a:pt x="1194" y="117"/>
                  </a:cubicBezTo>
                  <a:cubicBezTo>
                    <a:pt x="387" y="444"/>
                    <a:pt x="1" y="1362"/>
                    <a:pt x="324" y="2169"/>
                  </a:cubicBezTo>
                  <a:cubicBezTo>
                    <a:pt x="573" y="2782"/>
                    <a:pt x="1163" y="3154"/>
                    <a:pt x="1786" y="3154"/>
                  </a:cubicBezTo>
                  <a:cubicBezTo>
                    <a:pt x="1982" y="3154"/>
                    <a:pt x="2183" y="3117"/>
                    <a:pt x="2376" y="3039"/>
                  </a:cubicBezTo>
                  <a:cubicBezTo>
                    <a:pt x="3183" y="2711"/>
                    <a:pt x="3573" y="1793"/>
                    <a:pt x="3246" y="987"/>
                  </a:cubicBezTo>
                  <a:cubicBezTo>
                    <a:pt x="2998" y="374"/>
                    <a:pt x="2408" y="1"/>
                    <a:pt x="1785" y="1"/>
                  </a:cubicBezTo>
                  <a:close/>
                </a:path>
              </a:pathLst>
            </a:custGeom>
            <a:solidFill>
              <a:srgbClr val="E2AB5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96;p53">
              <a:extLst>
                <a:ext uri="{FF2B5EF4-FFF2-40B4-BE49-F238E27FC236}">
                  <a16:creationId xmlns:a16="http://schemas.microsoft.com/office/drawing/2014/main" id="{F790E7BF-0501-9EF1-D334-A8CC30A978FD}"/>
                </a:ext>
              </a:extLst>
            </p:cNvPr>
            <p:cNvSpPr/>
            <p:nvPr/>
          </p:nvSpPr>
          <p:spPr>
            <a:xfrm>
              <a:off x="5495524" y="2718109"/>
              <a:ext cx="281064" cy="233563"/>
            </a:xfrm>
            <a:custGeom>
              <a:avLst/>
              <a:gdLst/>
              <a:ahLst/>
              <a:cxnLst/>
              <a:rect l="l" t="t" r="r" b="b"/>
              <a:pathLst>
                <a:path w="1781" h="1480" extrusionOk="0">
                  <a:moveTo>
                    <a:pt x="1447" y="1"/>
                  </a:moveTo>
                  <a:cubicBezTo>
                    <a:pt x="1328" y="1"/>
                    <a:pt x="1209" y="19"/>
                    <a:pt x="1104" y="45"/>
                  </a:cubicBezTo>
                  <a:cubicBezTo>
                    <a:pt x="889" y="93"/>
                    <a:pt x="688" y="194"/>
                    <a:pt x="521" y="331"/>
                  </a:cubicBezTo>
                  <a:cubicBezTo>
                    <a:pt x="194" y="610"/>
                    <a:pt x="0" y="1037"/>
                    <a:pt x="26" y="1469"/>
                  </a:cubicBezTo>
                  <a:cubicBezTo>
                    <a:pt x="26" y="1476"/>
                    <a:pt x="31" y="1480"/>
                    <a:pt x="36" y="1480"/>
                  </a:cubicBezTo>
                  <a:cubicBezTo>
                    <a:pt x="41" y="1480"/>
                    <a:pt x="47" y="1476"/>
                    <a:pt x="49" y="1469"/>
                  </a:cubicBezTo>
                  <a:cubicBezTo>
                    <a:pt x="67" y="1056"/>
                    <a:pt x="275" y="695"/>
                    <a:pt x="602" y="431"/>
                  </a:cubicBezTo>
                  <a:cubicBezTo>
                    <a:pt x="759" y="309"/>
                    <a:pt x="941" y="208"/>
                    <a:pt x="1141" y="164"/>
                  </a:cubicBezTo>
                  <a:cubicBezTo>
                    <a:pt x="1307" y="122"/>
                    <a:pt x="1455" y="109"/>
                    <a:pt x="1615" y="109"/>
                  </a:cubicBezTo>
                  <a:cubicBezTo>
                    <a:pt x="1657" y="109"/>
                    <a:pt x="1700" y="110"/>
                    <a:pt x="1744" y="112"/>
                  </a:cubicBezTo>
                  <a:cubicBezTo>
                    <a:pt x="1746" y="112"/>
                    <a:pt x="1748" y="112"/>
                    <a:pt x="1751" y="112"/>
                  </a:cubicBezTo>
                  <a:cubicBezTo>
                    <a:pt x="1781" y="112"/>
                    <a:pt x="1779" y="66"/>
                    <a:pt x="1747" y="52"/>
                  </a:cubicBezTo>
                  <a:cubicBezTo>
                    <a:pt x="1656" y="15"/>
                    <a:pt x="1552" y="1"/>
                    <a:pt x="1447" y="1"/>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97;p53">
              <a:extLst>
                <a:ext uri="{FF2B5EF4-FFF2-40B4-BE49-F238E27FC236}">
                  <a16:creationId xmlns:a16="http://schemas.microsoft.com/office/drawing/2014/main" id="{E67CA33F-5D7D-496E-A74A-273F3E6DED6B}"/>
                </a:ext>
              </a:extLst>
            </p:cNvPr>
            <p:cNvSpPr/>
            <p:nvPr/>
          </p:nvSpPr>
          <p:spPr>
            <a:xfrm>
              <a:off x="5829295" y="2914584"/>
              <a:ext cx="61705" cy="34245"/>
            </a:xfrm>
            <a:custGeom>
              <a:avLst/>
              <a:gdLst/>
              <a:ahLst/>
              <a:cxnLst/>
              <a:rect l="l" t="t" r="r" b="b"/>
              <a:pathLst>
                <a:path w="391" h="217" extrusionOk="0">
                  <a:moveTo>
                    <a:pt x="197" y="1"/>
                  </a:moveTo>
                  <a:cubicBezTo>
                    <a:pt x="90" y="1"/>
                    <a:pt x="0" y="49"/>
                    <a:pt x="0" y="108"/>
                  </a:cubicBezTo>
                  <a:cubicBezTo>
                    <a:pt x="0" y="168"/>
                    <a:pt x="90" y="216"/>
                    <a:pt x="197" y="216"/>
                  </a:cubicBezTo>
                  <a:cubicBezTo>
                    <a:pt x="302" y="216"/>
                    <a:pt x="391" y="168"/>
                    <a:pt x="391" y="108"/>
                  </a:cubicBezTo>
                  <a:cubicBezTo>
                    <a:pt x="391" y="49"/>
                    <a:pt x="302" y="1"/>
                    <a:pt x="197" y="1"/>
                  </a:cubicBezTo>
                  <a:close/>
                </a:path>
              </a:pathLst>
            </a:custGeom>
            <a:solidFill>
              <a:srgbClr val="CF724B"/>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98;p53">
              <a:extLst>
                <a:ext uri="{FF2B5EF4-FFF2-40B4-BE49-F238E27FC236}">
                  <a16:creationId xmlns:a16="http://schemas.microsoft.com/office/drawing/2014/main" id="{BB5DC66E-D002-90F7-B9A4-E6BCC325AFAD}"/>
                </a:ext>
              </a:extLst>
            </p:cNvPr>
            <p:cNvSpPr/>
            <p:nvPr/>
          </p:nvSpPr>
          <p:spPr>
            <a:xfrm>
              <a:off x="5543657" y="2914584"/>
              <a:ext cx="61705" cy="34245"/>
            </a:xfrm>
            <a:custGeom>
              <a:avLst/>
              <a:gdLst/>
              <a:ahLst/>
              <a:cxnLst/>
              <a:rect l="l" t="t" r="r" b="b"/>
              <a:pathLst>
                <a:path w="391" h="217" extrusionOk="0">
                  <a:moveTo>
                    <a:pt x="193" y="1"/>
                  </a:moveTo>
                  <a:cubicBezTo>
                    <a:pt x="86" y="1"/>
                    <a:pt x="0" y="49"/>
                    <a:pt x="0" y="108"/>
                  </a:cubicBezTo>
                  <a:cubicBezTo>
                    <a:pt x="0" y="168"/>
                    <a:pt x="86" y="216"/>
                    <a:pt x="193" y="216"/>
                  </a:cubicBezTo>
                  <a:cubicBezTo>
                    <a:pt x="301" y="216"/>
                    <a:pt x="390" y="168"/>
                    <a:pt x="390" y="108"/>
                  </a:cubicBezTo>
                  <a:cubicBezTo>
                    <a:pt x="390" y="49"/>
                    <a:pt x="301" y="1"/>
                    <a:pt x="193" y="1"/>
                  </a:cubicBezTo>
                  <a:close/>
                </a:path>
              </a:pathLst>
            </a:custGeom>
            <a:solidFill>
              <a:srgbClr val="CF724B"/>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99;p53">
              <a:extLst>
                <a:ext uri="{FF2B5EF4-FFF2-40B4-BE49-F238E27FC236}">
                  <a16:creationId xmlns:a16="http://schemas.microsoft.com/office/drawing/2014/main" id="{08488236-6704-63A0-C542-6D451425C1C9}"/>
                </a:ext>
              </a:extLst>
            </p:cNvPr>
            <p:cNvSpPr/>
            <p:nvPr/>
          </p:nvSpPr>
          <p:spPr>
            <a:xfrm>
              <a:off x="5602836" y="2914742"/>
              <a:ext cx="233089" cy="127355"/>
            </a:xfrm>
            <a:custGeom>
              <a:avLst/>
              <a:gdLst/>
              <a:ahLst/>
              <a:cxnLst/>
              <a:rect l="l" t="t" r="r" b="b"/>
              <a:pathLst>
                <a:path w="1477" h="807" extrusionOk="0">
                  <a:moveTo>
                    <a:pt x="344" y="0"/>
                  </a:moveTo>
                  <a:cubicBezTo>
                    <a:pt x="310" y="0"/>
                    <a:pt x="271" y="11"/>
                    <a:pt x="227" y="37"/>
                  </a:cubicBezTo>
                  <a:cubicBezTo>
                    <a:pt x="1" y="174"/>
                    <a:pt x="172" y="806"/>
                    <a:pt x="707" y="806"/>
                  </a:cubicBezTo>
                  <a:cubicBezTo>
                    <a:pt x="1346" y="806"/>
                    <a:pt x="1476" y="137"/>
                    <a:pt x="1168" y="37"/>
                  </a:cubicBezTo>
                  <a:cubicBezTo>
                    <a:pt x="1142" y="29"/>
                    <a:pt x="1119" y="25"/>
                    <a:pt x="1097" y="25"/>
                  </a:cubicBezTo>
                  <a:cubicBezTo>
                    <a:pt x="951" y="25"/>
                    <a:pt x="891" y="186"/>
                    <a:pt x="717" y="186"/>
                  </a:cubicBezTo>
                  <a:cubicBezTo>
                    <a:pt x="714" y="186"/>
                    <a:pt x="710" y="186"/>
                    <a:pt x="707" y="185"/>
                  </a:cubicBezTo>
                  <a:cubicBezTo>
                    <a:pt x="569" y="182"/>
                    <a:pt x="489" y="0"/>
                    <a:pt x="344" y="0"/>
                  </a:cubicBezTo>
                  <a:close/>
                </a:path>
              </a:pathLst>
            </a:custGeom>
            <a:solidFill>
              <a:srgbClr val="C44937"/>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00;p53">
              <a:extLst>
                <a:ext uri="{FF2B5EF4-FFF2-40B4-BE49-F238E27FC236}">
                  <a16:creationId xmlns:a16="http://schemas.microsoft.com/office/drawing/2014/main" id="{C5DE50D4-251A-69FD-BE67-55FEACCF6CC0}"/>
                </a:ext>
              </a:extLst>
            </p:cNvPr>
            <p:cNvSpPr/>
            <p:nvPr/>
          </p:nvSpPr>
          <p:spPr>
            <a:xfrm>
              <a:off x="5649232" y="2914426"/>
              <a:ext cx="135088" cy="53814"/>
            </a:xfrm>
            <a:custGeom>
              <a:avLst/>
              <a:gdLst/>
              <a:ahLst/>
              <a:cxnLst/>
              <a:rect l="l" t="t" r="r" b="b"/>
              <a:pathLst>
                <a:path w="856" h="341" extrusionOk="0">
                  <a:moveTo>
                    <a:pt x="55" y="1"/>
                  </a:moveTo>
                  <a:cubicBezTo>
                    <a:pt x="49" y="1"/>
                    <a:pt x="43" y="1"/>
                    <a:pt x="37" y="2"/>
                  </a:cubicBezTo>
                  <a:cubicBezTo>
                    <a:pt x="19" y="91"/>
                    <a:pt x="0" y="225"/>
                    <a:pt x="56" y="269"/>
                  </a:cubicBezTo>
                  <a:cubicBezTo>
                    <a:pt x="107" y="302"/>
                    <a:pt x="318" y="341"/>
                    <a:pt x="505" y="341"/>
                  </a:cubicBezTo>
                  <a:cubicBezTo>
                    <a:pt x="615" y="341"/>
                    <a:pt x="717" y="327"/>
                    <a:pt x="773" y="292"/>
                  </a:cubicBezTo>
                  <a:cubicBezTo>
                    <a:pt x="855" y="239"/>
                    <a:pt x="848" y="128"/>
                    <a:pt x="829" y="31"/>
                  </a:cubicBezTo>
                  <a:cubicBezTo>
                    <a:pt x="815" y="29"/>
                    <a:pt x="801" y="29"/>
                    <a:pt x="789" y="29"/>
                  </a:cubicBezTo>
                  <a:cubicBezTo>
                    <a:pt x="650" y="29"/>
                    <a:pt x="589" y="128"/>
                    <a:pt x="421" y="128"/>
                  </a:cubicBezTo>
                  <a:cubicBezTo>
                    <a:pt x="418" y="128"/>
                    <a:pt x="416" y="128"/>
                    <a:pt x="413" y="128"/>
                  </a:cubicBezTo>
                  <a:cubicBezTo>
                    <a:pt x="274" y="124"/>
                    <a:pt x="196" y="1"/>
                    <a:pt x="55" y="1"/>
                  </a:cubicBezTo>
                  <a:close/>
                </a:path>
              </a:pathLst>
            </a:custGeom>
            <a:solidFill>
              <a:srgbClr val="EDE7E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01;p53">
              <a:extLst>
                <a:ext uri="{FF2B5EF4-FFF2-40B4-BE49-F238E27FC236}">
                  <a16:creationId xmlns:a16="http://schemas.microsoft.com/office/drawing/2014/main" id="{F2250A81-038C-82C4-1891-40C4C585AE7B}"/>
                </a:ext>
              </a:extLst>
            </p:cNvPr>
            <p:cNvSpPr/>
            <p:nvPr/>
          </p:nvSpPr>
          <p:spPr>
            <a:xfrm>
              <a:off x="5662646" y="2986388"/>
              <a:ext cx="126250" cy="56181"/>
            </a:xfrm>
            <a:custGeom>
              <a:avLst/>
              <a:gdLst/>
              <a:ahLst/>
              <a:cxnLst/>
              <a:rect l="l" t="t" r="r" b="b"/>
              <a:pathLst>
                <a:path w="800" h="356" extrusionOk="0">
                  <a:moveTo>
                    <a:pt x="470" y="0"/>
                  </a:moveTo>
                  <a:cubicBezTo>
                    <a:pt x="455" y="0"/>
                    <a:pt x="440" y="1"/>
                    <a:pt x="425" y="3"/>
                  </a:cubicBezTo>
                  <a:cubicBezTo>
                    <a:pt x="213" y="29"/>
                    <a:pt x="75" y="166"/>
                    <a:pt x="1" y="259"/>
                  </a:cubicBezTo>
                  <a:cubicBezTo>
                    <a:pt x="90" y="319"/>
                    <a:pt x="198" y="356"/>
                    <a:pt x="328" y="356"/>
                  </a:cubicBezTo>
                  <a:cubicBezTo>
                    <a:pt x="540" y="356"/>
                    <a:pt x="700" y="282"/>
                    <a:pt x="800" y="174"/>
                  </a:cubicBezTo>
                  <a:cubicBezTo>
                    <a:pt x="729" y="86"/>
                    <a:pt x="623" y="0"/>
                    <a:pt x="470" y="0"/>
                  </a:cubicBezTo>
                  <a:close/>
                </a:path>
              </a:pathLst>
            </a:custGeom>
            <a:solidFill>
              <a:srgbClr val="CF724B"/>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02;p53">
              <a:extLst>
                <a:ext uri="{FF2B5EF4-FFF2-40B4-BE49-F238E27FC236}">
                  <a16:creationId xmlns:a16="http://schemas.microsoft.com/office/drawing/2014/main" id="{F378DA6B-4332-42C9-0389-FCC6A0DC7455}"/>
                </a:ext>
              </a:extLst>
            </p:cNvPr>
            <p:cNvSpPr/>
            <p:nvPr/>
          </p:nvSpPr>
          <p:spPr>
            <a:xfrm>
              <a:off x="5779426" y="2835363"/>
              <a:ext cx="64703" cy="52867"/>
            </a:xfrm>
            <a:custGeom>
              <a:avLst/>
              <a:gdLst/>
              <a:ahLst/>
              <a:cxnLst/>
              <a:rect l="l" t="t" r="r" b="b"/>
              <a:pathLst>
                <a:path w="410" h="335" extrusionOk="0">
                  <a:moveTo>
                    <a:pt x="205" y="1"/>
                  </a:moveTo>
                  <a:cubicBezTo>
                    <a:pt x="93" y="1"/>
                    <a:pt x="0" y="131"/>
                    <a:pt x="0" y="291"/>
                  </a:cubicBezTo>
                  <a:cubicBezTo>
                    <a:pt x="0" y="322"/>
                    <a:pt x="4" y="334"/>
                    <a:pt x="11" y="334"/>
                  </a:cubicBezTo>
                  <a:cubicBezTo>
                    <a:pt x="38" y="334"/>
                    <a:pt x="116" y="135"/>
                    <a:pt x="205" y="135"/>
                  </a:cubicBezTo>
                  <a:cubicBezTo>
                    <a:pt x="294" y="135"/>
                    <a:pt x="371" y="334"/>
                    <a:pt x="399" y="334"/>
                  </a:cubicBezTo>
                  <a:cubicBezTo>
                    <a:pt x="406" y="334"/>
                    <a:pt x="409" y="322"/>
                    <a:pt x="409" y="291"/>
                  </a:cubicBezTo>
                  <a:cubicBezTo>
                    <a:pt x="409" y="131"/>
                    <a:pt x="316" y="8"/>
                    <a:pt x="20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03;p53">
              <a:extLst>
                <a:ext uri="{FF2B5EF4-FFF2-40B4-BE49-F238E27FC236}">
                  <a16:creationId xmlns:a16="http://schemas.microsoft.com/office/drawing/2014/main" id="{F4887BF9-1342-C2AE-2099-BB5DFC44D2F3}"/>
                </a:ext>
              </a:extLst>
            </p:cNvPr>
            <p:cNvSpPr/>
            <p:nvPr/>
          </p:nvSpPr>
          <p:spPr>
            <a:xfrm>
              <a:off x="5572852" y="2835363"/>
              <a:ext cx="64703" cy="52867"/>
            </a:xfrm>
            <a:custGeom>
              <a:avLst/>
              <a:gdLst/>
              <a:ahLst/>
              <a:cxnLst/>
              <a:rect l="l" t="t" r="r" b="b"/>
              <a:pathLst>
                <a:path w="410" h="335" extrusionOk="0">
                  <a:moveTo>
                    <a:pt x="205" y="1"/>
                  </a:moveTo>
                  <a:cubicBezTo>
                    <a:pt x="94" y="1"/>
                    <a:pt x="1" y="131"/>
                    <a:pt x="1" y="291"/>
                  </a:cubicBezTo>
                  <a:cubicBezTo>
                    <a:pt x="1" y="322"/>
                    <a:pt x="5" y="334"/>
                    <a:pt x="12" y="334"/>
                  </a:cubicBezTo>
                  <a:cubicBezTo>
                    <a:pt x="39" y="334"/>
                    <a:pt x="116" y="135"/>
                    <a:pt x="205" y="135"/>
                  </a:cubicBezTo>
                  <a:cubicBezTo>
                    <a:pt x="295" y="135"/>
                    <a:pt x="372" y="334"/>
                    <a:pt x="399" y="334"/>
                  </a:cubicBezTo>
                  <a:cubicBezTo>
                    <a:pt x="406" y="334"/>
                    <a:pt x="410" y="322"/>
                    <a:pt x="410" y="291"/>
                  </a:cubicBezTo>
                  <a:cubicBezTo>
                    <a:pt x="410" y="131"/>
                    <a:pt x="317" y="1"/>
                    <a:pt x="20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28393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38"/>
          <p:cNvSpPr/>
          <p:nvPr/>
        </p:nvSpPr>
        <p:spPr>
          <a:xfrm>
            <a:off x="0" y="531094"/>
            <a:ext cx="9144000" cy="544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8"/>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grpSp>
        <p:nvGrpSpPr>
          <p:cNvPr id="1035" name="Google Shape;1035;p38"/>
          <p:cNvGrpSpPr/>
          <p:nvPr/>
        </p:nvGrpSpPr>
        <p:grpSpPr>
          <a:xfrm>
            <a:off x="8740644" y="4780535"/>
            <a:ext cx="202465" cy="202425"/>
            <a:chOff x="6654375" y="2771000"/>
            <a:chExt cx="50475" cy="50475"/>
          </a:xfrm>
        </p:grpSpPr>
        <p:sp>
          <p:nvSpPr>
            <p:cNvPr id="1036" name="Google Shape;1036;p38"/>
            <p:cNvSpPr/>
            <p:nvPr/>
          </p:nvSpPr>
          <p:spPr>
            <a:xfrm>
              <a:off x="6679600" y="2771000"/>
              <a:ext cx="25" cy="15725"/>
            </a:xfrm>
            <a:custGeom>
              <a:avLst/>
              <a:gdLst/>
              <a:ahLst/>
              <a:cxnLst/>
              <a:rect l="l" t="t" r="r" b="b"/>
              <a:pathLst>
                <a:path w="1" h="629" fill="none" extrusionOk="0">
                  <a:moveTo>
                    <a:pt x="1" y="1"/>
                  </a:moveTo>
                  <a:lnTo>
                    <a:pt x="1" y="628"/>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8"/>
            <p:cNvSpPr/>
            <p:nvPr/>
          </p:nvSpPr>
          <p:spPr>
            <a:xfrm>
              <a:off x="6679600" y="2806225"/>
              <a:ext cx="25" cy="15250"/>
            </a:xfrm>
            <a:custGeom>
              <a:avLst/>
              <a:gdLst/>
              <a:ahLst/>
              <a:cxnLst/>
              <a:rect l="l" t="t" r="r" b="b"/>
              <a:pathLst>
                <a:path w="1" h="610" fill="none" extrusionOk="0">
                  <a:moveTo>
                    <a:pt x="1" y="1"/>
                  </a:moveTo>
                  <a:lnTo>
                    <a:pt x="1" y="610"/>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8"/>
            <p:cNvSpPr/>
            <p:nvPr/>
          </p:nvSpPr>
          <p:spPr>
            <a:xfrm>
              <a:off x="6689600" y="2796225"/>
              <a:ext cx="15250" cy="25"/>
            </a:xfrm>
            <a:custGeom>
              <a:avLst/>
              <a:gdLst/>
              <a:ahLst/>
              <a:cxnLst/>
              <a:rect l="l" t="t" r="r" b="b"/>
              <a:pathLst>
                <a:path w="610" h="1" fill="none" extrusionOk="0">
                  <a:moveTo>
                    <a:pt x="609" y="1"/>
                  </a:moveTo>
                  <a:lnTo>
                    <a:pt x="0" y="1"/>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8"/>
            <p:cNvSpPr/>
            <p:nvPr/>
          </p:nvSpPr>
          <p:spPr>
            <a:xfrm>
              <a:off x="6654375" y="2796225"/>
              <a:ext cx="15700" cy="25"/>
            </a:xfrm>
            <a:custGeom>
              <a:avLst/>
              <a:gdLst/>
              <a:ahLst/>
              <a:cxnLst/>
              <a:rect l="l" t="t" r="r" b="b"/>
              <a:pathLst>
                <a:path w="628" h="1" fill="none" extrusionOk="0">
                  <a:moveTo>
                    <a:pt x="628" y="1"/>
                  </a:moveTo>
                  <a:lnTo>
                    <a:pt x="1" y="1"/>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8"/>
            <p:cNvSpPr/>
            <p:nvPr/>
          </p:nvSpPr>
          <p:spPr>
            <a:xfrm>
              <a:off x="6686650" y="2778275"/>
              <a:ext cx="10925" cy="11175"/>
            </a:xfrm>
            <a:custGeom>
              <a:avLst/>
              <a:gdLst/>
              <a:ahLst/>
              <a:cxnLst/>
              <a:rect l="l" t="t" r="r" b="b"/>
              <a:pathLst>
                <a:path w="437" h="447" fill="none" extrusionOk="0">
                  <a:moveTo>
                    <a:pt x="437" y="1"/>
                  </a:moveTo>
                  <a:lnTo>
                    <a:pt x="0" y="446"/>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8"/>
            <p:cNvSpPr/>
            <p:nvPr/>
          </p:nvSpPr>
          <p:spPr>
            <a:xfrm>
              <a:off x="6661650" y="2803275"/>
              <a:ext cx="11150" cy="10925"/>
            </a:xfrm>
            <a:custGeom>
              <a:avLst/>
              <a:gdLst/>
              <a:ahLst/>
              <a:cxnLst/>
              <a:rect l="l" t="t" r="r" b="b"/>
              <a:pathLst>
                <a:path w="446" h="437" fill="none" extrusionOk="0">
                  <a:moveTo>
                    <a:pt x="446" y="1"/>
                  </a:moveTo>
                  <a:lnTo>
                    <a:pt x="0" y="437"/>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8"/>
            <p:cNvSpPr/>
            <p:nvPr/>
          </p:nvSpPr>
          <p:spPr>
            <a:xfrm>
              <a:off x="6686650" y="2803275"/>
              <a:ext cx="10925" cy="10925"/>
            </a:xfrm>
            <a:custGeom>
              <a:avLst/>
              <a:gdLst/>
              <a:ahLst/>
              <a:cxnLst/>
              <a:rect l="l" t="t" r="r" b="b"/>
              <a:pathLst>
                <a:path w="437" h="437" fill="none" extrusionOk="0">
                  <a:moveTo>
                    <a:pt x="437" y="437"/>
                  </a:moveTo>
                  <a:lnTo>
                    <a:pt x="0" y="1"/>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8"/>
            <p:cNvSpPr/>
            <p:nvPr/>
          </p:nvSpPr>
          <p:spPr>
            <a:xfrm>
              <a:off x="6661650" y="2778275"/>
              <a:ext cx="11150" cy="11175"/>
            </a:xfrm>
            <a:custGeom>
              <a:avLst/>
              <a:gdLst/>
              <a:ahLst/>
              <a:cxnLst/>
              <a:rect l="l" t="t" r="r" b="b"/>
              <a:pathLst>
                <a:path w="446" h="447" fill="none" extrusionOk="0">
                  <a:moveTo>
                    <a:pt x="446" y="446"/>
                  </a:moveTo>
                  <a:lnTo>
                    <a:pt x="0" y="1"/>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38"/>
          <p:cNvSpPr/>
          <p:nvPr/>
        </p:nvSpPr>
        <p:spPr>
          <a:xfrm>
            <a:off x="8171300" y="4359674"/>
            <a:ext cx="569362" cy="497662"/>
          </a:xfrm>
          <a:custGeom>
            <a:avLst/>
            <a:gdLst/>
            <a:ahLst/>
            <a:cxnLst/>
            <a:rect l="l" t="t" r="r" b="b"/>
            <a:pathLst>
              <a:path w="4701" h="4109" extrusionOk="0">
                <a:moveTo>
                  <a:pt x="2628" y="0"/>
                </a:moveTo>
                <a:cubicBezTo>
                  <a:pt x="2082" y="0"/>
                  <a:pt x="1555" y="209"/>
                  <a:pt x="1173" y="600"/>
                </a:cubicBezTo>
                <a:lnTo>
                  <a:pt x="1692" y="1118"/>
                </a:lnTo>
                <a:cubicBezTo>
                  <a:pt x="1946" y="873"/>
                  <a:pt x="2273" y="737"/>
                  <a:pt x="2628" y="737"/>
                </a:cubicBezTo>
                <a:cubicBezTo>
                  <a:pt x="3355" y="737"/>
                  <a:pt x="3946" y="1328"/>
                  <a:pt x="3946" y="2055"/>
                </a:cubicBezTo>
                <a:cubicBezTo>
                  <a:pt x="3946" y="2782"/>
                  <a:pt x="3355" y="3373"/>
                  <a:pt x="2628" y="3373"/>
                </a:cubicBezTo>
                <a:cubicBezTo>
                  <a:pt x="2128" y="3373"/>
                  <a:pt x="1682" y="3082"/>
                  <a:pt x="1464" y="2673"/>
                </a:cubicBezTo>
                <a:lnTo>
                  <a:pt x="2110" y="2673"/>
                </a:lnTo>
                <a:lnTo>
                  <a:pt x="1055" y="1427"/>
                </a:lnTo>
                <a:lnTo>
                  <a:pt x="1" y="2673"/>
                </a:lnTo>
                <a:lnTo>
                  <a:pt x="683" y="2673"/>
                </a:lnTo>
                <a:cubicBezTo>
                  <a:pt x="946" y="3509"/>
                  <a:pt x="1728" y="4109"/>
                  <a:pt x="2646" y="4109"/>
                </a:cubicBezTo>
                <a:cubicBezTo>
                  <a:pt x="3782" y="4109"/>
                  <a:pt x="4700" y="3191"/>
                  <a:pt x="4700" y="2055"/>
                </a:cubicBezTo>
                <a:cubicBezTo>
                  <a:pt x="4682" y="918"/>
                  <a:pt x="3764" y="0"/>
                  <a:pt x="2628" y="0"/>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8"/>
          <p:cNvSpPr/>
          <p:nvPr/>
        </p:nvSpPr>
        <p:spPr>
          <a:xfrm>
            <a:off x="8864075" y="4338988"/>
            <a:ext cx="124950" cy="124950"/>
          </a:xfrm>
          <a:custGeom>
            <a:avLst/>
            <a:gdLst/>
            <a:ahLst/>
            <a:cxnLst/>
            <a:rect l="l" t="t" r="r" b="b"/>
            <a:pathLst>
              <a:path w="4998" h="4998" extrusionOk="0">
                <a:moveTo>
                  <a:pt x="2508" y="1"/>
                </a:moveTo>
                <a:cubicBezTo>
                  <a:pt x="1123" y="1"/>
                  <a:pt x="1" y="1123"/>
                  <a:pt x="1" y="2491"/>
                </a:cubicBezTo>
                <a:cubicBezTo>
                  <a:pt x="1" y="3876"/>
                  <a:pt x="1123" y="4998"/>
                  <a:pt x="2508" y="4998"/>
                </a:cubicBezTo>
                <a:cubicBezTo>
                  <a:pt x="3893" y="4998"/>
                  <a:pt x="4997" y="3876"/>
                  <a:pt x="4997" y="2491"/>
                </a:cubicBezTo>
                <a:cubicBezTo>
                  <a:pt x="4997" y="1123"/>
                  <a:pt x="3893" y="1"/>
                  <a:pt x="2508"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8"/>
          <p:cNvSpPr/>
          <p:nvPr/>
        </p:nvSpPr>
        <p:spPr>
          <a:xfrm>
            <a:off x="8722371" y="4244878"/>
            <a:ext cx="112397" cy="102393"/>
          </a:xfrm>
          <a:custGeom>
            <a:avLst/>
            <a:gdLst/>
            <a:ahLst/>
            <a:cxnLst/>
            <a:rect l="l" t="t" r="r" b="b"/>
            <a:pathLst>
              <a:path w="2146" h="1955" extrusionOk="0">
                <a:moveTo>
                  <a:pt x="1073" y="1"/>
                </a:moveTo>
                <a:cubicBezTo>
                  <a:pt x="823" y="1"/>
                  <a:pt x="573" y="96"/>
                  <a:pt x="382" y="287"/>
                </a:cubicBezTo>
                <a:cubicBezTo>
                  <a:pt x="1" y="669"/>
                  <a:pt x="1" y="1287"/>
                  <a:pt x="382" y="1668"/>
                </a:cubicBezTo>
                <a:cubicBezTo>
                  <a:pt x="573" y="1859"/>
                  <a:pt x="823" y="1955"/>
                  <a:pt x="1073" y="1955"/>
                </a:cubicBezTo>
                <a:cubicBezTo>
                  <a:pt x="1323" y="1955"/>
                  <a:pt x="1573" y="1859"/>
                  <a:pt x="1764" y="1668"/>
                </a:cubicBezTo>
                <a:cubicBezTo>
                  <a:pt x="2146" y="1287"/>
                  <a:pt x="2146" y="669"/>
                  <a:pt x="1764" y="287"/>
                </a:cubicBezTo>
                <a:cubicBezTo>
                  <a:pt x="1573" y="96"/>
                  <a:pt x="1323" y="1"/>
                  <a:pt x="1073" y="1"/>
                </a:cubicBezTo>
                <a:close/>
              </a:path>
            </a:pathLst>
          </a:custGeom>
          <a:solidFill>
            <a:srgbClr val="68AAA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8"/>
          <p:cNvSpPr/>
          <p:nvPr/>
        </p:nvSpPr>
        <p:spPr>
          <a:xfrm>
            <a:off x="100638" y="2158363"/>
            <a:ext cx="245475" cy="285825"/>
          </a:xfrm>
          <a:custGeom>
            <a:avLst/>
            <a:gdLst/>
            <a:ahLst/>
            <a:cxnLst/>
            <a:rect l="l" t="t" r="r" b="b"/>
            <a:pathLst>
              <a:path w="9819" h="11433" extrusionOk="0">
                <a:moveTo>
                  <a:pt x="4909" y="1"/>
                </a:moveTo>
                <a:cubicBezTo>
                  <a:pt x="4225" y="4472"/>
                  <a:pt x="3840" y="5015"/>
                  <a:pt x="0" y="5717"/>
                </a:cubicBezTo>
                <a:cubicBezTo>
                  <a:pt x="3840" y="6418"/>
                  <a:pt x="4208" y="6961"/>
                  <a:pt x="4909" y="11432"/>
                </a:cubicBezTo>
                <a:cubicBezTo>
                  <a:pt x="5593" y="6961"/>
                  <a:pt x="5979" y="6418"/>
                  <a:pt x="9818" y="5717"/>
                </a:cubicBezTo>
                <a:cubicBezTo>
                  <a:pt x="5979" y="5033"/>
                  <a:pt x="5593" y="4472"/>
                  <a:pt x="4909"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 name="Google Shape;1048;p38"/>
          <p:cNvGrpSpPr/>
          <p:nvPr/>
        </p:nvGrpSpPr>
        <p:grpSpPr>
          <a:xfrm>
            <a:off x="328901" y="2408925"/>
            <a:ext cx="245481" cy="245481"/>
            <a:chOff x="1951050" y="2586375"/>
            <a:chExt cx="167575" cy="167575"/>
          </a:xfrm>
        </p:grpSpPr>
        <p:sp>
          <p:nvSpPr>
            <p:cNvPr id="1049" name="Google Shape;1049;p38"/>
            <p:cNvSpPr/>
            <p:nvPr/>
          </p:nvSpPr>
          <p:spPr>
            <a:xfrm>
              <a:off x="2034825" y="2706900"/>
              <a:ext cx="25" cy="47050"/>
            </a:xfrm>
            <a:custGeom>
              <a:avLst/>
              <a:gdLst/>
              <a:ahLst/>
              <a:cxnLst/>
              <a:rect l="l" t="t" r="r" b="b"/>
              <a:pathLst>
                <a:path w="1" h="1882" fill="none" extrusionOk="0">
                  <a:moveTo>
                    <a:pt x="1" y="0"/>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8"/>
            <p:cNvSpPr/>
            <p:nvPr/>
          </p:nvSpPr>
          <p:spPr>
            <a:xfrm>
              <a:off x="2034825" y="2586375"/>
              <a:ext cx="25" cy="47075"/>
            </a:xfrm>
            <a:custGeom>
              <a:avLst/>
              <a:gdLst/>
              <a:ahLst/>
              <a:cxnLst/>
              <a:rect l="l" t="t" r="r" b="b"/>
              <a:pathLst>
                <a:path w="1" h="1883" fill="none" extrusionOk="0">
                  <a:moveTo>
                    <a:pt x="1" y="1"/>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8"/>
            <p:cNvSpPr/>
            <p:nvPr/>
          </p:nvSpPr>
          <p:spPr>
            <a:xfrm>
              <a:off x="1951050" y="2670150"/>
              <a:ext cx="47075" cy="25"/>
            </a:xfrm>
            <a:custGeom>
              <a:avLst/>
              <a:gdLst/>
              <a:ahLst/>
              <a:cxnLst/>
              <a:rect l="l" t="t" r="r" b="b"/>
              <a:pathLst>
                <a:path w="1883" h="1" fill="none" extrusionOk="0">
                  <a:moveTo>
                    <a:pt x="1882" y="1"/>
                  </a:moveTo>
                  <a:lnTo>
                    <a:pt x="1"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8"/>
            <p:cNvSpPr/>
            <p:nvPr/>
          </p:nvSpPr>
          <p:spPr>
            <a:xfrm>
              <a:off x="2071575" y="2670150"/>
              <a:ext cx="47050" cy="25"/>
            </a:xfrm>
            <a:custGeom>
              <a:avLst/>
              <a:gdLst/>
              <a:ahLst/>
              <a:cxnLst/>
              <a:rect l="l" t="t" r="r" b="b"/>
              <a:pathLst>
                <a:path w="1882" h="1" fill="none" extrusionOk="0">
                  <a:moveTo>
                    <a:pt x="1882" y="1"/>
                  </a:moveTo>
                  <a:lnTo>
                    <a:pt x="0"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3" name="Google Shape;1053;p38"/>
          <p:cNvSpPr/>
          <p:nvPr/>
        </p:nvSpPr>
        <p:spPr>
          <a:xfrm>
            <a:off x="389169" y="2086945"/>
            <a:ext cx="124947" cy="145701"/>
          </a:xfrm>
          <a:custGeom>
            <a:avLst/>
            <a:gdLst/>
            <a:ahLst/>
            <a:cxnLst/>
            <a:rect l="l" t="t" r="r" b="b"/>
            <a:pathLst>
              <a:path w="9819" h="11450" extrusionOk="0">
                <a:moveTo>
                  <a:pt x="4910" y="1"/>
                </a:moveTo>
                <a:cubicBezTo>
                  <a:pt x="2192" y="1"/>
                  <a:pt x="1" y="2560"/>
                  <a:pt x="1" y="5716"/>
                </a:cubicBezTo>
                <a:cubicBezTo>
                  <a:pt x="1" y="8872"/>
                  <a:pt x="2192" y="11449"/>
                  <a:pt x="4910" y="11449"/>
                </a:cubicBezTo>
                <a:cubicBezTo>
                  <a:pt x="7610" y="11449"/>
                  <a:pt x="9819" y="8872"/>
                  <a:pt x="9819" y="5716"/>
                </a:cubicBezTo>
                <a:cubicBezTo>
                  <a:pt x="9819" y="2560"/>
                  <a:pt x="7610" y="1"/>
                  <a:pt x="4910"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3594DF75-D941-B845-9743-2464CFAF43AE}"/>
              </a:ext>
            </a:extLst>
          </p:cNvPr>
          <p:cNvSpPr txBox="1"/>
          <p:nvPr/>
        </p:nvSpPr>
        <p:spPr>
          <a:xfrm>
            <a:off x="664718" y="1692411"/>
            <a:ext cx="7956489" cy="3416320"/>
          </a:xfrm>
          <a:prstGeom prst="rect">
            <a:avLst/>
          </a:prstGeom>
          <a:noFill/>
        </p:spPr>
        <p:txBody>
          <a:bodyPr wrap="square">
            <a:spAutoFit/>
          </a:bodyPr>
          <a:lstStyle/>
          <a:p>
            <a:pPr marL="285750" indent="-285750">
              <a:buFont typeface="Wingdings" panose="05000000000000000000" pitchFamily="2" charset="2"/>
              <a:buChar char="Ø"/>
            </a:pPr>
            <a:r>
              <a:rPr lang="en-US" sz="2400"/>
              <a:t>The rise of social media has significantly transformed how students interact, learn, and spend their time.</a:t>
            </a:r>
          </a:p>
          <a:p>
            <a:pPr marL="285750" indent="-285750">
              <a:buFont typeface="Wingdings" panose="05000000000000000000" pitchFamily="2" charset="2"/>
              <a:buChar char="Ø"/>
            </a:pPr>
            <a:r>
              <a:rPr lang="en-US" sz="2400"/>
              <a:t>This project analyzes students' social media usage to understand its impact on academic performance, mental health, and sleep patterns. </a:t>
            </a:r>
          </a:p>
          <a:p>
            <a:pPr marL="285750" indent="-285750">
              <a:buFont typeface="Wingdings" panose="05000000000000000000" pitchFamily="2" charset="2"/>
              <a:buChar char="Ø"/>
            </a:pPr>
            <a:r>
              <a:rPr lang="en-US" sz="2400"/>
              <a:t>By exploring data from various countries and academic levels, it highlights key trends and potential signs of addiction.</a:t>
            </a:r>
          </a:p>
          <a:p>
            <a:endParaRPr lang="en-IN"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485CA1-1ADF-2847-6D62-74CC61A50B7A}"/>
              </a:ext>
            </a:extLst>
          </p:cNvPr>
          <p:cNvSpPr>
            <a:spLocks noGrp="1"/>
          </p:cNvSpPr>
          <p:nvPr>
            <p:ph type="subTitle" idx="1"/>
          </p:nvPr>
        </p:nvSpPr>
        <p:spPr/>
        <p:txBody>
          <a:bodyPr/>
          <a:lstStyle/>
          <a:p>
            <a:r>
              <a:rPr lang="en-US"/>
              <a:t>Linkedin : </a:t>
            </a:r>
            <a:r>
              <a:rPr lang="en-US">
                <a:hlinkClick r:id="rId2"/>
              </a:rPr>
              <a:t>Click Here</a:t>
            </a:r>
            <a:endParaRPr lang="en-IN"/>
          </a:p>
        </p:txBody>
      </p:sp>
      <p:sp>
        <p:nvSpPr>
          <p:cNvPr id="4" name="TextBox 3">
            <a:extLst>
              <a:ext uri="{FF2B5EF4-FFF2-40B4-BE49-F238E27FC236}">
                <a16:creationId xmlns:a16="http://schemas.microsoft.com/office/drawing/2014/main" id="{550C52E4-ED14-7C05-0A57-EC849EFE4A49}"/>
              </a:ext>
            </a:extLst>
          </p:cNvPr>
          <p:cNvSpPr txBox="1"/>
          <p:nvPr/>
        </p:nvSpPr>
        <p:spPr>
          <a:xfrm>
            <a:off x="3308195" y="2116450"/>
            <a:ext cx="2527610" cy="58477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3200" b="1">
                <a:latin typeface="Colonna MT" panose="04020805060202030203" pitchFamily="82" charset="0"/>
              </a:rPr>
              <a:t>THANK YOU</a:t>
            </a:r>
            <a:endParaRPr lang="en-IN" b="1">
              <a:latin typeface="Colonna MT" panose="04020805060202030203" pitchFamily="82" charset="0"/>
            </a:endParaRPr>
          </a:p>
        </p:txBody>
      </p:sp>
    </p:spTree>
    <p:extLst>
      <p:ext uri="{BB962C8B-B14F-4D97-AF65-F5344CB8AC3E}">
        <p14:creationId xmlns:p14="http://schemas.microsoft.com/office/powerpoint/2010/main" val="1046299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8">
          <a:extLst>
            <a:ext uri="{FF2B5EF4-FFF2-40B4-BE49-F238E27FC236}">
              <a16:creationId xmlns:a16="http://schemas.microsoft.com/office/drawing/2014/main" id="{05593C92-9CA7-2E5F-B4FA-4EE2C0CF9A07}"/>
            </a:ext>
          </a:extLst>
        </p:cNvPr>
        <p:cNvGrpSpPr/>
        <p:nvPr/>
      </p:nvGrpSpPr>
      <p:grpSpPr>
        <a:xfrm>
          <a:off x="0" y="0"/>
          <a:ext cx="0" cy="0"/>
          <a:chOff x="0" y="0"/>
          <a:chExt cx="0" cy="0"/>
        </a:xfrm>
      </p:grpSpPr>
      <p:sp>
        <p:nvSpPr>
          <p:cNvPr id="1029" name="Google Shape;1029;p38">
            <a:extLst>
              <a:ext uri="{FF2B5EF4-FFF2-40B4-BE49-F238E27FC236}">
                <a16:creationId xmlns:a16="http://schemas.microsoft.com/office/drawing/2014/main" id="{2E8CC353-3D13-2D62-2BE6-DD201C1E2DA8}"/>
              </a:ext>
            </a:extLst>
          </p:cNvPr>
          <p:cNvSpPr/>
          <p:nvPr/>
        </p:nvSpPr>
        <p:spPr>
          <a:xfrm>
            <a:off x="0" y="563500"/>
            <a:ext cx="9144000" cy="544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8">
            <a:extLst>
              <a:ext uri="{FF2B5EF4-FFF2-40B4-BE49-F238E27FC236}">
                <a16:creationId xmlns:a16="http://schemas.microsoft.com/office/drawing/2014/main" id="{9581B1BA-E986-B0DA-5EB7-B3FA81E60AED}"/>
              </a:ext>
            </a:extLst>
          </p:cNvPr>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INTRODUCTION ABOUT THE DATASET</a:t>
            </a:r>
            <a:endParaRPr sz="2400"/>
          </a:p>
        </p:txBody>
      </p:sp>
      <p:grpSp>
        <p:nvGrpSpPr>
          <p:cNvPr id="1035" name="Google Shape;1035;p38">
            <a:extLst>
              <a:ext uri="{FF2B5EF4-FFF2-40B4-BE49-F238E27FC236}">
                <a16:creationId xmlns:a16="http://schemas.microsoft.com/office/drawing/2014/main" id="{10A35E87-2ADB-C4E7-DAA8-B99B09393F58}"/>
              </a:ext>
            </a:extLst>
          </p:cNvPr>
          <p:cNvGrpSpPr/>
          <p:nvPr/>
        </p:nvGrpSpPr>
        <p:grpSpPr>
          <a:xfrm>
            <a:off x="8740644" y="4780535"/>
            <a:ext cx="202465" cy="202425"/>
            <a:chOff x="6654375" y="2771000"/>
            <a:chExt cx="50475" cy="50475"/>
          </a:xfrm>
        </p:grpSpPr>
        <p:sp>
          <p:nvSpPr>
            <p:cNvPr id="1036" name="Google Shape;1036;p38">
              <a:extLst>
                <a:ext uri="{FF2B5EF4-FFF2-40B4-BE49-F238E27FC236}">
                  <a16:creationId xmlns:a16="http://schemas.microsoft.com/office/drawing/2014/main" id="{41E4CB73-8EBF-3C6B-EFE1-64CDE7259DF0}"/>
                </a:ext>
              </a:extLst>
            </p:cNvPr>
            <p:cNvSpPr/>
            <p:nvPr/>
          </p:nvSpPr>
          <p:spPr>
            <a:xfrm>
              <a:off x="6679600" y="2771000"/>
              <a:ext cx="25" cy="15725"/>
            </a:xfrm>
            <a:custGeom>
              <a:avLst/>
              <a:gdLst/>
              <a:ahLst/>
              <a:cxnLst/>
              <a:rect l="l" t="t" r="r" b="b"/>
              <a:pathLst>
                <a:path w="1" h="629" fill="none" extrusionOk="0">
                  <a:moveTo>
                    <a:pt x="1" y="1"/>
                  </a:moveTo>
                  <a:lnTo>
                    <a:pt x="1" y="628"/>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8">
              <a:extLst>
                <a:ext uri="{FF2B5EF4-FFF2-40B4-BE49-F238E27FC236}">
                  <a16:creationId xmlns:a16="http://schemas.microsoft.com/office/drawing/2014/main" id="{C7195E23-BBC5-D48C-2719-C02426624166}"/>
                </a:ext>
              </a:extLst>
            </p:cNvPr>
            <p:cNvSpPr/>
            <p:nvPr/>
          </p:nvSpPr>
          <p:spPr>
            <a:xfrm>
              <a:off x="6679600" y="2806225"/>
              <a:ext cx="25" cy="15250"/>
            </a:xfrm>
            <a:custGeom>
              <a:avLst/>
              <a:gdLst/>
              <a:ahLst/>
              <a:cxnLst/>
              <a:rect l="l" t="t" r="r" b="b"/>
              <a:pathLst>
                <a:path w="1" h="610" fill="none" extrusionOk="0">
                  <a:moveTo>
                    <a:pt x="1" y="1"/>
                  </a:moveTo>
                  <a:lnTo>
                    <a:pt x="1" y="610"/>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8">
              <a:extLst>
                <a:ext uri="{FF2B5EF4-FFF2-40B4-BE49-F238E27FC236}">
                  <a16:creationId xmlns:a16="http://schemas.microsoft.com/office/drawing/2014/main" id="{6DA1E587-5761-2811-2DF9-40360AD86DB8}"/>
                </a:ext>
              </a:extLst>
            </p:cNvPr>
            <p:cNvSpPr/>
            <p:nvPr/>
          </p:nvSpPr>
          <p:spPr>
            <a:xfrm>
              <a:off x="6689600" y="2796225"/>
              <a:ext cx="15250" cy="25"/>
            </a:xfrm>
            <a:custGeom>
              <a:avLst/>
              <a:gdLst/>
              <a:ahLst/>
              <a:cxnLst/>
              <a:rect l="l" t="t" r="r" b="b"/>
              <a:pathLst>
                <a:path w="610" h="1" fill="none" extrusionOk="0">
                  <a:moveTo>
                    <a:pt x="609" y="1"/>
                  </a:moveTo>
                  <a:lnTo>
                    <a:pt x="0" y="1"/>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8">
              <a:extLst>
                <a:ext uri="{FF2B5EF4-FFF2-40B4-BE49-F238E27FC236}">
                  <a16:creationId xmlns:a16="http://schemas.microsoft.com/office/drawing/2014/main" id="{4D6B49D8-5B47-576F-7D4A-6DAEF04F01C5}"/>
                </a:ext>
              </a:extLst>
            </p:cNvPr>
            <p:cNvSpPr/>
            <p:nvPr/>
          </p:nvSpPr>
          <p:spPr>
            <a:xfrm>
              <a:off x="6654375" y="2796225"/>
              <a:ext cx="15700" cy="25"/>
            </a:xfrm>
            <a:custGeom>
              <a:avLst/>
              <a:gdLst/>
              <a:ahLst/>
              <a:cxnLst/>
              <a:rect l="l" t="t" r="r" b="b"/>
              <a:pathLst>
                <a:path w="628" h="1" fill="none" extrusionOk="0">
                  <a:moveTo>
                    <a:pt x="628" y="1"/>
                  </a:moveTo>
                  <a:lnTo>
                    <a:pt x="1" y="1"/>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8">
              <a:extLst>
                <a:ext uri="{FF2B5EF4-FFF2-40B4-BE49-F238E27FC236}">
                  <a16:creationId xmlns:a16="http://schemas.microsoft.com/office/drawing/2014/main" id="{85DE26C7-8CEA-C2BB-6850-0349BCE348AD}"/>
                </a:ext>
              </a:extLst>
            </p:cNvPr>
            <p:cNvSpPr/>
            <p:nvPr/>
          </p:nvSpPr>
          <p:spPr>
            <a:xfrm>
              <a:off x="6686650" y="2778275"/>
              <a:ext cx="10925" cy="11175"/>
            </a:xfrm>
            <a:custGeom>
              <a:avLst/>
              <a:gdLst/>
              <a:ahLst/>
              <a:cxnLst/>
              <a:rect l="l" t="t" r="r" b="b"/>
              <a:pathLst>
                <a:path w="437" h="447" fill="none" extrusionOk="0">
                  <a:moveTo>
                    <a:pt x="437" y="1"/>
                  </a:moveTo>
                  <a:lnTo>
                    <a:pt x="0" y="446"/>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8">
              <a:extLst>
                <a:ext uri="{FF2B5EF4-FFF2-40B4-BE49-F238E27FC236}">
                  <a16:creationId xmlns:a16="http://schemas.microsoft.com/office/drawing/2014/main" id="{75FF99B1-0AD0-84E6-8014-03514F461B67}"/>
                </a:ext>
              </a:extLst>
            </p:cNvPr>
            <p:cNvSpPr/>
            <p:nvPr/>
          </p:nvSpPr>
          <p:spPr>
            <a:xfrm>
              <a:off x="6661650" y="2803275"/>
              <a:ext cx="11150" cy="10925"/>
            </a:xfrm>
            <a:custGeom>
              <a:avLst/>
              <a:gdLst/>
              <a:ahLst/>
              <a:cxnLst/>
              <a:rect l="l" t="t" r="r" b="b"/>
              <a:pathLst>
                <a:path w="446" h="437" fill="none" extrusionOk="0">
                  <a:moveTo>
                    <a:pt x="446" y="1"/>
                  </a:moveTo>
                  <a:lnTo>
                    <a:pt x="0" y="437"/>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8">
              <a:extLst>
                <a:ext uri="{FF2B5EF4-FFF2-40B4-BE49-F238E27FC236}">
                  <a16:creationId xmlns:a16="http://schemas.microsoft.com/office/drawing/2014/main" id="{5296E0BE-01D7-9345-974A-955BF09D67FA}"/>
                </a:ext>
              </a:extLst>
            </p:cNvPr>
            <p:cNvSpPr/>
            <p:nvPr/>
          </p:nvSpPr>
          <p:spPr>
            <a:xfrm>
              <a:off x="6686650" y="2803275"/>
              <a:ext cx="10925" cy="10925"/>
            </a:xfrm>
            <a:custGeom>
              <a:avLst/>
              <a:gdLst/>
              <a:ahLst/>
              <a:cxnLst/>
              <a:rect l="l" t="t" r="r" b="b"/>
              <a:pathLst>
                <a:path w="437" h="437" fill="none" extrusionOk="0">
                  <a:moveTo>
                    <a:pt x="437" y="437"/>
                  </a:moveTo>
                  <a:lnTo>
                    <a:pt x="0" y="1"/>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8">
              <a:extLst>
                <a:ext uri="{FF2B5EF4-FFF2-40B4-BE49-F238E27FC236}">
                  <a16:creationId xmlns:a16="http://schemas.microsoft.com/office/drawing/2014/main" id="{18B7AC83-E9EB-8CD6-600B-817230CD34B3}"/>
                </a:ext>
              </a:extLst>
            </p:cNvPr>
            <p:cNvSpPr/>
            <p:nvPr/>
          </p:nvSpPr>
          <p:spPr>
            <a:xfrm>
              <a:off x="6661650" y="2778275"/>
              <a:ext cx="11150" cy="11175"/>
            </a:xfrm>
            <a:custGeom>
              <a:avLst/>
              <a:gdLst/>
              <a:ahLst/>
              <a:cxnLst/>
              <a:rect l="l" t="t" r="r" b="b"/>
              <a:pathLst>
                <a:path w="446" h="447" fill="none" extrusionOk="0">
                  <a:moveTo>
                    <a:pt x="446" y="446"/>
                  </a:moveTo>
                  <a:lnTo>
                    <a:pt x="0" y="1"/>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38">
            <a:extLst>
              <a:ext uri="{FF2B5EF4-FFF2-40B4-BE49-F238E27FC236}">
                <a16:creationId xmlns:a16="http://schemas.microsoft.com/office/drawing/2014/main" id="{F0F44A7D-640E-7AD0-7F5B-91AFCC5D89AE}"/>
              </a:ext>
            </a:extLst>
          </p:cNvPr>
          <p:cNvSpPr/>
          <p:nvPr/>
        </p:nvSpPr>
        <p:spPr>
          <a:xfrm>
            <a:off x="8171300" y="4359674"/>
            <a:ext cx="569362" cy="497662"/>
          </a:xfrm>
          <a:custGeom>
            <a:avLst/>
            <a:gdLst/>
            <a:ahLst/>
            <a:cxnLst/>
            <a:rect l="l" t="t" r="r" b="b"/>
            <a:pathLst>
              <a:path w="4701" h="4109" extrusionOk="0">
                <a:moveTo>
                  <a:pt x="2628" y="0"/>
                </a:moveTo>
                <a:cubicBezTo>
                  <a:pt x="2082" y="0"/>
                  <a:pt x="1555" y="209"/>
                  <a:pt x="1173" y="600"/>
                </a:cubicBezTo>
                <a:lnTo>
                  <a:pt x="1692" y="1118"/>
                </a:lnTo>
                <a:cubicBezTo>
                  <a:pt x="1946" y="873"/>
                  <a:pt x="2273" y="737"/>
                  <a:pt x="2628" y="737"/>
                </a:cubicBezTo>
                <a:cubicBezTo>
                  <a:pt x="3355" y="737"/>
                  <a:pt x="3946" y="1328"/>
                  <a:pt x="3946" y="2055"/>
                </a:cubicBezTo>
                <a:cubicBezTo>
                  <a:pt x="3946" y="2782"/>
                  <a:pt x="3355" y="3373"/>
                  <a:pt x="2628" y="3373"/>
                </a:cubicBezTo>
                <a:cubicBezTo>
                  <a:pt x="2128" y="3373"/>
                  <a:pt x="1682" y="3082"/>
                  <a:pt x="1464" y="2673"/>
                </a:cubicBezTo>
                <a:lnTo>
                  <a:pt x="2110" y="2673"/>
                </a:lnTo>
                <a:lnTo>
                  <a:pt x="1055" y="1427"/>
                </a:lnTo>
                <a:lnTo>
                  <a:pt x="1" y="2673"/>
                </a:lnTo>
                <a:lnTo>
                  <a:pt x="683" y="2673"/>
                </a:lnTo>
                <a:cubicBezTo>
                  <a:pt x="946" y="3509"/>
                  <a:pt x="1728" y="4109"/>
                  <a:pt x="2646" y="4109"/>
                </a:cubicBezTo>
                <a:cubicBezTo>
                  <a:pt x="3782" y="4109"/>
                  <a:pt x="4700" y="3191"/>
                  <a:pt x="4700" y="2055"/>
                </a:cubicBezTo>
                <a:cubicBezTo>
                  <a:pt x="4682" y="918"/>
                  <a:pt x="3764" y="0"/>
                  <a:pt x="2628" y="0"/>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8">
            <a:extLst>
              <a:ext uri="{FF2B5EF4-FFF2-40B4-BE49-F238E27FC236}">
                <a16:creationId xmlns:a16="http://schemas.microsoft.com/office/drawing/2014/main" id="{2900E2AE-B6A5-A3CF-C060-D80E5D90AB26}"/>
              </a:ext>
            </a:extLst>
          </p:cNvPr>
          <p:cNvSpPr/>
          <p:nvPr/>
        </p:nvSpPr>
        <p:spPr>
          <a:xfrm>
            <a:off x="8864075" y="4338988"/>
            <a:ext cx="124950" cy="124950"/>
          </a:xfrm>
          <a:custGeom>
            <a:avLst/>
            <a:gdLst/>
            <a:ahLst/>
            <a:cxnLst/>
            <a:rect l="l" t="t" r="r" b="b"/>
            <a:pathLst>
              <a:path w="4998" h="4998" extrusionOk="0">
                <a:moveTo>
                  <a:pt x="2508" y="1"/>
                </a:moveTo>
                <a:cubicBezTo>
                  <a:pt x="1123" y="1"/>
                  <a:pt x="1" y="1123"/>
                  <a:pt x="1" y="2491"/>
                </a:cubicBezTo>
                <a:cubicBezTo>
                  <a:pt x="1" y="3876"/>
                  <a:pt x="1123" y="4998"/>
                  <a:pt x="2508" y="4998"/>
                </a:cubicBezTo>
                <a:cubicBezTo>
                  <a:pt x="3893" y="4998"/>
                  <a:pt x="4997" y="3876"/>
                  <a:pt x="4997" y="2491"/>
                </a:cubicBezTo>
                <a:cubicBezTo>
                  <a:pt x="4997" y="1123"/>
                  <a:pt x="3893" y="1"/>
                  <a:pt x="2508"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8">
            <a:extLst>
              <a:ext uri="{FF2B5EF4-FFF2-40B4-BE49-F238E27FC236}">
                <a16:creationId xmlns:a16="http://schemas.microsoft.com/office/drawing/2014/main" id="{2211C19D-9B5C-A8F1-9194-B2C131DEE3CD}"/>
              </a:ext>
            </a:extLst>
          </p:cNvPr>
          <p:cNvSpPr/>
          <p:nvPr/>
        </p:nvSpPr>
        <p:spPr>
          <a:xfrm>
            <a:off x="8722371" y="4244878"/>
            <a:ext cx="112397" cy="102393"/>
          </a:xfrm>
          <a:custGeom>
            <a:avLst/>
            <a:gdLst/>
            <a:ahLst/>
            <a:cxnLst/>
            <a:rect l="l" t="t" r="r" b="b"/>
            <a:pathLst>
              <a:path w="2146" h="1955" extrusionOk="0">
                <a:moveTo>
                  <a:pt x="1073" y="1"/>
                </a:moveTo>
                <a:cubicBezTo>
                  <a:pt x="823" y="1"/>
                  <a:pt x="573" y="96"/>
                  <a:pt x="382" y="287"/>
                </a:cubicBezTo>
                <a:cubicBezTo>
                  <a:pt x="1" y="669"/>
                  <a:pt x="1" y="1287"/>
                  <a:pt x="382" y="1668"/>
                </a:cubicBezTo>
                <a:cubicBezTo>
                  <a:pt x="573" y="1859"/>
                  <a:pt x="823" y="1955"/>
                  <a:pt x="1073" y="1955"/>
                </a:cubicBezTo>
                <a:cubicBezTo>
                  <a:pt x="1323" y="1955"/>
                  <a:pt x="1573" y="1859"/>
                  <a:pt x="1764" y="1668"/>
                </a:cubicBezTo>
                <a:cubicBezTo>
                  <a:pt x="2146" y="1287"/>
                  <a:pt x="2146" y="669"/>
                  <a:pt x="1764" y="287"/>
                </a:cubicBezTo>
                <a:cubicBezTo>
                  <a:pt x="1573" y="96"/>
                  <a:pt x="1323" y="1"/>
                  <a:pt x="1073" y="1"/>
                </a:cubicBezTo>
                <a:close/>
              </a:path>
            </a:pathLst>
          </a:custGeom>
          <a:solidFill>
            <a:srgbClr val="68AAA6"/>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8">
            <a:extLst>
              <a:ext uri="{FF2B5EF4-FFF2-40B4-BE49-F238E27FC236}">
                <a16:creationId xmlns:a16="http://schemas.microsoft.com/office/drawing/2014/main" id="{20BDB245-8A4A-E731-FC7E-BF4E47FCE4CB}"/>
              </a:ext>
            </a:extLst>
          </p:cNvPr>
          <p:cNvSpPr/>
          <p:nvPr/>
        </p:nvSpPr>
        <p:spPr>
          <a:xfrm>
            <a:off x="100638" y="2158363"/>
            <a:ext cx="245475" cy="285825"/>
          </a:xfrm>
          <a:custGeom>
            <a:avLst/>
            <a:gdLst/>
            <a:ahLst/>
            <a:cxnLst/>
            <a:rect l="l" t="t" r="r" b="b"/>
            <a:pathLst>
              <a:path w="9819" h="11433" extrusionOk="0">
                <a:moveTo>
                  <a:pt x="4909" y="1"/>
                </a:moveTo>
                <a:cubicBezTo>
                  <a:pt x="4225" y="4472"/>
                  <a:pt x="3840" y="5015"/>
                  <a:pt x="0" y="5717"/>
                </a:cubicBezTo>
                <a:cubicBezTo>
                  <a:pt x="3840" y="6418"/>
                  <a:pt x="4208" y="6961"/>
                  <a:pt x="4909" y="11432"/>
                </a:cubicBezTo>
                <a:cubicBezTo>
                  <a:pt x="5593" y="6961"/>
                  <a:pt x="5979" y="6418"/>
                  <a:pt x="9818" y="5717"/>
                </a:cubicBezTo>
                <a:cubicBezTo>
                  <a:pt x="5979" y="5033"/>
                  <a:pt x="5593" y="4472"/>
                  <a:pt x="4909"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 name="Google Shape;1048;p38">
            <a:extLst>
              <a:ext uri="{FF2B5EF4-FFF2-40B4-BE49-F238E27FC236}">
                <a16:creationId xmlns:a16="http://schemas.microsoft.com/office/drawing/2014/main" id="{53A0FC0B-A296-2319-6148-64EB88B389BB}"/>
              </a:ext>
            </a:extLst>
          </p:cNvPr>
          <p:cNvGrpSpPr/>
          <p:nvPr/>
        </p:nvGrpSpPr>
        <p:grpSpPr>
          <a:xfrm>
            <a:off x="328901" y="2408925"/>
            <a:ext cx="245481" cy="245481"/>
            <a:chOff x="1951050" y="2586375"/>
            <a:chExt cx="167575" cy="167575"/>
          </a:xfrm>
        </p:grpSpPr>
        <p:sp>
          <p:nvSpPr>
            <p:cNvPr id="1049" name="Google Shape;1049;p38">
              <a:extLst>
                <a:ext uri="{FF2B5EF4-FFF2-40B4-BE49-F238E27FC236}">
                  <a16:creationId xmlns:a16="http://schemas.microsoft.com/office/drawing/2014/main" id="{BC0C4342-2735-6B7C-94C7-7692035B188E}"/>
                </a:ext>
              </a:extLst>
            </p:cNvPr>
            <p:cNvSpPr/>
            <p:nvPr/>
          </p:nvSpPr>
          <p:spPr>
            <a:xfrm>
              <a:off x="2034825" y="2706900"/>
              <a:ext cx="25" cy="47050"/>
            </a:xfrm>
            <a:custGeom>
              <a:avLst/>
              <a:gdLst/>
              <a:ahLst/>
              <a:cxnLst/>
              <a:rect l="l" t="t" r="r" b="b"/>
              <a:pathLst>
                <a:path w="1" h="1882" fill="none" extrusionOk="0">
                  <a:moveTo>
                    <a:pt x="1" y="0"/>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8">
              <a:extLst>
                <a:ext uri="{FF2B5EF4-FFF2-40B4-BE49-F238E27FC236}">
                  <a16:creationId xmlns:a16="http://schemas.microsoft.com/office/drawing/2014/main" id="{38923EA9-1660-2F9B-2FDD-64CDDD3F4E74}"/>
                </a:ext>
              </a:extLst>
            </p:cNvPr>
            <p:cNvSpPr/>
            <p:nvPr/>
          </p:nvSpPr>
          <p:spPr>
            <a:xfrm>
              <a:off x="2034825" y="2586375"/>
              <a:ext cx="25" cy="47075"/>
            </a:xfrm>
            <a:custGeom>
              <a:avLst/>
              <a:gdLst/>
              <a:ahLst/>
              <a:cxnLst/>
              <a:rect l="l" t="t" r="r" b="b"/>
              <a:pathLst>
                <a:path w="1" h="1883" fill="none" extrusionOk="0">
                  <a:moveTo>
                    <a:pt x="1" y="1"/>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8">
              <a:extLst>
                <a:ext uri="{FF2B5EF4-FFF2-40B4-BE49-F238E27FC236}">
                  <a16:creationId xmlns:a16="http://schemas.microsoft.com/office/drawing/2014/main" id="{32CD6D5B-8189-9553-9915-D98EA12DAB78}"/>
                </a:ext>
              </a:extLst>
            </p:cNvPr>
            <p:cNvSpPr/>
            <p:nvPr/>
          </p:nvSpPr>
          <p:spPr>
            <a:xfrm>
              <a:off x="1951050" y="2670150"/>
              <a:ext cx="47075" cy="25"/>
            </a:xfrm>
            <a:custGeom>
              <a:avLst/>
              <a:gdLst/>
              <a:ahLst/>
              <a:cxnLst/>
              <a:rect l="l" t="t" r="r" b="b"/>
              <a:pathLst>
                <a:path w="1883" h="1" fill="none" extrusionOk="0">
                  <a:moveTo>
                    <a:pt x="1882" y="1"/>
                  </a:moveTo>
                  <a:lnTo>
                    <a:pt x="1"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8">
              <a:extLst>
                <a:ext uri="{FF2B5EF4-FFF2-40B4-BE49-F238E27FC236}">
                  <a16:creationId xmlns:a16="http://schemas.microsoft.com/office/drawing/2014/main" id="{BFB082FB-1B15-8D6C-4DCB-7555D3EB29B2}"/>
                </a:ext>
              </a:extLst>
            </p:cNvPr>
            <p:cNvSpPr/>
            <p:nvPr/>
          </p:nvSpPr>
          <p:spPr>
            <a:xfrm>
              <a:off x="2071575" y="2670150"/>
              <a:ext cx="47050" cy="25"/>
            </a:xfrm>
            <a:custGeom>
              <a:avLst/>
              <a:gdLst/>
              <a:ahLst/>
              <a:cxnLst/>
              <a:rect l="l" t="t" r="r" b="b"/>
              <a:pathLst>
                <a:path w="1882" h="1" fill="none" extrusionOk="0">
                  <a:moveTo>
                    <a:pt x="1882" y="1"/>
                  </a:moveTo>
                  <a:lnTo>
                    <a:pt x="0"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3" name="Google Shape;1053;p38">
            <a:extLst>
              <a:ext uri="{FF2B5EF4-FFF2-40B4-BE49-F238E27FC236}">
                <a16:creationId xmlns:a16="http://schemas.microsoft.com/office/drawing/2014/main" id="{67ED6017-A291-C1A7-8103-B4EF35006866}"/>
              </a:ext>
            </a:extLst>
          </p:cNvPr>
          <p:cNvSpPr/>
          <p:nvPr/>
        </p:nvSpPr>
        <p:spPr>
          <a:xfrm>
            <a:off x="389169" y="2086945"/>
            <a:ext cx="124947" cy="145701"/>
          </a:xfrm>
          <a:custGeom>
            <a:avLst/>
            <a:gdLst/>
            <a:ahLst/>
            <a:cxnLst/>
            <a:rect l="l" t="t" r="r" b="b"/>
            <a:pathLst>
              <a:path w="9819" h="11450" extrusionOk="0">
                <a:moveTo>
                  <a:pt x="4910" y="1"/>
                </a:moveTo>
                <a:cubicBezTo>
                  <a:pt x="2192" y="1"/>
                  <a:pt x="1" y="2560"/>
                  <a:pt x="1" y="5716"/>
                </a:cubicBezTo>
                <a:cubicBezTo>
                  <a:pt x="1" y="8872"/>
                  <a:pt x="2192" y="11449"/>
                  <a:pt x="4910" y="11449"/>
                </a:cubicBezTo>
                <a:cubicBezTo>
                  <a:pt x="7610" y="11449"/>
                  <a:pt x="9819" y="8872"/>
                  <a:pt x="9819" y="5716"/>
                </a:cubicBezTo>
                <a:cubicBezTo>
                  <a:pt x="9819" y="2560"/>
                  <a:pt x="7610" y="1"/>
                  <a:pt x="4910" y="1"/>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5030BDB8-6879-4D95-D5B8-C6200D73C1D8}"/>
              </a:ext>
            </a:extLst>
          </p:cNvPr>
          <p:cNvSpPr txBox="1"/>
          <p:nvPr/>
        </p:nvSpPr>
        <p:spPr>
          <a:xfrm>
            <a:off x="697795" y="1420446"/>
            <a:ext cx="7956489" cy="3562514"/>
          </a:xfrm>
          <a:prstGeom prst="rect">
            <a:avLst/>
          </a:prstGeom>
          <a:noFill/>
        </p:spPr>
        <p:txBody>
          <a:bodyPr wrap="square">
            <a:spAutoFit/>
          </a:bodyPr>
          <a:lstStyle/>
          <a:p>
            <a:pPr marL="342900" indent="-342900" algn="l" fontAlgn="base">
              <a:spcBef>
                <a:spcPts val="600"/>
              </a:spcBef>
              <a:spcAft>
                <a:spcPts val="600"/>
              </a:spcAft>
              <a:buFont typeface="Wingdings" panose="05000000000000000000" pitchFamily="2" charset="2"/>
              <a:buChar char="q"/>
            </a:pPr>
            <a:r>
              <a:rPr lang="en-IN" sz="2000" b="1" i="0">
                <a:solidFill>
                  <a:srgbClr val="3C4043"/>
                </a:solidFill>
                <a:effectLst/>
                <a:latin typeface="Lucida Fax" panose="02060602050505020204" pitchFamily="18" charset="0"/>
              </a:rPr>
              <a:t>Population:</a:t>
            </a:r>
            <a:r>
              <a:rPr lang="en-IN" sz="2000" b="0" i="0">
                <a:solidFill>
                  <a:srgbClr val="3C4043"/>
                </a:solidFill>
                <a:effectLst/>
                <a:latin typeface="Lucida Fax" panose="02060602050505020204" pitchFamily="18" charset="0"/>
              </a:rPr>
              <a:t> Students aged 16–25 enrolled in high school, undergraduate, or graduate programs.</a:t>
            </a:r>
          </a:p>
          <a:p>
            <a:pPr marL="342900" indent="-342900" algn="l" fontAlgn="base">
              <a:spcBef>
                <a:spcPts val="600"/>
              </a:spcBef>
              <a:spcAft>
                <a:spcPts val="600"/>
              </a:spcAft>
              <a:buFont typeface="Wingdings" panose="05000000000000000000" pitchFamily="2" charset="2"/>
              <a:buChar char="q"/>
            </a:pPr>
            <a:r>
              <a:rPr lang="en-IN" sz="2000" b="1" i="0">
                <a:solidFill>
                  <a:srgbClr val="3C4043"/>
                </a:solidFill>
                <a:effectLst/>
                <a:latin typeface="Lucida Fax" panose="02060602050505020204" pitchFamily="18" charset="0"/>
              </a:rPr>
              <a:t>Geography:</a:t>
            </a:r>
            <a:r>
              <a:rPr lang="en-IN" sz="2000" b="0" i="0">
                <a:solidFill>
                  <a:srgbClr val="3C4043"/>
                </a:solidFill>
                <a:effectLst/>
                <a:latin typeface="Lucida Fax" panose="02060602050505020204" pitchFamily="18" charset="0"/>
              </a:rPr>
              <a:t> Multi‐country coverage (e.g., Bangladesh, India, USA, UK, Canada, Australia, Germany, Brazil, Japan, South Korea).</a:t>
            </a:r>
          </a:p>
          <a:p>
            <a:pPr marL="342900" indent="-342900" algn="l" fontAlgn="base">
              <a:spcBef>
                <a:spcPts val="600"/>
              </a:spcBef>
              <a:spcAft>
                <a:spcPts val="600"/>
              </a:spcAft>
              <a:buFont typeface="Wingdings" panose="05000000000000000000" pitchFamily="2" charset="2"/>
              <a:buChar char="q"/>
            </a:pPr>
            <a:r>
              <a:rPr lang="en-IN" sz="2000" b="1" i="0">
                <a:solidFill>
                  <a:srgbClr val="3C4043"/>
                </a:solidFill>
                <a:effectLst/>
                <a:latin typeface="Lucida Fax" panose="02060602050505020204" pitchFamily="18" charset="0"/>
              </a:rPr>
              <a:t>Timeframe:</a:t>
            </a:r>
            <a:r>
              <a:rPr lang="en-IN" sz="2000" b="0" i="0">
                <a:solidFill>
                  <a:srgbClr val="3C4043"/>
                </a:solidFill>
                <a:effectLst/>
                <a:latin typeface="Lucida Fax" panose="02060602050505020204" pitchFamily="18" charset="0"/>
              </a:rPr>
              <a:t> Data collected via a one‐time online survey administered in Q1 2025.</a:t>
            </a:r>
          </a:p>
          <a:p>
            <a:pPr marL="342900" indent="-342900" algn="l" fontAlgn="base">
              <a:spcBef>
                <a:spcPts val="600"/>
              </a:spcBef>
              <a:spcAft>
                <a:spcPts val="600"/>
              </a:spcAft>
              <a:buFont typeface="Wingdings" panose="05000000000000000000" pitchFamily="2" charset="2"/>
              <a:buChar char="q"/>
            </a:pPr>
            <a:r>
              <a:rPr lang="en-IN" sz="2000" b="1" i="0">
                <a:solidFill>
                  <a:srgbClr val="3C4043"/>
                </a:solidFill>
                <a:effectLst/>
                <a:latin typeface="Lucida Fax" panose="02060602050505020204" pitchFamily="18" charset="0"/>
              </a:rPr>
              <a:t>Volume:</a:t>
            </a:r>
            <a:r>
              <a:rPr lang="en-IN" sz="2000" b="0" i="0">
                <a:solidFill>
                  <a:srgbClr val="3C4043"/>
                </a:solidFill>
                <a:effectLst/>
                <a:latin typeface="Lucida Fax" panose="02060602050505020204" pitchFamily="18" charset="0"/>
              </a:rPr>
              <a:t> Configurable sample sizes (e.g., 100, 500, 1,000 records) based on research needs.</a:t>
            </a:r>
          </a:p>
          <a:p>
            <a:pPr marL="171450" indent="-171450">
              <a:buFont typeface="Wingdings" panose="05000000000000000000" pitchFamily="2" charset="2"/>
              <a:buChar char="q"/>
            </a:pPr>
            <a:endParaRPr lang="en-IN" sz="1050">
              <a:latin typeface="Lucida Fax" panose="02060602050505020204" pitchFamily="18" charset="0"/>
            </a:endParaRPr>
          </a:p>
        </p:txBody>
      </p:sp>
    </p:spTree>
    <p:extLst>
      <p:ext uri="{BB962C8B-B14F-4D97-AF65-F5344CB8AC3E}">
        <p14:creationId xmlns:p14="http://schemas.microsoft.com/office/powerpoint/2010/main" val="4184515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5"/>
        <p:cNvGrpSpPr/>
        <p:nvPr/>
      </p:nvGrpSpPr>
      <p:grpSpPr>
        <a:xfrm>
          <a:off x="0" y="0"/>
          <a:ext cx="0" cy="0"/>
          <a:chOff x="0" y="0"/>
          <a:chExt cx="0" cy="0"/>
        </a:xfrm>
      </p:grpSpPr>
      <p:sp>
        <p:nvSpPr>
          <p:cNvPr id="1337" name="Google Shape;1337;p43"/>
          <p:cNvSpPr/>
          <p:nvPr/>
        </p:nvSpPr>
        <p:spPr>
          <a:xfrm>
            <a:off x="109276" y="153290"/>
            <a:ext cx="7658368" cy="1059246"/>
          </a:xfrm>
          <a:custGeom>
            <a:avLst/>
            <a:gdLst/>
            <a:ahLst/>
            <a:cxnLst/>
            <a:rect l="l" t="t" r="r" b="b"/>
            <a:pathLst>
              <a:path w="81843" h="11817" extrusionOk="0">
                <a:moveTo>
                  <a:pt x="1" y="1"/>
                </a:moveTo>
                <a:lnTo>
                  <a:pt x="3782" y="2918"/>
                </a:lnTo>
                <a:lnTo>
                  <a:pt x="3782" y="8590"/>
                </a:lnTo>
                <a:cubicBezTo>
                  <a:pt x="3782" y="10372"/>
                  <a:pt x="5227" y="11817"/>
                  <a:pt x="7009" y="11817"/>
                </a:cubicBezTo>
                <a:lnTo>
                  <a:pt x="78598" y="11817"/>
                </a:lnTo>
                <a:cubicBezTo>
                  <a:pt x="80379" y="11817"/>
                  <a:pt x="81824" y="10372"/>
                  <a:pt x="81824" y="8590"/>
                </a:cubicBezTo>
                <a:lnTo>
                  <a:pt x="81824" y="3227"/>
                </a:lnTo>
                <a:cubicBezTo>
                  <a:pt x="81843" y="1437"/>
                  <a:pt x="80388" y="1"/>
                  <a:pt x="78598"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3"/>
          <p:cNvSpPr txBox="1">
            <a:spLocks noGrp="1"/>
          </p:cNvSpPr>
          <p:nvPr>
            <p:ph type="title"/>
          </p:nvPr>
        </p:nvSpPr>
        <p:spPr>
          <a:xfrm>
            <a:off x="627014" y="320303"/>
            <a:ext cx="696003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3200"/>
              <a:t>Data Preparation Summary</a:t>
            </a:r>
            <a:endParaRPr sz="3200"/>
          </a:p>
        </p:txBody>
      </p:sp>
      <p:sp>
        <p:nvSpPr>
          <p:cNvPr id="1341" name="Google Shape;1341;p43"/>
          <p:cNvSpPr/>
          <p:nvPr/>
        </p:nvSpPr>
        <p:spPr>
          <a:xfrm>
            <a:off x="109276" y="4482283"/>
            <a:ext cx="407049" cy="569884"/>
          </a:xfrm>
          <a:custGeom>
            <a:avLst/>
            <a:gdLst/>
            <a:ahLst/>
            <a:cxnLst/>
            <a:rect l="l" t="t" r="r" b="b"/>
            <a:pathLst>
              <a:path w="1737" h="2432" extrusionOk="0">
                <a:moveTo>
                  <a:pt x="871" y="387"/>
                </a:moveTo>
                <a:cubicBezTo>
                  <a:pt x="1138" y="387"/>
                  <a:pt x="1358" y="607"/>
                  <a:pt x="1358" y="874"/>
                </a:cubicBezTo>
                <a:cubicBezTo>
                  <a:pt x="1358" y="1146"/>
                  <a:pt x="1138" y="1361"/>
                  <a:pt x="871" y="1361"/>
                </a:cubicBezTo>
                <a:cubicBezTo>
                  <a:pt x="599" y="1361"/>
                  <a:pt x="380" y="1146"/>
                  <a:pt x="380" y="874"/>
                </a:cubicBezTo>
                <a:cubicBezTo>
                  <a:pt x="380" y="607"/>
                  <a:pt x="599" y="387"/>
                  <a:pt x="871" y="387"/>
                </a:cubicBezTo>
                <a:close/>
                <a:moveTo>
                  <a:pt x="871" y="1"/>
                </a:moveTo>
                <a:cubicBezTo>
                  <a:pt x="391" y="1"/>
                  <a:pt x="1" y="391"/>
                  <a:pt x="1" y="870"/>
                </a:cubicBezTo>
                <a:cubicBezTo>
                  <a:pt x="1" y="1350"/>
                  <a:pt x="391" y="2432"/>
                  <a:pt x="871" y="2432"/>
                </a:cubicBezTo>
                <a:cubicBezTo>
                  <a:pt x="1346" y="2432"/>
                  <a:pt x="1737" y="1350"/>
                  <a:pt x="1737" y="870"/>
                </a:cubicBezTo>
                <a:cubicBezTo>
                  <a:pt x="1737" y="387"/>
                  <a:pt x="1346" y="1"/>
                  <a:pt x="871"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2" name="Google Shape;1342;p43"/>
          <p:cNvGrpSpPr/>
          <p:nvPr/>
        </p:nvGrpSpPr>
        <p:grpSpPr>
          <a:xfrm>
            <a:off x="7930925" y="4102500"/>
            <a:ext cx="920525" cy="955952"/>
            <a:chOff x="-2545074" y="2190714"/>
            <a:chExt cx="1169151" cy="1417851"/>
          </a:xfrm>
        </p:grpSpPr>
        <p:sp>
          <p:nvSpPr>
            <p:cNvPr id="1343" name="Google Shape;1343;p43"/>
            <p:cNvSpPr/>
            <p:nvPr/>
          </p:nvSpPr>
          <p:spPr>
            <a:xfrm>
              <a:off x="-2545074" y="2190714"/>
              <a:ext cx="1169151" cy="1417851"/>
            </a:xfrm>
            <a:custGeom>
              <a:avLst/>
              <a:gdLst/>
              <a:ahLst/>
              <a:cxnLst/>
              <a:rect l="l" t="t" r="r" b="b"/>
              <a:pathLst>
                <a:path w="11983" h="14532" extrusionOk="0">
                  <a:moveTo>
                    <a:pt x="5986" y="0"/>
                  </a:moveTo>
                  <a:lnTo>
                    <a:pt x="4506" y="2554"/>
                  </a:lnTo>
                  <a:lnTo>
                    <a:pt x="2183" y="2554"/>
                  </a:lnTo>
                  <a:cubicBezTo>
                    <a:pt x="979" y="2554"/>
                    <a:pt x="8" y="3528"/>
                    <a:pt x="8" y="4729"/>
                  </a:cubicBezTo>
                  <a:lnTo>
                    <a:pt x="8" y="12357"/>
                  </a:lnTo>
                  <a:cubicBezTo>
                    <a:pt x="1" y="13558"/>
                    <a:pt x="975" y="14532"/>
                    <a:pt x="2176" y="14532"/>
                  </a:cubicBezTo>
                  <a:lnTo>
                    <a:pt x="9807" y="14532"/>
                  </a:lnTo>
                  <a:cubicBezTo>
                    <a:pt x="11012" y="14532"/>
                    <a:pt x="11982" y="13558"/>
                    <a:pt x="11982" y="12357"/>
                  </a:cubicBezTo>
                  <a:lnTo>
                    <a:pt x="11982" y="4729"/>
                  </a:lnTo>
                  <a:cubicBezTo>
                    <a:pt x="11982" y="3524"/>
                    <a:pt x="11004" y="2554"/>
                    <a:pt x="9807" y="2554"/>
                  </a:cubicBezTo>
                  <a:lnTo>
                    <a:pt x="7484" y="2554"/>
                  </a:lnTo>
                  <a:lnTo>
                    <a:pt x="5986" y="0"/>
                  </a:lnTo>
                  <a:close/>
                </a:path>
              </a:pathLst>
            </a:custGeom>
            <a:solidFill>
              <a:srgbClr val="EDE7E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344" name="Google Shape;1344;p43"/>
            <p:cNvSpPr/>
            <p:nvPr/>
          </p:nvSpPr>
          <p:spPr>
            <a:xfrm>
              <a:off x="-2350231" y="2998087"/>
              <a:ext cx="231137" cy="331242"/>
            </a:xfrm>
            <a:custGeom>
              <a:avLst/>
              <a:gdLst/>
              <a:ahLst/>
              <a:cxnLst/>
              <a:rect l="l" t="t" r="r" b="b"/>
              <a:pathLst>
                <a:path w="2369" h="3395" extrusionOk="0">
                  <a:moveTo>
                    <a:pt x="0" y="0"/>
                  </a:moveTo>
                  <a:lnTo>
                    <a:pt x="0" y="3394"/>
                  </a:lnTo>
                  <a:lnTo>
                    <a:pt x="2368" y="3394"/>
                  </a:lnTo>
                  <a:lnTo>
                    <a:pt x="2368" y="0"/>
                  </a:lnTo>
                  <a:close/>
                </a:path>
              </a:pathLst>
            </a:custGeom>
            <a:solidFill>
              <a:srgbClr val="C44937"/>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345" name="Google Shape;1345;p43"/>
            <p:cNvSpPr/>
            <p:nvPr/>
          </p:nvSpPr>
          <p:spPr>
            <a:xfrm>
              <a:off x="-2119191" y="2681968"/>
              <a:ext cx="528913" cy="637116"/>
            </a:xfrm>
            <a:custGeom>
              <a:avLst/>
              <a:gdLst/>
              <a:ahLst/>
              <a:cxnLst/>
              <a:rect l="l" t="t" r="r" b="b"/>
              <a:pathLst>
                <a:path w="5421" h="6530" extrusionOk="0">
                  <a:moveTo>
                    <a:pt x="2071" y="1"/>
                  </a:moveTo>
                  <a:cubicBezTo>
                    <a:pt x="1803" y="1"/>
                    <a:pt x="1549" y="172"/>
                    <a:pt x="1580" y="311"/>
                  </a:cubicBezTo>
                  <a:cubicBezTo>
                    <a:pt x="1632" y="541"/>
                    <a:pt x="1692" y="1136"/>
                    <a:pt x="1286" y="1954"/>
                  </a:cubicBezTo>
                  <a:cubicBezTo>
                    <a:pt x="907" y="2731"/>
                    <a:pt x="0" y="3527"/>
                    <a:pt x="0" y="3527"/>
                  </a:cubicBezTo>
                  <a:lnTo>
                    <a:pt x="0" y="6229"/>
                  </a:lnTo>
                  <a:cubicBezTo>
                    <a:pt x="64" y="6205"/>
                    <a:pt x="125" y="6195"/>
                    <a:pt x="183" y="6195"/>
                  </a:cubicBezTo>
                  <a:cubicBezTo>
                    <a:pt x="468" y="6195"/>
                    <a:pt x="683" y="6436"/>
                    <a:pt x="766" y="6467"/>
                  </a:cubicBezTo>
                  <a:cubicBezTo>
                    <a:pt x="826" y="6488"/>
                    <a:pt x="1643" y="6530"/>
                    <a:pt x="2489" y="6530"/>
                  </a:cubicBezTo>
                  <a:cubicBezTo>
                    <a:pt x="3152" y="6530"/>
                    <a:pt x="3833" y="6504"/>
                    <a:pt x="4182" y="6422"/>
                  </a:cubicBezTo>
                  <a:cubicBezTo>
                    <a:pt x="4978" y="6229"/>
                    <a:pt x="4569" y="5482"/>
                    <a:pt x="4569" y="5482"/>
                  </a:cubicBezTo>
                  <a:cubicBezTo>
                    <a:pt x="5164" y="5158"/>
                    <a:pt x="4718" y="4601"/>
                    <a:pt x="4718" y="4601"/>
                  </a:cubicBezTo>
                  <a:cubicBezTo>
                    <a:pt x="5420" y="4251"/>
                    <a:pt x="4889" y="3679"/>
                    <a:pt x="4889" y="3679"/>
                  </a:cubicBezTo>
                  <a:cubicBezTo>
                    <a:pt x="5223" y="3549"/>
                    <a:pt x="5402" y="3032"/>
                    <a:pt x="5089" y="2761"/>
                  </a:cubicBezTo>
                  <a:cubicBezTo>
                    <a:pt x="4929" y="2621"/>
                    <a:pt x="4317" y="2587"/>
                    <a:pt x="3753" y="2587"/>
                  </a:cubicBezTo>
                  <a:cubicBezTo>
                    <a:pt x="3203" y="2587"/>
                    <a:pt x="2699" y="2619"/>
                    <a:pt x="2699" y="2619"/>
                  </a:cubicBezTo>
                  <a:cubicBezTo>
                    <a:pt x="2970" y="1891"/>
                    <a:pt x="2825" y="872"/>
                    <a:pt x="2558" y="311"/>
                  </a:cubicBezTo>
                  <a:cubicBezTo>
                    <a:pt x="2447" y="82"/>
                    <a:pt x="2255" y="1"/>
                    <a:pt x="2071" y="1"/>
                  </a:cubicBezTo>
                  <a:close/>
                </a:path>
              </a:pathLst>
            </a:custGeom>
            <a:solidFill>
              <a:srgbClr val="E2AB5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346" name="Google Shape;1346;p43"/>
            <p:cNvSpPr/>
            <p:nvPr/>
          </p:nvSpPr>
          <p:spPr>
            <a:xfrm>
              <a:off x="-2053918" y="2766949"/>
              <a:ext cx="142644" cy="265384"/>
            </a:xfrm>
            <a:custGeom>
              <a:avLst/>
              <a:gdLst/>
              <a:ahLst/>
              <a:cxnLst/>
              <a:rect l="l" t="t" r="r" b="b"/>
              <a:pathLst>
                <a:path w="1462" h="2720" extrusionOk="0">
                  <a:moveTo>
                    <a:pt x="1394" y="1"/>
                  </a:moveTo>
                  <a:cubicBezTo>
                    <a:pt x="1375" y="1"/>
                    <a:pt x="1359" y="11"/>
                    <a:pt x="1357" y="35"/>
                  </a:cubicBezTo>
                  <a:cubicBezTo>
                    <a:pt x="1279" y="525"/>
                    <a:pt x="1119" y="1035"/>
                    <a:pt x="885" y="1470"/>
                  </a:cubicBezTo>
                  <a:cubicBezTo>
                    <a:pt x="651" y="1893"/>
                    <a:pt x="279" y="2202"/>
                    <a:pt x="30" y="2607"/>
                  </a:cubicBezTo>
                  <a:cubicBezTo>
                    <a:pt x="1" y="2652"/>
                    <a:pt x="39" y="2720"/>
                    <a:pt x="89" y="2720"/>
                  </a:cubicBezTo>
                  <a:cubicBezTo>
                    <a:pt x="96" y="2720"/>
                    <a:pt x="104" y="2718"/>
                    <a:pt x="112" y="2715"/>
                  </a:cubicBezTo>
                  <a:cubicBezTo>
                    <a:pt x="569" y="2525"/>
                    <a:pt x="885" y="2024"/>
                    <a:pt x="1097" y="1596"/>
                  </a:cubicBezTo>
                  <a:cubicBezTo>
                    <a:pt x="1342" y="1102"/>
                    <a:pt x="1461" y="596"/>
                    <a:pt x="1446" y="46"/>
                  </a:cubicBezTo>
                  <a:cubicBezTo>
                    <a:pt x="1446" y="18"/>
                    <a:pt x="1419" y="1"/>
                    <a:pt x="1394" y="1"/>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347" name="Google Shape;1347;p43"/>
            <p:cNvSpPr/>
            <p:nvPr/>
          </p:nvSpPr>
          <p:spPr>
            <a:xfrm>
              <a:off x="-2321253" y="3027260"/>
              <a:ext cx="39222" cy="274848"/>
            </a:xfrm>
            <a:custGeom>
              <a:avLst/>
              <a:gdLst/>
              <a:ahLst/>
              <a:cxnLst/>
              <a:rect l="l" t="t" r="r" b="b"/>
              <a:pathLst>
                <a:path w="402" h="2817" extrusionOk="0">
                  <a:moveTo>
                    <a:pt x="201" y="1"/>
                  </a:moveTo>
                  <a:cubicBezTo>
                    <a:pt x="162" y="1"/>
                    <a:pt x="123" y="28"/>
                    <a:pt x="116" y="84"/>
                  </a:cubicBezTo>
                  <a:cubicBezTo>
                    <a:pt x="0" y="958"/>
                    <a:pt x="0" y="1887"/>
                    <a:pt x="123" y="2761"/>
                  </a:cubicBezTo>
                  <a:cubicBezTo>
                    <a:pt x="129" y="2798"/>
                    <a:pt x="165" y="2817"/>
                    <a:pt x="201" y="2817"/>
                  </a:cubicBezTo>
                  <a:cubicBezTo>
                    <a:pt x="237" y="2817"/>
                    <a:pt x="274" y="2798"/>
                    <a:pt x="279" y="2761"/>
                  </a:cubicBezTo>
                  <a:cubicBezTo>
                    <a:pt x="402" y="1891"/>
                    <a:pt x="402" y="962"/>
                    <a:pt x="287" y="84"/>
                  </a:cubicBezTo>
                  <a:cubicBezTo>
                    <a:pt x="279" y="28"/>
                    <a:pt x="240" y="1"/>
                    <a:pt x="201" y="1"/>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grpSp>
        <p:nvGrpSpPr>
          <p:cNvPr id="1348" name="Google Shape;1348;p43"/>
          <p:cNvGrpSpPr/>
          <p:nvPr/>
        </p:nvGrpSpPr>
        <p:grpSpPr>
          <a:xfrm>
            <a:off x="8297759" y="205448"/>
            <a:ext cx="875420" cy="1066560"/>
            <a:chOff x="-1921909" y="610800"/>
            <a:chExt cx="1168761" cy="1417851"/>
          </a:xfrm>
        </p:grpSpPr>
        <p:sp>
          <p:nvSpPr>
            <p:cNvPr id="1349" name="Google Shape;1349;p43"/>
            <p:cNvSpPr/>
            <p:nvPr/>
          </p:nvSpPr>
          <p:spPr>
            <a:xfrm>
              <a:off x="-1921909" y="610800"/>
              <a:ext cx="1168761" cy="1417851"/>
            </a:xfrm>
            <a:custGeom>
              <a:avLst/>
              <a:gdLst/>
              <a:ahLst/>
              <a:cxnLst/>
              <a:rect l="l" t="t" r="r" b="b"/>
              <a:pathLst>
                <a:path w="11979" h="14532" extrusionOk="0">
                  <a:moveTo>
                    <a:pt x="2175" y="0"/>
                  </a:moveTo>
                  <a:cubicBezTo>
                    <a:pt x="971" y="0"/>
                    <a:pt x="0" y="978"/>
                    <a:pt x="0" y="2175"/>
                  </a:cubicBezTo>
                  <a:lnTo>
                    <a:pt x="0" y="9807"/>
                  </a:lnTo>
                  <a:cubicBezTo>
                    <a:pt x="0" y="11007"/>
                    <a:pt x="974" y="11981"/>
                    <a:pt x="2175" y="11981"/>
                  </a:cubicBezTo>
                  <a:lnTo>
                    <a:pt x="4499" y="11981"/>
                  </a:lnTo>
                  <a:lnTo>
                    <a:pt x="5993" y="14532"/>
                  </a:lnTo>
                  <a:lnTo>
                    <a:pt x="7476" y="11981"/>
                  </a:lnTo>
                  <a:lnTo>
                    <a:pt x="9800" y="11981"/>
                  </a:lnTo>
                  <a:cubicBezTo>
                    <a:pt x="11004" y="11981"/>
                    <a:pt x="11974" y="11004"/>
                    <a:pt x="11974" y="9807"/>
                  </a:cubicBezTo>
                  <a:lnTo>
                    <a:pt x="11974" y="2175"/>
                  </a:lnTo>
                  <a:cubicBezTo>
                    <a:pt x="11978" y="970"/>
                    <a:pt x="11008" y="0"/>
                    <a:pt x="9803" y="0"/>
                  </a:cubicBezTo>
                  <a:close/>
                </a:path>
              </a:pathLst>
            </a:custGeom>
            <a:solidFill>
              <a:srgbClr val="EDE7E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3"/>
            <p:cNvSpPr/>
            <p:nvPr/>
          </p:nvSpPr>
          <p:spPr>
            <a:xfrm>
              <a:off x="-1483049" y="996973"/>
              <a:ext cx="404515" cy="497106"/>
            </a:xfrm>
            <a:custGeom>
              <a:avLst/>
              <a:gdLst/>
              <a:ahLst/>
              <a:cxnLst/>
              <a:rect l="l" t="t" r="r" b="b"/>
              <a:pathLst>
                <a:path w="4146" h="5095" extrusionOk="0">
                  <a:moveTo>
                    <a:pt x="139" y="0"/>
                  </a:moveTo>
                  <a:cubicBezTo>
                    <a:pt x="116" y="0"/>
                    <a:pt x="92" y="7"/>
                    <a:pt x="71" y="20"/>
                  </a:cubicBezTo>
                  <a:lnTo>
                    <a:pt x="56" y="31"/>
                  </a:lnTo>
                  <a:cubicBezTo>
                    <a:pt x="19" y="53"/>
                    <a:pt x="1" y="94"/>
                    <a:pt x="4" y="135"/>
                  </a:cubicBezTo>
                  <a:lnTo>
                    <a:pt x="469" y="4484"/>
                  </a:lnTo>
                  <a:cubicBezTo>
                    <a:pt x="473" y="4533"/>
                    <a:pt x="502" y="4570"/>
                    <a:pt x="543" y="4585"/>
                  </a:cubicBezTo>
                  <a:cubicBezTo>
                    <a:pt x="555" y="4588"/>
                    <a:pt x="567" y="4590"/>
                    <a:pt x="579" y="4590"/>
                  </a:cubicBezTo>
                  <a:cubicBezTo>
                    <a:pt x="610" y="4590"/>
                    <a:pt x="642" y="4579"/>
                    <a:pt x="666" y="4555"/>
                  </a:cubicBezTo>
                  <a:lnTo>
                    <a:pt x="1681" y="3574"/>
                  </a:lnTo>
                  <a:lnTo>
                    <a:pt x="2692" y="5042"/>
                  </a:lnTo>
                  <a:cubicBezTo>
                    <a:pt x="2711" y="5072"/>
                    <a:pt x="2733" y="5090"/>
                    <a:pt x="2766" y="5094"/>
                  </a:cubicBezTo>
                  <a:lnTo>
                    <a:pt x="2789" y="5094"/>
                  </a:lnTo>
                  <a:cubicBezTo>
                    <a:pt x="2811" y="5094"/>
                    <a:pt x="2833" y="5087"/>
                    <a:pt x="2848" y="5075"/>
                  </a:cubicBezTo>
                  <a:lnTo>
                    <a:pt x="3737" y="4466"/>
                  </a:lnTo>
                  <a:cubicBezTo>
                    <a:pt x="3792" y="4429"/>
                    <a:pt x="3807" y="4354"/>
                    <a:pt x="3770" y="4306"/>
                  </a:cubicBezTo>
                  <a:lnTo>
                    <a:pt x="2777" y="2823"/>
                  </a:lnTo>
                  <a:lnTo>
                    <a:pt x="4075" y="2224"/>
                  </a:lnTo>
                  <a:cubicBezTo>
                    <a:pt x="4116" y="2206"/>
                    <a:pt x="4146" y="2168"/>
                    <a:pt x="4146" y="2120"/>
                  </a:cubicBezTo>
                  <a:cubicBezTo>
                    <a:pt x="4146" y="2075"/>
                    <a:pt x="4123" y="2031"/>
                    <a:pt x="4079" y="2012"/>
                  </a:cubicBezTo>
                  <a:lnTo>
                    <a:pt x="190" y="12"/>
                  </a:lnTo>
                  <a:cubicBezTo>
                    <a:pt x="174" y="4"/>
                    <a:pt x="157" y="0"/>
                    <a:pt x="139" y="0"/>
                  </a:cubicBezTo>
                  <a:close/>
                </a:path>
              </a:pathLst>
            </a:custGeom>
            <a:solidFill>
              <a:srgbClr val="68AAA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3"/>
            <p:cNvSpPr/>
            <p:nvPr/>
          </p:nvSpPr>
          <p:spPr>
            <a:xfrm>
              <a:off x="-1411532" y="1077954"/>
              <a:ext cx="222747" cy="127130"/>
            </a:xfrm>
            <a:custGeom>
              <a:avLst/>
              <a:gdLst/>
              <a:ahLst/>
              <a:cxnLst/>
              <a:rect l="l" t="t" r="r" b="b"/>
              <a:pathLst>
                <a:path w="2283" h="1303" extrusionOk="0">
                  <a:moveTo>
                    <a:pt x="90" y="1"/>
                  </a:moveTo>
                  <a:cubicBezTo>
                    <a:pt x="25" y="1"/>
                    <a:pt x="0" y="106"/>
                    <a:pt x="56" y="149"/>
                  </a:cubicBezTo>
                  <a:cubicBezTo>
                    <a:pt x="401" y="383"/>
                    <a:pt x="758" y="595"/>
                    <a:pt x="1115" y="807"/>
                  </a:cubicBezTo>
                  <a:cubicBezTo>
                    <a:pt x="1431" y="996"/>
                    <a:pt x="1762" y="1231"/>
                    <a:pt x="2134" y="1301"/>
                  </a:cubicBezTo>
                  <a:cubicBezTo>
                    <a:pt x="2138" y="1302"/>
                    <a:pt x="2143" y="1302"/>
                    <a:pt x="2148" y="1302"/>
                  </a:cubicBezTo>
                  <a:cubicBezTo>
                    <a:pt x="2229" y="1302"/>
                    <a:pt x="2283" y="1212"/>
                    <a:pt x="2223" y="1141"/>
                  </a:cubicBezTo>
                  <a:cubicBezTo>
                    <a:pt x="1952" y="848"/>
                    <a:pt x="1550" y="695"/>
                    <a:pt x="1201" y="521"/>
                  </a:cubicBezTo>
                  <a:cubicBezTo>
                    <a:pt x="844" y="338"/>
                    <a:pt x="483" y="160"/>
                    <a:pt x="119" y="8"/>
                  </a:cubicBezTo>
                  <a:cubicBezTo>
                    <a:pt x="108" y="3"/>
                    <a:pt x="99" y="1"/>
                    <a:pt x="90" y="1"/>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3"/>
            <p:cNvSpPr/>
            <p:nvPr/>
          </p:nvSpPr>
          <p:spPr>
            <a:xfrm>
              <a:off x="-1545005" y="887112"/>
              <a:ext cx="44686" cy="69566"/>
            </a:xfrm>
            <a:custGeom>
              <a:avLst/>
              <a:gdLst/>
              <a:ahLst/>
              <a:cxnLst/>
              <a:rect l="l" t="t" r="r" b="b"/>
              <a:pathLst>
                <a:path w="458" h="713" extrusionOk="0">
                  <a:moveTo>
                    <a:pt x="79" y="0"/>
                  </a:moveTo>
                  <a:cubicBezTo>
                    <a:pt x="38" y="0"/>
                    <a:pt x="0" y="38"/>
                    <a:pt x="26" y="86"/>
                  </a:cubicBezTo>
                  <a:cubicBezTo>
                    <a:pt x="93" y="202"/>
                    <a:pt x="175" y="309"/>
                    <a:pt x="245" y="421"/>
                  </a:cubicBezTo>
                  <a:cubicBezTo>
                    <a:pt x="308" y="517"/>
                    <a:pt x="368" y="625"/>
                    <a:pt x="453" y="711"/>
                  </a:cubicBezTo>
                  <a:cubicBezTo>
                    <a:pt x="454" y="712"/>
                    <a:pt x="455" y="712"/>
                    <a:pt x="456" y="712"/>
                  </a:cubicBezTo>
                  <a:cubicBezTo>
                    <a:pt x="457" y="712"/>
                    <a:pt x="457" y="709"/>
                    <a:pt x="457" y="703"/>
                  </a:cubicBezTo>
                  <a:cubicBezTo>
                    <a:pt x="446" y="588"/>
                    <a:pt x="383" y="477"/>
                    <a:pt x="334" y="376"/>
                  </a:cubicBezTo>
                  <a:cubicBezTo>
                    <a:pt x="271" y="254"/>
                    <a:pt x="212" y="135"/>
                    <a:pt x="134" y="27"/>
                  </a:cubicBezTo>
                  <a:cubicBezTo>
                    <a:pt x="118" y="8"/>
                    <a:pt x="98" y="0"/>
                    <a:pt x="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3"/>
            <p:cNvSpPr/>
            <p:nvPr/>
          </p:nvSpPr>
          <p:spPr>
            <a:xfrm>
              <a:off x="-1463438" y="863403"/>
              <a:ext cx="18928" cy="81762"/>
            </a:xfrm>
            <a:custGeom>
              <a:avLst/>
              <a:gdLst/>
              <a:ahLst/>
              <a:cxnLst/>
              <a:rect l="l" t="t" r="r" b="b"/>
              <a:pathLst>
                <a:path w="194" h="838" extrusionOk="0">
                  <a:moveTo>
                    <a:pt x="116" y="0"/>
                  </a:moveTo>
                  <a:cubicBezTo>
                    <a:pt x="84" y="0"/>
                    <a:pt x="53" y="16"/>
                    <a:pt x="45" y="50"/>
                  </a:cubicBezTo>
                  <a:cubicBezTo>
                    <a:pt x="0" y="307"/>
                    <a:pt x="30" y="567"/>
                    <a:pt x="75" y="816"/>
                  </a:cubicBezTo>
                  <a:cubicBezTo>
                    <a:pt x="76" y="831"/>
                    <a:pt x="86" y="838"/>
                    <a:pt x="97" y="838"/>
                  </a:cubicBezTo>
                  <a:cubicBezTo>
                    <a:pt x="110" y="838"/>
                    <a:pt x="125" y="827"/>
                    <a:pt x="127" y="809"/>
                  </a:cubicBezTo>
                  <a:cubicBezTo>
                    <a:pt x="153" y="563"/>
                    <a:pt x="156" y="314"/>
                    <a:pt x="190" y="65"/>
                  </a:cubicBezTo>
                  <a:cubicBezTo>
                    <a:pt x="194" y="24"/>
                    <a:pt x="155" y="0"/>
                    <a:pt x="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3"/>
            <p:cNvSpPr/>
            <p:nvPr/>
          </p:nvSpPr>
          <p:spPr>
            <a:xfrm>
              <a:off x="-1412118" y="885648"/>
              <a:ext cx="47613" cy="72298"/>
            </a:xfrm>
            <a:custGeom>
              <a:avLst/>
              <a:gdLst/>
              <a:ahLst/>
              <a:cxnLst/>
              <a:rect l="l" t="t" r="r" b="b"/>
              <a:pathLst>
                <a:path w="488" h="741" extrusionOk="0">
                  <a:moveTo>
                    <a:pt x="391" y="0"/>
                  </a:moveTo>
                  <a:cubicBezTo>
                    <a:pt x="369" y="0"/>
                    <a:pt x="346" y="10"/>
                    <a:pt x="329" y="34"/>
                  </a:cubicBezTo>
                  <a:cubicBezTo>
                    <a:pt x="188" y="231"/>
                    <a:pt x="80" y="477"/>
                    <a:pt x="6" y="703"/>
                  </a:cubicBezTo>
                  <a:cubicBezTo>
                    <a:pt x="1" y="726"/>
                    <a:pt x="19" y="740"/>
                    <a:pt x="38" y="740"/>
                  </a:cubicBezTo>
                  <a:cubicBezTo>
                    <a:pt x="47" y="740"/>
                    <a:pt x="56" y="737"/>
                    <a:pt x="62" y="730"/>
                  </a:cubicBezTo>
                  <a:cubicBezTo>
                    <a:pt x="203" y="544"/>
                    <a:pt x="355" y="324"/>
                    <a:pt x="459" y="116"/>
                  </a:cubicBezTo>
                  <a:cubicBezTo>
                    <a:pt x="488" y="52"/>
                    <a:pt x="441" y="0"/>
                    <a:pt x="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3"/>
            <p:cNvSpPr/>
            <p:nvPr/>
          </p:nvSpPr>
          <p:spPr>
            <a:xfrm>
              <a:off x="-1381677" y="945457"/>
              <a:ext cx="91421" cy="54150"/>
            </a:xfrm>
            <a:custGeom>
              <a:avLst/>
              <a:gdLst/>
              <a:ahLst/>
              <a:cxnLst/>
              <a:rect l="l" t="t" r="r" b="b"/>
              <a:pathLst>
                <a:path w="937" h="555" extrusionOk="0">
                  <a:moveTo>
                    <a:pt x="802" y="0"/>
                  </a:moveTo>
                  <a:cubicBezTo>
                    <a:pt x="790" y="0"/>
                    <a:pt x="777" y="3"/>
                    <a:pt x="765" y="9"/>
                  </a:cubicBezTo>
                  <a:cubicBezTo>
                    <a:pt x="508" y="131"/>
                    <a:pt x="266" y="269"/>
                    <a:pt x="47" y="455"/>
                  </a:cubicBezTo>
                  <a:cubicBezTo>
                    <a:pt x="0" y="495"/>
                    <a:pt x="43" y="555"/>
                    <a:pt x="91" y="555"/>
                  </a:cubicBezTo>
                  <a:cubicBezTo>
                    <a:pt x="100" y="555"/>
                    <a:pt x="109" y="552"/>
                    <a:pt x="118" y="548"/>
                  </a:cubicBezTo>
                  <a:cubicBezTo>
                    <a:pt x="363" y="433"/>
                    <a:pt x="605" y="291"/>
                    <a:pt x="846" y="161"/>
                  </a:cubicBezTo>
                  <a:cubicBezTo>
                    <a:pt x="937" y="113"/>
                    <a:pt x="881" y="0"/>
                    <a:pt x="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3"/>
            <p:cNvSpPr/>
            <p:nvPr/>
          </p:nvSpPr>
          <p:spPr>
            <a:xfrm>
              <a:off x="-1607546" y="947994"/>
              <a:ext cx="70736" cy="42344"/>
            </a:xfrm>
            <a:custGeom>
              <a:avLst/>
              <a:gdLst/>
              <a:ahLst/>
              <a:cxnLst/>
              <a:rect l="l" t="t" r="r" b="b"/>
              <a:pathLst>
                <a:path w="725" h="434" extrusionOk="0">
                  <a:moveTo>
                    <a:pt x="64" y="1"/>
                  </a:moveTo>
                  <a:cubicBezTo>
                    <a:pt x="30" y="1"/>
                    <a:pt x="0" y="44"/>
                    <a:pt x="31" y="72"/>
                  </a:cubicBezTo>
                  <a:cubicBezTo>
                    <a:pt x="206" y="224"/>
                    <a:pt x="462" y="369"/>
                    <a:pt x="689" y="433"/>
                  </a:cubicBezTo>
                  <a:cubicBezTo>
                    <a:pt x="691" y="433"/>
                    <a:pt x="693" y="434"/>
                    <a:pt x="695" y="434"/>
                  </a:cubicBezTo>
                  <a:cubicBezTo>
                    <a:pt x="709" y="434"/>
                    <a:pt x="725" y="413"/>
                    <a:pt x="715" y="403"/>
                  </a:cubicBezTo>
                  <a:cubicBezTo>
                    <a:pt x="570" y="209"/>
                    <a:pt x="303" y="46"/>
                    <a:pt x="72" y="1"/>
                  </a:cubicBezTo>
                  <a:cubicBezTo>
                    <a:pt x="69" y="1"/>
                    <a:pt x="67"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3"/>
            <p:cNvSpPr/>
            <p:nvPr/>
          </p:nvSpPr>
          <p:spPr>
            <a:xfrm>
              <a:off x="-1628132" y="1030341"/>
              <a:ext cx="78444" cy="11708"/>
            </a:xfrm>
            <a:custGeom>
              <a:avLst/>
              <a:gdLst/>
              <a:ahLst/>
              <a:cxnLst/>
              <a:rect l="l" t="t" r="r" b="b"/>
              <a:pathLst>
                <a:path w="804" h="120" extrusionOk="0">
                  <a:moveTo>
                    <a:pt x="318" y="0"/>
                  </a:moveTo>
                  <a:cubicBezTo>
                    <a:pt x="219" y="0"/>
                    <a:pt x="123" y="13"/>
                    <a:pt x="38" y="49"/>
                  </a:cubicBezTo>
                  <a:cubicBezTo>
                    <a:pt x="8" y="57"/>
                    <a:pt x="1" y="109"/>
                    <a:pt x="38" y="113"/>
                  </a:cubicBezTo>
                  <a:cubicBezTo>
                    <a:pt x="74" y="118"/>
                    <a:pt x="111" y="120"/>
                    <a:pt x="148" y="120"/>
                  </a:cubicBezTo>
                  <a:cubicBezTo>
                    <a:pt x="241" y="120"/>
                    <a:pt x="335" y="108"/>
                    <a:pt x="428" y="105"/>
                  </a:cubicBezTo>
                  <a:cubicBezTo>
                    <a:pt x="479" y="105"/>
                    <a:pt x="528" y="108"/>
                    <a:pt x="576" y="108"/>
                  </a:cubicBezTo>
                  <a:cubicBezTo>
                    <a:pt x="649" y="108"/>
                    <a:pt x="720" y="102"/>
                    <a:pt x="789" y="76"/>
                  </a:cubicBezTo>
                  <a:cubicBezTo>
                    <a:pt x="804" y="72"/>
                    <a:pt x="804" y="61"/>
                    <a:pt x="796" y="53"/>
                  </a:cubicBezTo>
                  <a:cubicBezTo>
                    <a:pt x="650" y="35"/>
                    <a:pt x="48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3"/>
            <p:cNvSpPr/>
            <p:nvPr/>
          </p:nvSpPr>
          <p:spPr>
            <a:xfrm>
              <a:off x="-1606472" y="1086150"/>
              <a:ext cx="69078" cy="42052"/>
            </a:xfrm>
            <a:custGeom>
              <a:avLst/>
              <a:gdLst/>
              <a:ahLst/>
              <a:cxnLst/>
              <a:rect l="l" t="t" r="r" b="b"/>
              <a:pathLst>
                <a:path w="708" h="431" extrusionOk="0">
                  <a:moveTo>
                    <a:pt x="701" y="1"/>
                  </a:moveTo>
                  <a:cubicBezTo>
                    <a:pt x="700" y="1"/>
                    <a:pt x="698" y="1"/>
                    <a:pt x="697" y="2"/>
                  </a:cubicBezTo>
                  <a:cubicBezTo>
                    <a:pt x="559" y="31"/>
                    <a:pt x="448" y="72"/>
                    <a:pt x="321" y="143"/>
                  </a:cubicBezTo>
                  <a:cubicBezTo>
                    <a:pt x="221" y="202"/>
                    <a:pt x="95" y="262"/>
                    <a:pt x="24" y="362"/>
                  </a:cubicBezTo>
                  <a:cubicBezTo>
                    <a:pt x="0" y="396"/>
                    <a:pt x="35" y="430"/>
                    <a:pt x="70" y="430"/>
                  </a:cubicBezTo>
                  <a:cubicBezTo>
                    <a:pt x="73" y="430"/>
                    <a:pt x="76" y="430"/>
                    <a:pt x="80" y="429"/>
                  </a:cubicBezTo>
                  <a:cubicBezTo>
                    <a:pt x="191" y="411"/>
                    <a:pt x="303" y="321"/>
                    <a:pt x="396" y="262"/>
                  </a:cubicBezTo>
                  <a:cubicBezTo>
                    <a:pt x="507" y="188"/>
                    <a:pt x="596" y="91"/>
                    <a:pt x="704" y="13"/>
                  </a:cubicBezTo>
                  <a:cubicBezTo>
                    <a:pt x="707" y="10"/>
                    <a:pt x="708" y="1"/>
                    <a:pt x="7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2">
            <a:extLst>
              <a:ext uri="{FF2B5EF4-FFF2-40B4-BE49-F238E27FC236}">
                <a16:creationId xmlns:a16="http://schemas.microsoft.com/office/drawing/2014/main" id="{CA896EB4-4084-0048-4837-D04B61A2EEB0}"/>
              </a:ext>
            </a:extLst>
          </p:cNvPr>
          <p:cNvSpPr>
            <a:spLocks noGrp="1" noChangeArrowheads="1"/>
          </p:cNvSpPr>
          <p:nvPr>
            <p:ph type="body" idx="1"/>
          </p:nvPr>
        </p:nvSpPr>
        <p:spPr bwMode="auto">
          <a:xfrm>
            <a:off x="272558" y="1294910"/>
            <a:ext cx="7658367"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800" b="1" i="0" u="sng" strike="noStrike" cap="none" normalizeH="0" baseline="0">
                <a:ln>
                  <a:noFill/>
                </a:ln>
                <a:solidFill>
                  <a:schemeClr val="tx1"/>
                </a:solidFill>
                <a:effectLst/>
                <a:latin typeface="Arial" panose="020B0604020202020204" pitchFamily="34" charset="0"/>
              </a:rPr>
              <a:t>Imported Libraries</a:t>
            </a:r>
            <a:endParaRPr kumimoji="0" lang="en-US" altLang="en-US" sz="1800" b="0" i="0" u="sng"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Baskerville Old Face" panose="02020602080505020303" pitchFamily="18" charset="0"/>
              </a:rPr>
              <a:t>pandas</a:t>
            </a:r>
            <a:r>
              <a:rPr kumimoji="0" lang="en-US" altLang="en-US" sz="1100" b="0" i="0" u="none" strike="noStrike" cap="none" normalizeH="0" baseline="0">
                <a:ln>
                  <a:noFill/>
                </a:ln>
                <a:solidFill>
                  <a:schemeClr val="tx1"/>
                </a:solidFill>
                <a:effectLst/>
                <a:latin typeface="Baskerville Old Face" panose="02020602080505020303" pitchFamily="18" charset="0"/>
              </a:rPr>
              <a:t> </a:t>
            </a:r>
            <a:r>
              <a:rPr kumimoji="0" lang="en-US" altLang="en-US" sz="1200" b="0" i="0" u="none" strike="noStrike" cap="none" normalizeH="0" baseline="0">
                <a:ln>
                  <a:noFill/>
                </a:ln>
                <a:solidFill>
                  <a:schemeClr val="tx1"/>
                </a:solidFill>
                <a:effectLst/>
                <a:latin typeface="Baskerville Old Face" panose="02020602080505020303" pitchFamily="18" charset="0"/>
              </a:rPr>
              <a:t>for data manipulation</a:t>
            </a:r>
            <a:endParaRPr kumimoji="0" lang="en-US" altLang="en-US" sz="4000" b="0" i="0" u="none" strike="noStrike" cap="none" normalizeH="0" baseline="0">
              <a:ln>
                <a:noFill/>
              </a:ln>
              <a:solidFill>
                <a:schemeClr val="tx1"/>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Baskerville Old Face" panose="02020602080505020303" pitchFamily="18" charset="0"/>
              </a:rPr>
              <a:t>numpy</a:t>
            </a:r>
            <a:r>
              <a:rPr kumimoji="0" lang="en-US" altLang="en-US" sz="1100" b="0" i="0" u="none" strike="noStrike" cap="none" normalizeH="0" baseline="0">
                <a:ln>
                  <a:noFill/>
                </a:ln>
                <a:solidFill>
                  <a:schemeClr val="tx1"/>
                </a:solidFill>
                <a:effectLst/>
                <a:latin typeface="Baskerville Old Face" panose="02020602080505020303" pitchFamily="18" charset="0"/>
              </a:rPr>
              <a:t> </a:t>
            </a:r>
            <a:r>
              <a:rPr kumimoji="0" lang="en-US" altLang="en-US" sz="1200" b="0" i="0" u="none" strike="noStrike" cap="none" normalizeH="0" baseline="0">
                <a:ln>
                  <a:noFill/>
                </a:ln>
                <a:solidFill>
                  <a:schemeClr val="tx1"/>
                </a:solidFill>
                <a:effectLst/>
                <a:latin typeface="Baskerville Old Face" panose="02020602080505020303" pitchFamily="18" charset="0"/>
              </a:rPr>
              <a:t>for numerical operations</a:t>
            </a:r>
            <a:endParaRPr kumimoji="0" lang="en-US" altLang="en-US" sz="4000" b="0" i="0" u="none" strike="noStrike" cap="none" normalizeH="0" baseline="0">
              <a:ln>
                <a:noFill/>
              </a:ln>
              <a:solidFill>
                <a:schemeClr val="tx1"/>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Baskerville Old Face" panose="02020602080505020303" pitchFamily="18" charset="0"/>
              </a:rPr>
              <a:t>matplotlib</a:t>
            </a:r>
            <a:r>
              <a:rPr kumimoji="0" lang="en-US" altLang="en-US" sz="1100" b="0" i="0" u="none" strike="noStrike" cap="none" normalizeH="0" baseline="0">
                <a:ln>
                  <a:noFill/>
                </a:ln>
                <a:solidFill>
                  <a:schemeClr val="tx1"/>
                </a:solidFill>
                <a:effectLst/>
                <a:latin typeface="Baskerville Old Face" panose="02020602080505020303" pitchFamily="18" charset="0"/>
              </a:rPr>
              <a:t> </a:t>
            </a:r>
            <a:r>
              <a:rPr kumimoji="0" lang="en-US" altLang="en-US" sz="1200" b="0" i="0" u="none" strike="noStrike" cap="none" normalizeH="0" baseline="0">
                <a:ln>
                  <a:noFill/>
                </a:ln>
                <a:solidFill>
                  <a:schemeClr val="tx1"/>
                </a:solidFill>
                <a:effectLst/>
                <a:latin typeface="Baskerville Old Face" panose="02020602080505020303" pitchFamily="18" charset="0"/>
              </a:rPr>
              <a:t>and</a:t>
            </a:r>
            <a:r>
              <a:rPr kumimoji="0" lang="en-US" altLang="en-US" sz="1100" b="0" i="0" u="none" strike="noStrike" cap="none" normalizeH="0" baseline="0">
                <a:ln>
                  <a:noFill/>
                </a:ln>
                <a:solidFill>
                  <a:schemeClr val="tx1"/>
                </a:solidFill>
                <a:effectLst/>
                <a:latin typeface="Baskerville Old Face" panose="02020602080505020303" pitchFamily="18" charset="0"/>
              </a:rPr>
              <a:t> </a:t>
            </a:r>
            <a:r>
              <a:rPr kumimoji="0" lang="en-US" altLang="en-US" sz="1800" b="0" i="0" u="none" strike="noStrike" cap="none" normalizeH="0" baseline="0">
                <a:ln>
                  <a:noFill/>
                </a:ln>
                <a:solidFill>
                  <a:schemeClr val="tx1"/>
                </a:solidFill>
                <a:effectLst/>
                <a:latin typeface="Baskerville Old Face" panose="02020602080505020303" pitchFamily="18" charset="0"/>
              </a:rPr>
              <a:t>seaborn</a:t>
            </a:r>
            <a:r>
              <a:rPr kumimoji="0" lang="en-US" altLang="en-US" sz="1100" b="0" i="0" u="none" strike="noStrike" cap="none" normalizeH="0" baseline="0">
                <a:ln>
                  <a:noFill/>
                </a:ln>
                <a:solidFill>
                  <a:schemeClr val="tx1"/>
                </a:solidFill>
                <a:effectLst/>
                <a:latin typeface="Baskerville Old Face" panose="02020602080505020303" pitchFamily="18" charset="0"/>
              </a:rPr>
              <a:t> </a:t>
            </a:r>
            <a:r>
              <a:rPr kumimoji="0" lang="en-US" altLang="en-US" sz="1200" b="0" i="0" u="none" strike="noStrike" cap="none" normalizeH="0" baseline="0">
                <a:ln>
                  <a:noFill/>
                </a:ln>
                <a:solidFill>
                  <a:schemeClr val="tx1"/>
                </a:solidFill>
                <a:effectLst/>
                <a:latin typeface="Baskerville Old Face" panose="02020602080505020303" pitchFamily="18" charset="0"/>
              </a:rPr>
              <a:t>for data visualization</a:t>
            </a:r>
            <a:endParaRPr lang="en-US" altLang="en-US" sz="1200">
              <a:solidFill>
                <a:schemeClr val="tx1"/>
              </a:solidFill>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100" b="0" i="0" u="none" strike="noStrike" cap="none" normalizeH="0" baseline="0">
              <a:ln>
                <a:noFill/>
              </a:ln>
              <a:solidFill>
                <a:schemeClr val="tx1"/>
              </a:solidFill>
              <a:effectLst/>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800" b="1" i="0" u="sng" strike="noStrike" cap="none" normalizeH="0" baseline="0">
                <a:ln>
                  <a:noFill/>
                </a:ln>
                <a:solidFill>
                  <a:schemeClr val="tx1"/>
                </a:solidFill>
                <a:effectLst/>
                <a:latin typeface="Arial" panose="020B0604020202020204" pitchFamily="34" charset="0"/>
              </a:rPr>
              <a:t>Loaded Dataset</a:t>
            </a:r>
            <a:endParaRPr kumimoji="0" lang="en-US" altLang="en-US" sz="1800" b="0" i="0" u="sng"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Baskerville Old Face" panose="02020602080505020303" pitchFamily="18" charset="0"/>
              </a:rPr>
              <a:t>File: </a:t>
            </a:r>
            <a:r>
              <a:rPr kumimoji="0" lang="en-US" altLang="en-US" sz="1800" b="0" i="1" u="none" strike="noStrike" cap="none" normalizeH="0" baseline="0">
                <a:ln>
                  <a:noFill/>
                </a:ln>
                <a:solidFill>
                  <a:schemeClr val="tx1"/>
                </a:solidFill>
                <a:effectLst/>
                <a:latin typeface="Baskerville Old Face" panose="02020602080505020303" pitchFamily="18" charset="0"/>
              </a:rPr>
              <a:t>Students addiction on social media.csv</a:t>
            </a:r>
            <a:endParaRPr lang="en-US" altLang="en-US" sz="1800">
              <a:solidFill>
                <a:schemeClr val="tx1"/>
              </a:solidFill>
              <a:latin typeface="Baskerville Old Face" panose="02020602080505020303" pitchFamily="18" charset="0"/>
            </a:endParaRPr>
          </a:p>
        </p:txBody>
      </p:sp>
      <p:pic>
        <p:nvPicPr>
          <p:cNvPr id="6" name="Picture 5">
            <a:extLst>
              <a:ext uri="{FF2B5EF4-FFF2-40B4-BE49-F238E27FC236}">
                <a16:creationId xmlns:a16="http://schemas.microsoft.com/office/drawing/2014/main" id="{C96BBB5F-E9A7-C252-0D91-EB65A5257B7B}"/>
              </a:ext>
            </a:extLst>
          </p:cNvPr>
          <p:cNvPicPr>
            <a:picLocks noChangeAspect="1"/>
          </p:cNvPicPr>
          <p:nvPr/>
        </p:nvPicPr>
        <p:blipFill>
          <a:blip r:embed="rId3"/>
          <a:stretch>
            <a:fillRect/>
          </a:stretch>
        </p:blipFill>
        <p:spPr>
          <a:xfrm>
            <a:off x="567640" y="3190694"/>
            <a:ext cx="7286774" cy="16325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5">
          <a:extLst>
            <a:ext uri="{FF2B5EF4-FFF2-40B4-BE49-F238E27FC236}">
              <a16:creationId xmlns:a16="http://schemas.microsoft.com/office/drawing/2014/main" id="{71786C75-91F1-1595-E0B7-FB6CBD05EFAA}"/>
            </a:ext>
          </a:extLst>
        </p:cNvPr>
        <p:cNvGrpSpPr/>
        <p:nvPr/>
      </p:nvGrpSpPr>
      <p:grpSpPr>
        <a:xfrm>
          <a:off x="0" y="0"/>
          <a:ext cx="0" cy="0"/>
          <a:chOff x="0" y="0"/>
          <a:chExt cx="0" cy="0"/>
        </a:xfrm>
      </p:grpSpPr>
      <p:sp>
        <p:nvSpPr>
          <p:cNvPr id="1337" name="Google Shape;1337;p43">
            <a:extLst>
              <a:ext uri="{FF2B5EF4-FFF2-40B4-BE49-F238E27FC236}">
                <a16:creationId xmlns:a16="http://schemas.microsoft.com/office/drawing/2014/main" id="{AF2F0676-18ED-9052-B123-3506D243B94D}"/>
              </a:ext>
            </a:extLst>
          </p:cNvPr>
          <p:cNvSpPr/>
          <p:nvPr/>
        </p:nvSpPr>
        <p:spPr>
          <a:xfrm>
            <a:off x="109276" y="153290"/>
            <a:ext cx="7658368" cy="1059246"/>
          </a:xfrm>
          <a:custGeom>
            <a:avLst/>
            <a:gdLst/>
            <a:ahLst/>
            <a:cxnLst/>
            <a:rect l="l" t="t" r="r" b="b"/>
            <a:pathLst>
              <a:path w="81843" h="11817" extrusionOk="0">
                <a:moveTo>
                  <a:pt x="1" y="1"/>
                </a:moveTo>
                <a:lnTo>
                  <a:pt x="3782" y="2918"/>
                </a:lnTo>
                <a:lnTo>
                  <a:pt x="3782" y="8590"/>
                </a:lnTo>
                <a:cubicBezTo>
                  <a:pt x="3782" y="10372"/>
                  <a:pt x="5227" y="11817"/>
                  <a:pt x="7009" y="11817"/>
                </a:cubicBezTo>
                <a:lnTo>
                  <a:pt x="78598" y="11817"/>
                </a:lnTo>
                <a:cubicBezTo>
                  <a:pt x="80379" y="11817"/>
                  <a:pt x="81824" y="10372"/>
                  <a:pt x="81824" y="8590"/>
                </a:cubicBezTo>
                <a:lnTo>
                  <a:pt x="81824" y="3227"/>
                </a:lnTo>
                <a:cubicBezTo>
                  <a:pt x="81843" y="1437"/>
                  <a:pt x="80388" y="1"/>
                  <a:pt x="78598"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3">
            <a:extLst>
              <a:ext uri="{FF2B5EF4-FFF2-40B4-BE49-F238E27FC236}">
                <a16:creationId xmlns:a16="http://schemas.microsoft.com/office/drawing/2014/main" id="{30738102-4767-B593-1BFA-351A537C2561}"/>
              </a:ext>
            </a:extLst>
          </p:cNvPr>
          <p:cNvSpPr txBox="1">
            <a:spLocks noGrp="1"/>
          </p:cNvSpPr>
          <p:nvPr>
            <p:ph type="title"/>
          </p:nvPr>
        </p:nvSpPr>
        <p:spPr>
          <a:xfrm>
            <a:off x="627014" y="320303"/>
            <a:ext cx="696003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Initial Data Exploration and Structure Overview</a:t>
            </a:r>
            <a:endParaRPr sz="4400"/>
          </a:p>
        </p:txBody>
      </p:sp>
      <p:sp>
        <p:nvSpPr>
          <p:cNvPr id="1341" name="Google Shape;1341;p43">
            <a:extLst>
              <a:ext uri="{FF2B5EF4-FFF2-40B4-BE49-F238E27FC236}">
                <a16:creationId xmlns:a16="http://schemas.microsoft.com/office/drawing/2014/main" id="{7515DF94-7711-2766-143D-027ED294A914}"/>
              </a:ext>
            </a:extLst>
          </p:cNvPr>
          <p:cNvSpPr/>
          <p:nvPr/>
        </p:nvSpPr>
        <p:spPr>
          <a:xfrm>
            <a:off x="109276" y="4482283"/>
            <a:ext cx="407049" cy="569884"/>
          </a:xfrm>
          <a:custGeom>
            <a:avLst/>
            <a:gdLst/>
            <a:ahLst/>
            <a:cxnLst/>
            <a:rect l="l" t="t" r="r" b="b"/>
            <a:pathLst>
              <a:path w="1737" h="2432" extrusionOk="0">
                <a:moveTo>
                  <a:pt x="871" y="387"/>
                </a:moveTo>
                <a:cubicBezTo>
                  <a:pt x="1138" y="387"/>
                  <a:pt x="1358" y="607"/>
                  <a:pt x="1358" y="874"/>
                </a:cubicBezTo>
                <a:cubicBezTo>
                  <a:pt x="1358" y="1146"/>
                  <a:pt x="1138" y="1361"/>
                  <a:pt x="871" y="1361"/>
                </a:cubicBezTo>
                <a:cubicBezTo>
                  <a:pt x="599" y="1361"/>
                  <a:pt x="380" y="1146"/>
                  <a:pt x="380" y="874"/>
                </a:cubicBezTo>
                <a:cubicBezTo>
                  <a:pt x="380" y="607"/>
                  <a:pt x="599" y="387"/>
                  <a:pt x="871" y="387"/>
                </a:cubicBezTo>
                <a:close/>
                <a:moveTo>
                  <a:pt x="871" y="1"/>
                </a:moveTo>
                <a:cubicBezTo>
                  <a:pt x="391" y="1"/>
                  <a:pt x="1" y="391"/>
                  <a:pt x="1" y="870"/>
                </a:cubicBezTo>
                <a:cubicBezTo>
                  <a:pt x="1" y="1350"/>
                  <a:pt x="391" y="2432"/>
                  <a:pt x="871" y="2432"/>
                </a:cubicBezTo>
                <a:cubicBezTo>
                  <a:pt x="1346" y="2432"/>
                  <a:pt x="1737" y="1350"/>
                  <a:pt x="1737" y="870"/>
                </a:cubicBezTo>
                <a:cubicBezTo>
                  <a:pt x="1737" y="387"/>
                  <a:pt x="1346" y="1"/>
                  <a:pt x="871" y="1"/>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2" name="Google Shape;1342;p43">
            <a:extLst>
              <a:ext uri="{FF2B5EF4-FFF2-40B4-BE49-F238E27FC236}">
                <a16:creationId xmlns:a16="http://schemas.microsoft.com/office/drawing/2014/main" id="{89385FA8-A019-F49F-B765-AE516193DFFF}"/>
              </a:ext>
            </a:extLst>
          </p:cNvPr>
          <p:cNvGrpSpPr/>
          <p:nvPr/>
        </p:nvGrpSpPr>
        <p:grpSpPr>
          <a:xfrm>
            <a:off x="8099450" y="4144482"/>
            <a:ext cx="920525" cy="955952"/>
            <a:chOff x="-2545074" y="2190714"/>
            <a:chExt cx="1169151" cy="1417851"/>
          </a:xfrm>
        </p:grpSpPr>
        <p:sp>
          <p:nvSpPr>
            <p:cNvPr id="1343" name="Google Shape;1343;p43">
              <a:extLst>
                <a:ext uri="{FF2B5EF4-FFF2-40B4-BE49-F238E27FC236}">
                  <a16:creationId xmlns:a16="http://schemas.microsoft.com/office/drawing/2014/main" id="{BC014EFC-EEEE-82F1-D6C7-4BC7DE339242}"/>
                </a:ext>
              </a:extLst>
            </p:cNvPr>
            <p:cNvSpPr/>
            <p:nvPr/>
          </p:nvSpPr>
          <p:spPr>
            <a:xfrm>
              <a:off x="-2545074" y="2190714"/>
              <a:ext cx="1169151" cy="1417851"/>
            </a:xfrm>
            <a:custGeom>
              <a:avLst/>
              <a:gdLst/>
              <a:ahLst/>
              <a:cxnLst/>
              <a:rect l="l" t="t" r="r" b="b"/>
              <a:pathLst>
                <a:path w="11983" h="14532" extrusionOk="0">
                  <a:moveTo>
                    <a:pt x="5986" y="0"/>
                  </a:moveTo>
                  <a:lnTo>
                    <a:pt x="4506" y="2554"/>
                  </a:lnTo>
                  <a:lnTo>
                    <a:pt x="2183" y="2554"/>
                  </a:lnTo>
                  <a:cubicBezTo>
                    <a:pt x="979" y="2554"/>
                    <a:pt x="8" y="3528"/>
                    <a:pt x="8" y="4729"/>
                  </a:cubicBezTo>
                  <a:lnTo>
                    <a:pt x="8" y="12357"/>
                  </a:lnTo>
                  <a:cubicBezTo>
                    <a:pt x="1" y="13558"/>
                    <a:pt x="975" y="14532"/>
                    <a:pt x="2176" y="14532"/>
                  </a:cubicBezTo>
                  <a:lnTo>
                    <a:pt x="9807" y="14532"/>
                  </a:lnTo>
                  <a:cubicBezTo>
                    <a:pt x="11012" y="14532"/>
                    <a:pt x="11982" y="13558"/>
                    <a:pt x="11982" y="12357"/>
                  </a:cubicBezTo>
                  <a:lnTo>
                    <a:pt x="11982" y="4729"/>
                  </a:lnTo>
                  <a:cubicBezTo>
                    <a:pt x="11982" y="3524"/>
                    <a:pt x="11004" y="2554"/>
                    <a:pt x="9807" y="2554"/>
                  </a:cubicBezTo>
                  <a:lnTo>
                    <a:pt x="7484" y="2554"/>
                  </a:lnTo>
                  <a:lnTo>
                    <a:pt x="5986" y="0"/>
                  </a:lnTo>
                  <a:close/>
                </a:path>
              </a:pathLst>
            </a:custGeom>
            <a:solidFill>
              <a:srgbClr val="EDE7E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344" name="Google Shape;1344;p43">
              <a:extLst>
                <a:ext uri="{FF2B5EF4-FFF2-40B4-BE49-F238E27FC236}">
                  <a16:creationId xmlns:a16="http://schemas.microsoft.com/office/drawing/2014/main" id="{45FADB54-437C-427F-3011-DAAA07F7BE37}"/>
                </a:ext>
              </a:extLst>
            </p:cNvPr>
            <p:cNvSpPr/>
            <p:nvPr/>
          </p:nvSpPr>
          <p:spPr>
            <a:xfrm>
              <a:off x="-2350231" y="2998087"/>
              <a:ext cx="231137" cy="331242"/>
            </a:xfrm>
            <a:custGeom>
              <a:avLst/>
              <a:gdLst/>
              <a:ahLst/>
              <a:cxnLst/>
              <a:rect l="l" t="t" r="r" b="b"/>
              <a:pathLst>
                <a:path w="2369" h="3395" extrusionOk="0">
                  <a:moveTo>
                    <a:pt x="0" y="0"/>
                  </a:moveTo>
                  <a:lnTo>
                    <a:pt x="0" y="3394"/>
                  </a:lnTo>
                  <a:lnTo>
                    <a:pt x="2368" y="3394"/>
                  </a:lnTo>
                  <a:lnTo>
                    <a:pt x="2368" y="0"/>
                  </a:lnTo>
                  <a:close/>
                </a:path>
              </a:pathLst>
            </a:custGeom>
            <a:solidFill>
              <a:srgbClr val="C44937"/>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345" name="Google Shape;1345;p43">
              <a:extLst>
                <a:ext uri="{FF2B5EF4-FFF2-40B4-BE49-F238E27FC236}">
                  <a16:creationId xmlns:a16="http://schemas.microsoft.com/office/drawing/2014/main" id="{E23D17CD-12FC-886B-093E-9E0485D381C5}"/>
                </a:ext>
              </a:extLst>
            </p:cNvPr>
            <p:cNvSpPr/>
            <p:nvPr/>
          </p:nvSpPr>
          <p:spPr>
            <a:xfrm>
              <a:off x="-2119191" y="2681968"/>
              <a:ext cx="528913" cy="637116"/>
            </a:xfrm>
            <a:custGeom>
              <a:avLst/>
              <a:gdLst/>
              <a:ahLst/>
              <a:cxnLst/>
              <a:rect l="l" t="t" r="r" b="b"/>
              <a:pathLst>
                <a:path w="5421" h="6530" extrusionOk="0">
                  <a:moveTo>
                    <a:pt x="2071" y="1"/>
                  </a:moveTo>
                  <a:cubicBezTo>
                    <a:pt x="1803" y="1"/>
                    <a:pt x="1549" y="172"/>
                    <a:pt x="1580" y="311"/>
                  </a:cubicBezTo>
                  <a:cubicBezTo>
                    <a:pt x="1632" y="541"/>
                    <a:pt x="1692" y="1136"/>
                    <a:pt x="1286" y="1954"/>
                  </a:cubicBezTo>
                  <a:cubicBezTo>
                    <a:pt x="907" y="2731"/>
                    <a:pt x="0" y="3527"/>
                    <a:pt x="0" y="3527"/>
                  </a:cubicBezTo>
                  <a:lnTo>
                    <a:pt x="0" y="6229"/>
                  </a:lnTo>
                  <a:cubicBezTo>
                    <a:pt x="64" y="6205"/>
                    <a:pt x="125" y="6195"/>
                    <a:pt x="183" y="6195"/>
                  </a:cubicBezTo>
                  <a:cubicBezTo>
                    <a:pt x="468" y="6195"/>
                    <a:pt x="683" y="6436"/>
                    <a:pt x="766" y="6467"/>
                  </a:cubicBezTo>
                  <a:cubicBezTo>
                    <a:pt x="826" y="6488"/>
                    <a:pt x="1643" y="6530"/>
                    <a:pt x="2489" y="6530"/>
                  </a:cubicBezTo>
                  <a:cubicBezTo>
                    <a:pt x="3152" y="6530"/>
                    <a:pt x="3833" y="6504"/>
                    <a:pt x="4182" y="6422"/>
                  </a:cubicBezTo>
                  <a:cubicBezTo>
                    <a:pt x="4978" y="6229"/>
                    <a:pt x="4569" y="5482"/>
                    <a:pt x="4569" y="5482"/>
                  </a:cubicBezTo>
                  <a:cubicBezTo>
                    <a:pt x="5164" y="5158"/>
                    <a:pt x="4718" y="4601"/>
                    <a:pt x="4718" y="4601"/>
                  </a:cubicBezTo>
                  <a:cubicBezTo>
                    <a:pt x="5420" y="4251"/>
                    <a:pt x="4889" y="3679"/>
                    <a:pt x="4889" y="3679"/>
                  </a:cubicBezTo>
                  <a:cubicBezTo>
                    <a:pt x="5223" y="3549"/>
                    <a:pt x="5402" y="3032"/>
                    <a:pt x="5089" y="2761"/>
                  </a:cubicBezTo>
                  <a:cubicBezTo>
                    <a:pt x="4929" y="2621"/>
                    <a:pt x="4317" y="2587"/>
                    <a:pt x="3753" y="2587"/>
                  </a:cubicBezTo>
                  <a:cubicBezTo>
                    <a:pt x="3203" y="2587"/>
                    <a:pt x="2699" y="2619"/>
                    <a:pt x="2699" y="2619"/>
                  </a:cubicBezTo>
                  <a:cubicBezTo>
                    <a:pt x="2970" y="1891"/>
                    <a:pt x="2825" y="872"/>
                    <a:pt x="2558" y="311"/>
                  </a:cubicBezTo>
                  <a:cubicBezTo>
                    <a:pt x="2447" y="82"/>
                    <a:pt x="2255" y="1"/>
                    <a:pt x="2071" y="1"/>
                  </a:cubicBezTo>
                  <a:close/>
                </a:path>
              </a:pathLst>
            </a:custGeom>
            <a:solidFill>
              <a:srgbClr val="E2AB5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346" name="Google Shape;1346;p43">
              <a:extLst>
                <a:ext uri="{FF2B5EF4-FFF2-40B4-BE49-F238E27FC236}">
                  <a16:creationId xmlns:a16="http://schemas.microsoft.com/office/drawing/2014/main" id="{1AD9618F-BC03-1238-0FE0-42D84D61E994}"/>
                </a:ext>
              </a:extLst>
            </p:cNvPr>
            <p:cNvSpPr/>
            <p:nvPr/>
          </p:nvSpPr>
          <p:spPr>
            <a:xfrm>
              <a:off x="-2053918" y="2766949"/>
              <a:ext cx="142644" cy="265384"/>
            </a:xfrm>
            <a:custGeom>
              <a:avLst/>
              <a:gdLst/>
              <a:ahLst/>
              <a:cxnLst/>
              <a:rect l="l" t="t" r="r" b="b"/>
              <a:pathLst>
                <a:path w="1462" h="2720" extrusionOk="0">
                  <a:moveTo>
                    <a:pt x="1394" y="1"/>
                  </a:moveTo>
                  <a:cubicBezTo>
                    <a:pt x="1375" y="1"/>
                    <a:pt x="1359" y="11"/>
                    <a:pt x="1357" y="35"/>
                  </a:cubicBezTo>
                  <a:cubicBezTo>
                    <a:pt x="1279" y="525"/>
                    <a:pt x="1119" y="1035"/>
                    <a:pt x="885" y="1470"/>
                  </a:cubicBezTo>
                  <a:cubicBezTo>
                    <a:pt x="651" y="1893"/>
                    <a:pt x="279" y="2202"/>
                    <a:pt x="30" y="2607"/>
                  </a:cubicBezTo>
                  <a:cubicBezTo>
                    <a:pt x="1" y="2652"/>
                    <a:pt x="39" y="2720"/>
                    <a:pt x="89" y="2720"/>
                  </a:cubicBezTo>
                  <a:cubicBezTo>
                    <a:pt x="96" y="2720"/>
                    <a:pt x="104" y="2718"/>
                    <a:pt x="112" y="2715"/>
                  </a:cubicBezTo>
                  <a:cubicBezTo>
                    <a:pt x="569" y="2525"/>
                    <a:pt x="885" y="2024"/>
                    <a:pt x="1097" y="1596"/>
                  </a:cubicBezTo>
                  <a:cubicBezTo>
                    <a:pt x="1342" y="1102"/>
                    <a:pt x="1461" y="596"/>
                    <a:pt x="1446" y="46"/>
                  </a:cubicBezTo>
                  <a:cubicBezTo>
                    <a:pt x="1446" y="18"/>
                    <a:pt x="1419" y="1"/>
                    <a:pt x="1394" y="1"/>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sp>
          <p:nvSpPr>
            <p:cNvPr id="1347" name="Google Shape;1347;p43">
              <a:extLst>
                <a:ext uri="{FF2B5EF4-FFF2-40B4-BE49-F238E27FC236}">
                  <a16:creationId xmlns:a16="http://schemas.microsoft.com/office/drawing/2014/main" id="{B11EB306-C25D-9112-E85D-E2533C56ABBB}"/>
                </a:ext>
              </a:extLst>
            </p:cNvPr>
            <p:cNvSpPr/>
            <p:nvPr/>
          </p:nvSpPr>
          <p:spPr>
            <a:xfrm>
              <a:off x="-2321253" y="3027260"/>
              <a:ext cx="39222" cy="274848"/>
            </a:xfrm>
            <a:custGeom>
              <a:avLst/>
              <a:gdLst/>
              <a:ahLst/>
              <a:cxnLst/>
              <a:rect l="l" t="t" r="r" b="b"/>
              <a:pathLst>
                <a:path w="402" h="2817" extrusionOk="0">
                  <a:moveTo>
                    <a:pt x="201" y="1"/>
                  </a:moveTo>
                  <a:cubicBezTo>
                    <a:pt x="162" y="1"/>
                    <a:pt x="123" y="28"/>
                    <a:pt x="116" y="84"/>
                  </a:cubicBezTo>
                  <a:cubicBezTo>
                    <a:pt x="0" y="958"/>
                    <a:pt x="0" y="1887"/>
                    <a:pt x="123" y="2761"/>
                  </a:cubicBezTo>
                  <a:cubicBezTo>
                    <a:pt x="129" y="2798"/>
                    <a:pt x="165" y="2817"/>
                    <a:pt x="201" y="2817"/>
                  </a:cubicBezTo>
                  <a:cubicBezTo>
                    <a:pt x="237" y="2817"/>
                    <a:pt x="274" y="2798"/>
                    <a:pt x="279" y="2761"/>
                  </a:cubicBezTo>
                  <a:cubicBezTo>
                    <a:pt x="402" y="1891"/>
                    <a:pt x="402" y="962"/>
                    <a:pt x="287" y="84"/>
                  </a:cubicBezTo>
                  <a:cubicBezTo>
                    <a:pt x="279" y="28"/>
                    <a:pt x="240" y="1"/>
                    <a:pt x="201" y="1"/>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50"/>
            </a:p>
          </p:txBody>
        </p:sp>
      </p:grpSp>
      <p:grpSp>
        <p:nvGrpSpPr>
          <p:cNvPr id="1348" name="Google Shape;1348;p43">
            <a:extLst>
              <a:ext uri="{FF2B5EF4-FFF2-40B4-BE49-F238E27FC236}">
                <a16:creationId xmlns:a16="http://schemas.microsoft.com/office/drawing/2014/main" id="{67C4892B-8D9F-3220-5DD7-9C3C676E0E5F}"/>
              </a:ext>
            </a:extLst>
          </p:cNvPr>
          <p:cNvGrpSpPr/>
          <p:nvPr/>
        </p:nvGrpSpPr>
        <p:grpSpPr>
          <a:xfrm>
            <a:off x="8297759" y="205448"/>
            <a:ext cx="875420" cy="1066560"/>
            <a:chOff x="-1921909" y="610800"/>
            <a:chExt cx="1168761" cy="1417851"/>
          </a:xfrm>
        </p:grpSpPr>
        <p:sp>
          <p:nvSpPr>
            <p:cNvPr id="1349" name="Google Shape;1349;p43">
              <a:extLst>
                <a:ext uri="{FF2B5EF4-FFF2-40B4-BE49-F238E27FC236}">
                  <a16:creationId xmlns:a16="http://schemas.microsoft.com/office/drawing/2014/main" id="{46646D1D-104C-2CE6-3E67-A1A7D44C32E9}"/>
                </a:ext>
              </a:extLst>
            </p:cNvPr>
            <p:cNvSpPr/>
            <p:nvPr/>
          </p:nvSpPr>
          <p:spPr>
            <a:xfrm>
              <a:off x="-1921909" y="610800"/>
              <a:ext cx="1168761" cy="1417851"/>
            </a:xfrm>
            <a:custGeom>
              <a:avLst/>
              <a:gdLst/>
              <a:ahLst/>
              <a:cxnLst/>
              <a:rect l="l" t="t" r="r" b="b"/>
              <a:pathLst>
                <a:path w="11979" h="14532" extrusionOk="0">
                  <a:moveTo>
                    <a:pt x="2175" y="0"/>
                  </a:moveTo>
                  <a:cubicBezTo>
                    <a:pt x="971" y="0"/>
                    <a:pt x="0" y="978"/>
                    <a:pt x="0" y="2175"/>
                  </a:cubicBezTo>
                  <a:lnTo>
                    <a:pt x="0" y="9807"/>
                  </a:lnTo>
                  <a:cubicBezTo>
                    <a:pt x="0" y="11007"/>
                    <a:pt x="974" y="11981"/>
                    <a:pt x="2175" y="11981"/>
                  </a:cubicBezTo>
                  <a:lnTo>
                    <a:pt x="4499" y="11981"/>
                  </a:lnTo>
                  <a:lnTo>
                    <a:pt x="5993" y="14532"/>
                  </a:lnTo>
                  <a:lnTo>
                    <a:pt x="7476" y="11981"/>
                  </a:lnTo>
                  <a:lnTo>
                    <a:pt x="9800" y="11981"/>
                  </a:lnTo>
                  <a:cubicBezTo>
                    <a:pt x="11004" y="11981"/>
                    <a:pt x="11974" y="11004"/>
                    <a:pt x="11974" y="9807"/>
                  </a:cubicBezTo>
                  <a:lnTo>
                    <a:pt x="11974" y="2175"/>
                  </a:lnTo>
                  <a:cubicBezTo>
                    <a:pt x="11978" y="970"/>
                    <a:pt x="11008" y="0"/>
                    <a:pt x="9803" y="0"/>
                  </a:cubicBezTo>
                  <a:close/>
                </a:path>
              </a:pathLst>
            </a:custGeom>
            <a:solidFill>
              <a:srgbClr val="EDE7E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3">
              <a:extLst>
                <a:ext uri="{FF2B5EF4-FFF2-40B4-BE49-F238E27FC236}">
                  <a16:creationId xmlns:a16="http://schemas.microsoft.com/office/drawing/2014/main" id="{FEB10BC3-E0FC-90C6-15EC-ADD6BF9FF407}"/>
                </a:ext>
              </a:extLst>
            </p:cNvPr>
            <p:cNvSpPr/>
            <p:nvPr/>
          </p:nvSpPr>
          <p:spPr>
            <a:xfrm>
              <a:off x="-1483049" y="996973"/>
              <a:ext cx="404515" cy="497106"/>
            </a:xfrm>
            <a:custGeom>
              <a:avLst/>
              <a:gdLst/>
              <a:ahLst/>
              <a:cxnLst/>
              <a:rect l="l" t="t" r="r" b="b"/>
              <a:pathLst>
                <a:path w="4146" h="5095" extrusionOk="0">
                  <a:moveTo>
                    <a:pt x="139" y="0"/>
                  </a:moveTo>
                  <a:cubicBezTo>
                    <a:pt x="116" y="0"/>
                    <a:pt x="92" y="7"/>
                    <a:pt x="71" y="20"/>
                  </a:cubicBezTo>
                  <a:lnTo>
                    <a:pt x="56" y="31"/>
                  </a:lnTo>
                  <a:cubicBezTo>
                    <a:pt x="19" y="53"/>
                    <a:pt x="1" y="94"/>
                    <a:pt x="4" y="135"/>
                  </a:cubicBezTo>
                  <a:lnTo>
                    <a:pt x="469" y="4484"/>
                  </a:lnTo>
                  <a:cubicBezTo>
                    <a:pt x="473" y="4533"/>
                    <a:pt x="502" y="4570"/>
                    <a:pt x="543" y="4585"/>
                  </a:cubicBezTo>
                  <a:cubicBezTo>
                    <a:pt x="555" y="4588"/>
                    <a:pt x="567" y="4590"/>
                    <a:pt x="579" y="4590"/>
                  </a:cubicBezTo>
                  <a:cubicBezTo>
                    <a:pt x="610" y="4590"/>
                    <a:pt x="642" y="4579"/>
                    <a:pt x="666" y="4555"/>
                  </a:cubicBezTo>
                  <a:lnTo>
                    <a:pt x="1681" y="3574"/>
                  </a:lnTo>
                  <a:lnTo>
                    <a:pt x="2692" y="5042"/>
                  </a:lnTo>
                  <a:cubicBezTo>
                    <a:pt x="2711" y="5072"/>
                    <a:pt x="2733" y="5090"/>
                    <a:pt x="2766" y="5094"/>
                  </a:cubicBezTo>
                  <a:lnTo>
                    <a:pt x="2789" y="5094"/>
                  </a:lnTo>
                  <a:cubicBezTo>
                    <a:pt x="2811" y="5094"/>
                    <a:pt x="2833" y="5087"/>
                    <a:pt x="2848" y="5075"/>
                  </a:cubicBezTo>
                  <a:lnTo>
                    <a:pt x="3737" y="4466"/>
                  </a:lnTo>
                  <a:cubicBezTo>
                    <a:pt x="3792" y="4429"/>
                    <a:pt x="3807" y="4354"/>
                    <a:pt x="3770" y="4306"/>
                  </a:cubicBezTo>
                  <a:lnTo>
                    <a:pt x="2777" y="2823"/>
                  </a:lnTo>
                  <a:lnTo>
                    <a:pt x="4075" y="2224"/>
                  </a:lnTo>
                  <a:cubicBezTo>
                    <a:pt x="4116" y="2206"/>
                    <a:pt x="4146" y="2168"/>
                    <a:pt x="4146" y="2120"/>
                  </a:cubicBezTo>
                  <a:cubicBezTo>
                    <a:pt x="4146" y="2075"/>
                    <a:pt x="4123" y="2031"/>
                    <a:pt x="4079" y="2012"/>
                  </a:cubicBezTo>
                  <a:lnTo>
                    <a:pt x="190" y="12"/>
                  </a:lnTo>
                  <a:cubicBezTo>
                    <a:pt x="174" y="4"/>
                    <a:pt x="157" y="0"/>
                    <a:pt x="139" y="0"/>
                  </a:cubicBezTo>
                  <a:close/>
                </a:path>
              </a:pathLst>
            </a:custGeom>
            <a:solidFill>
              <a:srgbClr val="68AAA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3">
              <a:extLst>
                <a:ext uri="{FF2B5EF4-FFF2-40B4-BE49-F238E27FC236}">
                  <a16:creationId xmlns:a16="http://schemas.microsoft.com/office/drawing/2014/main" id="{94F8823D-EFEA-66D4-8AFC-345C716DE2ED}"/>
                </a:ext>
              </a:extLst>
            </p:cNvPr>
            <p:cNvSpPr/>
            <p:nvPr/>
          </p:nvSpPr>
          <p:spPr>
            <a:xfrm>
              <a:off x="-1411532" y="1077954"/>
              <a:ext cx="222747" cy="127130"/>
            </a:xfrm>
            <a:custGeom>
              <a:avLst/>
              <a:gdLst/>
              <a:ahLst/>
              <a:cxnLst/>
              <a:rect l="l" t="t" r="r" b="b"/>
              <a:pathLst>
                <a:path w="2283" h="1303" extrusionOk="0">
                  <a:moveTo>
                    <a:pt x="90" y="1"/>
                  </a:moveTo>
                  <a:cubicBezTo>
                    <a:pt x="25" y="1"/>
                    <a:pt x="0" y="106"/>
                    <a:pt x="56" y="149"/>
                  </a:cubicBezTo>
                  <a:cubicBezTo>
                    <a:pt x="401" y="383"/>
                    <a:pt x="758" y="595"/>
                    <a:pt x="1115" y="807"/>
                  </a:cubicBezTo>
                  <a:cubicBezTo>
                    <a:pt x="1431" y="996"/>
                    <a:pt x="1762" y="1231"/>
                    <a:pt x="2134" y="1301"/>
                  </a:cubicBezTo>
                  <a:cubicBezTo>
                    <a:pt x="2138" y="1302"/>
                    <a:pt x="2143" y="1302"/>
                    <a:pt x="2148" y="1302"/>
                  </a:cubicBezTo>
                  <a:cubicBezTo>
                    <a:pt x="2229" y="1302"/>
                    <a:pt x="2283" y="1212"/>
                    <a:pt x="2223" y="1141"/>
                  </a:cubicBezTo>
                  <a:cubicBezTo>
                    <a:pt x="1952" y="848"/>
                    <a:pt x="1550" y="695"/>
                    <a:pt x="1201" y="521"/>
                  </a:cubicBezTo>
                  <a:cubicBezTo>
                    <a:pt x="844" y="338"/>
                    <a:pt x="483" y="160"/>
                    <a:pt x="119" y="8"/>
                  </a:cubicBezTo>
                  <a:cubicBezTo>
                    <a:pt x="108" y="3"/>
                    <a:pt x="99" y="1"/>
                    <a:pt x="90" y="1"/>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3">
              <a:extLst>
                <a:ext uri="{FF2B5EF4-FFF2-40B4-BE49-F238E27FC236}">
                  <a16:creationId xmlns:a16="http://schemas.microsoft.com/office/drawing/2014/main" id="{CF9A38C6-9559-B203-8927-EF0BCA2DCE76}"/>
                </a:ext>
              </a:extLst>
            </p:cNvPr>
            <p:cNvSpPr/>
            <p:nvPr/>
          </p:nvSpPr>
          <p:spPr>
            <a:xfrm>
              <a:off x="-1545005" y="887112"/>
              <a:ext cx="44686" cy="69566"/>
            </a:xfrm>
            <a:custGeom>
              <a:avLst/>
              <a:gdLst/>
              <a:ahLst/>
              <a:cxnLst/>
              <a:rect l="l" t="t" r="r" b="b"/>
              <a:pathLst>
                <a:path w="458" h="713" extrusionOk="0">
                  <a:moveTo>
                    <a:pt x="79" y="0"/>
                  </a:moveTo>
                  <a:cubicBezTo>
                    <a:pt x="38" y="0"/>
                    <a:pt x="0" y="38"/>
                    <a:pt x="26" y="86"/>
                  </a:cubicBezTo>
                  <a:cubicBezTo>
                    <a:pt x="93" y="202"/>
                    <a:pt x="175" y="309"/>
                    <a:pt x="245" y="421"/>
                  </a:cubicBezTo>
                  <a:cubicBezTo>
                    <a:pt x="308" y="517"/>
                    <a:pt x="368" y="625"/>
                    <a:pt x="453" y="711"/>
                  </a:cubicBezTo>
                  <a:cubicBezTo>
                    <a:pt x="454" y="712"/>
                    <a:pt x="455" y="712"/>
                    <a:pt x="456" y="712"/>
                  </a:cubicBezTo>
                  <a:cubicBezTo>
                    <a:pt x="457" y="712"/>
                    <a:pt x="457" y="709"/>
                    <a:pt x="457" y="703"/>
                  </a:cubicBezTo>
                  <a:cubicBezTo>
                    <a:pt x="446" y="588"/>
                    <a:pt x="383" y="477"/>
                    <a:pt x="334" y="376"/>
                  </a:cubicBezTo>
                  <a:cubicBezTo>
                    <a:pt x="271" y="254"/>
                    <a:pt x="212" y="135"/>
                    <a:pt x="134" y="27"/>
                  </a:cubicBezTo>
                  <a:cubicBezTo>
                    <a:pt x="118" y="8"/>
                    <a:pt x="98" y="0"/>
                    <a:pt x="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3">
              <a:extLst>
                <a:ext uri="{FF2B5EF4-FFF2-40B4-BE49-F238E27FC236}">
                  <a16:creationId xmlns:a16="http://schemas.microsoft.com/office/drawing/2014/main" id="{16583732-518C-FEB8-DE70-A5BDED8BD01C}"/>
                </a:ext>
              </a:extLst>
            </p:cNvPr>
            <p:cNvSpPr/>
            <p:nvPr/>
          </p:nvSpPr>
          <p:spPr>
            <a:xfrm>
              <a:off x="-1463438" y="863403"/>
              <a:ext cx="18928" cy="81762"/>
            </a:xfrm>
            <a:custGeom>
              <a:avLst/>
              <a:gdLst/>
              <a:ahLst/>
              <a:cxnLst/>
              <a:rect l="l" t="t" r="r" b="b"/>
              <a:pathLst>
                <a:path w="194" h="838" extrusionOk="0">
                  <a:moveTo>
                    <a:pt x="116" y="0"/>
                  </a:moveTo>
                  <a:cubicBezTo>
                    <a:pt x="84" y="0"/>
                    <a:pt x="53" y="16"/>
                    <a:pt x="45" y="50"/>
                  </a:cubicBezTo>
                  <a:cubicBezTo>
                    <a:pt x="0" y="307"/>
                    <a:pt x="30" y="567"/>
                    <a:pt x="75" y="816"/>
                  </a:cubicBezTo>
                  <a:cubicBezTo>
                    <a:pt x="76" y="831"/>
                    <a:pt x="86" y="838"/>
                    <a:pt x="97" y="838"/>
                  </a:cubicBezTo>
                  <a:cubicBezTo>
                    <a:pt x="110" y="838"/>
                    <a:pt x="125" y="827"/>
                    <a:pt x="127" y="809"/>
                  </a:cubicBezTo>
                  <a:cubicBezTo>
                    <a:pt x="153" y="563"/>
                    <a:pt x="156" y="314"/>
                    <a:pt x="190" y="65"/>
                  </a:cubicBezTo>
                  <a:cubicBezTo>
                    <a:pt x="194" y="24"/>
                    <a:pt x="155" y="0"/>
                    <a:pt x="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3">
              <a:extLst>
                <a:ext uri="{FF2B5EF4-FFF2-40B4-BE49-F238E27FC236}">
                  <a16:creationId xmlns:a16="http://schemas.microsoft.com/office/drawing/2014/main" id="{CC2D70D1-4091-4B26-1D87-227750F134ED}"/>
                </a:ext>
              </a:extLst>
            </p:cNvPr>
            <p:cNvSpPr/>
            <p:nvPr/>
          </p:nvSpPr>
          <p:spPr>
            <a:xfrm>
              <a:off x="-1412118" y="885648"/>
              <a:ext cx="47613" cy="72298"/>
            </a:xfrm>
            <a:custGeom>
              <a:avLst/>
              <a:gdLst/>
              <a:ahLst/>
              <a:cxnLst/>
              <a:rect l="l" t="t" r="r" b="b"/>
              <a:pathLst>
                <a:path w="488" h="741" extrusionOk="0">
                  <a:moveTo>
                    <a:pt x="391" y="0"/>
                  </a:moveTo>
                  <a:cubicBezTo>
                    <a:pt x="369" y="0"/>
                    <a:pt x="346" y="10"/>
                    <a:pt x="329" y="34"/>
                  </a:cubicBezTo>
                  <a:cubicBezTo>
                    <a:pt x="188" y="231"/>
                    <a:pt x="80" y="477"/>
                    <a:pt x="6" y="703"/>
                  </a:cubicBezTo>
                  <a:cubicBezTo>
                    <a:pt x="1" y="726"/>
                    <a:pt x="19" y="740"/>
                    <a:pt x="38" y="740"/>
                  </a:cubicBezTo>
                  <a:cubicBezTo>
                    <a:pt x="47" y="740"/>
                    <a:pt x="56" y="737"/>
                    <a:pt x="62" y="730"/>
                  </a:cubicBezTo>
                  <a:cubicBezTo>
                    <a:pt x="203" y="544"/>
                    <a:pt x="355" y="324"/>
                    <a:pt x="459" y="116"/>
                  </a:cubicBezTo>
                  <a:cubicBezTo>
                    <a:pt x="488" y="52"/>
                    <a:pt x="441" y="0"/>
                    <a:pt x="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3">
              <a:extLst>
                <a:ext uri="{FF2B5EF4-FFF2-40B4-BE49-F238E27FC236}">
                  <a16:creationId xmlns:a16="http://schemas.microsoft.com/office/drawing/2014/main" id="{9A147626-EC64-FA79-C47B-AD4F73F63E72}"/>
                </a:ext>
              </a:extLst>
            </p:cNvPr>
            <p:cNvSpPr/>
            <p:nvPr/>
          </p:nvSpPr>
          <p:spPr>
            <a:xfrm>
              <a:off x="-1381677" y="945457"/>
              <a:ext cx="91421" cy="54150"/>
            </a:xfrm>
            <a:custGeom>
              <a:avLst/>
              <a:gdLst/>
              <a:ahLst/>
              <a:cxnLst/>
              <a:rect l="l" t="t" r="r" b="b"/>
              <a:pathLst>
                <a:path w="937" h="555" extrusionOk="0">
                  <a:moveTo>
                    <a:pt x="802" y="0"/>
                  </a:moveTo>
                  <a:cubicBezTo>
                    <a:pt x="790" y="0"/>
                    <a:pt x="777" y="3"/>
                    <a:pt x="765" y="9"/>
                  </a:cubicBezTo>
                  <a:cubicBezTo>
                    <a:pt x="508" y="131"/>
                    <a:pt x="266" y="269"/>
                    <a:pt x="47" y="455"/>
                  </a:cubicBezTo>
                  <a:cubicBezTo>
                    <a:pt x="0" y="495"/>
                    <a:pt x="43" y="555"/>
                    <a:pt x="91" y="555"/>
                  </a:cubicBezTo>
                  <a:cubicBezTo>
                    <a:pt x="100" y="555"/>
                    <a:pt x="109" y="552"/>
                    <a:pt x="118" y="548"/>
                  </a:cubicBezTo>
                  <a:cubicBezTo>
                    <a:pt x="363" y="433"/>
                    <a:pt x="605" y="291"/>
                    <a:pt x="846" y="161"/>
                  </a:cubicBezTo>
                  <a:cubicBezTo>
                    <a:pt x="937" y="113"/>
                    <a:pt x="881" y="0"/>
                    <a:pt x="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3">
              <a:extLst>
                <a:ext uri="{FF2B5EF4-FFF2-40B4-BE49-F238E27FC236}">
                  <a16:creationId xmlns:a16="http://schemas.microsoft.com/office/drawing/2014/main" id="{CDE45E4E-9883-406A-1DC6-8DBEE22812FF}"/>
                </a:ext>
              </a:extLst>
            </p:cNvPr>
            <p:cNvSpPr/>
            <p:nvPr/>
          </p:nvSpPr>
          <p:spPr>
            <a:xfrm>
              <a:off x="-1607546" y="947994"/>
              <a:ext cx="70736" cy="42344"/>
            </a:xfrm>
            <a:custGeom>
              <a:avLst/>
              <a:gdLst/>
              <a:ahLst/>
              <a:cxnLst/>
              <a:rect l="l" t="t" r="r" b="b"/>
              <a:pathLst>
                <a:path w="725" h="434" extrusionOk="0">
                  <a:moveTo>
                    <a:pt x="64" y="1"/>
                  </a:moveTo>
                  <a:cubicBezTo>
                    <a:pt x="30" y="1"/>
                    <a:pt x="0" y="44"/>
                    <a:pt x="31" y="72"/>
                  </a:cubicBezTo>
                  <a:cubicBezTo>
                    <a:pt x="206" y="224"/>
                    <a:pt x="462" y="369"/>
                    <a:pt x="689" y="433"/>
                  </a:cubicBezTo>
                  <a:cubicBezTo>
                    <a:pt x="691" y="433"/>
                    <a:pt x="693" y="434"/>
                    <a:pt x="695" y="434"/>
                  </a:cubicBezTo>
                  <a:cubicBezTo>
                    <a:pt x="709" y="434"/>
                    <a:pt x="725" y="413"/>
                    <a:pt x="715" y="403"/>
                  </a:cubicBezTo>
                  <a:cubicBezTo>
                    <a:pt x="570" y="209"/>
                    <a:pt x="303" y="46"/>
                    <a:pt x="72" y="1"/>
                  </a:cubicBezTo>
                  <a:cubicBezTo>
                    <a:pt x="69" y="1"/>
                    <a:pt x="67" y="1"/>
                    <a:pt x="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3">
              <a:extLst>
                <a:ext uri="{FF2B5EF4-FFF2-40B4-BE49-F238E27FC236}">
                  <a16:creationId xmlns:a16="http://schemas.microsoft.com/office/drawing/2014/main" id="{FF032E7A-3573-D673-F28C-2E07090F64FA}"/>
                </a:ext>
              </a:extLst>
            </p:cNvPr>
            <p:cNvSpPr/>
            <p:nvPr/>
          </p:nvSpPr>
          <p:spPr>
            <a:xfrm>
              <a:off x="-1628132" y="1030341"/>
              <a:ext cx="78444" cy="11708"/>
            </a:xfrm>
            <a:custGeom>
              <a:avLst/>
              <a:gdLst/>
              <a:ahLst/>
              <a:cxnLst/>
              <a:rect l="l" t="t" r="r" b="b"/>
              <a:pathLst>
                <a:path w="804" h="120" extrusionOk="0">
                  <a:moveTo>
                    <a:pt x="318" y="0"/>
                  </a:moveTo>
                  <a:cubicBezTo>
                    <a:pt x="219" y="0"/>
                    <a:pt x="123" y="13"/>
                    <a:pt x="38" y="49"/>
                  </a:cubicBezTo>
                  <a:cubicBezTo>
                    <a:pt x="8" y="57"/>
                    <a:pt x="1" y="109"/>
                    <a:pt x="38" y="113"/>
                  </a:cubicBezTo>
                  <a:cubicBezTo>
                    <a:pt x="74" y="118"/>
                    <a:pt x="111" y="120"/>
                    <a:pt x="148" y="120"/>
                  </a:cubicBezTo>
                  <a:cubicBezTo>
                    <a:pt x="241" y="120"/>
                    <a:pt x="335" y="108"/>
                    <a:pt x="428" y="105"/>
                  </a:cubicBezTo>
                  <a:cubicBezTo>
                    <a:pt x="479" y="105"/>
                    <a:pt x="528" y="108"/>
                    <a:pt x="576" y="108"/>
                  </a:cubicBezTo>
                  <a:cubicBezTo>
                    <a:pt x="649" y="108"/>
                    <a:pt x="720" y="102"/>
                    <a:pt x="789" y="76"/>
                  </a:cubicBezTo>
                  <a:cubicBezTo>
                    <a:pt x="804" y="72"/>
                    <a:pt x="804" y="61"/>
                    <a:pt x="796" y="53"/>
                  </a:cubicBezTo>
                  <a:cubicBezTo>
                    <a:pt x="650" y="35"/>
                    <a:pt x="480" y="0"/>
                    <a:pt x="3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3">
              <a:extLst>
                <a:ext uri="{FF2B5EF4-FFF2-40B4-BE49-F238E27FC236}">
                  <a16:creationId xmlns:a16="http://schemas.microsoft.com/office/drawing/2014/main" id="{2533BEED-1540-07A8-1B55-59817CD5B465}"/>
                </a:ext>
              </a:extLst>
            </p:cNvPr>
            <p:cNvSpPr/>
            <p:nvPr/>
          </p:nvSpPr>
          <p:spPr>
            <a:xfrm>
              <a:off x="-1606472" y="1086150"/>
              <a:ext cx="69078" cy="42052"/>
            </a:xfrm>
            <a:custGeom>
              <a:avLst/>
              <a:gdLst/>
              <a:ahLst/>
              <a:cxnLst/>
              <a:rect l="l" t="t" r="r" b="b"/>
              <a:pathLst>
                <a:path w="708" h="431" extrusionOk="0">
                  <a:moveTo>
                    <a:pt x="701" y="1"/>
                  </a:moveTo>
                  <a:cubicBezTo>
                    <a:pt x="700" y="1"/>
                    <a:pt x="698" y="1"/>
                    <a:pt x="697" y="2"/>
                  </a:cubicBezTo>
                  <a:cubicBezTo>
                    <a:pt x="559" y="31"/>
                    <a:pt x="448" y="72"/>
                    <a:pt x="321" y="143"/>
                  </a:cubicBezTo>
                  <a:cubicBezTo>
                    <a:pt x="221" y="202"/>
                    <a:pt x="95" y="262"/>
                    <a:pt x="24" y="362"/>
                  </a:cubicBezTo>
                  <a:cubicBezTo>
                    <a:pt x="0" y="396"/>
                    <a:pt x="35" y="430"/>
                    <a:pt x="70" y="430"/>
                  </a:cubicBezTo>
                  <a:cubicBezTo>
                    <a:pt x="73" y="430"/>
                    <a:pt x="76" y="430"/>
                    <a:pt x="80" y="429"/>
                  </a:cubicBezTo>
                  <a:cubicBezTo>
                    <a:pt x="191" y="411"/>
                    <a:pt x="303" y="321"/>
                    <a:pt x="396" y="262"/>
                  </a:cubicBezTo>
                  <a:cubicBezTo>
                    <a:pt x="507" y="188"/>
                    <a:pt x="596" y="91"/>
                    <a:pt x="704" y="13"/>
                  </a:cubicBezTo>
                  <a:cubicBezTo>
                    <a:pt x="707" y="10"/>
                    <a:pt x="708" y="1"/>
                    <a:pt x="7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 Placeholder 4">
            <a:extLst>
              <a:ext uri="{FF2B5EF4-FFF2-40B4-BE49-F238E27FC236}">
                <a16:creationId xmlns:a16="http://schemas.microsoft.com/office/drawing/2014/main" id="{BE651698-B942-77B4-84B2-440B8F39A405}"/>
              </a:ext>
            </a:extLst>
          </p:cNvPr>
          <p:cNvSpPr>
            <a:spLocks noGrp="1"/>
          </p:cNvSpPr>
          <p:nvPr>
            <p:ph type="body" idx="1"/>
          </p:nvPr>
        </p:nvSpPr>
        <p:spPr>
          <a:xfrm>
            <a:off x="327102" y="1479396"/>
            <a:ext cx="7603823" cy="2968530"/>
          </a:xfrm>
        </p:spPr>
        <p:txBody>
          <a:bodyPr/>
          <a:lstStyle/>
          <a:p>
            <a:pPr>
              <a:buFont typeface="Arial" panose="020B0604020202020204" pitchFamily="34" charset="0"/>
              <a:buChar char="•"/>
            </a:pPr>
            <a:r>
              <a:rPr lang="en-IN"/>
              <a:t>🔍 </a:t>
            </a:r>
            <a:r>
              <a:rPr lang="en-IN" b="1"/>
              <a:t>Sample Data</a:t>
            </a:r>
            <a:r>
              <a:rPr lang="en-IN"/>
              <a:t>: Viewed 10 random records to get a quick look at the dataset.</a:t>
            </a:r>
          </a:p>
          <a:p>
            <a:pPr marL="139700" indent="0">
              <a:buNone/>
            </a:pPr>
            <a:r>
              <a:rPr lang="en-IN"/>
              <a:t>SYNTAX = df.sample(10)</a:t>
            </a:r>
          </a:p>
          <a:p>
            <a:pPr marL="139700" indent="0">
              <a:buNone/>
            </a:pPr>
            <a:endParaRPr lang="en-IN"/>
          </a:p>
          <a:p>
            <a:pPr>
              <a:buFont typeface="Arial" panose="020B0604020202020204" pitchFamily="34" charset="0"/>
              <a:buChar char="•"/>
            </a:pPr>
            <a:r>
              <a:rPr lang="en-IN"/>
              <a:t>📊 </a:t>
            </a:r>
            <a:r>
              <a:rPr lang="en-IN" b="1"/>
              <a:t>Dataset Size</a:t>
            </a:r>
            <a:r>
              <a:rPr lang="en-IN"/>
              <a:t>: Contains 705 rows and 13 columns.</a:t>
            </a:r>
          </a:p>
          <a:p>
            <a:pPr marL="139700" indent="0">
              <a:buNone/>
            </a:pPr>
            <a:r>
              <a:rPr lang="en-IN"/>
              <a:t>SYNTAX = </a:t>
            </a:r>
            <a:r>
              <a:rPr lang="en-US"/>
              <a:t>print("No of Rows &amp; Columns :", df.shape)</a:t>
            </a:r>
          </a:p>
          <a:p>
            <a:pPr marL="139700" indent="0">
              <a:buNone/>
            </a:pPr>
            <a:endParaRPr lang="en-IN"/>
          </a:p>
          <a:p>
            <a:pPr>
              <a:buFont typeface="Arial" panose="020B0604020202020204" pitchFamily="34" charset="0"/>
              <a:buChar char="•"/>
            </a:pPr>
            <a:r>
              <a:rPr lang="en-IN"/>
              <a:t>🔠 </a:t>
            </a:r>
            <a:r>
              <a:rPr lang="en-IN" b="1"/>
              <a:t>Data Types</a:t>
            </a:r>
            <a:r>
              <a:rPr lang="en-IN"/>
              <a:t>: Identified column data types (e.g., int, float, object).</a:t>
            </a:r>
          </a:p>
          <a:p>
            <a:pPr marL="139700" indent="0">
              <a:buNone/>
            </a:pPr>
            <a:r>
              <a:rPr lang="en-IN"/>
              <a:t>SYNTAX = df.dtypes</a:t>
            </a:r>
          </a:p>
          <a:p>
            <a:pPr marL="139700" indent="0">
              <a:buNone/>
            </a:pPr>
            <a:endParaRPr lang="en-IN"/>
          </a:p>
          <a:p>
            <a:pPr>
              <a:buFont typeface="Arial" panose="020B0604020202020204" pitchFamily="34" charset="0"/>
              <a:buChar char="•"/>
            </a:pPr>
            <a:r>
              <a:rPr lang="en-IN"/>
              <a:t>❌ </a:t>
            </a:r>
            <a:r>
              <a:rPr lang="en-IN" b="1"/>
              <a:t>Missing Values</a:t>
            </a:r>
            <a:r>
              <a:rPr lang="en-IN"/>
              <a:t>: Checked and found no missing data.</a:t>
            </a:r>
          </a:p>
          <a:p>
            <a:pPr marL="139700" indent="0">
              <a:buNone/>
            </a:pPr>
            <a:r>
              <a:rPr lang="en-IN"/>
              <a:t>SYNTAX = df.isnull().sum()</a:t>
            </a:r>
          </a:p>
          <a:p>
            <a:pPr marL="139700" indent="0">
              <a:buNone/>
            </a:pPr>
            <a:endParaRPr lang="en-IN"/>
          </a:p>
          <a:p>
            <a:pPr>
              <a:buFont typeface="Arial" panose="020B0604020202020204" pitchFamily="34" charset="0"/>
              <a:buChar char="•"/>
            </a:pPr>
            <a:r>
              <a:rPr lang="en-IN"/>
              <a:t>📈 </a:t>
            </a:r>
            <a:r>
              <a:rPr lang="en-IN" b="1"/>
              <a:t>Descriptive Statistics</a:t>
            </a:r>
            <a:r>
              <a:rPr lang="en-IN"/>
              <a:t>: Reviewed key statistics like mean, min, max, and standard deviation for numerical columns.</a:t>
            </a:r>
          </a:p>
          <a:p>
            <a:pPr marL="139700" indent="0">
              <a:buNone/>
            </a:pPr>
            <a:r>
              <a:rPr lang="en-IN"/>
              <a:t>SYNTAX = df.describe()</a:t>
            </a:r>
          </a:p>
          <a:p>
            <a:pPr marL="139700" indent="0">
              <a:buNone/>
            </a:pPr>
            <a:endParaRPr lang="en-IN"/>
          </a:p>
        </p:txBody>
      </p:sp>
    </p:spTree>
    <p:extLst>
      <p:ext uri="{BB962C8B-B14F-4D97-AF65-F5344CB8AC3E}">
        <p14:creationId xmlns:p14="http://schemas.microsoft.com/office/powerpoint/2010/main" val="317644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4"/>
        <p:cNvGrpSpPr/>
        <p:nvPr/>
      </p:nvGrpSpPr>
      <p:grpSpPr>
        <a:xfrm>
          <a:off x="0" y="0"/>
          <a:ext cx="0" cy="0"/>
          <a:chOff x="0" y="0"/>
          <a:chExt cx="0" cy="0"/>
        </a:xfrm>
      </p:grpSpPr>
      <p:grpSp>
        <p:nvGrpSpPr>
          <p:cNvPr id="1458" name="Google Shape;1458;p45"/>
          <p:cNvGrpSpPr/>
          <p:nvPr/>
        </p:nvGrpSpPr>
        <p:grpSpPr>
          <a:xfrm>
            <a:off x="8714982" y="4776561"/>
            <a:ext cx="202465" cy="202425"/>
            <a:chOff x="6654375" y="2771000"/>
            <a:chExt cx="50475" cy="50475"/>
          </a:xfrm>
        </p:grpSpPr>
        <p:sp>
          <p:nvSpPr>
            <p:cNvPr id="1459" name="Google Shape;1459;p45"/>
            <p:cNvSpPr/>
            <p:nvPr/>
          </p:nvSpPr>
          <p:spPr>
            <a:xfrm>
              <a:off x="6679600" y="2771000"/>
              <a:ext cx="25" cy="15725"/>
            </a:xfrm>
            <a:custGeom>
              <a:avLst/>
              <a:gdLst/>
              <a:ahLst/>
              <a:cxnLst/>
              <a:rect l="l" t="t" r="r" b="b"/>
              <a:pathLst>
                <a:path w="1" h="629" fill="none" extrusionOk="0">
                  <a:moveTo>
                    <a:pt x="1" y="1"/>
                  </a:moveTo>
                  <a:lnTo>
                    <a:pt x="1" y="628"/>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5"/>
            <p:cNvSpPr/>
            <p:nvPr/>
          </p:nvSpPr>
          <p:spPr>
            <a:xfrm>
              <a:off x="6679600" y="2806225"/>
              <a:ext cx="25" cy="15250"/>
            </a:xfrm>
            <a:custGeom>
              <a:avLst/>
              <a:gdLst/>
              <a:ahLst/>
              <a:cxnLst/>
              <a:rect l="l" t="t" r="r" b="b"/>
              <a:pathLst>
                <a:path w="1" h="610" fill="none" extrusionOk="0">
                  <a:moveTo>
                    <a:pt x="1" y="1"/>
                  </a:moveTo>
                  <a:lnTo>
                    <a:pt x="1" y="610"/>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5"/>
            <p:cNvSpPr/>
            <p:nvPr/>
          </p:nvSpPr>
          <p:spPr>
            <a:xfrm>
              <a:off x="6689600" y="2796225"/>
              <a:ext cx="15250" cy="25"/>
            </a:xfrm>
            <a:custGeom>
              <a:avLst/>
              <a:gdLst/>
              <a:ahLst/>
              <a:cxnLst/>
              <a:rect l="l" t="t" r="r" b="b"/>
              <a:pathLst>
                <a:path w="610" h="1" fill="none" extrusionOk="0">
                  <a:moveTo>
                    <a:pt x="609" y="1"/>
                  </a:moveTo>
                  <a:lnTo>
                    <a:pt x="0" y="1"/>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5"/>
            <p:cNvSpPr/>
            <p:nvPr/>
          </p:nvSpPr>
          <p:spPr>
            <a:xfrm>
              <a:off x="6654375" y="2796225"/>
              <a:ext cx="15700" cy="25"/>
            </a:xfrm>
            <a:custGeom>
              <a:avLst/>
              <a:gdLst/>
              <a:ahLst/>
              <a:cxnLst/>
              <a:rect l="l" t="t" r="r" b="b"/>
              <a:pathLst>
                <a:path w="628" h="1" fill="none" extrusionOk="0">
                  <a:moveTo>
                    <a:pt x="628" y="1"/>
                  </a:moveTo>
                  <a:lnTo>
                    <a:pt x="1" y="1"/>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5"/>
            <p:cNvSpPr/>
            <p:nvPr/>
          </p:nvSpPr>
          <p:spPr>
            <a:xfrm>
              <a:off x="6686650" y="2778275"/>
              <a:ext cx="10925" cy="11175"/>
            </a:xfrm>
            <a:custGeom>
              <a:avLst/>
              <a:gdLst/>
              <a:ahLst/>
              <a:cxnLst/>
              <a:rect l="l" t="t" r="r" b="b"/>
              <a:pathLst>
                <a:path w="437" h="447" fill="none" extrusionOk="0">
                  <a:moveTo>
                    <a:pt x="437" y="1"/>
                  </a:moveTo>
                  <a:lnTo>
                    <a:pt x="0" y="446"/>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5"/>
            <p:cNvSpPr/>
            <p:nvPr/>
          </p:nvSpPr>
          <p:spPr>
            <a:xfrm>
              <a:off x="6661650" y="2803275"/>
              <a:ext cx="11150" cy="10925"/>
            </a:xfrm>
            <a:custGeom>
              <a:avLst/>
              <a:gdLst/>
              <a:ahLst/>
              <a:cxnLst/>
              <a:rect l="l" t="t" r="r" b="b"/>
              <a:pathLst>
                <a:path w="446" h="437" fill="none" extrusionOk="0">
                  <a:moveTo>
                    <a:pt x="446" y="1"/>
                  </a:moveTo>
                  <a:lnTo>
                    <a:pt x="0" y="437"/>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5"/>
            <p:cNvSpPr/>
            <p:nvPr/>
          </p:nvSpPr>
          <p:spPr>
            <a:xfrm>
              <a:off x="6686650" y="2803275"/>
              <a:ext cx="10925" cy="10925"/>
            </a:xfrm>
            <a:custGeom>
              <a:avLst/>
              <a:gdLst/>
              <a:ahLst/>
              <a:cxnLst/>
              <a:rect l="l" t="t" r="r" b="b"/>
              <a:pathLst>
                <a:path w="437" h="437" fill="none" extrusionOk="0">
                  <a:moveTo>
                    <a:pt x="437" y="437"/>
                  </a:moveTo>
                  <a:lnTo>
                    <a:pt x="0" y="1"/>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5"/>
            <p:cNvSpPr/>
            <p:nvPr/>
          </p:nvSpPr>
          <p:spPr>
            <a:xfrm>
              <a:off x="6661650" y="2778275"/>
              <a:ext cx="11150" cy="11175"/>
            </a:xfrm>
            <a:custGeom>
              <a:avLst/>
              <a:gdLst/>
              <a:ahLst/>
              <a:cxnLst/>
              <a:rect l="l" t="t" r="r" b="b"/>
              <a:pathLst>
                <a:path w="446" h="447" fill="none" extrusionOk="0">
                  <a:moveTo>
                    <a:pt x="446" y="446"/>
                  </a:moveTo>
                  <a:lnTo>
                    <a:pt x="0" y="1"/>
                  </a:lnTo>
                </a:path>
              </a:pathLst>
            </a:custGeom>
            <a:noFill/>
            <a:ln w="19050"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0" name="Google Shape;1470;p45"/>
          <p:cNvSpPr/>
          <p:nvPr/>
        </p:nvSpPr>
        <p:spPr>
          <a:xfrm>
            <a:off x="6502725" y="4025480"/>
            <a:ext cx="520284" cy="440740"/>
          </a:xfrm>
          <a:custGeom>
            <a:avLst/>
            <a:gdLst/>
            <a:ahLst/>
            <a:cxnLst/>
            <a:rect l="l" t="t" r="r" b="b"/>
            <a:pathLst>
              <a:path w="5527" h="4682" extrusionOk="0">
                <a:moveTo>
                  <a:pt x="1727" y="1"/>
                </a:moveTo>
                <a:lnTo>
                  <a:pt x="0" y="1473"/>
                </a:lnTo>
                <a:lnTo>
                  <a:pt x="1727" y="2937"/>
                </a:lnTo>
                <a:lnTo>
                  <a:pt x="1727" y="2210"/>
                </a:lnTo>
                <a:lnTo>
                  <a:pt x="1727" y="1955"/>
                </a:lnTo>
                <a:lnTo>
                  <a:pt x="3663" y="1955"/>
                </a:lnTo>
                <a:cubicBezTo>
                  <a:pt x="4145" y="1955"/>
                  <a:pt x="4527" y="2346"/>
                  <a:pt x="4527" y="2819"/>
                </a:cubicBezTo>
                <a:cubicBezTo>
                  <a:pt x="4527" y="3300"/>
                  <a:pt x="4145" y="3682"/>
                  <a:pt x="3663" y="3682"/>
                </a:cubicBezTo>
                <a:lnTo>
                  <a:pt x="1427" y="3682"/>
                </a:lnTo>
                <a:lnTo>
                  <a:pt x="1427" y="4682"/>
                </a:lnTo>
                <a:lnTo>
                  <a:pt x="3663" y="4682"/>
                </a:lnTo>
                <a:cubicBezTo>
                  <a:pt x="4690" y="4682"/>
                  <a:pt x="5527" y="3855"/>
                  <a:pt x="5527" y="2819"/>
                </a:cubicBezTo>
                <a:cubicBezTo>
                  <a:pt x="5527" y="1801"/>
                  <a:pt x="4700" y="955"/>
                  <a:pt x="3663" y="955"/>
                </a:cubicBezTo>
                <a:lnTo>
                  <a:pt x="1727" y="955"/>
                </a:lnTo>
                <a:lnTo>
                  <a:pt x="1727" y="1"/>
                </a:lnTo>
                <a:close/>
              </a:path>
            </a:pathLst>
          </a:custGeom>
          <a:solidFill>
            <a:schemeClr val="dk2"/>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5"/>
          <p:cNvSpPr/>
          <p:nvPr/>
        </p:nvSpPr>
        <p:spPr>
          <a:xfrm>
            <a:off x="8861020" y="3514541"/>
            <a:ext cx="245475" cy="285825"/>
          </a:xfrm>
          <a:custGeom>
            <a:avLst/>
            <a:gdLst/>
            <a:ahLst/>
            <a:cxnLst/>
            <a:rect l="l" t="t" r="r" b="b"/>
            <a:pathLst>
              <a:path w="9819" h="11433" extrusionOk="0">
                <a:moveTo>
                  <a:pt x="4909" y="1"/>
                </a:moveTo>
                <a:cubicBezTo>
                  <a:pt x="4225" y="4472"/>
                  <a:pt x="3840" y="5015"/>
                  <a:pt x="0" y="5717"/>
                </a:cubicBezTo>
                <a:cubicBezTo>
                  <a:pt x="3840" y="6418"/>
                  <a:pt x="4208" y="6961"/>
                  <a:pt x="4909" y="11432"/>
                </a:cubicBezTo>
                <a:cubicBezTo>
                  <a:pt x="5593" y="6961"/>
                  <a:pt x="5979" y="6418"/>
                  <a:pt x="9818" y="5717"/>
                </a:cubicBezTo>
                <a:cubicBezTo>
                  <a:pt x="5979" y="5033"/>
                  <a:pt x="5593" y="4472"/>
                  <a:pt x="4909" y="1"/>
                </a:cubicBezTo>
                <a:close/>
              </a:path>
            </a:pathLst>
          </a:custGeom>
          <a:solidFill>
            <a:srgbClr val="E2AB5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5"/>
          <p:cNvSpPr/>
          <p:nvPr/>
        </p:nvSpPr>
        <p:spPr>
          <a:xfrm>
            <a:off x="23770" y="4743597"/>
            <a:ext cx="236275" cy="313400"/>
          </a:xfrm>
          <a:custGeom>
            <a:avLst/>
            <a:gdLst/>
            <a:ahLst/>
            <a:cxnLst/>
            <a:rect l="l" t="t" r="r" b="b"/>
            <a:pathLst>
              <a:path w="9451" h="12536" extrusionOk="0">
                <a:moveTo>
                  <a:pt x="0" y="0"/>
                </a:moveTo>
                <a:lnTo>
                  <a:pt x="0" y="12536"/>
                </a:lnTo>
                <a:lnTo>
                  <a:pt x="4717" y="8661"/>
                </a:lnTo>
                <a:lnTo>
                  <a:pt x="9450" y="12536"/>
                </a:lnTo>
                <a:lnTo>
                  <a:pt x="9450" y="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3" name="Google Shape;1473;p45"/>
          <p:cNvGrpSpPr/>
          <p:nvPr/>
        </p:nvGrpSpPr>
        <p:grpSpPr>
          <a:xfrm>
            <a:off x="389459" y="2240817"/>
            <a:ext cx="245481" cy="245481"/>
            <a:chOff x="1951050" y="2586375"/>
            <a:chExt cx="167575" cy="167575"/>
          </a:xfrm>
        </p:grpSpPr>
        <p:sp>
          <p:nvSpPr>
            <p:cNvPr id="1474" name="Google Shape;1474;p45"/>
            <p:cNvSpPr/>
            <p:nvPr/>
          </p:nvSpPr>
          <p:spPr>
            <a:xfrm>
              <a:off x="2034825" y="2706900"/>
              <a:ext cx="25" cy="47050"/>
            </a:xfrm>
            <a:custGeom>
              <a:avLst/>
              <a:gdLst/>
              <a:ahLst/>
              <a:cxnLst/>
              <a:rect l="l" t="t" r="r" b="b"/>
              <a:pathLst>
                <a:path w="1" h="1882" fill="none" extrusionOk="0">
                  <a:moveTo>
                    <a:pt x="1" y="0"/>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5"/>
            <p:cNvSpPr/>
            <p:nvPr/>
          </p:nvSpPr>
          <p:spPr>
            <a:xfrm>
              <a:off x="2034825" y="2586375"/>
              <a:ext cx="25" cy="47075"/>
            </a:xfrm>
            <a:custGeom>
              <a:avLst/>
              <a:gdLst/>
              <a:ahLst/>
              <a:cxnLst/>
              <a:rect l="l" t="t" r="r" b="b"/>
              <a:pathLst>
                <a:path w="1" h="1883" fill="none" extrusionOk="0">
                  <a:moveTo>
                    <a:pt x="1" y="1"/>
                  </a:moveTo>
                  <a:lnTo>
                    <a:pt x="1" y="1882"/>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5"/>
            <p:cNvSpPr/>
            <p:nvPr/>
          </p:nvSpPr>
          <p:spPr>
            <a:xfrm>
              <a:off x="1951050" y="2670150"/>
              <a:ext cx="47075" cy="25"/>
            </a:xfrm>
            <a:custGeom>
              <a:avLst/>
              <a:gdLst/>
              <a:ahLst/>
              <a:cxnLst/>
              <a:rect l="l" t="t" r="r" b="b"/>
              <a:pathLst>
                <a:path w="1883" h="1" fill="none" extrusionOk="0">
                  <a:moveTo>
                    <a:pt x="1882" y="1"/>
                  </a:moveTo>
                  <a:lnTo>
                    <a:pt x="1"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5"/>
            <p:cNvSpPr/>
            <p:nvPr/>
          </p:nvSpPr>
          <p:spPr>
            <a:xfrm>
              <a:off x="2071575" y="2670150"/>
              <a:ext cx="47050" cy="25"/>
            </a:xfrm>
            <a:custGeom>
              <a:avLst/>
              <a:gdLst/>
              <a:ahLst/>
              <a:cxnLst/>
              <a:rect l="l" t="t" r="r" b="b"/>
              <a:pathLst>
                <a:path w="1882" h="1" fill="none" extrusionOk="0">
                  <a:moveTo>
                    <a:pt x="1882" y="1"/>
                  </a:moveTo>
                  <a:lnTo>
                    <a:pt x="0" y="1"/>
                  </a:lnTo>
                </a:path>
              </a:pathLst>
            </a:custGeom>
            <a:noFill/>
            <a:ln w="17175" cap="rnd" cmpd="sng">
              <a:solidFill>
                <a:srgbClr val="26262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8" name="Google Shape;1478;p45"/>
          <p:cNvGrpSpPr/>
          <p:nvPr/>
        </p:nvGrpSpPr>
        <p:grpSpPr>
          <a:xfrm>
            <a:off x="260045" y="173266"/>
            <a:ext cx="428700" cy="548642"/>
            <a:chOff x="5353121" y="3546108"/>
            <a:chExt cx="316011" cy="404067"/>
          </a:xfrm>
        </p:grpSpPr>
        <p:sp>
          <p:nvSpPr>
            <p:cNvPr id="1479" name="Google Shape;1479;p45"/>
            <p:cNvSpPr/>
            <p:nvPr/>
          </p:nvSpPr>
          <p:spPr>
            <a:xfrm>
              <a:off x="5385295" y="3552328"/>
              <a:ext cx="277258" cy="212943"/>
            </a:xfrm>
            <a:custGeom>
              <a:avLst/>
              <a:gdLst/>
              <a:ahLst/>
              <a:cxnLst/>
              <a:rect l="l" t="t" r="r" b="b"/>
              <a:pathLst>
                <a:path w="8514" h="6539" extrusionOk="0">
                  <a:moveTo>
                    <a:pt x="941" y="0"/>
                  </a:moveTo>
                  <a:cubicBezTo>
                    <a:pt x="417" y="0"/>
                    <a:pt x="0" y="417"/>
                    <a:pt x="0" y="941"/>
                  </a:cubicBezTo>
                  <a:lnTo>
                    <a:pt x="0" y="4811"/>
                  </a:lnTo>
                  <a:cubicBezTo>
                    <a:pt x="0" y="5334"/>
                    <a:pt x="417" y="5739"/>
                    <a:pt x="941" y="5739"/>
                  </a:cubicBezTo>
                  <a:lnTo>
                    <a:pt x="5477" y="5751"/>
                  </a:lnTo>
                  <a:lnTo>
                    <a:pt x="6180" y="6466"/>
                  </a:lnTo>
                  <a:cubicBezTo>
                    <a:pt x="6235" y="6515"/>
                    <a:pt x="6302" y="6539"/>
                    <a:pt x="6368" y="6539"/>
                  </a:cubicBezTo>
                  <a:cubicBezTo>
                    <a:pt x="6446" y="6539"/>
                    <a:pt x="6521" y="6506"/>
                    <a:pt x="6573" y="6442"/>
                  </a:cubicBezTo>
                  <a:lnTo>
                    <a:pt x="7132" y="5739"/>
                  </a:lnTo>
                  <a:lnTo>
                    <a:pt x="7573" y="5739"/>
                  </a:lnTo>
                  <a:cubicBezTo>
                    <a:pt x="8097" y="5739"/>
                    <a:pt x="8513" y="5334"/>
                    <a:pt x="8513" y="4811"/>
                  </a:cubicBezTo>
                  <a:lnTo>
                    <a:pt x="8513" y="941"/>
                  </a:lnTo>
                  <a:cubicBezTo>
                    <a:pt x="8513" y="417"/>
                    <a:pt x="8097" y="0"/>
                    <a:pt x="7573" y="0"/>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5"/>
            <p:cNvSpPr/>
            <p:nvPr/>
          </p:nvSpPr>
          <p:spPr>
            <a:xfrm>
              <a:off x="5385295" y="3552719"/>
              <a:ext cx="139606" cy="187314"/>
            </a:xfrm>
            <a:custGeom>
              <a:avLst/>
              <a:gdLst/>
              <a:ahLst/>
              <a:cxnLst/>
              <a:rect l="l" t="t" r="r" b="b"/>
              <a:pathLst>
                <a:path w="4287" h="5752" extrusionOk="0">
                  <a:moveTo>
                    <a:pt x="941" y="0"/>
                  </a:moveTo>
                  <a:cubicBezTo>
                    <a:pt x="417" y="0"/>
                    <a:pt x="0" y="417"/>
                    <a:pt x="0" y="941"/>
                  </a:cubicBezTo>
                  <a:lnTo>
                    <a:pt x="0" y="4810"/>
                  </a:lnTo>
                  <a:cubicBezTo>
                    <a:pt x="0" y="5334"/>
                    <a:pt x="417" y="5751"/>
                    <a:pt x="941" y="5751"/>
                  </a:cubicBezTo>
                  <a:lnTo>
                    <a:pt x="4275" y="5751"/>
                  </a:lnTo>
                  <a:lnTo>
                    <a:pt x="4275" y="4679"/>
                  </a:lnTo>
                  <a:cubicBezTo>
                    <a:pt x="4287" y="4060"/>
                    <a:pt x="3810" y="3596"/>
                    <a:pt x="3239" y="3596"/>
                  </a:cubicBezTo>
                  <a:cubicBezTo>
                    <a:pt x="2941" y="3596"/>
                    <a:pt x="2679" y="3691"/>
                    <a:pt x="2465" y="3906"/>
                  </a:cubicBezTo>
                  <a:cubicBezTo>
                    <a:pt x="2263" y="4108"/>
                    <a:pt x="2155" y="4382"/>
                    <a:pt x="2155" y="4679"/>
                  </a:cubicBezTo>
                  <a:lnTo>
                    <a:pt x="2155" y="5156"/>
                  </a:lnTo>
                  <a:cubicBezTo>
                    <a:pt x="2155" y="5256"/>
                    <a:pt x="2074" y="5317"/>
                    <a:pt x="1994" y="5317"/>
                  </a:cubicBezTo>
                  <a:cubicBezTo>
                    <a:pt x="1940" y="5317"/>
                    <a:pt x="1886" y="5289"/>
                    <a:pt x="1858" y="5227"/>
                  </a:cubicBezTo>
                  <a:cubicBezTo>
                    <a:pt x="1798" y="5096"/>
                    <a:pt x="1751" y="4965"/>
                    <a:pt x="1751" y="4810"/>
                  </a:cubicBezTo>
                  <a:lnTo>
                    <a:pt x="1751" y="941"/>
                  </a:lnTo>
                  <a:cubicBezTo>
                    <a:pt x="1751" y="417"/>
                    <a:pt x="2167" y="0"/>
                    <a:pt x="2691" y="0"/>
                  </a:cubicBezTo>
                  <a:close/>
                </a:path>
              </a:pathLst>
            </a:custGeom>
            <a:solidFill>
              <a:srgbClr val="C44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5"/>
            <p:cNvSpPr/>
            <p:nvPr/>
          </p:nvSpPr>
          <p:spPr>
            <a:xfrm>
              <a:off x="5439190" y="3576882"/>
              <a:ext cx="171031" cy="133614"/>
            </a:xfrm>
            <a:custGeom>
              <a:avLst/>
              <a:gdLst/>
              <a:ahLst/>
              <a:cxnLst/>
              <a:rect l="l" t="t" r="r" b="b"/>
              <a:pathLst>
                <a:path w="5252" h="4103" extrusionOk="0">
                  <a:moveTo>
                    <a:pt x="1455" y="1"/>
                  </a:moveTo>
                  <a:cubicBezTo>
                    <a:pt x="1118" y="1"/>
                    <a:pt x="782" y="126"/>
                    <a:pt x="524" y="378"/>
                  </a:cubicBezTo>
                  <a:lnTo>
                    <a:pt x="512" y="389"/>
                  </a:lnTo>
                  <a:cubicBezTo>
                    <a:pt x="0" y="913"/>
                    <a:pt x="0" y="1747"/>
                    <a:pt x="512" y="2259"/>
                  </a:cubicBezTo>
                  <a:lnTo>
                    <a:pt x="2215" y="3949"/>
                  </a:lnTo>
                  <a:cubicBezTo>
                    <a:pt x="2315" y="4049"/>
                    <a:pt x="2453" y="4103"/>
                    <a:pt x="2590" y="4103"/>
                  </a:cubicBezTo>
                  <a:cubicBezTo>
                    <a:pt x="2715" y="4103"/>
                    <a:pt x="2838" y="4058"/>
                    <a:pt x="2929" y="3961"/>
                  </a:cubicBezTo>
                  <a:lnTo>
                    <a:pt x="4727" y="2271"/>
                  </a:lnTo>
                  <a:cubicBezTo>
                    <a:pt x="5251" y="1747"/>
                    <a:pt x="5251" y="913"/>
                    <a:pt x="4727" y="413"/>
                  </a:cubicBezTo>
                  <a:cubicBezTo>
                    <a:pt x="4465" y="151"/>
                    <a:pt x="4126" y="20"/>
                    <a:pt x="3790" y="20"/>
                  </a:cubicBezTo>
                  <a:cubicBezTo>
                    <a:pt x="3453" y="20"/>
                    <a:pt x="3120" y="151"/>
                    <a:pt x="2870" y="413"/>
                  </a:cubicBezTo>
                  <a:lnTo>
                    <a:pt x="2644" y="628"/>
                  </a:lnTo>
                  <a:lnTo>
                    <a:pt x="2382" y="366"/>
                  </a:lnTo>
                  <a:cubicBezTo>
                    <a:pt x="2121" y="123"/>
                    <a:pt x="1787" y="1"/>
                    <a:pt x="1455" y="1"/>
                  </a:cubicBezTo>
                  <a:close/>
                </a:path>
              </a:pathLst>
            </a:custGeom>
            <a:solidFill>
              <a:srgbClr val="F3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5"/>
            <p:cNvSpPr/>
            <p:nvPr/>
          </p:nvSpPr>
          <p:spPr>
            <a:xfrm>
              <a:off x="5476803" y="3669432"/>
              <a:ext cx="48489" cy="41944"/>
            </a:xfrm>
            <a:custGeom>
              <a:avLst/>
              <a:gdLst/>
              <a:ahLst/>
              <a:cxnLst/>
              <a:rect l="l" t="t" r="r" b="b"/>
              <a:pathLst>
                <a:path w="1489" h="1288" extrusionOk="0">
                  <a:moveTo>
                    <a:pt x="417" y="0"/>
                  </a:moveTo>
                  <a:cubicBezTo>
                    <a:pt x="274" y="0"/>
                    <a:pt x="131" y="36"/>
                    <a:pt x="0" y="95"/>
                  </a:cubicBezTo>
                  <a:lnTo>
                    <a:pt x="1048" y="1131"/>
                  </a:lnTo>
                  <a:cubicBezTo>
                    <a:pt x="1155" y="1238"/>
                    <a:pt x="1292" y="1288"/>
                    <a:pt x="1439" y="1288"/>
                  </a:cubicBezTo>
                  <a:cubicBezTo>
                    <a:pt x="1456" y="1288"/>
                    <a:pt x="1472" y="1287"/>
                    <a:pt x="1489" y="1286"/>
                  </a:cubicBezTo>
                  <a:lnTo>
                    <a:pt x="1477" y="1072"/>
                  </a:lnTo>
                  <a:cubicBezTo>
                    <a:pt x="1477" y="500"/>
                    <a:pt x="1000" y="0"/>
                    <a:pt x="429" y="0"/>
                  </a:cubicBezTo>
                  <a:close/>
                </a:path>
              </a:pathLst>
            </a:custGeom>
            <a:solidFill>
              <a:srgbClr val="E2DE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5"/>
            <p:cNvSpPr/>
            <p:nvPr/>
          </p:nvSpPr>
          <p:spPr>
            <a:xfrm>
              <a:off x="5358917" y="3685714"/>
              <a:ext cx="186532" cy="258631"/>
            </a:xfrm>
            <a:custGeom>
              <a:avLst/>
              <a:gdLst/>
              <a:ahLst/>
              <a:cxnLst/>
              <a:rect l="l" t="t" r="r" b="b"/>
              <a:pathLst>
                <a:path w="5728" h="7942" extrusionOk="0">
                  <a:moveTo>
                    <a:pt x="4037" y="0"/>
                  </a:moveTo>
                  <a:cubicBezTo>
                    <a:pt x="3870" y="0"/>
                    <a:pt x="3727" y="60"/>
                    <a:pt x="3620" y="155"/>
                  </a:cubicBezTo>
                  <a:cubicBezTo>
                    <a:pt x="3513" y="262"/>
                    <a:pt x="3454" y="393"/>
                    <a:pt x="3454" y="560"/>
                  </a:cubicBezTo>
                  <a:lnTo>
                    <a:pt x="3454" y="2810"/>
                  </a:lnTo>
                  <a:cubicBezTo>
                    <a:pt x="3454" y="2555"/>
                    <a:pt x="3250" y="2333"/>
                    <a:pt x="3008" y="2333"/>
                  </a:cubicBezTo>
                  <a:cubicBezTo>
                    <a:pt x="3002" y="2333"/>
                    <a:pt x="2996" y="2333"/>
                    <a:pt x="2989" y="2334"/>
                  </a:cubicBezTo>
                  <a:lnTo>
                    <a:pt x="2811" y="2334"/>
                  </a:lnTo>
                  <a:cubicBezTo>
                    <a:pt x="2549" y="2334"/>
                    <a:pt x="2323" y="2560"/>
                    <a:pt x="2323" y="2822"/>
                  </a:cubicBezTo>
                  <a:lnTo>
                    <a:pt x="2311" y="2822"/>
                  </a:lnTo>
                  <a:cubicBezTo>
                    <a:pt x="2263" y="2608"/>
                    <a:pt x="2072" y="2441"/>
                    <a:pt x="1834" y="2441"/>
                  </a:cubicBezTo>
                  <a:lnTo>
                    <a:pt x="1656" y="2441"/>
                  </a:lnTo>
                  <a:cubicBezTo>
                    <a:pt x="1394" y="2441"/>
                    <a:pt x="1168" y="2667"/>
                    <a:pt x="1168" y="2929"/>
                  </a:cubicBezTo>
                  <a:lnTo>
                    <a:pt x="1168" y="3096"/>
                  </a:lnTo>
                  <a:cubicBezTo>
                    <a:pt x="1168" y="2822"/>
                    <a:pt x="941" y="2608"/>
                    <a:pt x="679" y="2608"/>
                  </a:cubicBezTo>
                  <a:lnTo>
                    <a:pt x="501" y="2608"/>
                  </a:lnTo>
                  <a:cubicBezTo>
                    <a:pt x="227" y="2608"/>
                    <a:pt x="1" y="2822"/>
                    <a:pt x="1" y="3096"/>
                  </a:cubicBezTo>
                  <a:lnTo>
                    <a:pt x="1" y="3584"/>
                  </a:lnTo>
                  <a:lnTo>
                    <a:pt x="1" y="6144"/>
                  </a:lnTo>
                  <a:cubicBezTo>
                    <a:pt x="1" y="6310"/>
                    <a:pt x="60" y="6453"/>
                    <a:pt x="156" y="6572"/>
                  </a:cubicBezTo>
                  <a:lnTo>
                    <a:pt x="465" y="6965"/>
                  </a:lnTo>
                  <a:lnTo>
                    <a:pt x="465" y="7704"/>
                  </a:lnTo>
                  <a:cubicBezTo>
                    <a:pt x="465" y="7846"/>
                    <a:pt x="572" y="7942"/>
                    <a:pt x="703" y="7942"/>
                  </a:cubicBezTo>
                  <a:lnTo>
                    <a:pt x="4704" y="7942"/>
                  </a:lnTo>
                  <a:cubicBezTo>
                    <a:pt x="4835" y="7942"/>
                    <a:pt x="4942" y="7846"/>
                    <a:pt x="4942" y="7704"/>
                  </a:cubicBezTo>
                  <a:lnTo>
                    <a:pt x="4942" y="7275"/>
                  </a:lnTo>
                  <a:lnTo>
                    <a:pt x="5656" y="6310"/>
                  </a:lnTo>
                  <a:cubicBezTo>
                    <a:pt x="5704" y="6251"/>
                    <a:pt x="5728" y="6156"/>
                    <a:pt x="5728" y="6072"/>
                  </a:cubicBezTo>
                  <a:lnTo>
                    <a:pt x="5728" y="4405"/>
                  </a:lnTo>
                  <a:cubicBezTo>
                    <a:pt x="5728" y="4060"/>
                    <a:pt x="5454" y="3774"/>
                    <a:pt x="5109" y="3774"/>
                  </a:cubicBezTo>
                  <a:lnTo>
                    <a:pt x="4799" y="3774"/>
                  </a:lnTo>
                  <a:cubicBezTo>
                    <a:pt x="4692" y="3774"/>
                    <a:pt x="4597" y="3691"/>
                    <a:pt x="4597" y="3584"/>
                  </a:cubicBezTo>
                  <a:lnTo>
                    <a:pt x="4597" y="595"/>
                  </a:lnTo>
                  <a:cubicBezTo>
                    <a:pt x="4597" y="262"/>
                    <a:pt x="4347" y="0"/>
                    <a:pt x="4037" y="0"/>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5"/>
            <p:cNvSpPr/>
            <p:nvPr/>
          </p:nvSpPr>
          <p:spPr>
            <a:xfrm>
              <a:off x="5358527" y="3770611"/>
              <a:ext cx="56272" cy="173734"/>
            </a:xfrm>
            <a:custGeom>
              <a:avLst/>
              <a:gdLst/>
              <a:ahLst/>
              <a:cxnLst/>
              <a:rect l="l" t="t" r="r" b="b"/>
              <a:pathLst>
                <a:path w="1728" h="5335" extrusionOk="0">
                  <a:moveTo>
                    <a:pt x="489" y="1"/>
                  </a:moveTo>
                  <a:cubicBezTo>
                    <a:pt x="227" y="1"/>
                    <a:pt x="1" y="215"/>
                    <a:pt x="1" y="489"/>
                  </a:cubicBezTo>
                  <a:lnTo>
                    <a:pt x="1" y="977"/>
                  </a:lnTo>
                  <a:lnTo>
                    <a:pt x="1" y="3537"/>
                  </a:lnTo>
                  <a:cubicBezTo>
                    <a:pt x="1" y="3692"/>
                    <a:pt x="49" y="3846"/>
                    <a:pt x="156" y="3965"/>
                  </a:cubicBezTo>
                  <a:lnTo>
                    <a:pt x="465" y="4358"/>
                  </a:lnTo>
                  <a:lnTo>
                    <a:pt x="465" y="5097"/>
                  </a:lnTo>
                  <a:cubicBezTo>
                    <a:pt x="465" y="5227"/>
                    <a:pt x="572" y="5335"/>
                    <a:pt x="703" y="5335"/>
                  </a:cubicBezTo>
                  <a:lnTo>
                    <a:pt x="1727" y="5335"/>
                  </a:lnTo>
                  <a:cubicBezTo>
                    <a:pt x="1596" y="5335"/>
                    <a:pt x="1489" y="5216"/>
                    <a:pt x="1489" y="5085"/>
                  </a:cubicBezTo>
                  <a:lnTo>
                    <a:pt x="1489" y="4346"/>
                  </a:lnTo>
                  <a:lnTo>
                    <a:pt x="1180" y="3954"/>
                  </a:lnTo>
                  <a:cubicBezTo>
                    <a:pt x="1084" y="3834"/>
                    <a:pt x="1025" y="3692"/>
                    <a:pt x="1025" y="3525"/>
                  </a:cubicBezTo>
                  <a:lnTo>
                    <a:pt x="1025" y="965"/>
                  </a:lnTo>
                  <a:lnTo>
                    <a:pt x="1025" y="477"/>
                  </a:lnTo>
                  <a:cubicBezTo>
                    <a:pt x="1025" y="382"/>
                    <a:pt x="1061" y="310"/>
                    <a:pt x="1084" y="239"/>
                  </a:cubicBezTo>
                  <a:cubicBezTo>
                    <a:pt x="1001" y="84"/>
                    <a:pt x="846" y="1"/>
                    <a:pt x="668" y="1"/>
                  </a:cubicBezTo>
                  <a:close/>
                </a:path>
              </a:pathLst>
            </a:custGeom>
            <a:solidFill>
              <a:srgbClr val="C44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5"/>
            <p:cNvSpPr/>
            <p:nvPr/>
          </p:nvSpPr>
          <p:spPr>
            <a:xfrm>
              <a:off x="5379857" y="3546108"/>
              <a:ext cx="289275" cy="224536"/>
            </a:xfrm>
            <a:custGeom>
              <a:avLst/>
              <a:gdLst/>
              <a:ahLst/>
              <a:cxnLst/>
              <a:rect l="l" t="t" r="r" b="b"/>
              <a:pathLst>
                <a:path w="8883" h="6895" extrusionOk="0">
                  <a:moveTo>
                    <a:pt x="1120" y="1"/>
                  </a:moveTo>
                  <a:cubicBezTo>
                    <a:pt x="489" y="1"/>
                    <a:pt x="1" y="501"/>
                    <a:pt x="1" y="1120"/>
                  </a:cubicBezTo>
                  <a:lnTo>
                    <a:pt x="1" y="4990"/>
                  </a:lnTo>
                  <a:cubicBezTo>
                    <a:pt x="1" y="5609"/>
                    <a:pt x="513" y="6097"/>
                    <a:pt x="1120" y="6097"/>
                  </a:cubicBezTo>
                  <a:lnTo>
                    <a:pt x="2084" y="6097"/>
                  </a:lnTo>
                  <a:cubicBezTo>
                    <a:pt x="2191" y="6097"/>
                    <a:pt x="2263" y="6025"/>
                    <a:pt x="2263" y="5918"/>
                  </a:cubicBezTo>
                  <a:cubicBezTo>
                    <a:pt x="2263" y="5823"/>
                    <a:pt x="2191" y="5740"/>
                    <a:pt x="2084" y="5740"/>
                  </a:cubicBezTo>
                  <a:lnTo>
                    <a:pt x="1120" y="5740"/>
                  </a:lnTo>
                  <a:cubicBezTo>
                    <a:pt x="703" y="5740"/>
                    <a:pt x="358" y="5406"/>
                    <a:pt x="358" y="4978"/>
                  </a:cubicBezTo>
                  <a:lnTo>
                    <a:pt x="358" y="1108"/>
                  </a:lnTo>
                  <a:cubicBezTo>
                    <a:pt x="358" y="691"/>
                    <a:pt x="703" y="358"/>
                    <a:pt x="1120" y="358"/>
                  </a:cubicBezTo>
                  <a:lnTo>
                    <a:pt x="7752" y="358"/>
                  </a:lnTo>
                  <a:cubicBezTo>
                    <a:pt x="8168" y="358"/>
                    <a:pt x="8514" y="691"/>
                    <a:pt x="8514" y="1108"/>
                  </a:cubicBezTo>
                  <a:lnTo>
                    <a:pt x="8514" y="4978"/>
                  </a:lnTo>
                  <a:cubicBezTo>
                    <a:pt x="8514" y="5394"/>
                    <a:pt x="8168" y="5740"/>
                    <a:pt x="7752" y="5740"/>
                  </a:cubicBezTo>
                  <a:lnTo>
                    <a:pt x="7311" y="5740"/>
                  </a:lnTo>
                  <a:cubicBezTo>
                    <a:pt x="7252" y="5740"/>
                    <a:pt x="7204" y="5775"/>
                    <a:pt x="7156" y="5823"/>
                  </a:cubicBezTo>
                  <a:lnTo>
                    <a:pt x="6609" y="6514"/>
                  </a:lnTo>
                  <a:cubicBezTo>
                    <a:pt x="6597" y="6549"/>
                    <a:pt x="6561" y="6549"/>
                    <a:pt x="6549" y="6549"/>
                  </a:cubicBezTo>
                  <a:cubicBezTo>
                    <a:pt x="6537" y="6549"/>
                    <a:pt x="6502" y="6549"/>
                    <a:pt x="6490" y="6514"/>
                  </a:cubicBezTo>
                  <a:lnTo>
                    <a:pt x="5787" y="5799"/>
                  </a:lnTo>
                  <a:cubicBezTo>
                    <a:pt x="5763" y="5775"/>
                    <a:pt x="5716" y="5740"/>
                    <a:pt x="5656" y="5740"/>
                  </a:cubicBezTo>
                  <a:lnTo>
                    <a:pt x="4704" y="5740"/>
                  </a:lnTo>
                  <a:cubicBezTo>
                    <a:pt x="4597" y="5740"/>
                    <a:pt x="4525" y="5823"/>
                    <a:pt x="4525" y="5918"/>
                  </a:cubicBezTo>
                  <a:cubicBezTo>
                    <a:pt x="4525" y="6025"/>
                    <a:pt x="4597" y="6097"/>
                    <a:pt x="4704" y="6097"/>
                  </a:cubicBezTo>
                  <a:lnTo>
                    <a:pt x="5585" y="6097"/>
                  </a:lnTo>
                  <a:lnTo>
                    <a:pt x="6216" y="6752"/>
                  </a:lnTo>
                  <a:cubicBezTo>
                    <a:pt x="6311" y="6847"/>
                    <a:pt x="6430" y="6895"/>
                    <a:pt x="6549" y="6895"/>
                  </a:cubicBezTo>
                  <a:lnTo>
                    <a:pt x="6573" y="6895"/>
                  </a:lnTo>
                  <a:cubicBezTo>
                    <a:pt x="6716" y="6895"/>
                    <a:pt x="6835" y="6811"/>
                    <a:pt x="6906" y="6728"/>
                  </a:cubicBezTo>
                  <a:lnTo>
                    <a:pt x="7406" y="6097"/>
                  </a:lnTo>
                  <a:lnTo>
                    <a:pt x="7776" y="6097"/>
                  </a:lnTo>
                  <a:cubicBezTo>
                    <a:pt x="8395" y="6097"/>
                    <a:pt x="8883" y="5597"/>
                    <a:pt x="8883" y="4990"/>
                  </a:cubicBezTo>
                  <a:lnTo>
                    <a:pt x="8883" y="1120"/>
                  </a:lnTo>
                  <a:cubicBezTo>
                    <a:pt x="8871" y="501"/>
                    <a:pt x="8371" y="1"/>
                    <a:pt x="7752"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5"/>
            <p:cNvSpPr/>
            <p:nvPr/>
          </p:nvSpPr>
          <p:spPr>
            <a:xfrm>
              <a:off x="5525650" y="3669236"/>
              <a:ext cx="49662" cy="47512"/>
            </a:xfrm>
            <a:custGeom>
              <a:avLst/>
              <a:gdLst/>
              <a:ahLst/>
              <a:cxnLst/>
              <a:rect l="l" t="t" r="r" b="b"/>
              <a:pathLst>
                <a:path w="1525" h="1459" extrusionOk="0">
                  <a:moveTo>
                    <a:pt x="1331" y="0"/>
                  </a:moveTo>
                  <a:cubicBezTo>
                    <a:pt x="1283" y="0"/>
                    <a:pt x="1233" y="18"/>
                    <a:pt x="1191" y="54"/>
                  </a:cubicBezTo>
                  <a:lnTo>
                    <a:pt x="155" y="1101"/>
                  </a:lnTo>
                  <a:cubicBezTo>
                    <a:pt x="143" y="1113"/>
                    <a:pt x="120" y="1125"/>
                    <a:pt x="108" y="1125"/>
                  </a:cubicBezTo>
                  <a:cubicBezTo>
                    <a:pt x="24" y="1185"/>
                    <a:pt x="0" y="1292"/>
                    <a:pt x="60" y="1387"/>
                  </a:cubicBezTo>
                  <a:cubicBezTo>
                    <a:pt x="96" y="1423"/>
                    <a:pt x="155" y="1459"/>
                    <a:pt x="215" y="1459"/>
                  </a:cubicBezTo>
                  <a:cubicBezTo>
                    <a:pt x="239" y="1459"/>
                    <a:pt x="286" y="1447"/>
                    <a:pt x="322" y="1423"/>
                  </a:cubicBezTo>
                  <a:cubicBezTo>
                    <a:pt x="346" y="1399"/>
                    <a:pt x="381" y="1387"/>
                    <a:pt x="405" y="1352"/>
                  </a:cubicBezTo>
                  <a:lnTo>
                    <a:pt x="1453" y="316"/>
                  </a:lnTo>
                  <a:cubicBezTo>
                    <a:pt x="1524" y="232"/>
                    <a:pt x="1524" y="113"/>
                    <a:pt x="1453" y="54"/>
                  </a:cubicBezTo>
                  <a:cubicBezTo>
                    <a:pt x="1423" y="18"/>
                    <a:pt x="1379" y="0"/>
                    <a:pt x="1331"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5"/>
            <p:cNvSpPr/>
            <p:nvPr/>
          </p:nvSpPr>
          <p:spPr>
            <a:xfrm>
              <a:off x="5432221" y="3571313"/>
              <a:ext cx="183797" cy="101635"/>
            </a:xfrm>
            <a:custGeom>
              <a:avLst/>
              <a:gdLst/>
              <a:ahLst/>
              <a:cxnLst/>
              <a:rect l="l" t="t" r="r" b="b"/>
              <a:pathLst>
                <a:path w="5644" h="3121" extrusionOk="0">
                  <a:moveTo>
                    <a:pt x="1643" y="1"/>
                  </a:moveTo>
                  <a:cubicBezTo>
                    <a:pt x="1238" y="1"/>
                    <a:pt x="869" y="168"/>
                    <a:pt x="595" y="441"/>
                  </a:cubicBezTo>
                  <a:lnTo>
                    <a:pt x="583" y="465"/>
                  </a:lnTo>
                  <a:cubicBezTo>
                    <a:pt x="0" y="1037"/>
                    <a:pt x="0" y="1989"/>
                    <a:pt x="583" y="2584"/>
                  </a:cubicBezTo>
                  <a:lnTo>
                    <a:pt x="1060" y="3061"/>
                  </a:lnTo>
                  <a:cubicBezTo>
                    <a:pt x="1084" y="3096"/>
                    <a:pt x="1143" y="3120"/>
                    <a:pt x="1191" y="3120"/>
                  </a:cubicBezTo>
                  <a:cubicBezTo>
                    <a:pt x="1238" y="3120"/>
                    <a:pt x="1286" y="3108"/>
                    <a:pt x="1322" y="3061"/>
                  </a:cubicBezTo>
                  <a:cubicBezTo>
                    <a:pt x="1405" y="2989"/>
                    <a:pt x="1405" y="2870"/>
                    <a:pt x="1322" y="2811"/>
                  </a:cubicBezTo>
                  <a:lnTo>
                    <a:pt x="845" y="2334"/>
                  </a:lnTo>
                  <a:cubicBezTo>
                    <a:pt x="405" y="1894"/>
                    <a:pt x="405" y="1180"/>
                    <a:pt x="845" y="727"/>
                  </a:cubicBezTo>
                  <a:lnTo>
                    <a:pt x="869" y="715"/>
                  </a:lnTo>
                  <a:cubicBezTo>
                    <a:pt x="1088" y="496"/>
                    <a:pt x="1381" y="383"/>
                    <a:pt x="1674" y="383"/>
                  </a:cubicBezTo>
                  <a:cubicBezTo>
                    <a:pt x="1956" y="383"/>
                    <a:pt x="2237" y="488"/>
                    <a:pt x="2453" y="703"/>
                  </a:cubicBezTo>
                  <a:lnTo>
                    <a:pt x="2727" y="965"/>
                  </a:lnTo>
                  <a:cubicBezTo>
                    <a:pt x="2762" y="1001"/>
                    <a:pt x="2807" y="1019"/>
                    <a:pt x="2852" y="1019"/>
                  </a:cubicBezTo>
                  <a:cubicBezTo>
                    <a:pt x="2896" y="1019"/>
                    <a:pt x="2941" y="1001"/>
                    <a:pt x="2977" y="965"/>
                  </a:cubicBezTo>
                  <a:lnTo>
                    <a:pt x="3203" y="739"/>
                  </a:lnTo>
                  <a:cubicBezTo>
                    <a:pt x="3423" y="519"/>
                    <a:pt x="3712" y="409"/>
                    <a:pt x="4002" y="409"/>
                  </a:cubicBezTo>
                  <a:cubicBezTo>
                    <a:pt x="4292" y="409"/>
                    <a:pt x="4584" y="519"/>
                    <a:pt x="4810" y="739"/>
                  </a:cubicBezTo>
                  <a:cubicBezTo>
                    <a:pt x="5013" y="953"/>
                    <a:pt x="5132" y="1251"/>
                    <a:pt x="5132" y="1549"/>
                  </a:cubicBezTo>
                  <a:cubicBezTo>
                    <a:pt x="5132" y="1846"/>
                    <a:pt x="5013" y="2144"/>
                    <a:pt x="4810" y="2346"/>
                  </a:cubicBezTo>
                  <a:lnTo>
                    <a:pt x="4608" y="2513"/>
                  </a:lnTo>
                  <a:cubicBezTo>
                    <a:pt x="4536" y="2584"/>
                    <a:pt x="4536" y="2704"/>
                    <a:pt x="4608" y="2763"/>
                  </a:cubicBezTo>
                  <a:cubicBezTo>
                    <a:pt x="4649" y="2805"/>
                    <a:pt x="4700" y="2826"/>
                    <a:pt x="4748" y="2826"/>
                  </a:cubicBezTo>
                  <a:cubicBezTo>
                    <a:pt x="4795" y="2826"/>
                    <a:pt x="4840" y="2805"/>
                    <a:pt x="4870" y="2763"/>
                  </a:cubicBezTo>
                  <a:lnTo>
                    <a:pt x="5060" y="2573"/>
                  </a:lnTo>
                  <a:cubicBezTo>
                    <a:pt x="5644" y="1989"/>
                    <a:pt x="5644" y="1037"/>
                    <a:pt x="5060" y="441"/>
                  </a:cubicBezTo>
                  <a:cubicBezTo>
                    <a:pt x="4774" y="168"/>
                    <a:pt x="4405" y="1"/>
                    <a:pt x="4001" y="1"/>
                  </a:cubicBezTo>
                  <a:cubicBezTo>
                    <a:pt x="3608" y="1"/>
                    <a:pt x="3227" y="144"/>
                    <a:pt x="2953" y="441"/>
                  </a:cubicBezTo>
                  <a:lnTo>
                    <a:pt x="2846" y="549"/>
                  </a:lnTo>
                  <a:lnTo>
                    <a:pt x="2691" y="418"/>
                  </a:lnTo>
                  <a:cubicBezTo>
                    <a:pt x="2417" y="144"/>
                    <a:pt x="2036" y="1"/>
                    <a:pt x="1643"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5"/>
            <p:cNvSpPr/>
            <p:nvPr/>
          </p:nvSpPr>
          <p:spPr>
            <a:xfrm>
              <a:off x="5503539" y="3780706"/>
              <a:ext cx="48522" cy="169468"/>
            </a:xfrm>
            <a:custGeom>
              <a:avLst/>
              <a:gdLst/>
              <a:ahLst/>
              <a:cxnLst/>
              <a:rect l="l" t="t" r="r" b="b"/>
              <a:pathLst>
                <a:path w="1490" h="5204" extrusionOk="0">
                  <a:moveTo>
                    <a:pt x="179" y="0"/>
                  </a:moveTo>
                  <a:cubicBezTo>
                    <a:pt x="72" y="0"/>
                    <a:pt x="1" y="72"/>
                    <a:pt x="1" y="179"/>
                  </a:cubicBezTo>
                  <a:lnTo>
                    <a:pt x="1" y="667"/>
                  </a:lnTo>
                  <a:cubicBezTo>
                    <a:pt x="1" y="881"/>
                    <a:pt x="168" y="1036"/>
                    <a:pt x="370" y="1036"/>
                  </a:cubicBezTo>
                  <a:lnTo>
                    <a:pt x="679" y="1036"/>
                  </a:lnTo>
                  <a:cubicBezTo>
                    <a:pt x="918" y="1036"/>
                    <a:pt x="1132" y="1238"/>
                    <a:pt x="1132" y="1488"/>
                  </a:cubicBezTo>
                  <a:lnTo>
                    <a:pt x="1132" y="3155"/>
                  </a:lnTo>
                  <a:cubicBezTo>
                    <a:pt x="1132" y="3203"/>
                    <a:pt x="1120" y="3239"/>
                    <a:pt x="1084" y="3286"/>
                  </a:cubicBezTo>
                  <a:lnTo>
                    <a:pt x="370" y="4251"/>
                  </a:lnTo>
                  <a:cubicBezTo>
                    <a:pt x="346" y="4286"/>
                    <a:pt x="346" y="4334"/>
                    <a:pt x="346" y="4358"/>
                  </a:cubicBezTo>
                  <a:lnTo>
                    <a:pt x="346" y="5025"/>
                  </a:lnTo>
                  <a:cubicBezTo>
                    <a:pt x="346" y="5132"/>
                    <a:pt x="418" y="5203"/>
                    <a:pt x="525" y="5203"/>
                  </a:cubicBezTo>
                  <a:cubicBezTo>
                    <a:pt x="620" y="5203"/>
                    <a:pt x="703" y="5132"/>
                    <a:pt x="703" y="5025"/>
                  </a:cubicBezTo>
                  <a:lnTo>
                    <a:pt x="703" y="4417"/>
                  </a:lnTo>
                  <a:lnTo>
                    <a:pt x="1370" y="3513"/>
                  </a:lnTo>
                  <a:cubicBezTo>
                    <a:pt x="1441" y="3405"/>
                    <a:pt x="1489" y="3286"/>
                    <a:pt x="1489" y="3155"/>
                  </a:cubicBezTo>
                  <a:lnTo>
                    <a:pt x="1489" y="1488"/>
                  </a:lnTo>
                  <a:cubicBezTo>
                    <a:pt x="1489" y="1036"/>
                    <a:pt x="1120" y="679"/>
                    <a:pt x="679" y="679"/>
                  </a:cubicBezTo>
                  <a:lnTo>
                    <a:pt x="370" y="679"/>
                  </a:lnTo>
                  <a:cubicBezTo>
                    <a:pt x="370" y="679"/>
                    <a:pt x="358" y="679"/>
                    <a:pt x="358" y="667"/>
                  </a:cubicBezTo>
                  <a:lnTo>
                    <a:pt x="358" y="179"/>
                  </a:lnTo>
                  <a:cubicBezTo>
                    <a:pt x="358" y="72"/>
                    <a:pt x="287" y="0"/>
                    <a:pt x="179"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5"/>
            <p:cNvSpPr/>
            <p:nvPr/>
          </p:nvSpPr>
          <p:spPr>
            <a:xfrm>
              <a:off x="5353121" y="3679494"/>
              <a:ext cx="161718" cy="179173"/>
            </a:xfrm>
            <a:custGeom>
              <a:avLst/>
              <a:gdLst/>
              <a:ahLst/>
              <a:cxnLst/>
              <a:rect l="l" t="t" r="r" b="b"/>
              <a:pathLst>
                <a:path w="4966" h="5502" extrusionOk="0">
                  <a:moveTo>
                    <a:pt x="4203" y="1"/>
                  </a:moveTo>
                  <a:cubicBezTo>
                    <a:pt x="3786" y="1"/>
                    <a:pt x="3441" y="334"/>
                    <a:pt x="3441" y="751"/>
                  </a:cubicBezTo>
                  <a:lnTo>
                    <a:pt x="3441" y="2406"/>
                  </a:lnTo>
                  <a:cubicBezTo>
                    <a:pt x="3358" y="2358"/>
                    <a:pt x="3251" y="2334"/>
                    <a:pt x="3143" y="2334"/>
                  </a:cubicBezTo>
                  <a:lnTo>
                    <a:pt x="2965" y="2334"/>
                  </a:lnTo>
                  <a:cubicBezTo>
                    <a:pt x="2762" y="2334"/>
                    <a:pt x="2560" y="2441"/>
                    <a:pt x="2429" y="2596"/>
                  </a:cubicBezTo>
                  <a:cubicBezTo>
                    <a:pt x="2310" y="2501"/>
                    <a:pt x="2167" y="2441"/>
                    <a:pt x="2000" y="2441"/>
                  </a:cubicBezTo>
                  <a:lnTo>
                    <a:pt x="1822" y="2441"/>
                  </a:lnTo>
                  <a:cubicBezTo>
                    <a:pt x="1584" y="2441"/>
                    <a:pt x="1369" y="2561"/>
                    <a:pt x="1250" y="2751"/>
                  </a:cubicBezTo>
                  <a:cubicBezTo>
                    <a:pt x="1131" y="2656"/>
                    <a:pt x="1000" y="2620"/>
                    <a:pt x="857" y="2620"/>
                  </a:cubicBezTo>
                  <a:lnTo>
                    <a:pt x="679" y="2620"/>
                  </a:lnTo>
                  <a:cubicBezTo>
                    <a:pt x="298" y="2620"/>
                    <a:pt x="0" y="2918"/>
                    <a:pt x="0" y="3287"/>
                  </a:cubicBezTo>
                  <a:lnTo>
                    <a:pt x="0" y="5323"/>
                  </a:lnTo>
                  <a:cubicBezTo>
                    <a:pt x="0" y="5430"/>
                    <a:pt x="84" y="5501"/>
                    <a:pt x="179" y="5501"/>
                  </a:cubicBezTo>
                  <a:cubicBezTo>
                    <a:pt x="286" y="5501"/>
                    <a:pt x="357" y="5430"/>
                    <a:pt x="357" y="5323"/>
                  </a:cubicBezTo>
                  <a:lnTo>
                    <a:pt x="357" y="3287"/>
                  </a:lnTo>
                  <a:cubicBezTo>
                    <a:pt x="357" y="3120"/>
                    <a:pt x="500" y="2989"/>
                    <a:pt x="655" y="2989"/>
                  </a:cubicBezTo>
                  <a:lnTo>
                    <a:pt x="834" y="2989"/>
                  </a:lnTo>
                  <a:cubicBezTo>
                    <a:pt x="1000" y="2989"/>
                    <a:pt x="1131" y="3120"/>
                    <a:pt x="1131" y="3287"/>
                  </a:cubicBezTo>
                  <a:lnTo>
                    <a:pt x="1131" y="3334"/>
                  </a:lnTo>
                  <a:cubicBezTo>
                    <a:pt x="1131" y="3430"/>
                    <a:pt x="1215" y="3513"/>
                    <a:pt x="1310" y="3513"/>
                  </a:cubicBezTo>
                  <a:cubicBezTo>
                    <a:pt x="1417" y="3513"/>
                    <a:pt x="1488" y="3430"/>
                    <a:pt x="1488" y="3334"/>
                  </a:cubicBezTo>
                  <a:lnTo>
                    <a:pt x="1488" y="3108"/>
                  </a:lnTo>
                  <a:cubicBezTo>
                    <a:pt x="1488" y="2942"/>
                    <a:pt x="1631" y="2811"/>
                    <a:pt x="1786" y="2811"/>
                  </a:cubicBezTo>
                  <a:lnTo>
                    <a:pt x="1965" y="2811"/>
                  </a:lnTo>
                  <a:cubicBezTo>
                    <a:pt x="2131" y="2811"/>
                    <a:pt x="2262" y="2942"/>
                    <a:pt x="2262" y="3108"/>
                  </a:cubicBezTo>
                  <a:lnTo>
                    <a:pt x="2262" y="3334"/>
                  </a:lnTo>
                  <a:cubicBezTo>
                    <a:pt x="2262" y="3430"/>
                    <a:pt x="2346" y="3513"/>
                    <a:pt x="2441" y="3513"/>
                  </a:cubicBezTo>
                  <a:cubicBezTo>
                    <a:pt x="2548" y="3513"/>
                    <a:pt x="2620" y="3430"/>
                    <a:pt x="2620" y="3334"/>
                  </a:cubicBezTo>
                  <a:lnTo>
                    <a:pt x="2620" y="3013"/>
                  </a:lnTo>
                  <a:cubicBezTo>
                    <a:pt x="2620" y="2858"/>
                    <a:pt x="2762" y="2715"/>
                    <a:pt x="2917" y="2715"/>
                  </a:cubicBezTo>
                  <a:lnTo>
                    <a:pt x="3096" y="2715"/>
                  </a:lnTo>
                  <a:cubicBezTo>
                    <a:pt x="3263" y="2715"/>
                    <a:pt x="3393" y="2858"/>
                    <a:pt x="3393" y="3013"/>
                  </a:cubicBezTo>
                  <a:lnTo>
                    <a:pt x="3393" y="3334"/>
                  </a:lnTo>
                  <a:cubicBezTo>
                    <a:pt x="3393" y="3430"/>
                    <a:pt x="3477" y="3513"/>
                    <a:pt x="3572" y="3513"/>
                  </a:cubicBezTo>
                  <a:cubicBezTo>
                    <a:pt x="3679" y="3513"/>
                    <a:pt x="3751" y="3430"/>
                    <a:pt x="3751" y="3334"/>
                  </a:cubicBezTo>
                  <a:lnTo>
                    <a:pt x="3751" y="763"/>
                  </a:lnTo>
                  <a:cubicBezTo>
                    <a:pt x="3751" y="548"/>
                    <a:pt x="3929" y="382"/>
                    <a:pt x="4144" y="382"/>
                  </a:cubicBezTo>
                  <a:cubicBezTo>
                    <a:pt x="4370" y="382"/>
                    <a:pt x="4525" y="560"/>
                    <a:pt x="4525" y="763"/>
                  </a:cubicBezTo>
                  <a:lnTo>
                    <a:pt x="4608" y="2513"/>
                  </a:lnTo>
                  <a:cubicBezTo>
                    <a:pt x="4608" y="2620"/>
                    <a:pt x="4679" y="2691"/>
                    <a:pt x="4787" y="2691"/>
                  </a:cubicBezTo>
                  <a:cubicBezTo>
                    <a:pt x="4882" y="2691"/>
                    <a:pt x="4965" y="2620"/>
                    <a:pt x="4965" y="2513"/>
                  </a:cubicBezTo>
                  <a:lnTo>
                    <a:pt x="4965" y="751"/>
                  </a:lnTo>
                  <a:cubicBezTo>
                    <a:pt x="4965" y="334"/>
                    <a:pt x="4620" y="1"/>
                    <a:pt x="4203"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5"/>
            <p:cNvSpPr/>
            <p:nvPr/>
          </p:nvSpPr>
          <p:spPr>
            <a:xfrm>
              <a:off x="5353121" y="3872214"/>
              <a:ext cx="26768" cy="77961"/>
            </a:xfrm>
            <a:custGeom>
              <a:avLst/>
              <a:gdLst/>
              <a:ahLst/>
              <a:cxnLst/>
              <a:rect l="l" t="t" r="r" b="b"/>
              <a:pathLst>
                <a:path w="822" h="2394" extrusionOk="0">
                  <a:moveTo>
                    <a:pt x="179" y="0"/>
                  </a:moveTo>
                  <a:cubicBezTo>
                    <a:pt x="84" y="0"/>
                    <a:pt x="0" y="72"/>
                    <a:pt x="0" y="179"/>
                  </a:cubicBezTo>
                  <a:lnTo>
                    <a:pt x="0" y="417"/>
                  </a:lnTo>
                  <a:cubicBezTo>
                    <a:pt x="0" y="607"/>
                    <a:pt x="60" y="810"/>
                    <a:pt x="191" y="953"/>
                  </a:cubicBezTo>
                  <a:lnTo>
                    <a:pt x="465" y="1298"/>
                  </a:lnTo>
                  <a:lnTo>
                    <a:pt x="465" y="2215"/>
                  </a:lnTo>
                  <a:cubicBezTo>
                    <a:pt x="465" y="2322"/>
                    <a:pt x="536" y="2393"/>
                    <a:pt x="643" y="2393"/>
                  </a:cubicBezTo>
                  <a:cubicBezTo>
                    <a:pt x="750" y="2393"/>
                    <a:pt x="822" y="2322"/>
                    <a:pt x="822" y="2215"/>
                  </a:cubicBezTo>
                  <a:lnTo>
                    <a:pt x="822" y="1238"/>
                  </a:lnTo>
                  <a:cubicBezTo>
                    <a:pt x="822" y="1191"/>
                    <a:pt x="810" y="1167"/>
                    <a:pt x="774" y="1119"/>
                  </a:cubicBezTo>
                  <a:lnTo>
                    <a:pt x="465" y="726"/>
                  </a:lnTo>
                  <a:cubicBezTo>
                    <a:pt x="393" y="643"/>
                    <a:pt x="357" y="536"/>
                    <a:pt x="357" y="417"/>
                  </a:cubicBezTo>
                  <a:lnTo>
                    <a:pt x="357" y="179"/>
                  </a:lnTo>
                  <a:cubicBezTo>
                    <a:pt x="357" y="72"/>
                    <a:pt x="286" y="0"/>
                    <a:pt x="179"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45"/>
          <p:cNvGrpSpPr/>
          <p:nvPr/>
        </p:nvGrpSpPr>
        <p:grpSpPr>
          <a:xfrm>
            <a:off x="3715040" y="4421191"/>
            <a:ext cx="547627" cy="491867"/>
            <a:chOff x="5367840" y="4224567"/>
            <a:chExt cx="403676" cy="362253"/>
          </a:xfrm>
        </p:grpSpPr>
        <p:sp>
          <p:nvSpPr>
            <p:cNvPr id="1492" name="Google Shape;1492;p45"/>
            <p:cNvSpPr/>
            <p:nvPr/>
          </p:nvSpPr>
          <p:spPr>
            <a:xfrm>
              <a:off x="5422908" y="4255243"/>
              <a:ext cx="290805" cy="288526"/>
            </a:xfrm>
            <a:custGeom>
              <a:avLst/>
              <a:gdLst/>
              <a:ahLst/>
              <a:cxnLst/>
              <a:rect l="l" t="t" r="r" b="b"/>
              <a:pathLst>
                <a:path w="8930" h="8860" extrusionOk="0">
                  <a:moveTo>
                    <a:pt x="4586" y="1"/>
                  </a:moveTo>
                  <a:cubicBezTo>
                    <a:pt x="4557" y="1"/>
                    <a:pt x="4529" y="1"/>
                    <a:pt x="4501" y="1"/>
                  </a:cubicBezTo>
                  <a:cubicBezTo>
                    <a:pt x="2048" y="37"/>
                    <a:pt x="0" y="2299"/>
                    <a:pt x="60" y="4431"/>
                  </a:cubicBezTo>
                  <a:cubicBezTo>
                    <a:pt x="143" y="6871"/>
                    <a:pt x="2048" y="8860"/>
                    <a:pt x="4501" y="8860"/>
                  </a:cubicBezTo>
                  <a:cubicBezTo>
                    <a:pt x="6954" y="8860"/>
                    <a:pt x="8930" y="6883"/>
                    <a:pt x="8930" y="4431"/>
                  </a:cubicBezTo>
                  <a:cubicBezTo>
                    <a:pt x="8930" y="2006"/>
                    <a:pt x="6999" y="1"/>
                    <a:pt x="4586" y="1"/>
                  </a:cubicBezTo>
                  <a:close/>
                </a:path>
              </a:pathLst>
            </a:custGeom>
            <a:solidFill>
              <a:srgbClr val="68A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5"/>
            <p:cNvSpPr/>
            <p:nvPr/>
          </p:nvSpPr>
          <p:spPr>
            <a:xfrm>
              <a:off x="5422517" y="4254885"/>
              <a:ext cx="179173" cy="288884"/>
            </a:xfrm>
            <a:custGeom>
              <a:avLst/>
              <a:gdLst/>
              <a:ahLst/>
              <a:cxnLst/>
              <a:rect l="l" t="t" r="r" b="b"/>
              <a:pathLst>
                <a:path w="5502" h="8871" extrusionOk="0">
                  <a:moveTo>
                    <a:pt x="4501" y="1"/>
                  </a:moveTo>
                  <a:cubicBezTo>
                    <a:pt x="2036" y="48"/>
                    <a:pt x="0" y="2322"/>
                    <a:pt x="60" y="4442"/>
                  </a:cubicBezTo>
                  <a:cubicBezTo>
                    <a:pt x="131" y="6894"/>
                    <a:pt x="2036" y="8871"/>
                    <a:pt x="4501" y="8871"/>
                  </a:cubicBezTo>
                  <a:cubicBezTo>
                    <a:pt x="4811" y="8871"/>
                    <a:pt x="5108" y="8847"/>
                    <a:pt x="5406" y="8787"/>
                  </a:cubicBezTo>
                  <a:cubicBezTo>
                    <a:pt x="4799" y="8656"/>
                    <a:pt x="4227" y="8394"/>
                    <a:pt x="3751" y="8037"/>
                  </a:cubicBezTo>
                  <a:cubicBezTo>
                    <a:pt x="3632" y="7954"/>
                    <a:pt x="3572" y="7823"/>
                    <a:pt x="3572" y="7680"/>
                  </a:cubicBezTo>
                  <a:lnTo>
                    <a:pt x="3572" y="7156"/>
                  </a:lnTo>
                  <a:cubicBezTo>
                    <a:pt x="3572" y="6656"/>
                    <a:pt x="3167" y="6263"/>
                    <a:pt x="2679" y="6263"/>
                  </a:cubicBezTo>
                  <a:lnTo>
                    <a:pt x="2608" y="6263"/>
                  </a:lnTo>
                  <a:cubicBezTo>
                    <a:pt x="2429" y="6263"/>
                    <a:pt x="2251" y="6144"/>
                    <a:pt x="2191" y="5977"/>
                  </a:cubicBezTo>
                  <a:cubicBezTo>
                    <a:pt x="2013" y="5501"/>
                    <a:pt x="2096" y="4989"/>
                    <a:pt x="2084" y="4453"/>
                  </a:cubicBezTo>
                  <a:cubicBezTo>
                    <a:pt x="2024" y="2584"/>
                    <a:pt x="3441" y="572"/>
                    <a:pt x="5501" y="108"/>
                  </a:cubicBezTo>
                  <a:cubicBezTo>
                    <a:pt x="5180" y="36"/>
                    <a:pt x="4846" y="1"/>
                    <a:pt x="4501" y="1"/>
                  </a:cubicBez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5"/>
            <p:cNvSpPr/>
            <p:nvPr/>
          </p:nvSpPr>
          <p:spPr>
            <a:xfrm>
              <a:off x="5600094" y="4257979"/>
              <a:ext cx="107823" cy="115573"/>
            </a:xfrm>
            <a:custGeom>
              <a:avLst/>
              <a:gdLst/>
              <a:ahLst/>
              <a:cxnLst/>
              <a:rect l="l" t="t" r="r" b="b"/>
              <a:pathLst>
                <a:path w="3311" h="3549" extrusionOk="0">
                  <a:moveTo>
                    <a:pt x="0" y="1"/>
                  </a:moveTo>
                  <a:lnTo>
                    <a:pt x="0" y="2275"/>
                  </a:lnTo>
                  <a:cubicBezTo>
                    <a:pt x="0" y="2763"/>
                    <a:pt x="393" y="3168"/>
                    <a:pt x="893" y="3168"/>
                  </a:cubicBezTo>
                  <a:lnTo>
                    <a:pt x="1608" y="3168"/>
                  </a:lnTo>
                  <a:lnTo>
                    <a:pt x="1667" y="3263"/>
                  </a:lnTo>
                  <a:cubicBezTo>
                    <a:pt x="1786" y="3442"/>
                    <a:pt x="1977" y="3549"/>
                    <a:pt x="2179" y="3549"/>
                  </a:cubicBezTo>
                  <a:cubicBezTo>
                    <a:pt x="2394" y="3549"/>
                    <a:pt x="2584" y="3442"/>
                    <a:pt x="2703" y="3263"/>
                  </a:cubicBezTo>
                  <a:lnTo>
                    <a:pt x="2763" y="3168"/>
                  </a:lnTo>
                  <a:lnTo>
                    <a:pt x="3310" y="3168"/>
                  </a:lnTo>
                  <a:cubicBezTo>
                    <a:pt x="2918" y="1584"/>
                    <a:pt x="1620" y="334"/>
                    <a:pt x="0" y="1"/>
                  </a:cubicBez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5"/>
            <p:cNvSpPr/>
            <p:nvPr/>
          </p:nvSpPr>
          <p:spPr>
            <a:xfrm>
              <a:off x="5615985" y="4238994"/>
              <a:ext cx="150092" cy="119155"/>
            </a:xfrm>
            <a:custGeom>
              <a:avLst/>
              <a:gdLst/>
              <a:ahLst/>
              <a:cxnLst/>
              <a:rect l="l" t="t" r="r" b="b"/>
              <a:pathLst>
                <a:path w="4609" h="3659" extrusionOk="0">
                  <a:moveTo>
                    <a:pt x="417" y="0"/>
                  </a:moveTo>
                  <a:cubicBezTo>
                    <a:pt x="191" y="0"/>
                    <a:pt x="1" y="179"/>
                    <a:pt x="1" y="417"/>
                  </a:cubicBezTo>
                  <a:lnTo>
                    <a:pt x="1" y="2858"/>
                  </a:lnTo>
                  <a:cubicBezTo>
                    <a:pt x="1" y="3084"/>
                    <a:pt x="179" y="3275"/>
                    <a:pt x="417" y="3275"/>
                  </a:cubicBezTo>
                  <a:lnTo>
                    <a:pt x="1382" y="3275"/>
                  </a:lnTo>
                  <a:lnTo>
                    <a:pt x="1596" y="3596"/>
                  </a:lnTo>
                  <a:cubicBezTo>
                    <a:pt x="1626" y="3638"/>
                    <a:pt x="1670" y="3659"/>
                    <a:pt x="1715" y="3659"/>
                  </a:cubicBezTo>
                  <a:cubicBezTo>
                    <a:pt x="1760" y="3659"/>
                    <a:pt x="1804" y="3638"/>
                    <a:pt x="1834" y="3596"/>
                  </a:cubicBezTo>
                  <a:lnTo>
                    <a:pt x="2037" y="3275"/>
                  </a:lnTo>
                  <a:lnTo>
                    <a:pt x="4192" y="3275"/>
                  </a:lnTo>
                  <a:cubicBezTo>
                    <a:pt x="4418" y="3275"/>
                    <a:pt x="4608" y="3096"/>
                    <a:pt x="4608" y="2858"/>
                  </a:cubicBezTo>
                  <a:lnTo>
                    <a:pt x="4608" y="417"/>
                  </a:lnTo>
                  <a:cubicBezTo>
                    <a:pt x="4596" y="203"/>
                    <a:pt x="4418" y="0"/>
                    <a:pt x="4192" y="0"/>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5"/>
            <p:cNvSpPr/>
            <p:nvPr/>
          </p:nvSpPr>
          <p:spPr>
            <a:xfrm>
              <a:off x="5615985" y="4238603"/>
              <a:ext cx="49271" cy="106650"/>
            </a:xfrm>
            <a:custGeom>
              <a:avLst/>
              <a:gdLst/>
              <a:ahLst/>
              <a:cxnLst/>
              <a:rect l="l" t="t" r="r" b="b"/>
              <a:pathLst>
                <a:path w="1513" h="3275" extrusionOk="0">
                  <a:moveTo>
                    <a:pt x="417" y="0"/>
                  </a:moveTo>
                  <a:cubicBezTo>
                    <a:pt x="191" y="0"/>
                    <a:pt x="1" y="179"/>
                    <a:pt x="1" y="417"/>
                  </a:cubicBezTo>
                  <a:lnTo>
                    <a:pt x="1" y="2858"/>
                  </a:lnTo>
                  <a:cubicBezTo>
                    <a:pt x="1" y="3084"/>
                    <a:pt x="179" y="3275"/>
                    <a:pt x="417" y="3275"/>
                  </a:cubicBezTo>
                  <a:lnTo>
                    <a:pt x="1382" y="3275"/>
                  </a:lnTo>
                  <a:cubicBezTo>
                    <a:pt x="1215" y="3215"/>
                    <a:pt x="1096" y="3048"/>
                    <a:pt x="1096" y="2858"/>
                  </a:cubicBezTo>
                  <a:lnTo>
                    <a:pt x="1096" y="417"/>
                  </a:lnTo>
                  <a:cubicBezTo>
                    <a:pt x="1096" y="191"/>
                    <a:pt x="1275" y="0"/>
                    <a:pt x="1513" y="0"/>
                  </a:cubicBez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5"/>
            <p:cNvSpPr/>
            <p:nvPr/>
          </p:nvSpPr>
          <p:spPr>
            <a:xfrm>
              <a:off x="5373279" y="4461445"/>
              <a:ext cx="150092" cy="118765"/>
            </a:xfrm>
            <a:custGeom>
              <a:avLst/>
              <a:gdLst/>
              <a:ahLst/>
              <a:cxnLst/>
              <a:rect l="l" t="t" r="r" b="b"/>
              <a:pathLst>
                <a:path w="4609" h="3647" extrusionOk="0">
                  <a:moveTo>
                    <a:pt x="2894" y="1"/>
                  </a:moveTo>
                  <a:cubicBezTo>
                    <a:pt x="2849" y="1"/>
                    <a:pt x="2804" y="21"/>
                    <a:pt x="2774" y="63"/>
                  </a:cubicBezTo>
                  <a:lnTo>
                    <a:pt x="2572" y="373"/>
                  </a:lnTo>
                  <a:lnTo>
                    <a:pt x="417" y="373"/>
                  </a:lnTo>
                  <a:cubicBezTo>
                    <a:pt x="191" y="373"/>
                    <a:pt x="0" y="551"/>
                    <a:pt x="0" y="789"/>
                  </a:cubicBezTo>
                  <a:lnTo>
                    <a:pt x="0" y="3230"/>
                  </a:lnTo>
                  <a:cubicBezTo>
                    <a:pt x="12" y="3468"/>
                    <a:pt x="191" y="3647"/>
                    <a:pt x="417" y="3647"/>
                  </a:cubicBezTo>
                  <a:lnTo>
                    <a:pt x="4191" y="3647"/>
                  </a:lnTo>
                  <a:cubicBezTo>
                    <a:pt x="4418" y="3647"/>
                    <a:pt x="4608" y="3468"/>
                    <a:pt x="4608" y="3230"/>
                  </a:cubicBezTo>
                  <a:lnTo>
                    <a:pt x="4608" y="789"/>
                  </a:lnTo>
                  <a:cubicBezTo>
                    <a:pt x="4608" y="575"/>
                    <a:pt x="4429" y="373"/>
                    <a:pt x="4191" y="373"/>
                  </a:cubicBezTo>
                  <a:lnTo>
                    <a:pt x="3227" y="373"/>
                  </a:lnTo>
                  <a:lnTo>
                    <a:pt x="3013" y="63"/>
                  </a:lnTo>
                  <a:cubicBezTo>
                    <a:pt x="2983" y="21"/>
                    <a:pt x="2938" y="1"/>
                    <a:pt x="2894" y="1"/>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5"/>
            <p:cNvSpPr/>
            <p:nvPr/>
          </p:nvSpPr>
          <p:spPr>
            <a:xfrm>
              <a:off x="5373669" y="4474341"/>
              <a:ext cx="53537" cy="106260"/>
            </a:xfrm>
            <a:custGeom>
              <a:avLst/>
              <a:gdLst/>
              <a:ahLst/>
              <a:cxnLst/>
              <a:rect l="l" t="t" r="r" b="b"/>
              <a:pathLst>
                <a:path w="1644" h="3263" extrusionOk="0">
                  <a:moveTo>
                    <a:pt x="417" y="0"/>
                  </a:moveTo>
                  <a:cubicBezTo>
                    <a:pt x="191" y="0"/>
                    <a:pt x="0" y="179"/>
                    <a:pt x="0" y="417"/>
                  </a:cubicBezTo>
                  <a:lnTo>
                    <a:pt x="0" y="2858"/>
                  </a:lnTo>
                  <a:cubicBezTo>
                    <a:pt x="0" y="3072"/>
                    <a:pt x="179" y="3263"/>
                    <a:pt x="417" y="3263"/>
                  </a:cubicBezTo>
                  <a:lnTo>
                    <a:pt x="1643" y="3263"/>
                  </a:lnTo>
                  <a:cubicBezTo>
                    <a:pt x="1417" y="3251"/>
                    <a:pt x="1238" y="3072"/>
                    <a:pt x="1238" y="2858"/>
                  </a:cubicBezTo>
                  <a:lnTo>
                    <a:pt x="1238" y="417"/>
                  </a:lnTo>
                  <a:cubicBezTo>
                    <a:pt x="1238" y="191"/>
                    <a:pt x="1417" y="0"/>
                    <a:pt x="1643" y="0"/>
                  </a:cubicBezTo>
                  <a:close/>
                </a:path>
              </a:pathLst>
            </a:custGeom>
            <a:solidFill>
              <a:srgbClr val="C44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5"/>
            <p:cNvSpPr/>
            <p:nvPr/>
          </p:nvSpPr>
          <p:spPr>
            <a:xfrm>
              <a:off x="5416688" y="4501858"/>
              <a:ext cx="65944" cy="53667"/>
            </a:xfrm>
            <a:custGeom>
              <a:avLst/>
              <a:gdLst/>
              <a:ahLst/>
              <a:cxnLst/>
              <a:rect l="l" t="t" r="r" b="b"/>
              <a:pathLst>
                <a:path w="2025" h="1648" extrusionOk="0">
                  <a:moveTo>
                    <a:pt x="549" y="1"/>
                  </a:moveTo>
                  <a:cubicBezTo>
                    <a:pt x="421" y="1"/>
                    <a:pt x="293" y="48"/>
                    <a:pt x="191" y="144"/>
                  </a:cubicBezTo>
                  <a:cubicBezTo>
                    <a:pt x="1" y="334"/>
                    <a:pt x="1" y="668"/>
                    <a:pt x="191" y="882"/>
                  </a:cubicBezTo>
                  <a:lnTo>
                    <a:pt x="894" y="1572"/>
                  </a:lnTo>
                  <a:cubicBezTo>
                    <a:pt x="926" y="1623"/>
                    <a:pt x="975" y="1647"/>
                    <a:pt x="1022" y="1647"/>
                  </a:cubicBezTo>
                  <a:cubicBezTo>
                    <a:pt x="1064" y="1647"/>
                    <a:pt x="1104" y="1629"/>
                    <a:pt x="1132" y="1596"/>
                  </a:cubicBezTo>
                  <a:lnTo>
                    <a:pt x="1834" y="894"/>
                  </a:lnTo>
                  <a:cubicBezTo>
                    <a:pt x="2025" y="703"/>
                    <a:pt x="2025" y="370"/>
                    <a:pt x="1834" y="167"/>
                  </a:cubicBezTo>
                  <a:cubicBezTo>
                    <a:pt x="1739" y="66"/>
                    <a:pt x="1608" y="16"/>
                    <a:pt x="1476" y="16"/>
                  </a:cubicBezTo>
                  <a:cubicBezTo>
                    <a:pt x="1343" y="16"/>
                    <a:pt x="1209" y="66"/>
                    <a:pt x="1108" y="167"/>
                  </a:cubicBezTo>
                  <a:lnTo>
                    <a:pt x="1013" y="251"/>
                  </a:lnTo>
                  <a:lnTo>
                    <a:pt x="906" y="144"/>
                  </a:lnTo>
                  <a:cubicBezTo>
                    <a:pt x="804" y="48"/>
                    <a:pt x="677" y="1"/>
                    <a:pt x="549" y="1"/>
                  </a:cubicBezTo>
                  <a:close/>
                </a:path>
              </a:pathLst>
            </a:custGeom>
            <a:solidFill>
              <a:srgbClr val="F3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5"/>
            <p:cNvSpPr/>
            <p:nvPr/>
          </p:nvSpPr>
          <p:spPr>
            <a:xfrm>
              <a:off x="5417860" y="4249838"/>
              <a:ext cx="301682" cy="300542"/>
            </a:xfrm>
            <a:custGeom>
              <a:avLst/>
              <a:gdLst/>
              <a:ahLst/>
              <a:cxnLst/>
              <a:rect l="l" t="t" r="r" b="b"/>
              <a:pathLst>
                <a:path w="9264" h="9229" extrusionOk="0">
                  <a:moveTo>
                    <a:pt x="2989" y="656"/>
                  </a:moveTo>
                  <a:cubicBezTo>
                    <a:pt x="2799" y="1001"/>
                    <a:pt x="2632" y="1418"/>
                    <a:pt x="2501" y="1858"/>
                  </a:cubicBezTo>
                  <a:cubicBezTo>
                    <a:pt x="2203" y="1775"/>
                    <a:pt x="1929" y="1656"/>
                    <a:pt x="1667" y="1525"/>
                  </a:cubicBezTo>
                  <a:cubicBezTo>
                    <a:pt x="2048" y="1156"/>
                    <a:pt x="2501" y="858"/>
                    <a:pt x="2989" y="656"/>
                  </a:cubicBezTo>
                  <a:close/>
                  <a:moveTo>
                    <a:pt x="4442" y="322"/>
                  </a:moveTo>
                  <a:lnTo>
                    <a:pt x="4442" y="2168"/>
                  </a:lnTo>
                  <a:cubicBezTo>
                    <a:pt x="3894" y="2156"/>
                    <a:pt x="3358" y="2084"/>
                    <a:pt x="2858" y="1965"/>
                  </a:cubicBezTo>
                  <a:cubicBezTo>
                    <a:pt x="3037" y="1370"/>
                    <a:pt x="3251" y="858"/>
                    <a:pt x="3537" y="477"/>
                  </a:cubicBezTo>
                  <a:cubicBezTo>
                    <a:pt x="3834" y="382"/>
                    <a:pt x="4132" y="346"/>
                    <a:pt x="4442" y="322"/>
                  </a:cubicBezTo>
                  <a:close/>
                  <a:moveTo>
                    <a:pt x="1405" y="1799"/>
                  </a:moveTo>
                  <a:cubicBezTo>
                    <a:pt x="1715" y="1965"/>
                    <a:pt x="2048" y="2096"/>
                    <a:pt x="2406" y="2203"/>
                  </a:cubicBezTo>
                  <a:cubicBezTo>
                    <a:pt x="2239" y="2882"/>
                    <a:pt x="2156" y="3632"/>
                    <a:pt x="2144" y="4418"/>
                  </a:cubicBezTo>
                  <a:lnTo>
                    <a:pt x="370" y="4418"/>
                  </a:lnTo>
                  <a:cubicBezTo>
                    <a:pt x="405" y="3418"/>
                    <a:pt x="798" y="2513"/>
                    <a:pt x="1405" y="1799"/>
                  </a:cubicBezTo>
                  <a:close/>
                  <a:moveTo>
                    <a:pt x="2751" y="2322"/>
                  </a:moveTo>
                  <a:cubicBezTo>
                    <a:pt x="3287" y="2453"/>
                    <a:pt x="3846" y="2525"/>
                    <a:pt x="4442" y="2549"/>
                  </a:cubicBezTo>
                  <a:lnTo>
                    <a:pt x="4442" y="4418"/>
                  </a:lnTo>
                  <a:lnTo>
                    <a:pt x="2501" y="4418"/>
                  </a:lnTo>
                  <a:cubicBezTo>
                    <a:pt x="2513" y="3680"/>
                    <a:pt x="2596" y="2965"/>
                    <a:pt x="2751" y="2322"/>
                  </a:cubicBezTo>
                  <a:close/>
                  <a:moveTo>
                    <a:pt x="6763" y="4775"/>
                  </a:moveTo>
                  <a:cubicBezTo>
                    <a:pt x="6751" y="5525"/>
                    <a:pt x="6656" y="6240"/>
                    <a:pt x="6513" y="6871"/>
                  </a:cubicBezTo>
                  <a:cubicBezTo>
                    <a:pt x="5977" y="6740"/>
                    <a:pt x="5406" y="6668"/>
                    <a:pt x="4811" y="6656"/>
                  </a:cubicBezTo>
                  <a:lnTo>
                    <a:pt x="4811" y="4775"/>
                  </a:lnTo>
                  <a:close/>
                  <a:moveTo>
                    <a:pt x="8895" y="4775"/>
                  </a:moveTo>
                  <a:cubicBezTo>
                    <a:pt x="8847" y="5775"/>
                    <a:pt x="8466" y="6680"/>
                    <a:pt x="7859" y="7394"/>
                  </a:cubicBezTo>
                  <a:cubicBezTo>
                    <a:pt x="7537" y="7228"/>
                    <a:pt x="7216" y="7097"/>
                    <a:pt x="6859" y="6990"/>
                  </a:cubicBezTo>
                  <a:cubicBezTo>
                    <a:pt x="7025" y="6311"/>
                    <a:pt x="7120" y="5561"/>
                    <a:pt x="7120" y="4775"/>
                  </a:cubicBezTo>
                  <a:close/>
                  <a:moveTo>
                    <a:pt x="6763" y="7335"/>
                  </a:moveTo>
                  <a:cubicBezTo>
                    <a:pt x="7061" y="7430"/>
                    <a:pt x="7335" y="7549"/>
                    <a:pt x="7597" y="7668"/>
                  </a:cubicBezTo>
                  <a:cubicBezTo>
                    <a:pt x="7216" y="8037"/>
                    <a:pt x="6763" y="8335"/>
                    <a:pt x="6275" y="8537"/>
                  </a:cubicBezTo>
                  <a:cubicBezTo>
                    <a:pt x="6466" y="8204"/>
                    <a:pt x="6632" y="7775"/>
                    <a:pt x="6763" y="7335"/>
                  </a:cubicBezTo>
                  <a:close/>
                  <a:moveTo>
                    <a:pt x="4823" y="7025"/>
                  </a:moveTo>
                  <a:cubicBezTo>
                    <a:pt x="5370" y="7037"/>
                    <a:pt x="5906" y="7109"/>
                    <a:pt x="6406" y="7228"/>
                  </a:cubicBezTo>
                  <a:cubicBezTo>
                    <a:pt x="6228" y="7823"/>
                    <a:pt x="6013" y="8335"/>
                    <a:pt x="5727" y="8716"/>
                  </a:cubicBezTo>
                  <a:cubicBezTo>
                    <a:pt x="5430" y="8811"/>
                    <a:pt x="5132" y="8859"/>
                    <a:pt x="4823" y="8871"/>
                  </a:cubicBezTo>
                  <a:lnTo>
                    <a:pt x="4823" y="7025"/>
                  </a:lnTo>
                  <a:close/>
                  <a:moveTo>
                    <a:pt x="4644" y="1"/>
                  </a:moveTo>
                  <a:cubicBezTo>
                    <a:pt x="2084" y="1"/>
                    <a:pt x="1" y="2084"/>
                    <a:pt x="1" y="4644"/>
                  </a:cubicBezTo>
                  <a:cubicBezTo>
                    <a:pt x="1" y="5204"/>
                    <a:pt x="96" y="5740"/>
                    <a:pt x="298" y="6263"/>
                  </a:cubicBezTo>
                  <a:cubicBezTo>
                    <a:pt x="322" y="6335"/>
                    <a:pt x="393" y="6382"/>
                    <a:pt x="453" y="6382"/>
                  </a:cubicBezTo>
                  <a:cubicBezTo>
                    <a:pt x="477" y="6382"/>
                    <a:pt x="501" y="6382"/>
                    <a:pt x="513" y="6371"/>
                  </a:cubicBezTo>
                  <a:cubicBezTo>
                    <a:pt x="608" y="6335"/>
                    <a:pt x="667" y="6240"/>
                    <a:pt x="620" y="6132"/>
                  </a:cubicBezTo>
                  <a:cubicBezTo>
                    <a:pt x="453" y="5716"/>
                    <a:pt x="370" y="5263"/>
                    <a:pt x="358" y="4799"/>
                  </a:cubicBezTo>
                  <a:lnTo>
                    <a:pt x="2120" y="4799"/>
                  </a:lnTo>
                  <a:cubicBezTo>
                    <a:pt x="2144" y="5287"/>
                    <a:pt x="2167" y="5751"/>
                    <a:pt x="2239" y="6216"/>
                  </a:cubicBezTo>
                  <a:cubicBezTo>
                    <a:pt x="2263" y="6311"/>
                    <a:pt x="2334" y="6371"/>
                    <a:pt x="2418" y="6371"/>
                  </a:cubicBezTo>
                  <a:lnTo>
                    <a:pt x="2453" y="6371"/>
                  </a:lnTo>
                  <a:cubicBezTo>
                    <a:pt x="2560" y="6347"/>
                    <a:pt x="2620" y="6263"/>
                    <a:pt x="2596" y="6156"/>
                  </a:cubicBezTo>
                  <a:cubicBezTo>
                    <a:pt x="2537" y="5728"/>
                    <a:pt x="2501" y="5263"/>
                    <a:pt x="2501" y="4799"/>
                  </a:cubicBezTo>
                  <a:lnTo>
                    <a:pt x="4442" y="4799"/>
                  </a:lnTo>
                  <a:lnTo>
                    <a:pt x="4442" y="6656"/>
                  </a:lnTo>
                  <a:cubicBezTo>
                    <a:pt x="4251" y="6656"/>
                    <a:pt x="4049" y="6668"/>
                    <a:pt x="3846" y="6680"/>
                  </a:cubicBezTo>
                  <a:cubicBezTo>
                    <a:pt x="3751" y="6692"/>
                    <a:pt x="3668" y="6787"/>
                    <a:pt x="3691" y="6871"/>
                  </a:cubicBezTo>
                  <a:cubicBezTo>
                    <a:pt x="3703" y="6970"/>
                    <a:pt x="3775" y="7039"/>
                    <a:pt x="3861" y="7039"/>
                  </a:cubicBezTo>
                  <a:cubicBezTo>
                    <a:pt x="3868" y="7039"/>
                    <a:pt x="3875" y="7038"/>
                    <a:pt x="3882" y="7037"/>
                  </a:cubicBezTo>
                  <a:cubicBezTo>
                    <a:pt x="4061" y="7025"/>
                    <a:pt x="4251" y="7013"/>
                    <a:pt x="4430" y="7013"/>
                  </a:cubicBezTo>
                  <a:lnTo>
                    <a:pt x="4430" y="8859"/>
                  </a:lnTo>
                  <a:cubicBezTo>
                    <a:pt x="4287" y="8859"/>
                    <a:pt x="4120" y="8835"/>
                    <a:pt x="3965" y="8811"/>
                  </a:cubicBezTo>
                  <a:cubicBezTo>
                    <a:pt x="3958" y="8810"/>
                    <a:pt x="3951" y="8810"/>
                    <a:pt x="3944" y="8810"/>
                  </a:cubicBezTo>
                  <a:cubicBezTo>
                    <a:pt x="3856" y="8810"/>
                    <a:pt x="3774" y="8877"/>
                    <a:pt x="3763" y="8954"/>
                  </a:cubicBezTo>
                  <a:cubicBezTo>
                    <a:pt x="3751" y="9061"/>
                    <a:pt x="3822" y="9157"/>
                    <a:pt x="3906" y="9169"/>
                  </a:cubicBezTo>
                  <a:cubicBezTo>
                    <a:pt x="4132" y="9192"/>
                    <a:pt x="4370" y="9228"/>
                    <a:pt x="4608" y="9228"/>
                  </a:cubicBezTo>
                  <a:cubicBezTo>
                    <a:pt x="7180" y="9228"/>
                    <a:pt x="9264" y="7156"/>
                    <a:pt x="9264" y="4597"/>
                  </a:cubicBezTo>
                  <a:cubicBezTo>
                    <a:pt x="9264" y="4275"/>
                    <a:pt x="9240" y="3942"/>
                    <a:pt x="9168" y="3632"/>
                  </a:cubicBezTo>
                  <a:cubicBezTo>
                    <a:pt x="9149" y="3546"/>
                    <a:pt x="9084" y="3491"/>
                    <a:pt x="9004" y="3491"/>
                  </a:cubicBezTo>
                  <a:cubicBezTo>
                    <a:pt x="8984" y="3491"/>
                    <a:pt x="8963" y="3494"/>
                    <a:pt x="8942" y="3501"/>
                  </a:cubicBezTo>
                  <a:cubicBezTo>
                    <a:pt x="8835" y="3513"/>
                    <a:pt x="8775" y="3620"/>
                    <a:pt x="8811" y="3715"/>
                  </a:cubicBezTo>
                  <a:cubicBezTo>
                    <a:pt x="8847" y="3954"/>
                    <a:pt x="8883" y="4192"/>
                    <a:pt x="8895" y="4430"/>
                  </a:cubicBezTo>
                  <a:lnTo>
                    <a:pt x="7120" y="4430"/>
                  </a:lnTo>
                  <a:cubicBezTo>
                    <a:pt x="7120" y="4180"/>
                    <a:pt x="7109" y="3930"/>
                    <a:pt x="7073" y="3680"/>
                  </a:cubicBezTo>
                  <a:cubicBezTo>
                    <a:pt x="7062" y="3580"/>
                    <a:pt x="7000" y="3512"/>
                    <a:pt x="6905" y="3512"/>
                  </a:cubicBezTo>
                  <a:cubicBezTo>
                    <a:pt x="6898" y="3512"/>
                    <a:pt x="6890" y="3512"/>
                    <a:pt x="6882" y="3513"/>
                  </a:cubicBezTo>
                  <a:cubicBezTo>
                    <a:pt x="6775" y="3525"/>
                    <a:pt x="6704" y="3620"/>
                    <a:pt x="6728" y="3704"/>
                  </a:cubicBezTo>
                  <a:cubicBezTo>
                    <a:pt x="6739" y="3942"/>
                    <a:pt x="6751" y="4192"/>
                    <a:pt x="6763" y="4430"/>
                  </a:cubicBezTo>
                  <a:lnTo>
                    <a:pt x="4823" y="4430"/>
                  </a:lnTo>
                  <a:lnTo>
                    <a:pt x="4823" y="2561"/>
                  </a:lnTo>
                  <a:cubicBezTo>
                    <a:pt x="5001" y="2561"/>
                    <a:pt x="5192" y="2537"/>
                    <a:pt x="5370" y="2525"/>
                  </a:cubicBezTo>
                  <a:cubicBezTo>
                    <a:pt x="5477" y="2513"/>
                    <a:pt x="5549" y="2418"/>
                    <a:pt x="5537" y="2334"/>
                  </a:cubicBezTo>
                  <a:cubicBezTo>
                    <a:pt x="5515" y="2235"/>
                    <a:pt x="5442" y="2166"/>
                    <a:pt x="5355" y="2166"/>
                  </a:cubicBezTo>
                  <a:cubicBezTo>
                    <a:pt x="5348" y="2166"/>
                    <a:pt x="5341" y="2167"/>
                    <a:pt x="5335" y="2168"/>
                  </a:cubicBezTo>
                  <a:cubicBezTo>
                    <a:pt x="5156" y="2180"/>
                    <a:pt x="5001" y="2203"/>
                    <a:pt x="4823" y="2203"/>
                  </a:cubicBezTo>
                  <a:lnTo>
                    <a:pt x="4823" y="358"/>
                  </a:lnTo>
                  <a:cubicBezTo>
                    <a:pt x="4977" y="358"/>
                    <a:pt x="5156" y="382"/>
                    <a:pt x="5323" y="417"/>
                  </a:cubicBezTo>
                  <a:cubicBezTo>
                    <a:pt x="5332" y="418"/>
                    <a:pt x="5341" y="419"/>
                    <a:pt x="5349" y="419"/>
                  </a:cubicBezTo>
                  <a:cubicBezTo>
                    <a:pt x="5443" y="419"/>
                    <a:pt x="5515" y="361"/>
                    <a:pt x="5537" y="263"/>
                  </a:cubicBezTo>
                  <a:cubicBezTo>
                    <a:pt x="5549" y="156"/>
                    <a:pt x="5489" y="72"/>
                    <a:pt x="5382" y="60"/>
                  </a:cubicBezTo>
                  <a:cubicBezTo>
                    <a:pt x="5132" y="13"/>
                    <a:pt x="4882" y="1"/>
                    <a:pt x="4644"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5"/>
            <p:cNvSpPr/>
            <p:nvPr/>
          </p:nvSpPr>
          <p:spPr>
            <a:xfrm>
              <a:off x="5476412" y="4224567"/>
              <a:ext cx="53928" cy="29178"/>
            </a:xfrm>
            <a:custGeom>
              <a:avLst/>
              <a:gdLst/>
              <a:ahLst/>
              <a:cxnLst/>
              <a:rect l="l" t="t" r="r" b="b"/>
              <a:pathLst>
                <a:path w="1656" h="896" extrusionOk="0">
                  <a:moveTo>
                    <a:pt x="1452" y="1"/>
                  </a:moveTo>
                  <a:cubicBezTo>
                    <a:pt x="1440" y="1"/>
                    <a:pt x="1429" y="1"/>
                    <a:pt x="1417" y="3"/>
                  </a:cubicBezTo>
                  <a:cubicBezTo>
                    <a:pt x="965" y="122"/>
                    <a:pt x="524" y="300"/>
                    <a:pt x="119" y="539"/>
                  </a:cubicBezTo>
                  <a:cubicBezTo>
                    <a:pt x="24" y="586"/>
                    <a:pt x="0" y="705"/>
                    <a:pt x="48" y="789"/>
                  </a:cubicBezTo>
                  <a:cubicBezTo>
                    <a:pt x="60" y="860"/>
                    <a:pt x="119" y="896"/>
                    <a:pt x="191" y="896"/>
                  </a:cubicBezTo>
                  <a:cubicBezTo>
                    <a:pt x="227" y="896"/>
                    <a:pt x="250" y="884"/>
                    <a:pt x="274" y="860"/>
                  </a:cubicBezTo>
                  <a:cubicBezTo>
                    <a:pt x="667" y="646"/>
                    <a:pt x="1072" y="479"/>
                    <a:pt x="1501" y="360"/>
                  </a:cubicBezTo>
                  <a:cubicBezTo>
                    <a:pt x="1608" y="324"/>
                    <a:pt x="1655" y="241"/>
                    <a:pt x="1632" y="134"/>
                  </a:cubicBezTo>
                  <a:cubicBezTo>
                    <a:pt x="1611" y="40"/>
                    <a:pt x="1535" y="1"/>
                    <a:pt x="1452"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5"/>
            <p:cNvSpPr/>
            <p:nvPr/>
          </p:nvSpPr>
          <p:spPr>
            <a:xfrm>
              <a:off x="5435315" y="4258305"/>
              <a:ext cx="29895" cy="27257"/>
            </a:xfrm>
            <a:custGeom>
              <a:avLst/>
              <a:gdLst/>
              <a:ahLst/>
              <a:cxnLst/>
              <a:rect l="l" t="t" r="r" b="b"/>
              <a:pathLst>
                <a:path w="918" h="837" extrusionOk="0">
                  <a:moveTo>
                    <a:pt x="718" y="0"/>
                  </a:moveTo>
                  <a:cubicBezTo>
                    <a:pt x="678" y="0"/>
                    <a:pt x="638" y="13"/>
                    <a:pt x="608" y="38"/>
                  </a:cubicBezTo>
                  <a:cubicBezTo>
                    <a:pt x="417" y="181"/>
                    <a:pt x="238" y="348"/>
                    <a:pt x="72" y="527"/>
                  </a:cubicBezTo>
                  <a:cubicBezTo>
                    <a:pt x="0" y="598"/>
                    <a:pt x="12" y="717"/>
                    <a:pt x="84" y="777"/>
                  </a:cubicBezTo>
                  <a:cubicBezTo>
                    <a:pt x="119" y="824"/>
                    <a:pt x="155" y="836"/>
                    <a:pt x="203" y="836"/>
                  </a:cubicBezTo>
                  <a:cubicBezTo>
                    <a:pt x="250" y="836"/>
                    <a:pt x="310" y="824"/>
                    <a:pt x="334" y="777"/>
                  </a:cubicBezTo>
                  <a:cubicBezTo>
                    <a:pt x="488" y="622"/>
                    <a:pt x="667" y="455"/>
                    <a:pt x="834" y="324"/>
                  </a:cubicBezTo>
                  <a:cubicBezTo>
                    <a:pt x="905" y="265"/>
                    <a:pt x="917" y="146"/>
                    <a:pt x="858" y="62"/>
                  </a:cubicBezTo>
                  <a:cubicBezTo>
                    <a:pt x="824" y="22"/>
                    <a:pt x="771" y="0"/>
                    <a:pt x="718"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5"/>
            <p:cNvSpPr/>
            <p:nvPr/>
          </p:nvSpPr>
          <p:spPr>
            <a:xfrm>
              <a:off x="5387998" y="4295787"/>
              <a:ext cx="42693" cy="161522"/>
            </a:xfrm>
            <a:custGeom>
              <a:avLst/>
              <a:gdLst/>
              <a:ahLst/>
              <a:cxnLst/>
              <a:rect l="l" t="t" r="r" b="b"/>
              <a:pathLst>
                <a:path w="1311" h="4960" extrusionOk="0">
                  <a:moveTo>
                    <a:pt x="1113" y="0"/>
                  </a:moveTo>
                  <a:cubicBezTo>
                    <a:pt x="1051" y="0"/>
                    <a:pt x="992" y="32"/>
                    <a:pt x="953" y="78"/>
                  </a:cubicBezTo>
                  <a:cubicBezTo>
                    <a:pt x="334" y="995"/>
                    <a:pt x="1" y="2066"/>
                    <a:pt x="1" y="3174"/>
                  </a:cubicBezTo>
                  <a:cubicBezTo>
                    <a:pt x="1" y="3733"/>
                    <a:pt x="96" y="4281"/>
                    <a:pt x="263" y="4829"/>
                  </a:cubicBezTo>
                  <a:cubicBezTo>
                    <a:pt x="287" y="4912"/>
                    <a:pt x="346" y="4960"/>
                    <a:pt x="441" y="4960"/>
                  </a:cubicBezTo>
                  <a:cubicBezTo>
                    <a:pt x="453" y="4960"/>
                    <a:pt x="465" y="4960"/>
                    <a:pt x="501" y="4948"/>
                  </a:cubicBezTo>
                  <a:cubicBezTo>
                    <a:pt x="584" y="4912"/>
                    <a:pt x="644" y="4805"/>
                    <a:pt x="620" y="4721"/>
                  </a:cubicBezTo>
                  <a:cubicBezTo>
                    <a:pt x="465" y="4233"/>
                    <a:pt x="382" y="3709"/>
                    <a:pt x="382" y="3186"/>
                  </a:cubicBezTo>
                  <a:cubicBezTo>
                    <a:pt x="382" y="2150"/>
                    <a:pt x="691" y="1150"/>
                    <a:pt x="1251" y="280"/>
                  </a:cubicBezTo>
                  <a:cubicBezTo>
                    <a:pt x="1310" y="197"/>
                    <a:pt x="1287" y="90"/>
                    <a:pt x="1215" y="30"/>
                  </a:cubicBezTo>
                  <a:cubicBezTo>
                    <a:pt x="1182" y="9"/>
                    <a:pt x="1147" y="0"/>
                    <a:pt x="1113"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5"/>
            <p:cNvSpPr/>
            <p:nvPr/>
          </p:nvSpPr>
          <p:spPr>
            <a:xfrm>
              <a:off x="5583030" y="4555981"/>
              <a:ext cx="55882" cy="23479"/>
            </a:xfrm>
            <a:custGeom>
              <a:avLst/>
              <a:gdLst/>
              <a:ahLst/>
              <a:cxnLst/>
              <a:rect l="l" t="t" r="r" b="b"/>
              <a:pathLst>
                <a:path w="1716" h="721" extrusionOk="0">
                  <a:moveTo>
                    <a:pt x="1522" y="1"/>
                  </a:moveTo>
                  <a:cubicBezTo>
                    <a:pt x="1499" y="1"/>
                    <a:pt x="1476" y="6"/>
                    <a:pt x="1453" y="18"/>
                  </a:cubicBezTo>
                  <a:cubicBezTo>
                    <a:pt x="1060" y="184"/>
                    <a:pt x="620" y="291"/>
                    <a:pt x="179" y="351"/>
                  </a:cubicBezTo>
                  <a:cubicBezTo>
                    <a:pt x="72" y="363"/>
                    <a:pt x="1" y="446"/>
                    <a:pt x="13" y="553"/>
                  </a:cubicBezTo>
                  <a:cubicBezTo>
                    <a:pt x="24" y="649"/>
                    <a:pt x="108" y="720"/>
                    <a:pt x="191" y="720"/>
                  </a:cubicBezTo>
                  <a:lnTo>
                    <a:pt x="203" y="720"/>
                  </a:lnTo>
                  <a:cubicBezTo>
                    <a:pt x="667" y="660"/>
                    <a:pt x="1132" y="553"/>
                    <a:pt x="1572" y="375"/>
                  </a:cubicBezTo>
                  <a:cubicBezTo>
                    <a:pt x="1667" y="351"/>
                    <a:pt x="1715" y="232"/>
                    <a:pt x="1679" y="137"/>
                  </a:cubicBezTo>
                  <a:cubicBezTo>
                    <a:pt x="1661" y="55"/>
                    <a:pt x="1595" y="1"/>
                    <a:pt x="1522"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5"/>
            <p:cNvSpPr/>
            <p:nvPr/>
          </p:nvSpPr>
          <p:spPr>
            <a:xfrm>
              <a:off x="5651286" y="4530125"/>
              <a:ext cx="32598" cy="24880"/>
            </a:xfrm>
            <a:custGeom>
              <a:avLst/>
              <a:gdLst/>
              <a:ahLst/>
              <a:cxnLst/>
              <a:rect l="l" t="t" r="r" b="b"/>
              <a:pathLst>
                <a:path w="1001" h="764" extrusionOk="0">
                  <a:moveTo>
                    <a:pt x="797" y="0"/>
                  </a:moveTo>
                  <a:cubicBezTo>
                    <a:pt x="758" y="0"/>
                    <a:pt x="720" y="13"/>
                    <a:pt x="691" y="38"/>
                  </a:cubicBezTo>
                  <a:cubicBezTo>
                    <a:pt x="512" y="169"/>
                    <a:pt x="310" y="311"/>
                    <a:pt x="119" y="431"/>
                  </a:cubicBezTo>
                  <a:cubicBezTo>
                    <a:pt x="36" y="466"/>
                    <a:pt x="0" y="585"/>
                    <a:pt x="60" y="681"/>
                  </a:cubicBezTo>
                  <a:cubicBezTo>
                    <a:pt x="95" y="740"/>
                    <a:pt x="155" y="764"/>
                    <a:pt x="226" y="764"/>
                  </a:cubicBezTo>
                  <a:cubicBezTo>
                    <a:pt x="250" y="764"/>
                    <a:pt x="286" y="752"/>
                    <a:pt x="310" y="740"/>
                  </a:cubicBezTo>
                  <a:cubicBezTo>
                    <a:pt x="524" y="621"/>
                    <a:pt x="714" y="466"/>
                    <a:pt x="905" y="323"/>
                  </a:cubicBezTo>
                  <a:cubicBezTo>
                    <a:pt x="976" y="264"/>
                    <a:pt x="1000" y="145"/>
                    <a:pt x="941" y="73"/>
                  </a:cubicBezTo>
                  <a:cubicBezTo>
                    <a:pt x="906" y="25"/>
                    <a:pt x="851" y="0"/>
                    <a:pt x="797"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5"/>
            <p:cNvSpPr/>
            <p:nvPr/>
          </p:nvSpPr>
          <p:spPr>
            <a:xfrm>
              <a:off x="5690820" y="4366127"/>
              <a:ext cx="58975" cy="156312"/>
            </a:xfrm>
            <a:custGeom>
              <a:avLst/>
              <a:gdLst/>
              <a:ahLst/>
              <a:cxnLst/>
              <a:rect l="l" t="t" r="r" b="b"/>
              <a:pathLst>
                <a:path w="1811" h="4800" extrusionOk="0">
                  <a:moveTo>
                    <a:pt x="1536" y="0"/>
                  </a:moveTo>
                  <a:cubicBezTo>
                    <a:pt x="1528" y="0"/>
                    <a:pt x="1521" y="1"/>
                    <a:pt x="1513" y="2"/>
                  </a:cubicBezTo>
                  <a:cubicBezTo>
                    <a:pt x="1405" y="14"/>
                    <a:pt x="1346" y="109"/>
                    <a:pt x="1358" y="204"/>
                  </a:cubicBezTo>
                  <a:cubicBezTo>
                    <a:pt x="1429" y="728"/>
                    <a:pt x="1453" y="1252"/>
                    <a:pt x="1370" y="1776"/>
                  </a:cubicBezTo>
                  <a:cubicBezTo>
                    <a:pt x="1227" y="2800"/>
                    <a:pt x="774" y="3752"/>
                    <a:pt x="84" y="4502"/>
                  </a:cubicBezTo>
                  <a:cubicBezTo>
                    <a:pt x="1" y="4585"/>
                    <a:pt x="24" y="4705"/>
                    <a:pt x="96" y="4764"/>
                  </a:cubicBezTo>
                  <a:cubicBezTo>
                    <a:pt x="120" y="4788"/>
                    <a:pt x="167" y="4800"/>
                    <a:pt x="215" y="4800"/>
                  </a:cubicBezTo>
                  <a:cubicBezTo>
                    <a:pt x="262" y="4800"/>
                    <a:pt x="322" y="4788"/>
                    <a:pt x="346" y="4752"/>
                  </a:cubicBezTo>
                  <a:cubicBezTo>
                    <a:pt x="1096" y="3931"/>
                    <a:pt x="1572" y="2919"/>
                    <a:pt x="1727" y="1811"/>
                  </a:cubicBezTo>
                  <a:cubicBezTo>
                    <a:pt x="1810" y="1264"/>
                    <a:pt x="1810" y="692"/>
                    <a:pt x="1715" y="144"/>
                  </a:cubicBezTo>
                  <a:cubicBezTo>
                    <a:pt x="1704" y="67"/>
                    <a:pt x="1632" y="0"/>
                    <a:pt x="1536"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5"/>
            <p:cNvSpPr/>
            <p:nvPr/>
          </p:nvSpPr>
          <p:spPr>
            <a:xfrm>
              <a:off x="5610189" y="4233164"/>
              <a:ext cx="161327" cy="130716"/>
            </a:xfrm>
            <a:custGeom>
              <a:avLst/>
              <a:gdLst/>
              <a:ahLst/>
              <a:cxnLst/>
              <a:rect l="l" t="t" r="r" b="b"/>
              <a:pathLst>
                <a:path w="4954" h="4014" extrusionOk="0">
                  <a:moveTo>
                    <a:pt x="595" y="1"/>
                  </a:moveTo>
                  <a:cubicBezTo>
                    <a:pt x="262" y="1"/>
                    <a:pt x="0" y="275"/>
                    <a:pt x="0" y="596"/>
                  </a:cubicBezTo>
                  <a:lnTo>
                    <a:pt x="0" y="3037"/>
                  </a:lnTo>
                  <a:cubicBezTo>
                    <a:pt x="0" y="3370"/>
                    <a:pt x="262" y="3632"/>
                    <a:pt x="595" y="3632"/>
                  </a:cubicBezTo>
                  <a:lnTo>
                    <a:pt x="1476" y="3632"/>
                  </a:lnTo>
                  <a:lnTo>
                    <a:pt x="1619" y="3858"/>
                  </a:lnTo>
                  <a:cubicBezTo>
                    <a:pt x="1679" y="3954"/>
                    <a:pt x="1786" y="4013"/>
                    <a:pt x="1893" y="4013"/>
                  </a:cubicBezTo>
                  <a:cubicBezTo>
                    <a:pt x="1988" y="4013"/>
                    <a:pt x="2096" y="3954"/>
                    <a:pt x="2155" y="3858"/>
                  </a:cubicBezTo>
                  <a:lnTo>
                    <a:pt x="2310" y="3632"/>
                  </a:lnTo>
                  <a:lnTo>
                    <a:pt x="4358" y="3632"/>
                  </a:lnTo>
                  <a:cubicBezTo>
                    <a:pt x="4691" y="3632"/>
                    <a:pt x="4953" y="3370"/>
                    <a:pt x="4953" y="3037"/>
                  </a:cubicBezTo>
                  <a:lnTo>
                    <a:pt x="4953" y="596"/>
                  </a:lnTo>
                  <a:cubicBezTo>
                    <a:pt x="4953" y="275"/>
                    <a:pt x="4703" y="1"/>
                    <a:pt x="4370" y="1"/>
                  </a:cubicBezTo>
                  <a:lnTo>
                    <a:pt x="2167" y="1"/>
                  </a:lnTo>
                  <a:cubicBezTo>
                    <a:pt x="2072" y="1"/>
                    <a:pt x="1988" y="84"/>
                    <a:pt x="1988" y="179"/>
                  </a:cubicBezTo>
                  <a:cubicBezTo>
                    <a:pt x="1988" y="287"/>
                    <a:pt x="2072" y="358"/>
                    <a:pt x="2167" y="358"/>
                  </a:cubicBezTo>
                  <a:lnTo>
                    <a:pt x="4370" y="358"/>
                  </a:lnTo>
                  <a:cubicBezTo>
                    <a:pt x="4489" y="358"/>
                    <a:pt x="4596" y="465"/>
                    <a:pt x="4596" y="584"/>
                  </a:cubicBezTo>
                  <a:lnTo>
                    <a:pt x="4596" y="3025"/>
                  </a:lnTo>
                  <a:cubicBezTo>
                    <a:pt x="4596" y="3144"/>
                    <a:pt x="4489" y="3251"/>
                    <a:pt x="4370" y="3251"/>
                  </a:cubicBezTo>
                  <a:lnTo>
                    <a:pt x="2215" y="3251"/>
                  </a:lnTo>
                  <a:cubicBezTo>
                    <a:pt x="2155" y="3251"/>
                    <a:pt x="2096" y="3275"/>
                    <a:pt x="2072" y="3323"/>
                  </a:cubicBezTo>
                  <a:lnTo>
                    <a:pt x="1893" y="3596"/>
                  </a:lnTo>
                  <a:lnTo>
                    <a:pt x="1715" y="3323"/>
                  </a:lnTo>
                  <a:cubicBezTo>
                    <a:pt x="1679" y="3275"/>
                    <a:pt x="1619" y="3251"/>
                    <a:pt x="1560" y="3251"/>
                  </a:cubicBezTo>
                  <a:lnTo>
                    <a:pt x="595" y="3251"/>
                  </a:lnTo>
                  <a:cubicBezTo>
                    <a:pt x="476" y="3251"/>
                    <a:pt x="369" y="3144"/>
                    <a:pt x="369" y="3025"/>
                  </a:cubicBezTo>
                  <a:lnTo>
                    <a:pt x="369" y="584"/>
                  </a:lnTo>
                  <a:cubicBezTo>
                    <a:pt x="369" y="465"/>
                    <a:pt x="476" y="358"/>
                    <a:pt x="595" y="358"/>
                  </a:cubicBezTo>
                  <a:lnTo>
                    <a:pt x="1381" y="358"/>
                  </a:lnTo>
                  <a:cubicBezTo>
                    <a:pt x="1488" y="358"/>
                    <a:pt x="1560" y="287"/>
                    <a:pt x="1560" y="179"/>
                  </a:cubicBezTo>
                  <a:cubicBezTo>
                    <a:pt x="1560" y="84"/>
                    <a:pt x="1488" y="1"/>
                    <a:pt x="1381"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5"/>
            <p:cNvSpPr/>
            <p:nvPr/>
          </p:nvSpPr>
          <p:spPr>
            <a:xfrm>
              <a:off x="5682288" y="4283966"/>
              <a:ext cx="15534" cy="15924"/>
            </a:xfrm>
            <a:custGeom>
              <a:avLst/>
              <a:gdLst/>
              <a:ahLst/>
              <a:cxnLst/>
              <a:rect l="l" t="t" r="r" b="b"/>
              <a:pathLst>
                <a:path w="477" h="489" extrusionOk="0">
                  <a:moveTo>
                    <a:pt x="239" y="0"/>
                  </a:moveTo>
                  <a:cubicBezTo>
                    <a:pt x="108" y="0"/>
                    <a:pt x="1" y="108"/>
                    <a:pt x="1" y="251"/>
                  </a:cubicBezTo>
                  <a:cubicBezTo>
                    <a:pt x="1" y="381"/>
                    <a:pt x="108" y="489"/>
                    <a:pt x="239" y="489"/>
                  </a:cubicBezTo>
                  <a:cubicBezTo>
                    <a:pt x="370" y="489"/>
                    <a:pt x="477" y="381"/>
                    <a:pt x="477" y="251"/>
                  </a:cubicBezTo>
                  <a:cubicBezTo>
                    <a:pt x="477" y="108"/>
                    <a:pt x="370" y="0"/>
                    <a:pt x="239"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5"/>
            <p:cNvSpPr/>
            <p:nvPr/>
          </p:nvSpPr>
          <p:spPr>
            <a:xfrm>
              <a:off x="5641972" y="4283966"/>
              <a:ext cx="15534" cy="15924"/>
            </a:xfrm>
            <a:custGeom>
              <a:avLst/>
              <a:gdLst/>
              <a:ahLst/>
              <a:cxnLst/>
              <a:rect l="l" t="t" r="r" b="b"/>
              <a:pathLst>
                <a:path w="477" h="489" extrusionOk="0">
                  <a:moveTo>
                    <a:pt x="238" y="0"/>
                  </a:moveTo>
                  <a:cubicBezTo>
                    <a:pt x="108" y="0"/>
                    <a:pt x="0" y="108"/>
                    <a:pt x="0" y="251"/>
                  </a:cubicBezTo>
                  <a:cubicBezTo>
                    <a:pt x="0" y="381"/>
                    <a:pt x="108" y="489"/>
                    <a:pt x="238" y="489"/>
                  </a:cubicBezTo>
                  <a:cubicBezTo>
                    <a:pt x="369" y="489"/>
                    <a:pt x="477" y="381"/>
                    <a:pt x="477" y="251"/>
                  </a:cubicBezTo>
                  <a:cubicBezTo>
                    <a:pt x="477" y="108"/>
                    <a:pt x="369" y="0"/>
                    <a:pt x="238"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5"/>
            <p:cNvSpPr/>
            <p:nvPr/>
          </p:nvSpPr>
          <p:spPr>
            <a:xfrm>
              <a:off x="5722994" y="4283966"/>
              <a:ext cx="15534" cy="15924"/>
            </a:xfrm>
            <a:custGeom>
              <a:avLst/>
              <a:gdLst/>
              <a:ahLst/>
              <a:cxnLst/>
              <a:rect l="l" t="t" r="r" b="b"/>
              <a:pathLst>
                <a:path w="477" h="489" extrusionOk="0">
                  <a:moveTo>
                    <a:pt x="239" y="0"/>
                  </a:moveTo>
                  <a:cubicBezTo>
                    <a:pt x="108" y="0"/>
                    <a:pt x="1" y="108"/>
                    <a:pt x="1" y="251"/>
                  </a:cubicBezTo>
                  <a:cubicBezTo>
                    <a:pt x="1" y="381"/>
                    <a:pt x="108" y="489"/>
                    <a:pt x="239" y="489"/>
                  </a:cubicBezTo>
                  <a:cubicBezTo>
                    <a:pt x="370" y="489"/>
                    <a:pt x="477" y="381"/>
                    <a:pt x="477" y="251"/>
                  </a:cubicBezTo>
                  <a:cubicBezTo>
                    <a:pt x="477" y="108"/>
                    <a:pt x="370" y="0"/>
                    <a:pt x="239"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5"/>
            <p:cNvSpPr/>
            <p:nvPr/>
          </p:nvSpPr>
          <p:spPr>
            <a:xfrm>
              <a:off x="5367840" y="4456104"/>
              <a:ext cx="161718" cy="130716"/>
            </a:xfrm>
            <a:custGeom>
              <a:avLst/>
              <a:gdLst/>
              <a:ahLst/>
              <a:cxnLst/>
              <a:rect l="l" t="t" r="r" b="b"/>
              <a:pathLst>
                <a:path w="4966" h="4014" extrusionOk="0">
                  <a:moveTo>
                    <a:pt x="3061" y="1"/>
                  </a:moveTo>
                  <a:cubicBezTo>
                    <a:pt x="2953" y="1"/>
                    <a:pt x="2858" y="60"/>
                    <a:pt x="2799" y="156"/>
                  </a:cubicBezTo>
                  <a:lnTo>
                    <a:pt x="2644" y="382"/>
                  </a:lnTo>
                  <a:lnTo>
                    <a:pt x="596" y="382"/>
                  </a:lnTo>
                  <a:cubicBezTo>
                    <a:pt x="263" y="382"/>
                    <a:pt x="1" y="644"/>
                    <a:pt x="1" y="977"/>
                  </a:cubicBezTo>
                  <a:lnTo>
                    <a:pt x="1" y="3418"/>
                  </a:lnTo>
                  <a:cubicBezTo>
                    <a:pt x="1" y="3739"/>
                    <a:pt x="263" y="4013"/>
                    <a:pt x="596" y="4013"/>
                  </a:cubicBezTo>
                  <a:lnTo>
                    <a:pt x="2799" y="4013"/>
                  </a:lnTo>
                  <a:cubicBezTo>
                    <a:pt x="2906" y="4013"/>
                    <a:pt x="2977" y="3930"/>
                    <a:pt x="2977" y="3823"/>
                  </a:cubicBezTo>
                  <a:cubicBezTo>
                    <a:pt x="2977" y="3727"/>
                    <a:pt x="2906" y="3644"/>
                    <a:pt x="2799" y="3644"/>
                  </a:cubicBezTo>
                  <a:lnTo>
                    <a:pt x="596" y="3644"/>
                  </a:lnTo>
                  <a:cubicBezTo>
                    <a:pt x="477" y="3644"/>
                    <a:pt x="370" y="3549"/>
                    <a:pt x="370" y="3430"/>
                  </a:cubicBezTo>
                  <a:lnTo>
                    <a:pt x="370" y="989"/>
                  </a:lnTo>
                  <a:cubicBezTo>
                    <a:pt x="370" y="870"/>
                    <a:pt x="477" y="763"/>
                    <a:pt x="596" y="763"/>
                  </a:cubicBezTo>
                  <a:lnTo>
                    <a:pt x="2751" y="763"/>
                  </a:lnTo>
                  <a:cubicBezTo>
                    <a:pt x="2811" y="763"/>
                    <a:pt x="2870" y="727"/>
                    <a:pt x="2906" y="691"/>
                  </a:cubicBezTo>
                  <a:lnTo>
                    <a:pt x="3084" y="418"/>
                  </a:lnTo>
                  <a:lnTo>
                    <a:pt x="3263" y="691"/>
                  </a:lnTo>
                  <a:cubicBezTo>
                    <a:pt x="3287" y="727"/>
                    <a:pt x="3346" y="763"/>
                    <a:pt x="3406" y="763"/>
                  </a:cubicBezTo>
                  <a:lnTo>
                    <a:pt x="4370" y="763"/>
                  </a:lnTo>
                  <a:cubicBezTo>
                    <a:pt x="4489" y="763"/>
                    <a:pt x="4596" y="870"/>
                    <a:pt x="4596" y="989"/>
                  </a:cubicBezTo>
                  <a:lnTo>
                    <a:pt x="4596" y="3430"/>
                  </a:lnTo>
                  <a:cubicBezTo>
                    <a:pt x="4596" y="3549"/>
                    <a:pt x="4489" y="3644"/>
                    <a:pt x="4370" y="3644"/>
                  </a:cubicBezTo>
                  <a:lnTo>
                    <a:pt x="3573" y="3644"/>
                  </a:lnTo>
                  <a:cubicBezTo>
                    <a:pt x="3465" y="3644"/>
                    <a:pt x="3394" y="3727"/>
                    <a:pt x="3394" y="3823"/>
                  </a:cubicBezTo>
                  <a:cubicBezTo>
                    <a:pt x="3394" y="3930"/>
                    <a:pt x="3465" y="4013"/>
                    <a:pt x="3573" y="4013"/>
                  </a:cubicBezTo>
                  <a:lnTo>
                    <a:pt x="4370" y="4013"/>
                  </a:lnTo>
                  <a:cubicBezTo>
                    <a:pt x="4704" y="4013"/>
                    <a:pt x="4966" y="3739"/>
                    <a:pt x="4966" y="3418"/>
                  </a:cubicBezTo>
                  <a:lnTo>
                    <a:pt x="4966" y="977"/>
                  </a:lnTo>
                  <a:cubicBezTo>
                    <a:pt x="4954" y="644"/>
                    <a:pt x="4692" y="382"/>
                    <a:pt x="4358" y="382"/>
                  </a:cubicBezTo>
                  <a:lnTo>
                    <a:pt x="3477" y="382"/>
                  </a:lnTo>
                  <a:lnTo>
                    <a:pt x="3334" y="156"/>
                  </a:lnTo>
                  <a:cubicBezTo>
                    <a:pt x="3275" y="60"/>
                    <a:pt x="3168" y="1"/>
                    <a:pt x="3061"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5"/>
            <p:cNvSpPr/>
            <p:nvPr/>
          </p:nvSpPr>
          <p:spPr>
            <a:xfrm>
              <a:off x="5411673" y="4496290"/>
              <a:ext cx="75225" cy="64544"/>
            </a:xfrm>
            <a:custGeom>
              <a:avLst/>
              <a:gdLst/>
              <a:ahLst/>
              <a:cxnLst/>
              <a:rect l="l" t="t" r="r" b="b"/>
              <a:pathLst>
                <a:path w="2310" h="1982" extrusionOk="0">
                  <a:moveTo>
                    <a:pt x="1595" y="374"/>
                  </a:moveTo>
                  <a:cubicBezTo>
                    <a:pt x="1691" y="374"/>
                    <a:pt x="1774" y="410"/>
                    <a:pt x="1834" y="481"/>
                  </a:cubicBezTo>
                  <a:cubicBezTo>
                    <a:pt x="1988" y="600"/>
                    <a:pt x="1988" y="815"/>
                    <a:pt x="1857" y="946"/>
                  </a:cubicBezTo>
                  <a:lnTo>
                    <a:pt x="1155" y="1648"/>
                  </a:lnTo>
                  <a:lnTo>
                    <a:pt x="452" y="946"/>
                  </a:lnTo>
                  <a:cubicBezTo>
                    <a:pt x="393" y="886"/>
                    <a:pt x="345" y="791"/>
                    <a:pt x="345" y="708"/>
                  </a:cubicBezTo>
                  <a:cubicBezTo>
                    <a:pt x="345" y="612"/>
                    <a:pt x="381" y="529"/>
                    <a:pt x="452" y="469"/>
                  </a:cubicBezTo>
                  <a:cubicBezTo>
                    <a:pt x="512" y="410"/>
                    <a:pt x="595" y="374"/>
                    <a:pt x="691" y="374"/>
                  </a:cubicBezTo>
                  <a:cubicBezTo>
                    <a:pt x="774" y="374"/>
                    <a:pt x="857" y="410"/>
                    <a:pt x="917" y="469"/>
                  </a:cubicBezTo>
                  <a:lnTo>
                    <a:pt x="1012" y="577"/>
                  </a:lnTo>
                  <a:cubicBezTo>
                    <a:pt x="1054" y="612"/>
                    <a:pt x="1098" y="630"/>
                    <a:pt x="1143" y="630"/>
                  </a:cubicBezTo>
                  <a:cubicBezTo>
                    <a:pt x="1188" y="630"/>
                    <a:pt x="1232" y="612"/>
                    <a:pt x="1274" y="577"/>
                  </a:cubicBezTo>
                  <a:lnTo>
                    <a:pt x="1357" y="481"/>
                  </a:lnTo>
                  <a:cubicBezTo>
                    <a:pt x="1417" y="422"/>
                    <a:pt x="1512" y="374"/>
                    <a:pt x="1595" y="374"/>
                  </a:cubicBezTo>
                  <a:close/>
                  <a:moveTo>
                    <a:pt x="705" y="0"/>
                  </a:moveTo>
                  <a:cubicBezTo>
                    <a:pt x="525" y="0"/>
                    <a:pt x="344" y="66"/>
                    <a:pt x="214" y="196"/>
                  </a:cubicBezTo>
                  <a:cubicBezTo>
                    <a:pt x="83" y="338"/>
                    <a:pt x="0" y="517"/>
                    <a:pt x="0" y="696"/>
                  </a:cubicBezTo>
                  <a:cubicBezTo>
                    <a:pt x="0" y="874"/>
                    <a:pt x="83" y="1053"/>
                    <a:pt x="214" y="1184"/>
                  </a:cubicBezTo>
                  <a:lnTo>
                    <a:pt x="917" y="1886"/>
                  </a:lnTo>
                  <a:cubicBezTo>
                    <a:pt x="988" y="1958"/>
                    <a:pt x="1072" y="1982"/>
                    <a:pt x="1167" y="1982"/>
                  </a:cubicBezTo>
                  <a:cubicBezTo>
                    <a:pt x="1262" y="1982"/>
                    <a:pt x="1357" y="1958"/>
                    <a:pt x="1417" y="1886"/>
                  </a:cubicBezTo>
                  <a:lnTo>
                    <a:pt x="2119" y="1184"/>
                  </a:lnTo>
                  <a:cubicBezTo>
                    <a:pt x="2238" y="1065"/>
                    <a:pt x="2310" y="886"/>
                    <a:pt x="2310" y="708"/>
                  </a:cubicBezTo>
                  <a:cubicBezTo>
                    <a:pt x="2310" y="529"/>
                    <a:pt x="2238" y="350"/>
                    <a:pt x="2107" y="219"/>
                  </a:cubicBezTo>
                  <a:cubicBezTo>
                    <a:pt x="1965" y="77"/>
                    <a:pt x="1798" y="5"/>
                    <a:pt x="1619" y="5"/>
                  </a:cubicBezTo>
                  <a:cubicBezTo>
                    <a:pt x="1453" y="5"/>
                    <a:pt x="1286" y="65"/>
                    <a:pt x="1167" y="172"/>
                  </a:cubicBezTo>
                  <a:cubicBezTo>
                    <a:pt x="1041" y="57"/>
                    <a:pt x="873" y="0"/>
                    <a:pt x="705"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3" name="Google Shape;1513;p45"/>
          <p:cNvGrpSpPr/>
          <p:nvPr/>
        </p:nvGrpSpPr>
        <p:grpSpPr>
          <a:xfrm>
            <a:off x="1414415" y="3961510"/>
            <a:ext cx="548643" cy="484350"/>
            <a:chOff x="3105843" y="2974625"/>
            <a:chExt cx="404425" cy="356717"/>
          </a:xfrm>
        </p:grpSpPr>
        <p:sp>
          <p:nvSpPr>
            <p:cNvPr id="1514" name="Google Shape;1514;p45"/>
            <p:cNvSpPr/>
            <p:nvPr/>
          </p:nvSpPr>
          <p:spPr>
            <a:xfrm>
              <a:off x="3111672" y="3295651"/>
              <a:ext cx="392799" cy="29504"/>
            </a:xfrm>
            <a:custGeom>
              <a:avLst/>
              <a:gdLst/>
              <a:ahLst/>
              <a:cxnLst/>
              <a:rect l="l" t="t" r="r" b="b"/>
              <a:pathLst>
                <a:path w="12062" h="906" extrusionOk="0">
                  <a:moveTo>
                    <a:pt x="107" y="1"/>
                  </a:moveTo>
                  <a:cubicBezTo>
                    <a:pt x="48" y="1"/>
                    <a:pt x="0" y="36"/>
                    <a:pt x="0" y="96"/>
                  </a:cubicBezTo>
                  <a:lnTo>
                    <a:pt x="0" y="251"/>
                  </a:lnTo>
                  <a:cubicBezTo>
                    <a:pt x="0" y="608"/>
                    <a:pt x="298" y="905"/>
                    <a:pt x="655" y="905"/>
                  </a:cubicBezTo>
                  <a:lnTo>
                    <a:pt x="11406" y="905"/>
                  </a:lnTo>
                  <a:cubicBezTo>
                    <a:pt x="11764" y="905"/>
                    <a:pt x="12061" y="620"/>
                    <a:pt x="12037" y="251"/>
                  </a:cubicBezTo>
                  <a:lnTo>
                    <a:pt x="12037" y="96"/>
                  </a:lnTo>
                  <a:cubicBezTo>
                    <a:pt x="12037" y="36"/>
                    <a:pt x="12002" y="1"/>
                    <a:pt x="11942" y="1"/>
                  </a:cubicBez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5"/>
            <p:cNvSpPr/>
            <p:nvPr/>
          </p:nvSpPr>
          <p:spPr>
            <a:xfrm>
              <a:off x="3111672" y="3295651"/>
              <a:ext cx="89586" cy="29504"/>
            </a:xfrm>
            <a:custGeom>
              <a:avLst/>
              <a:gdLst/>
              <a:ahLst/>
              <a:cxnLst/>
              <a:rect l="l" t="t" r="r" b="b"/>
              <a:pathLst>
                <a:path w="2751" h="906" extrusionOk="0">
                  <a:moveTo>
                    <a:pt x="107" y="1"/>
                  </a:moveTo>
                  <a:cubicBezTo>
                    <a:pt x="48" y="1"/>
                    <a:pt x="0" y="36"/>
                    <a:pt x="0" y="96"/>
                  </a:cubicBezTo>
                  <a:lnTo>
                    <a:pt x="0" y="251"/>
                  </a:lnTo>
                  <a:cubicBezTo>
                    <a:pt x="0" y="608"/>
                    <a:pt x="298" y="905"/>
                    <a:pt x="655" y="905"/>
                  </a:cubicBezTo>
                  <a:lnTo>
                    <a:pt x="2751" y="905"/>
                  </a:lnTo>
                  <a:cubicBezTo>
                    <a:pt x="2393" y="905"/>
                    <a:pt x="2096" y="620"/>
                    <a:pt x="2096" y="251"/>
                  </a:cubicBezTo>
                  <a:lnTo>
                    <a:pt x="2096" y="96"/>
                  </a:lnTo>
                  <a:cubicBezTo>
                    <a:pt x="2096" y="36"/>
                    <a:pt x="2143" y="1"/>
                    <a:pt x="2203" y="1"/>
                  </a:cubicBezTo>
                  <a:close/>
                </a:path>
              </a:pathLst>
            </a:custGeom>
            <a:solidFill>
              <a:srgbClr val="E2A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6" name="Google Shape;1516;p45"/>
            <p:cNvGrpSpPr/>
            <p:nvPr/>
          </p:nvGrpSpPr>
          <p:grpSpPr>
            <a:xfrm>
              <a:off x="3105843" y="2974625"/>
              <a:ext cx="404425" cy="356717"/>
              <a:chOff x="3105843" y="2974625"/>
              <a:chExt cx="404425" cy="356717"/>
            </a:xfrm>
          </p:grpSpPr>
          <p:sp>
            <p:nvSpPr>
              <p:cNvPr id="1517" name="Google Shape;1517;p45"/>
              <p:cNvSpPr/>
              <p:nvPr/>
            </p:nvSpPr>
            <p:spPr>
              <a:xfrm>
                <a:off x="3131048" y="3041676"/>
                <a:ext cx="354014" cy="266414"/>
              </a:xfrm>
              <a:custGeom>
                <a:avLst/>
                <a:gdLst/>
                <a:ahLst/>
                <a:cxnLst/>
                <a:rect l="l" t="t" r="r" b="b"/>
                <a:pathLst>
                  <a:path w="10871" h="8181" extrusionOk="0">
                    <a:moveTo>
                      <a:pt x="417" y="1"/>
                    </a:moveTo>
                    <a:cubicBezTo>
                      <a:pt x="191" y="1"/>
                      <a:pt x="0" y="168"/>
                      <a:pt x="0" y="406"/>
                    </a:cubicBezTo>
                    <a:lnTo>
                      <a:pt x="0" y="8181"/>
                    </a:lnTo>
                    <a:lnTo>
                      <a:pt x="10871" y="8181"/>
                    </a:lnTo>
                    <a:lnTo>
                      <a:pt x="10871" y="370"/>
                    </a:lnTo>
                    <a:cubicBezTo>
                      <a:pt x="10871" y="156"/>
                      <a:pt x="10704" y="1"/>
                      <a:pt x="10490" y="1"/>
                    </a:cubicBezTo>
                    <a:close/>
                  </a:path>
                </a:pathLst>
              </a:custGeom>
              <a:solidFill>
                <a:srgbClr val="E2A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5"/>
              <p:cNvSpPr/>
              <p:nvPr/>
            </p:nvSpPr>
            <p:spPr>
              <a:xfrm>
                <a:off x="3131048" y="3041676"/>
                <a:ext cx="79915" cy="266414"/>
              </a:xfrm>
              <a:custGeom>
                <a:avLst/>
                <a:gdLst/>
                <a:ahLst/>
                <a:cxnLst/>
                <a:rect l="l" t="t" r="r" b="b"/>
                <a:pathLst>
                  <a:path w="2454" h="8181" extrusionOk="0">
                    <a:moveTo>
                      <a:pt x="417" y="1"/>
                    </a:moveTo>
                    <a:cubicBezTo>
                      <a:pt x="179" y="1"/>
                      <a:pt x="0" y="191"/>
                      <a:pt x="0" y="406"/>
                    </a:cubicBezTo>
                    <a:lnTo>
                      <a:pt x="0" y="8181"/>
                    </a:lnTo>
                    <a:lnTo>
                      <a:pt x="2036" y="8181"/>
                    </a:lnTo>
                    <a:lnTo>
                      <a:pt x="2036" y="406"/>
                    </a:lnTo>
                    <a:cubicBezTo>
                      <a:pt x="2036" y="191"/>
                      <a:pt x="2215" y="1"/>
                      <a:pt x="2453" y="1"/>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5"/>
              <p:cNvSpPr/>
              <p:nvPr/>
            </p:nvSpPr>
            <p:spPr>
              <a:xfrm>
                <a:off x="3346628" y="3041676"/>
                <a:ext cx="138434" cy="81868"/>
              </a:xfrm>
              <a:custGeom>
                <a:avLst/>
                <a:gdLst/>
                <a:ahLst/>
                <a:cxnLst/>
                <a:rect l="l" t="t" r="r" b="b"/>
                <a:pathLst>
                  <a:path w="4251" h="2514" extrusionOk="0">
                    <a:moveTo>
                      <a:pt x="0" y="1"/>
                    </a:moveTo>
                    <a:lnTo>
                      <a:pt x="0" y="1894"/>
                    </a:lnTo>
                    <a:cubicBezTo>
                      <a:pt x="0" y="2085"/>
                      <a:pt x="84" y="2239"/>
                      <a:pt x="191" y="2346"/>
                    </a:cubicBezTo>
                    <a:cubicBezTo>
                      <a:pt x="310" y="2454"/>
                      <a:pt x="465" y="2513"/>
                      <a:pt x="608" y="2513"/>
                    </a:cubicBezTo>
                    <a:cubicBezTo>
                      <a:pt x="786" y="2513"/>
                      <a:pt x="953" y="2442"/>
                      <a:pt x="1072" y="2299"/>
                    </a:cubicBezTo>
                    <a:lnTo>
                      <a:pt x="1298" y="2037"/>
                    </a:lnTo>
                    <a:lnTo>
                      <a:pt x="3977" y="2037"/>
                    </a:lnTo>
                    <a:cubicBezTo>
                      <a:pt x="4048" y="2037"/>
                      <a:pt x="4144" y="2025"/>
                      <a:pt x="4215" y="2025"/>
                    </a:cubicBezTo>
                    <a:lnTo>
                      <a:pt x="4215" y="370"/>
                    </a:lnTo>
                    <a:cubicBezTo>
                      <a:pt x="4251" y="156"/>
                      <a:pt x="4084" y="1"/>
                      <a:pt x="3870" y="1"/>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5"/>
              <p:cNvSpPr/>
              <p:nvPr/>
            </p:nvSpPr>
            <p:spPr>
              <a:xfrm>
                <a:off x="3154690" y="3065351"/>
                <a:ext cx="306339" cy="206690"/>
              </a:xfrm>
              <a:custGeom>
                <a:avLst/>
                <a:gdLst/>
                <a:ahLst/>
                <a:cxnLst/>
                <a:rect l="l" t="t" r="r" b="b"/>
                <a:pathLst>
                  <a:path w="9407" h="6347" extrusionOk="0">
                    <a:moveTo>
                      <a:pt x="203" y="0"/>
                    </a:moveTo>
                    <a:cubicBezTo>
                      <a:pt x="96" y="0"/>
                      <a:pt x="1" y="84"/>
                      <a:pt x="1" y="191"/>
                    </a:cubicBezTo>
                    <a:lnTo>
                      <a:pt x="1" y="6156"/>
                    </a:lnTo>
                    <a:cubicBezTo>
                      <a:pt x="1" y="6263"/>
                      <a:pt x="96" y="6346"/>
                      <a:pt x="203" y="6346"/>
                    </a:cubicBezTo>
                    <a:lnTo>
                      <a:pt x="3204" y="6346"/>
                    </a:lnTo>
                    <a:lnTo>
                      <a:pt x="3430" y="6132"/>
                    </a:lnTo>
                    <a:lnTo>
                      <a:pt x="6002" y="6132"/>
                    </a:lnTo>
                    <a:lnTo>
                      <a:pt x="6216" y="6346"/>
                    </a:lnTo>
                    <a:lnTo>
                      <a:pt x="9216" y="6346"/>
                    </a:lnTo>
                    <a:cubicBezTo>
                      <a:pt x="9323" y="6346"/>
                      <a:pt x="9407" y="6263"/>
                      <a:pt x="9407" y="6156"/>
                    </a:cubicBezTo>
                    <a:lnTo>
                      <a:pt x="9407" y="191"/>
                    </a:lnTo>
                    <a:cubicBezTo>
                      <a:pt x="9407" y="84"/>
                      <a:pt x="9323" y="0"/>
                      <a:pt x="9216" y="0"/>
                    </a:cubicBezTo>
                    <a:close/>
                  </a:path>
                </a:pathLst>
              </a:custGeom>
              <a:solidFill>
                <a:srgbClr val="68A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5"/>
              <p:cNvSpPr/>
              <p:nvPr/>
            </p:nvSpPr>
            <p:spPr>
              <a:xfrm>
                <a:off x="3154690" y="3065351"/>
                <a:ext cx="42693" cy="206690"/>
              </a:xfrm>
              <a:custGeom>
                <a:avLst/>
                <a:gdLst/>
                <a:ahLst/>
                <a:cxnLst/>
                <a:rect l="l" t="t" r="r" b="b"/>
                <a:pathLst>
                  <a:path w="1311" h="6347" extrusionOk="0">
                    <a:moveTo>
                      <a:pt x="203" y="0"/>
                    </a:moveTo>
                    <a:cubicBezTo>
                      <a:pt x="96" y="0"/>
                      <a:pt x="1" y="84"/>
                      <a:pt x="1" y="191"/>
                    </a:cubicBezTo>
                    <a:lnTo>
                      <a:pt x="1" y="6156"/>
                    </a:lnTo>
                    <a:cubicBezTo>
                      <a:pt x="1" y="6263"/>
                      <a:pt x="96" y="6346"/>
                      <a:pt x="203" y="6346"/>
                    </a:cubicBezTo>
                    <a:lnTo>
                      <a:pt x="1310" y="6346"/>
                    </a:lnTo>
                    <a:lnTo>
                      <a:pt x="1310" y="0"/>
                    </a:ln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5"/>
              <p:cNvSpPr/>
              <p:nvPr/>
            </p:nvSpPr>
            <p:spPr>
              <a:xfrm>
                <a:off x="3346628" y="3065351"/>
                <a:ext cx="114401" cy="58194"/>
              </a:xfrm>
              <a:custGeom>
                <a:avLst/>
                <a:gdLst/>
                <a:ahLst/>
                <a:cxnLst/>
                <a:rect l="l" t="t" r="r" b="b"/>
                <a:pathLst>
                  <a:path w="3513" h="1787" extrusionOk="0">
                    <a:moveTo>
                      <a:pt x="0" y="0"/>
                    </a:moveTo>
                    <a:lnTo>
                      <a:pt x="0" y="1179"/>
                    </a:lnTo>
                    <a:cubicBezTo>
                      <a:pt x="0" y="1358"/>
                      <a:pt x="84" y="1512"/>
                      <a:pt x="203" y="1619"/>
                    </a:cubicBezTo>
                    <a:cubicBezTo>
                      <a:pt x="322" y="1727"/>
                      <a:pt x="465" y="1786"/>
                      <a:pt x="619" y="1786"/>
                    </a:cubicBezTo>
                    <a:cubicBezTo>
                      <a:pt x="798" y="1786"/>
                      <a:pt x="953" y="1715"/>
                      <a:pt x="1072" y="1572"/>
                    </a:cubicBezTo>
                    <a:lnTo>
                      <a:pt x="1298" y="1310"/>
                    </a:lnTo>
                    <a:lnTo>
                      <a:pt x="3489" y="1310"/>
                    </a:lnTo>
                    <a:lnTo>
                      <a:pt x="3513" y="191"/>
                    </a:lnTo>
                    <a:cubicBezTo>
                      <a:pt x="3513" y="84"/>
                      <a:pt x="3429" y="0"/>
                      <a:pt x="3322" y="0"/>
                    </a:cubicBez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5"/>
              <p:cNvSpPr/>
              <p:nvPr/>
            </p:nvSpPr>
            <p:spPr>
              <a:xfrm>
                <a:off x="3258214" y="3209972"/>
                <a:ext cx="98900" cy="61678"/>
              </a:xfrm>
              <a:custGeom>
                <a:avLst/>
                <a:gdLst/>
                <a:ahLst/>
                <a:cxnLst/>
                <a:rect l="l" t="t" r="r" b="b"/>
                <a:pathLst>
                  <a:path w="3037" h="1894" extrusionOk="0">
                    <a:moveTo>
                      <a:pt x="1096" y="0"/>
                    </a:moveTo>
                    <a:lnTo>
                      <a:pt x="203" y="750"/>
                    </a:lnTo>
                    <a:cubicBezTo>
                      <a:pt x="72" y="869"/>
                      <a:pt x="1" y="1036"/>
                      <a:pt x="1" y="1191"/>
                    </a:cubicBezTo>
                    <a:lnTo>
                      <a:pt x="1" y="1893"/>
                    </a:lnTo>
                    <a:lnTo>
                      <a:pt x="3037" y="1893"/>
                    </a:lnTo>
                    <a:lnTo>
                      <a:pt x="3037" y="1191"/>
                    </a:lnTo>
                    <a:cubicBezTo>
                      <a:pt x="3037" y="1012"/>
                      <a:pt x="2953" y="857"/>
                      <a:pt x="2823" y="750"/>
                    </a:cubicBezTo>
                    <a:lnTo>
                      <a:pt x="1930" y="0"/>
                    </a:ln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5"/>
              <p:cNvSpPr/>
              <p:nvPr/>
            </p:nvSpPr>
            <p:spPr>
              <a:xfrm>
                <a:off x="3258996" y="3209972"/>
                <a:ext cx="73304" cy="61678"/>
              </a:xfrm>
              <a:custGeom>
                <a:avLst/>
                <a:gdLst/>
                <a:ahLst/>
                <a:cxnLst/>
                <a:rect l="l" t="t" r="r" b="b"/>
                <a:pathLst>
                  <a:path w="2251" h="1894" extrusionOk="0">
                    <a:moveTo>
                      <a:pt x="1096" y="0"/>
                    </a:moveTo>
                    <a:lnTo>
                      <a:pt x="203" y="750"/>
                    </a:lnTo>
                    <a:cubicBezTo>
                      <a:pt x="72" y="857"/>
                      <a:pt x="1" y="1012"/>
                      <a:pt x="1" y="1191"/>
                    </a:cubicBezTo>
                    <a:lnTo>
                      <a:pt x="1" y="1893"/>
                    </a:lnTo>
                    <a:lnTo>
                      <a:pt x="608" y="1893"/>
                    </a:lnTo>
                    <a:lnTo>
                      <a:pt x="608" y="1346"/>
                    </a:lnTo>
                    <a:cubicBezTo>
                      <a:pt x="608" y="1179"/>
                      <a:pt x="691" y="1012"/>
                      <a:pt x="822" y="893"/>
                    </a:cubicBezTo>
                    <a:lnTo>
                      <a:pt x="953" y="786"/>
                    </a:lnTo>
                    <a:cubicBezTo>
                      <a:pt x="1016" y="731"/>
                      <a:pt x="1083" y="702"/>
                      <a:pt x="1153" y="702"/>
                    </a:cubicBezTo>
                    <a:cubicBezTo>
                      <a:pt x="1189" y="702"/>
                      <a:pt x="1226" y="710"/>
                      <a:pt x="1263" y="727"/>
                    </a:cubicBezTo>
                    <a:cubicBezTo>
                      <a:pt x="1346" y="750"/>
                      <a:pt x="1429" y="762"/>
                      <a:pt x="1501" y="762"/>
                    </a:cubicBezTo>
                    <a:cubicBezTo>
                      <a:pt x="1834" y="762"/>
                      <a:pt x="2120" y="572"/>
                      <a:pt x="2251" y="274"/>
                    </a:cubicBezTo>
                    <a:lnTo>
                      <a:pt x="2096" y="155"/>
                    </a:lnTo>
                    <a:lnTo>
                      <a:pt x="1917" y="0"/>
                    </a:lnTo>
                    <a:close/>
                  </a:path>
                </a:pathLst>
              </a:custGeom>
              <a:solidFill>
                <a:srgbClr val="C44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5"/>
              <p:cNvSpPr/>
              <p:nvPr/>
            </p:nvSpPr>
            <p:spPr>
              <a:xfrm>
                <a:off x="3293515" y="3172750"/>
                <a:ext cx="29113" cy="50443"/>
              </a:xfrm>
              <a:custGeom>
                <a:avLst/>
                <a:gdLst/>
                <a:ahLst/>
                <a:cxnLst/>
                <a:rect l="l" t="t" r="r" b="b"/>
                <a:pathLst>
                  <a:path w="894" h="1549" extrusionOk="0">
                    <a:moveTo>
                      <a:pt x="0" y="0"/>
                    </a:moveTo>
                    <a:lnTo>
                      <a:pt x="0" y="1108"/>
                    </a:lnTo>
                    <a:cubicBezTo>
                      <a:pt x="0" y="1358"/>
                      <a:pt x="203" y="1548"/>
                      <a:pt x="441" y="1548"/>
                    </a:cubicBezTo>
                    <a:cubicBezTo>
                      <a:pt x="703" y="1548"/>
                      <a:pt x="893" y="1346"/>
                      <a:pt x="893" y="1108"/>
                    </a:cubicBezTo>
                    <a:lnTo>
                      <a:pt x="881" y="0"/>
                    </a:ln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5"/>
              <p:cNvSpPr/>
              <p:nvPr/>
            </p:nvSpPr>
            <p:spPr>
              <a:xfrm>
                <a:off x="3274497" y="3111235"/>
                <a:ext cx="67116" cy="45265"/>
              </a:xfrm>
              <a:custGeom>
                <a:avLst/>
                <a:gdLst/>
                <a:ahLst/>
                <a:cxnLst/>
                <a:rect l="l" t="t" r="r" b="b"/>
                <a:pathLst>
                  <a:path w="2061" h="1390" extrusionOk="0">
                    <a:moveTo>
                      <a:pt x="72" y="1"/>
                    </a:moveTo>
                    <a:cubicBezTo>
                      <a:pt x="30" y="1"/>
                      <a:pt x="1" y="33"/>
                      <a:pt x="1" y="79"/>
                    </a:cubicBezTo>
                    <a:lnTo>
                      <a:pt x="1" y="1389"/>
                    </a:lnTo>
                    <a:lnTo>
                      <a:pt x="2061" y="1389"/>
                    </a:lnTo>
                    <a:lnTo>
                      <a:pt x="2061" y="544"/>
                    </a:lnTo>
                    <a:cubicBezTo>
                      <a:pt x="2061" y="318"/>
                      <a:pt x="1858" y="127"/>
                      <a:pt x="1644" y="127"/>
                    </a:cubicBezTo>
                    <a:lnTo>
                      <a:pt x="465" y="127"/>
                    </a:lnTo>
                    <a:lnTo>
                      <a:pt x="108" y="8"/>
                    </a:lnTo>
                    <a:cubicBezTo>
                      <a:pt x="95" y="3"/>
                      <a:pt x="83" y="1"/>
                      <a:pt x="72" y="1"/>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5"/>
              <p:cNvSpPr/>
              <p:nvPr/>
            </p:nvSpPr>
            <p:spPr>
              <a:xfrm>
                <a:off x="3274888" y="3111235"/>
                <a:ext cx="67116" cy="45265"/>
              </a:xfrm>
              <a:custGeom>
                <a:avLst/>
                <a:gdLst/>
                <a:ahLst/>
                <a:cxnLst/>
                <a:rect l="l" t="t" r="r" b="b"/>
                <a:pathLst>
                  <a:path w="2061" h="1390" extrusionOk="0">
                    <a:moveTo>
                      <a:pt x="72" y="1"/>
                    </a:moveTo>
                    <a:cubicBezTo>
                      <a:pt x="30" y="1"/>
                      <a:pt x="1" y="33"/>
                      <a:pt x="1" y="79"/>
                    </a:cubicBezTo>
                    <a:lnTo>
                      <a:pt x="1" y="1389"/>
                    </a:lnTo>
                    <a:lnTo>
                      <a:pt x="536" y="1389"/>
                    </a:lnTo>
                    <a:lnTo>
                      <a:pt x="525" y="520"/>
                    </a:lnTo>
                    <a:cubicBezTo>
                      <a:pt x="525" y="470"/>
                      <a:pt x="566" y="446"/>
                      <a:pt x="607" y="446"/>
                    </a:cubicBezTo>
                    <a:cubicBezTo>
                      <a:pt x="616" y="446"/>
                      <a:pt x="624" y="447"/>
                      <a:pt x="632" y="449"/>
                    </a:cubicBezTo>
                    <a:lnTo>
                      <a:pt x="941" y="556"/>
                    </a:lnTo>
                    <a:cubicBezTo>
                      <a:pt x="977" y="568"/>
                      <a:pt x="1013" y="568"/>
                      <a:pt x="1060" y="568"/>
                    </a:cubicBezTo>
                    <a:lnTo>
                      <a:pt x="2060" y="568"/>
                    </a:lnTo>
                    <a:lnTo>
                      <a:pt x="2060" y="544"/>
                    </a:lnTo>
                    <a:cubicBezTo>
                      <a:pt x="2060" y="318"/>
                      <a:pt x="1870" y="127"/>
                      <a:pt x="1644" y="127"/>
                    </a:cubicBezTo>
                    <a:lnTo>
                      <a:pt x="465" y="127"/>
                    </a:lnTo>
                    <a:lnTo>
                      <a:pt x="108" y="8"/>
                    </a:lnTo>
                    <a:cubicBezTo>
                      <a:pt x="95" y="3"/>
                      <a:pt x="83" y="1"/>
                      <a:pt x="72" y="1"/>
                    </a:cubicBez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5"/>
              <p:cNvSpPr/>
              <p:nvPr/>
            </p:nvSpPr>
            <p:spPr>
              <a:xfrm>
                <a:off x="3293515" y="3195220"/>
                <a:ext cx="29113" cy="27713"/>
              </a:xfrm>
              <a:custGeom>
                <a:avLst/>
                <a:gdLst/>
                <a:ahLst/>
                <a:cxnLst/>
                <a:rect l="l" t="t" r="r" b="b"/>
                <a:pathLst>
                  <a:path w="894" h="851" extrusionOk="0">
                    <a:moveTo>
                      <a:pt x="893" y="1"/>
                    </a:moveTo>
                    <a:lnTo>
                      <a:pt x="322" y="25"/>
                    </a:lnTo>
                    <a:lnTo>
                      <a:pt x="0" y="25"/>
                    </a:lnTo>
                    <a:lnTo>
                      <a:pt x="0" y="406"/>
                    </a:lnTo>
                    <a:cubicBezTo>
                      <a:pt x="0" y="620"/>
                      <a:pt x="143" y="810"/>
                      <a:pt x="369" y="846"/>
                    </a:cubicBezTo>
                    <a:cubicBezTo>
                      <a:pt x="393" y="849"/>
                      <a:pt x="415" y="851"/>
                      <a:pt x="437" y="851"/>
                    </a:cubicBezTo>
                    <a:cubicBezTo>
                      <a:pt x="500" y="851"/>
                      <a:pt x="554" y="837"/>
                      <a:pt x="607" y="810"/>
                    </a:cubicBezTo>
                    <a:cubicBezTo>
                      <a:pt x="500" y="775"/>
                      <a:pt x="417" y="608"/>
                      <a:pt x="369" y="489"/>
                    </a:cubicBezTo>
                    <a:cubicBezTo>
                      <a:pt x="334" y="429"/>
                      <a:pt x="381" y="370"/>
                      <a:pt x="441" y="370"/>
                    </a:cubicBezTo>
                    <a:cubicBezTo>
                      <a:pt x="596" y="370"/>
                      <a:pt x="738" y="334"/>
                      <a:pt x="893" y="275"/>
                    </a:cubicBezTo>
                    <a:lnTo>
                      <a:pt x="893" y="1"/>
                    </a:lnTo>
                    <a:close/>
                  </a:path>
                </a:pathLst>
              </a:custGeom>
              <a:solidFill>
                <a:srgbClr val="C44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5"/>
              <p:cNvSpPr/>
              <p:nvPr/>
            </p:nvSpPr>
            <p:spPr>
              <a:xfrm>
                <a:off x="3274497" y="3146763"/>
                <a:ext cx="67116" cy="54709"/>
              </a:xfrm>
              <a:custGeom>
                <a:avLst/>
                <a:gdLst/>
                <a:ahLst/>
                <a:cxnLst/>
                <a:rect l="l" t="t" r="r" b="b"/>
                <a:pathLst>
                  <a:path w="2061" h="1680" extrusionOk="0">
                    <a:moveTo>
                      <a:pt x="1" y="1"/>
                    </a:moveTo>
                    <a:lnTo>
                      <a:pt x="1" y="655"/>
                    </a:lnTo>
                    <a:cubicBezTo>
                      <a:pt x="1" y="1215"/>
                      <a:pt x="465" y="1679"/>
                      <a:pt x="1025" y="1679"/>
                    </a:cubicBezTo>
                    <a:cubicBezTo>
                      <a:pt x="1596" y="1679"/>
                      <a:pt x="2061" y="1215"/>
                      <a:pt x="2061" y="655"/>
                    </a:cubicBezTo>
                    <a:lnTo>
                      <a:pt x="2061" y="1"/>
                    </a:ln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5"/>
              <p:cNvSpPr/>
              <p:nvPr/>
            </p:nvSpPr>
            <p:spPr>
              <a:xfrm>
                <a:off x="3274106" y="3145982"/>
                <a:ext cx="48522" cy="55100"/>
              </a:xfrm>
              <a:custGeom>
                <a:avLst/>
                <a:gdLst/>
                <a:ahLst/>
                <a:cxnLst/>
                <a:rect l="l" t="t" r="r" b="b"/>
                <a:pathLst>
                  <a:path w="1490" h="1692" extrusionOk="0">
                    <a:moveTo>
                      <a:pt x="1" y="1"/>
                    </a:moveTo>
                    <a:lnTo>
                      <a:pt x="1" y="656"/>
                    </a:lnTo>
                    <a:cubicBezTo>
                      <a:pt x="1" y="1227"/>
                      <a:pt x="465" y="1691"/>
                      <a:pt x="1025" y="1691"/>
                    </a:cubicBezTo>
                    <a:cubicBezTo>
                      <a:pt x="1192" y="1691"/>
                      <a:pt x="1358" y="1644"/>
                      <a:pt x="1489" y="1584"/>
                    </a:cubicBezTo>
                    <a:cubicBezTo>
                      <a:pt x="965" y="1560"/>
                      <a:pt x="537" y="1108"/>
                      <a:pt x="537" y="560"/>
                    </a:cubicBezTo>
                    <a:lnTo>
                      <a:pt x="537" y="1"/>
                    </a:lnTo>
                    <a:close/>
                  </a:path>
                </a:pathLst>
              </a:custGeom>
              <a:solidFill>
                <a:srgbClr val="C44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5"/>
              <p:cNvSpPr/>
              <p:nvPr/>
            </p:nvSpPr>
            <p:spPr>
              <a:xfrm>
                <a:off x="3363302" y="2980812"/>
                <a:ext cx="141169" cy="127199"/>
              </a:xfrm>
              <a:custGeom>
                <a:avLst/>
                <a:gdLst/>
                <a:ahLst/>
                <a:cxnLst/>
                <a:rect l="l" t="t" r="r" b="b"/>
                <a:pathLst>
                  <a:path w="4335" h="3906" extrusionOk="0">
                    <a:moveTo>
                      <a:pt x="822" y="1"/>
                    </a:moveTo>
                    <a:cubicBezTo>
                      <a:pt x="369" y="1"/>
                      <a:pt x="0" y="358"/>
                      <a:pt x="0" y="822"/>
                    </a:cubicBezTo>
                    <a:lnTo>
                      <a:pt x="0" y="3775"/>
                    </a:lnTo>
                    <a:cubicBezTo>
                      <a:pt x="0" y="3853"/>
                      <a:pt x="62" y="3905"/>
                      <a:pt x="128" y="3905"/>
                    </a:cubicBezTo>
                    <a:cubicBezTo>
                      <a:pt x="162" y="3905"/>
                      <a:pt x="198" y="3891"/>
                      <a:pt x="227" y="3858"/>
                    </a:cubicBezTo>
                    <a:lnTo>
                      <a:pt x="500" y="3537"/>
                    </a:lnTo>
                    <a:cubicBezTo>
                      <a:pt x="560" y="3465"/>
                      <a:pt x="655" y="3430"/>
                      <a:pt x="739" y="3430"/>
                    </a:cubicBezTo>
                    <a:lnTo>
                      <a:pt x="3501" y="3430"/>
                    </a:lnTo>
                    <a:cubicBezTo>
                      <a:pt x="3953" y="3430"/>
                      <a:pt x="4334" y="3061"/>
                      <a:pt x="4310" y="2596"/>
                    </a:cubicBezTo>
                    <a:lnTo>
                      <a:pt x="4310" y="822"/>
                    </a:lnTo>
                    <a:cubicBezTo>
                      <a:pt x="4310" y="382"/>
                      <a:pt x="3953" y="1"/>
                      <a:pt x="3501" y="1"/>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5"/>
              <p:cNvSpPr/>
              <p:nvPr/>
            </p:nvSpPr>
            <p:spPr>
              <a:xfrm>
                <a:off x="3363302" y="2980812"/>
                <a:ext cx="138043" cy="127199"/>
              </a:xfrm>
              <a:custGeom>
                <a:avLst/>
                <a:gdLst/>
                <a:ahLst/>
                <a:cxnLst/>
                <a:rect l="l" t="t" r="r" b="b"/>
                <a:pathLst>
                  <a:path w="4239" h="3906" extrusionOk="0">
                    <a:moveTo>
                      <a:pt x="822" y="1"/>
                    </a:moveTo>
                    <a:cubicBezTo>
                      <a:pt x="358" y="1"/>
                      <a:pt x="0" y="382"/>
                      <a:pt x="0" y="822"/>
                    </a:cubicBezTo>
                    <a:lnTo>
                      <a:pt x="0" y="3775"/>
                    </a:lnTo>
                    <a:cubicBezTo>
                      <a:pt x="0" y="3853"/>
                      <a:pt x="62" y="3905"/>
                      <a:pt x="128" y="3905"/>
                    </a:cubicBezTo>
                    <a:cubicBezTo>
                      <a:pt x="162" y="3905"/>
                      <a:pt x="198" y="3891"/>
                      <a:pt x="227" y="3858"/>
                    </a:cubicBezTo>
                    <a:lnTo>
                      <a:pt x="500" y="3537"/>
                    </a:lnTo>
                    <a:cubicBezTo>
                      <a:pt x="560" y="3453"/>
                      <a:pt x="655" y="3430"/>
                      <a:pt x="739" y="3430"/>
                    </a:cubicBezTo>
                    <a:lnTo>
                      <a:pt x="917" y="3430"/>
                    </a:lnTo>
                    <a:lnTo>
                      <a:pt x="917" y="1298"/>
                    </a:lnTo>
                    <a:cubicBezTo>
                      <a:pt x="917" y="834"/>
                      <a:pt x="1298" y="477"/>
                      <a:pt x="1739" y="477"/>
                    </a:cubicBezTo>
                    <a:lnTo>
                      <a:pt x="4239" y="477"/>
                    </a:lnTo>
                    <a:cubicBezTo>
                      <a:pt x="4108" y="203"/>
                      <a:pt x="3822" y="1"/>
                      <a:pt x="3501" y="1"/>
                    </a:cubicBez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5"/>
              <p:cNvSpPr/>
              <p:nvPr/>
            </p:nvSpPr>
            <p:spPr>
              <a:xfrm>
                <a:off x="3105843" y="3036270"/>
                <a:ext cx="404425" cy="295071"/>
              </a:xfrm>
              <a:custGeom>
                <a:avLst/>
                <a:gdLst/>
                <a:ahLst/>
                <a:cxnLst/>
                <a:rect l="l" t="t" r="r" b="b"/>
                <a:pathLst>
                  <a:path w="12419" h="9061" extrusionOk="0">
                    <a:moveTo>
                      <a:pt x="1191" y="0"/>
                    </a:moveTo>
                    <a:cubicBezTo>
                      <a:pt x="870" y="0"/>
                      <a:pt x="584" y="262"/>
                      <a:pt x="584" y="607"/>
                    </a:cubicBezTo>
                    <a:lnTo>
                      <a:pt x="584" y="7799"/>
                    </a:lnTo>
                    <a:lnTo>
                      <a:pt x="286" y="7799"/>
                    </a:lnTo>
                    <a:cubicBezTo>
                      <a:pt x="120" y="7799"/>
                      <a:pt x="1" y="7930"/>
                      <a:pt x="1" y="8073"/>
                    </a:cubicBezTo>
                    <a:lnTo>
                      <a:pt x="1" y="8227"/>
                    </a:lnTo>
                    <a:cubicBezTo>
                      <a:pt x="1" y="8692"/>
                      <a:pt x="370" y="9061"/>
                      <a:pt x="834" y="9061"/>
                    </a:cubicBezTo>
                    <a:lnTo>
                      <a:pt x="11585" y="9061"/>
                    </a:lnTo>
                    <a:cubicBezTo>
                      <a:pt x="12038" y="9061"/>
                      <a:pt x="12419" y="8692"/>
                      <a:pt x="12419" y="8227"/>
                    </a:cubicBezTo>
                    <a:lnTo>
                      <a:pt x="12419" y="8073"/>
                    </a:lnTo>
                    <a:cubicBezTo>
                      <a:pt x="12419" y="7906"/>
                      <a:pt x="12276" y="7787"/>
                      <a:pt x="12121" y="7787"/>
                    </a:cubicBezTo>
                    <a:lnTo>
                      <a:pt x="11823" y="7787"/>
                    </a:lnTo>
                    <a:lnTo>
                      <a:pt x="11823" y="2441"/>
                    </a:lnTo>
                    <a:cubicBezTo>
                      <a:pt x="11823" y="2334"/>
                      <a:pt x="11740" y="2262"/>
                      <a:pt x="11645" y="2262"/>
                    </a:cubicBezTo>
                    <a:cubicBezTo>
                      <a:pt x="11538" y="2262"/>
                      <a:pt x="11454" y="2334"/>
                      <a:pt x="11454" y="2441"/>
                    </a:cubicBezTo>
                    <a:lnTo>
                      <a:pt x="11454" y="7787"/>
                    </a:lnTo>
                    <a:lnTo>
                      <a:pt x="9942" y="7787"/>
                    </a:lnTo>
                    <a:cubicBezTo>
                      <a:pt x="9835" y="7787"/>
                      <a:pt x="9764" y="7858"/>
                      <a:pt x="9764" y="7966"/>
                    </a:cubicBezTo>
                    <a:cubicBezTo>
                      <a:pt x="9764" y="8061"/>
                      <a:pt x="9835" y="8144"/>
                      <a:pt x="9942" y="8144"/>
                    </a:cubicBezTo>
                    <a:lnTo>
                      <a:pt x="12050" y="8144"/>
                    </a:lnTo>
                    <a:lnTo>
                      <a:pt x="12050" y="8216"/>
                    </a:lnTo>
                    <a:cubicBezTo>
                      <a:pt x="12050" y="8466"/>
                      <a:pt x="11847" y="8692"/>
                      <a:pt x="11573" y="8692"/>
                    </a:cubicBezTo>
                    <a:lnTo>
                      <a:pt x="834" y="8692"/>
                    </a:lnTo>
                    <a:cubicBezTo>
                      <a:pt x="584" y="8692"/>
                      <a:pt x="358" y="8477"/>
                      <a:pt x="358" y="8216"/>
                    </a:cubicBezTo>
                    <a:lnTo>
                      <a:pt x="358" y="8144"/>
                    </a:lnTo>
                    <a:lnTo>
                      <a:pt x="9156" y="8144"/>
                    </a:lnTo>
                    <a:cubicBezTo>
                      <a:pt x="9252" y="8144"/>
                      <a:pt x="9335" y="8061"/>
                      <a:pt x="9335" y="7966"/>
                    </a:cubicBezTo>
                    <a:cubicBezTo>
                      <a:pt x="9335" y="7858"/>
                      <a:pt x="9252" y="7787"/>
                      <a:pt x="9156" y="7787"/>
                    </a:cubicBezTo>
                    <a:lnTo>
                      <a:pt x="953" y="7787"/>
                    </a:lnTo>
                    <a:lnTo>
                      <a:pt x="953" y="596"/>
                    </a:lnTo>
                    <a:cubicBezTo>
                      <a:pt x="953" y="465"/>
                      <a:pt x="1060" y="357"/>
                      <a:pt x="1191" y="357"/>
                    </a:cubicBezTo>
                    <a:lnTo>
                      <a:pt x="7156" y="357"/>
                    </a:lnTo>
                    <a:cubicBezTo>
                      <a:pt x="7263" y="357"/>
                      <a:pt x="7335" y="286"/>
                      <a:pt x="7335" y="179"/>
                    </a:cubicBezTo>
                    <a:cubicBezTo>
                      <a:pt x="7335" y="72"/>
                      <a:pt x="7263" y="0"/>
                      <a:pt x="7156"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5"/>
              <p:cNvSpPr/>
              <p:nvPr/>
            </p:nvSpPr>
            <p:spPr>
              <a:xfrm>
                <a:off x="3148894" y="3059522"/>
                <a:ext cx="195813" cy="217925"/>
              </a:xfrm>
              <a:custGeom>
                <a:avLst/>
                <a:gdLst/>
                <a:ahLst/>
                <a:cxnLst/>
                <a:rect l="l" t="t" r="r" b="b"/>
                <a:pathLst>
                  <a:path w="6013" h="6692" extrusionOk="0">
                    <a:moveTo>
                      <a:pt x="179" y="1"/>
                    </a:moveTo>
                    <a:cubicBezTo>
                      <a:pt x="84" y="1"/>
                      <a:pt x="0" y="72"/>
                      <a:pt x="0" y="179"/>
                    </a:cubicBezTo>
                    <a:lnTo>
                      <a:pt x="0" y="6513"/>
                    </a:lnTo>
                    <a:cubicBezTo>
                      <a:pt x="0" y="6620"/>
                      <a:pt x="84" y="6692"/>
                      <a:pt x="179" y="6692"/>
                    </a:cubicBezTo>
                    <a:lnTo>
                      <a:pt x="1762" y="6692"/>
                    </a:lnTo>
                    <a:cubicBezTo>
                      <a:pt x="1869" y="6692"/>
                      <a:pt x="1941" y="6620"/>
                      <a:pt x="1941" y="6513"/>
                    </a:cubicBezTo>
                    <a:cubicBezTo>
                      <a:pt x="1941" y="6406"/>
                      <a:pt x="1869" y="6335"/>
                      <a:pt x="1762" y="6335"/>
                    </a:cubicBezTo>
                    <a:lnTo>
                      <a:pt x="357" y="6335"/>
                    </a:lnTo>
                    <a:lnTo>
                      <a:pt x="357" y="358"/>
                    </a:lnTo>
                    <a:lnTo>
                      <a:pt x="5834" y="358"/>
                    </a:lnTo>
                    <a:cubicBezTo>
                      <a:pt x="5941" y="358"/>
                      <a:pt x="6013" y="286"/>
                      <a:pt x="6013" y="179"/>
                    </a:cubicBezTo>
                    <a:cubicBezTo>
                      <a:pt x="6013" y="72"/>
                      <a:pt x="5941" y="1"/>
                      <a:pt x="5834"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5"/>
              <p:cNvSpPr/>
              <p:nvPr/>
            </p:nvSpPr>
            <p:spPr>
              <a:xfrm>
                <a:off x="3224868" y="3105373"/>
                <a:ext cx="241600" cy="172855"/>
              </a:xfrm>
              <a:custGeom>
                <a:avLst/>
                <a:gdLst/>
                <a:ahLst/>
                <a:cxnLst/>
                <a:rect l="l" t="t" r="r" b="b"/>
                <a:pathLst>
                  <a:path w="7419" h="5308" extrusionOk="0">
                    <a:moveTo>
                      <a:pt x="1715" y="402"/>
                    </a:moveTo>
                    <a:lnTo>
                      <a:pt x="1942" y="462"/>
                    </a:lnTo>
                    <a:cubicBezTo>
                      <a:pt x="1953" y="462"/>
                      <a:pt x="1989" y="486"/>
                      <a:pt x="2001" y="486"/>
                    </a:cubicBezTo>
                    <a:lnTo>
                      <a:pt x="3180" y="486"/>
                    </a:lnTo>
                    <a:cubicBezTo>
                      <a:pt x="3311" y="486"/>
                      <a:pt x="3418" y="581"/>
                      <a:pt x="3418" y="724"/>
                    </a:cubicBezTo>
                    <a:lnTo>
                      <a:pt x="3418" y="1093"/>
                    </a:lnTo>
                    <a:lnTo>
                      <a:pt x="1715" y="1093"/>
                    </a:lnTo>
                    <a:lnTo>
                      <a:pt x="1715" y="402"/>
                    </a:lnTo>
                    <a:close/>
                    <a:moveTo>
                      <a:pt x="3406" y="1450"/>
                    </a:moveTo>
                    <a:lnTo>
                      <a:pt x="3406" y="1926"/>
                    </a:lnTo>
                    <a:cubicBezTo>
                      <a:pt x="3406" y="2391"/>
                      <a:pt x="3013" y="2772"/>
                      <a:pt x="2549" y="2772"/>
                    </a:cubicBezTo>
                    <a:cubicBezTo>
                      <a:pt x="2096" y="2772"/>
                      <a:pt x="1703" y="2391"/>
                      <a:pt x="1703" y="1926"/>
                    </a:cubicBezTo>
                    <a:lnTo>
                      <a:pt x="1703" y="1450"/>
                    </a:lnTo>
                    <a:close/>
                    <a:moveTo>
                      <a:pt x="2787" y="3105"/>
                    </a:moveTo>
                    <a:lnTo>
                      <a:pt x="2811" y="3177"/>
                    </a:lnTo>
                    <a:cubicBezTo>
                      <a:pt x="2811" y="3319"/>
                      <a:pt x="2692" y="3438"/>
                      <a:pt x="2537" y="3438"/>
                    </a:cubicBezTo>
                    <a:cubicBezTo>
                      <a:pt x="2394" y="3438"/>
                      <a:pt x="2275" y="3319"/>
                      <a:pt x="2275" y="3177"/>
                    </a:cubicBezTo>
                    <a:lnTo>
                      <a:pt x="2275" y="3105"/>
                    </a:lnTo>
                    <a:cubicBezTo>
                      <a:pt x="2358" y="3117"/>
                      <a:pt x="2453" y="3129"/>
                      <a:pt x="2537" y="3129"/>
                    </a:cubicBezTo>
                    <a:cubicBezTo>
                      <a:pt x="2632" y="3129"/>
                      <a:pt x="2715" y="3117"/>
                      <a:pt x="2787" y="3105"/>
                    </a:cubicBezTo>
                    <a:close/>
                    <a:moveTo>
                      <a:pt x="3049" y="3534"/>
                    </a:moveTo>
                    <a:lnTo>
                      <a:pt x="3727" y="4093"/>
                    </a:lnTo>
                    <a:cubicBezTo>
                      <a:pt x="3835" y="4177"/>
                      <a:pt x="3882" y="4296"/>
                      <a:pt x="3882" y="4391"/>
                    </a:cubicBezTo>
                    <a:lnTo>
                      <a:pt x="3882" y="4915"/>
                    </a:lnTo>
                    <a:lnTo>
                      <a:pt x="1215" y="4915"/>
                    </a:lnTo>
                    <a:lnTo>
                      <a:pt x="1215" y="4391"/>
                    </a:lnTo>
                    <a:cubicBezTo>
                      <a:pt x="1215" y="4272"/>
                      <a:pt x="1263" y="4177"/>
                      <a:pt x="1346" y="4093"/>
                    </a:cubicBezTo>
                    <a:lnTo>
                      <a:pt x="2037" y="3534"/>
                    </a:lnTo>
                    <a:cubicBezTo>
                      <a:pt x="2156" y="3700"/>
                      <a:pt x="2334" y="3796"/>
                      <a:pt x="2537" y="3796"/>
                    </a:cubicBezTo>
                    <a:cubicBezTo>
                      <a:pt x="2751" y="3796"/>
                      <a:pt x="2930" y="3700"/>
                      <a:pt x="3049" y="3534"/>
                    </a:cubicBezTo>
                    <a:close/>
                    <a:moveTo>
                      <a:pt x="1582" y="1"/>
                    </a:moveTo>
                    <a:cubicBezTo>
                      <a:pt x="1532" y="1"/>
                      <a:pt x="1485" y="16"/>
                      <a:pt x="1441" y="45"/>
                    </a:cubicBezTo>
                    <a:cubicBezTo>
                      <a:pt x="1358" y="93"/>
                      <a:pt x="1334" y="188"/>
                      <a:pt x="1334" y="259"/>
                    </a:cubicBezTo>
                    <a:lnTo>
                      <a:pt x="1334" y="1926"/>
                    </a:lnTo>
                    <a:cubicBezTo>
                      <a:pt x="1334" y="2355"/>
                      <a:pt x="1572" y="2748"/>
                      <a:pt x="1906" y="2962"/>
                    </a:cubicBezTo>
                    <a:lnTo>
                      <a:pt x="1906" y="3177"/>
                    </a:lnTo>
                    <a:lnTo>
                      <a:pt x="1108" y="3843"/>
                    </a:lnTo>
                    <a:cubicBezTo>
                      <a:pt x="929" y="3998"/>
                      <a:pt x="834" y="4200"/>
                      <a:pt x="834" y="4427"/>
                    </a:cubicBezTo>
                    <a:lnTo>
                      <a:pt x="834" y="4951"/>
                    </a:lnTo>
                    <a:lnTo>
                      <a:pt x="191" y="4951"/>
                    </a:lnTo>
                    <a:cubicBezTo>
                      <a:pt x="84" y="4951"/>
                      <a:pt x="1" y="5022"/>
                      <a:pt x="1" y="5129"/>
                    </a:cubicBezTo>
                    <a:cubicBezTo>
                      <a:pt x="1" y="5224"/>
                      <a:pt x="84" y="5308"/>
                      <a:pt x="191" y="5308"/>
                    </a:cubicBezTo>
                    <a:lnTo>
                      <a:pt x="7240" y="5308"/>
                    </a:lnTo>
                    <a:cubicBezTo>
                      <a:pt x="7347" y="5308"/>
                      <a:pt x="7418" y="5224"/>
                      <a:pt x="7418" y="5129"/>
                    </a:cubicBezTo>
                    <a:lnTo>
                      <a:pt x="7418" y="331"/>
                    </a:lnTo>
                    <a:cubicBezTo>
                      <a:pt x="7418" y="224"/>
                      <a:pt x="7347" y="152"/>
                      <a:pt x="7240" y="152"/>
                    </a:cubicBezTo>
                    <a:cubicBezTo>
                      <a:pt x="7133" y="152"/>
                      <a:pt x="7061" y="224"/>
                      <a:pt x="7061" y="331"/>
                    </a:cubicBezTo>
                    <a:lnTo>
                      <a:pt x="7061" y="4927"/>
                    </a:lnTo>
                    <a:lnTo>
                      <a:pt x="4228" y="4927"/>
                    </a:lnTo>
                    <a:lnTo>
                      <a:pt x="4228" y="4403"/>
                    </a:lnTo>
                    <a:cubicBezTo>
                      <a:pt x="4228" y="4189"/>
                      <a:pt x="4132" y="3974"/>
                      <a:pt x="3966" y="3831"/>
                    </a:cubicBezTo>
                    <a:lnTo>
                      <a:pt x="3168" y="3165"/>
                    </a:lnTo>
                    <a:lnTo>
                      <a:pt x="3168" y="2962"/>
                    </a:lnTo>
                    <a:cubicBezTo>
                      <a:pt x="3537" y="2748"/>
                      <a:pt x="3763" y="2355"/>
                      <a:pt x="3763" y="1926"/>
                    </a:cubicBezTo>
                    <a:lnTo>
                      <a:pt x="3763" y="724"/>
                    </a:lnTo>
                    <a:cubicBezTo>
                      <a:pt x="3763" y="390"/>
                      <a:pt x="3489" y="129"/>
                      <a:pt x="3168" y="129"/>
                    </a:cubicBezTo>
                    <a:lnTo>
                      <a:pt x="2013" y="129"/>
                    </a:lnTo>
                    <a:lnTo>
                      <a:pt x="1680" y="21"/>
                    </a:lnTo>
                    <a:cubicBezTo>
                      <a:pt x="1647" y="7"/>
                      <a:pt x="1614" y="1"/>
                      <a:pt x="1582"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5"/>
              <p:cNvSpPr/>
              <p:nvPr/>
            </p:nvSpPr>
            <p:spPr>
              <a:xfrm>
                <a:off x="3357082" y="2974625"/>
                <a:ext cx="153186" cy="139215"/>
              </a:xfrm>
              <a:custGeom>
                <a:avLst/>
                <a:gdLst/>
                <a:ahLst/>
                <a:cxnLst/>
                <a:rect l="l" t="t" r="r" b="b"/>
                <a:pathLst>
                  <a:path w="4704" h="4275" extrusionOk="0">
                    <a:moveTo>
                      <a:pt x="1013" y="0"/>
                    </a:moveTo>
                    <a:cubicBezTo>
                      <a:pt x="453" y="0"/>
                      <a:pt x="1" y="453"/>
                      <a:pt x="1" y="1012"/>
                    </a:cubicBezTo>
                    <a:lnTo>
                      <a:pt x="1" y="3953"/>
                    </a:lnTo>
                    <a:cubicBezTo>
                      <a:pt x="1" y="4096"/>
                      <a:pt x="72" y="4215"/>
                      <a:pt x="203" y="4251"/>
                    </a:cubicBezTo>
                    <a:cubicBezTo>
                      <a:pt x="239" y="4274"/>
                      <a:pt x="275" y="4274"/>
                      <a:pt x="310" y="4274"/>
                    </a:cubicBezTo>
                    <a:cubicBezTo>
                      <a:pt x="394" y="4274"/>
                      <a:pt x="489" y="4227"/>
                      <a:pt x="549" y="4167"/>
                    </a:cubicBezTo>
                    <a:lnTo>
                      <a:pt x="870" y="3798"/>
                    </a:lnTo>
                    <a:lnTo>
                      <a:pt x="1965" y="3798"/>
                    </a:lnTo>
                    <a:cubicBezTo>
                      <a:pt x="2061" y="3798"/>
                      <a:pt x="2144" y="3715"/>
                      <a:pt x="2144" y="3620"/>
                    </a:cubicBezTo>
                    <a:cubicBezTo>
                      <a:pt x="2144" y="3512"/>
                      <a:pt x="2061" y="3441"/>
                      <a:pt x="1965" y="3441"/>
                    </a:cubicBezTo>
                    <a:lnTo>
                      <a:pt x="787" y="3441"/>
                    </a:lnTo>
                    <a:cubicBezTo>
                      <a:pt x="727" y="3441"/>
                      <a:pt x="679" y="3465"/>
                      <a:pt x="656" y="3501"/>
                    </a:cubicBezTo>
                    <a:lnTo>
                      <a:pt x="370" y="3822"/>
                    </a:lnTo>
                    <a:lnTo>
                      <a:pt x="370" y="1012"/>
                    </a:lnTo>
                    <a:cubicBezTo>
                      <a:pt x="370" y="655"/>
                      <a:pt x="656" y="369"/>
                      <a:pt x="1013" y="369"/>
                    </a:cubicBezTo>
                    <a:lnTo>
                      <a:pt x="3692" y="369"/>
                    </a:lnTo>
                    <a:cubicBezTo>
                      <a:pt x="4049" y="369"/>
                      <a:pt x="4323" y="655"/>
                      <a:pt x="4323" y="1012"/>
                    </a:cubicBezTo>
                    <a:lnTo>
                      <a:pt x="4323" y="2786"/>
                    </a:lnTo>
                    <a:cubicBezTo>
                      <a:pt x="4323" y="3143"/>
                      <a:pt x="4049" y="3417"/>
                      <a:pt x="3692" y="3417"/>
                    </a:cubicBezTo>
                    <a:lnTo>
                      <a:pt x="2739" y="3417"/>
                    </a:lnTo>
                    <a:cubicBezTo>
                      <a:pt x="2632" y="3417"/>
                      <a:pt x="2561" y="3501"/>
                      <a:pt x="2561" y="3608"/>
                    </a:cubicBezTo>
                    <a:cubicBezTo>
                      <a:pt x="2561" y="3703"/>
                      <a:pt x="2632" y="3786"/>
                      <a:pt x="2739" y="3786"/>
                    </a:cubicBezTo>
                    <a:lnTo>
                      <a:pt x="3692" y="3786"/>
                    </a:lnTo>
                    <a:cubicBezTo>
                      <a:pt x="4239" y="3786"/>
                      <a:pt x="4704" y="3334"/>
                      <a:pt x="4704" y="2774"/>
                    </a:cubicBezTo>
                    <a:lnTo>
                      <a:pt x="4704" y="1012"/>
                    </a:lnTo>
                    <a:cubicBezTo>
                      <a:pt x="4704" y="464"/>
                      <a:pt x="4239" y="0"/>
                      <a:pt x="3692" y="0"/>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37" name="Google Shape;1537;p45"/>
          <p:cNvGrpSpPr/>
          <p:nvPr/>
        </p:nvGrpSpPr>
        <p:grpSpPr>
          <a:xfrm>
            <a:off x="8578162" y="144018"/>
            <a:ext cx="465544" cy="548642"/>
            <a:chOff x="1449847" y="2281739"/>
            <a:chExt cx="343170" cy="404067"/>
          </a:xfrm>
        </p:grpSpPr>
        <p:sp>
          <p:nvSpPr>
            <p:cNvPr id="1538" name="Google Shape;1538;p45"/>
            <p:cNvSpPr/>
            <p:nvPr/>
          </p:nvSpPr>
          <p:spPr>
            <a:xfrm>
              <a:off x="1455676" y="2286396"/>
              <a:ext cx="323403" cy="318355"/>
            </a:xfrm>
            <a:custGeom>
              <a:avLst/>
              <a:gdLst/>
              <a:ahLst/>
              <a:cxnLst/>
              <a:rect l="l" t="t" r="r" b="b"/>
              <a:pathLst>
                <a:path w="9931" h="9776" extrusionOk="0">
                  <a:moveTo>
                    <a:pt x="4939" y="1"/>
                  </a:moveTo>
                  <a:cubicBezTo>
                    <a:pt x="4915" y="1"/>
                    <a:pt x="4894" y="13"/>
                    <a:pt x="4882" y="36"/>
                  </a:cubicBezTo>
                  <a:lnTo>
                    <a:pt x="1" y="5001"/>
                  </a:lnTo>
                  <a:lnTo>
                    <a:pt x="2846" y="9776"/>
                  </a:lnTo>
                  <a:lnTo>
                    <a:pt x="8514" y="9776"/>
                  </a:lnTo>
                  <a:lnTo>
                    <a:pt x="9930" y="5001"/>
                  </a:lnTo>
                  <a:lnTo>
                    <a:pt x="9002" y="4061"/>
                  </a:lnTo>
                  <a:lnTo>
                    <a:pt x="5013" y="36"/>
                  </a:lnTo>
                  <a:cubicBezTo>
                    <a:pt x="4989" y="13"/>
                    <a:pt x="4962" y="1"/>
                    <a:pt x="4939" y="1"/>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5"/>
            <p:cNvSpPr/>
            <p:nvPr/>
          </p:nvSpPr>
          <p:spPr>
            <a:xfrm>
              <a:off x="1454895" y="2437237"/>
              <a:ext cx="324185" cy="167124"/>
            </a:xfrm>
            <a:custGeom>
              <a:avLst/>
              <a:gdLst/>
              <a:ahLst/>
              <a:cxnLst/>
              <a:rect l="l" t="t" r="r" b="b"/>
              <a:pathLst>
                <a:path w="9955" h="5132" extrusionOk="0">
                  <a:moveTo>
                    <a:pt x="346" y="0"/>
                  </a:moveTo>
                  <a:lnTo>
                    <a:pt x="1" y="357"/>
                  </a:lnTo>
                  <a:lnTo>
                    <a:pt x="2846" y="5132"/>
                  </a:lnTo>
                  <a:lnTo>
                    <a:pt x="8526" y="5132"/>
                  </a:lnTo>
                  <a:lnTo>
                    <a:pt x="9954" y="369"/>
                  </a:lnTo>
                  <a:lnTo>
                    <a:pt x="9609" y="12"/>
                  </a:lnTo>
                  <a:lnTo>
                    <a:pt x="8764" y="584"/>
                  </a:lnTo>
                  <a:lnTo>
                    <a:pt x="6585" y="2048"/>
                  </a:lnTo>
                  <a:cubicBezTo>
                    <a:pt x="6459" y="2137"/>
                    <a:pt x="6318" y="2180"/>
                    <a:pt x="6177" y="2180"/>
                  </a:cubicBezTo>
                  <a:cubicBezTo>
                    <a:pt x="5998" y="2180"/>
                    <a:pt x="5820" y="2110"/>
                    <a:pt x="5680" y="1977"/>
                  </a:cubicBezTo>
                  <a:cubicBezTo>
                    <a:pt x="5478" y="1798"/>
                    <a:pt x="5251" y="1691"/>
                    <a:pt x="4978" y="1691"/>
                  </a:cubicBezTo>
                  <a:cubicBezTo>
                    <a:pt x="4704" y="1691"/>
                    <a:pt x="4478" y="1798"/>
                    <a:pt x="4275" y="1977"/>
                  </a:cubicBezTo>
                  <a:cubicBezTo>
                    <a:pt x="4135" y="2110"/>
                    <a:pt x="3957" y="2180"/>
                    <a:pt x="3778" y="2180"/>
                  </a:cubicBezTo>
                  <a:cubicBezTo>
                    <a:pt x="3637" y="2180"/>
                    <a:pt x="3496" y="2137"/>
                    <a:pt x="3370" y="2048"/>
                  </a:cubicBezTo>
                  <a:lnTo>
                    <a:pt x="346" y="0"/>
                  </a:lnTo>
                  <a:close/>
                </a:path>
              </a:pathLst>
            </a:custGeom>
            <a:solidFill>
              <a:srgbClr val="C44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5"/>
            <p:cNvSpPr/>
            <p:nvPr/>
          </p:nvSpPr>
          <p:spPr>
            <a:xfrm>
              <a:off x="1485148" y="2338728"/>
              <a:ext cx="263679" cy="228020"/>
            </a:xfrm>
            <a:custGeom>
              <a:avLst/>
              <a:gdLst/>
              <a:ahLst/>
              <a:cxnLst/>
              <a:rect l="l" t="t" r="r" b="b"/>
              <a:pathLst>
                <a:path w="8097" h="7002" extrusionOk="0">
                  <a:moveTo>
                    <a:pt x="286" y="1"/>
                  </a:moveTo>
                  <a:cubicBezTo>
                    <a:pt x="131" y="1"/>
                    <a:pt x="0" y="120"/>
                    <a:pt x="0" y="287"/>
                  </a:cubicBezTo>
                  <a:lnTo>
                    <a:pt x="0" y="7002"/>
                  </a:lnTo>
                  <a:lnTo>
                    <a:pt x="8097" y="7002"/>
                  </a:lnTo>
                  <a:lnTo>
                    <a:pt x="8097" y="1"/>
                  </a:lnTo>
                  <a:close/>
                </a:path>
              </a:pathLst>
            </a:custGeom>
            <a:solidFill>
              <a:srgbClr val="68A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5"/>
            <p:cNvSpPr/>
            <p:nvPr/>
          </p:nvSpPr>
          <p:spPr>
            <a:xfrm>
              <a:off x="1484757" y="2338370"/>
              <a:ext cx="264070" cy="228378"/>
            </a:xfrm>
            <a:custGeom>
              <a:avLst/>
              <a:gdLst/>
              <a:ahLst/>
              <a:cxnLst/>
              <a:rect l="l" t="t" r="r" b="b"/>
              <a:pathLst>
                <a:path w="8109" h="7013" extrusionOk="0">
                  <a:moveTo>
                    <a:pt x="286" y="0"/>
                  </a:moveTo>
                  <a:cubicBezTo>
                    <a:pt x="120" y="0"/>
                    <a:pt x="1" y="131"/>
                    <a:pt x="1" y="274"/>
                  </a:cubicBezTo>
                  <a:lnTo>
                    <a:pt x="1" y="7013"/>
                  </a:lnTo>
                  <a:lnTo>
                    <a:pt x="8109" y="7013"/>
                  </a:lnTo>
                  <a:lnTo>
                    <a:pt x="8109" y="6798"/>
                  </a:lnTo>
                  <a:lnTo>
                    <a:pt x="8109" y="3453"/>
                  </a:lnTo>
                  <a:lnTo>
                    <a:pt x="7847" y="3631"/>
                  </a:lnTo>
                  <a:lnTo>
                    <a:pt x="5668" y="5108"/>
                  </a:lnTo>
                  <a:cubicBezTo>
                    <a:pt x="5545" y="5190"/>
                    <a:pt x="5406" y="5230"/>
                    <a:pt x="5268" y="5230"/>
                  </a:cubicBezTo>
                  <a:cubicBezTo>
                    <a:pt x="5086" y="5230"/>
                    <a:pt x="4905" y="5160"/>
                    <a:pt x="4763" y="5024"/>
                  </a:cubicBezTo>
                  <a:cubicBezTo>
                    <a:pt x="4561" y="4846"/>
                    <a:pt x="4334" y="4751"/>
                    <a:pt x="4061" y="4751"/>
                  </a:cubicBezTo>
                  <a:cubicBezTo>
                    <a:pt x="3787" y="4751"/>
                    <a:pt x="3561" y="4846"/>
                    <a:pt x="3358" y="5024"/>
                  </a:cubicBezTo>
                  <a:cubicBezTo>
                    <a:pt x="3216" y="5160"/>
                    <a:pt x="3035" y="5230"/>
                    <a:pt x="2853" y="5230"/>
                  </a:cubicBezTo>
                  <a:cubicBezTo>
                    <a:pt x="2715" y="5230"/>
                    <a:pt x="2576" y="5190"/>
                    <a:pt x="2453" y="5108"/>
                  </a:cubicBezTo>
                  <a:lnTo>
                    <a:pt x="1846" y="4691"/>
                  </a:lnTo>
                  <a:cubicBezTo>
                    <a:pt x="1620" y="4536"/>
                    <a:pt x="1489" y="4286"/>
                    <a:pt x="1489" y="4012"/>
                  </a:cubicBezTo>
                  <a:lnTo>
                    <a:pt x="1489" y="71"/>
                  </a:lnTo>
                  <a:cubicBezTo>
                    <a:pt x="1489" y="48"/>
                    <a:pt x="1489" y="12"/>
                    <a:pt x="1501" y="0"/>
                  </a:cubicBez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5"/>
            <p:cNvSpPr/>
            <p:nvPr/>
          </p:nvSpPr>
          <p:spPr>
            <a:xfrm>
              <a:off x="1539043" y="2396889"/>
              <a:ext cx="155889" cy="156312"/>
            </a:xfrm>
            <a:custGeom>
              <a:avLst/>
              <a:gdLst/>
              <a:ahLst/>
              <a:cxnLst/>
              <a:rect l="l" t="t" r="r" b="b"/>
              <a:pathLst>
                <a:path w="4787" h="4800" extrusionOk="0">
                  <a:moveTo>
                    <a:pt x="2394" y="1"/>
                  </a:moveTo>
                  <a:cubicBezTo>
                    <a:pt x="1072" y="1"/>
                    <a:pt x="0" y="1072"/>
                    <a:pt x="0" y="2394"/>
                  </a:cubicBezTo>
                  <a:cubicBezTo>
                    <a:pt x="0" y="3716"/>
                    <a:pt x="1072" y="4799"/>
                    <a:pt x="2394" y="4799"/>
                  </a:cubicBezTo>
                  <a:cubicBezTo>
                    <a:pt x="3715" y="4799"/>
                    <a:pt x="4787" y="3716"/>
                    <a:pt x="4787" y="2394"/>
                  </a:cubicBezTo>
                  <a:cubicBezTo>
                    <a:pt x="4787" y="1072"/>
                    <a:pt x="3715" y="1"/>
                    <a:pt x="2394" y="1"/>
                  </a:cubicBez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5"/>
            <p:cNvSpPr/>
            <p:nvPr/>
          </p:nvSpPr>
          <p:spPr>
            <a:xfrm>
              <a:off x="1539824" y="2488006"/>
              <a:ext cx="154326" cy="65195"/>
            </a:xfrm>
            <a:custGeom>
              <a:avLst/>
              <a:gdLst/>
              <a:ahLst/>
              <a:cxnLst/>
              <a:rect l="l" t="t" r="r" b="b"/>
              <a:pathLst>
                <a:path w="4739" h="2002" extrusionOk="0">
                  <a:moveTo>
                    <a:pt x="0" y="1"/>
                  </a:moveTo>
                  <a:cubicBezTo>
                    <a:pt x="203" y="1132"/>
                    <a:pt x="1191" y="2001"/>
                    <a:pt x="2370" y="2001"/>
                  </a:cubicBezTo>
                  <a:cubicBezTo>
                    <a:pt x="3560" y="2001"/>
                    <a:pt x="4548" y="1132"/>
                    <a:pt x="4739" y="1"/>
                  </a:cubicBezTo>
                  <a:lnTo>
                    <a:pt x="4739" y="1"/>
                  </a:lnTo>
                  <a:lnTo>
                    <a:pt x="3977" y="525"/>
                  </a:lnTo>
                  <a:cubicBezTo>
                    <a:pt x="3850" y="609"/>
                    <a:pt x="3706" y="652"/>
                    <a:pt x="3564" y="652"/>
                  </a:cubicBezTo>
                  <a:cubicBezTo>
                    <a:pt x="3387" y="652"/>
                    <a:pt x="3211" y="586"/>
                    <a:pt x="3072" y="453"/>
                  </a:cubicBezTo>
                  <a:cubicBezTo>
                    <a:pt x="2870" y="275"/>
                    <a:pt x="2632" y="168"/>
                    <a:pt x="2370" y="168"/>
                  </a:cubicBezTo>
                  <a:cubicBezTo>
                    <a:pt x="2120" y="168"/>
                    <a:pt x="1858" y="275"/>
                    <a:pt x="1667" y="453"/>
                  </a:cubicBezTo>
                  <a:cubicBezTo>
                    <a:pt x="1528" y="586"/>
                    <a:pt x="1353" y="652"/>
                    <a:pt x="1175" y="652"/>
                  </a:cubicBezTo>
                  <a:cubicBezTo>
                    <a:pt x="1033" y="652"/>
                    <a:pt x="889" y="609"/>
                    <a:pt x="762" y="525"/>
                  </a:cubicBezTo>
                  <a:lnTo>
                    <a:pt x="0" y="1"/>
                  </a:ln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5"/>
            <p:cNvSpPr/>
            <p:nvPr/>
          </p:nvSpPr>
          <p:spPr>
            <a:xfrm>
              <a:off x="1571999" y="2486085"/>
              <a:ext cx="89977" cy="67116"/>
            </a:xfrm>
            <a:custGeom>
              <a:avLst/>
              <a:gdLst/>
              <a:ahLst/>
              <a:cxnLst/>
              <a:rect l="l" t="t" r="r" b="b"/>
              <a:pathLst>
                <a:path w="2763" h="2061" extrusionOk="0">
                  <a:moveTo>
                    <a:pt x="1382" y="0"/>
                  </a:moveTo>
                  <a:cubicBezTo>
                    <a:pt x="655" y="0"/>
                    <a:pt x="36" y="584"/>
                    <a:pt x="0" y="1298"/>
                  </a:cubicBezTo>
                  <a:lnTo>
                    <a:pt x="0" y="1608"/>
                  </a:lnTo>
                  <a:cubicBezTo>
                    <a:pt x="381" y="1893"/>
                    <a:pt x="858" y="2060"/>
                    <a:pt x="1382" y="2060"/>
                  </a:cubicBezTo>
                  <a:cubicBezTo>
                    <a:pt x="1905" y="2060"/>
                    <a:pt x="2382" y="1893"/>
                    <a:pt x="2763" y="1608"/>
                  </a:cubicBezTo>
                  <a:lnTo>
                    <a:pt x="2763" y="1298"/>
                  </a:lnTo>
                  <a:cubicBezTo>
                    <a:pt x="2751" y="941"/>
                    <a:pt x="2584" y="608"/>
                    <a:pt x="2334" y="369"/>
                  </a:cubicBezTo>
                  <a:cubicBezTo>
                    <a:pt x="2084" y="155"/>
                    <a:pt x="1751" y="0"/>
                    <a:pt x="1382" y="0"/>
                  </a:cubicBezTo>
                  <a:close/>
                </a:path>
              </a:pathLst>
            </a:custGeom>
            <a:solidFill>
              <a:srgbClr val="68AA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5"/>
            <p:cNvSpPr/>
            <p:nvPr/>
          </p:nvSpPr>
          <p:spPr>
            <a:xfrm>
              <a:off x="1584015" y="2419782"/>
              <a:ext cx="65944" cy="65944"/>
            </a:xfrm>
            <a:custGeom>
              <a:avLst/>
              <a:gdLst/>
              <a:ahLst/>
              <a:cxnLst/>
              <a:rect l="l" t="t" r="r" b="b"/>
              <a:pathLst>
                <a:path w="2025" h="2025" extrusionOk="0">
                  <a:moveTo>
                    <a:pt x="1013" y="0"/>
                  </a:moveTo>
                  <a:cubicBezTo>
                    <a:pt x="465" y="0"/>
                    <a:pt x="1" y="465"/>
                    <a:pt x="1" y="1012"/>
                  </a:cubicBezTo>
                  <a:cubicBezTo>
                    <a:pt x="1" y="1560"/>
                    <a:pt x="441" y="2024"/>
                    <a:pt x="1013" y="2024"/>
                  </a:cubicBezTo>
                  <a:cubicBezTo>
                    <a:pt x="1560" y="2024"/>
                    <a:pt x="2025" y="1572"/>
                    <a:pt x="2025" y="1012"/>
                  </a:cubicBezTo>
                  <a:cubicBezTo>
                    <a:pt x="2025" y="465"/>
                    <a:pt x="1584" y="0"/>
                    <a:pt x="1013" y="0"/>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5"/>
            <p:cNvSpPr/>
            <p:nvPr/>
          </p:nvSpPr>
          <p:spPr>
            <a:xfrm>
              <a:off x="1684446" y="2338370"/>
              <a:ext cx="64381" cy="60897"/>
            </a:xfrm>
            <a:custGeom>
              <a:avLst/>
              <a:gdLst/>
              <a:ahLst/>
              <a:cxnLst/>
              <a:rect l="l" t="t" r="r" b="b"/>
              <a:pathLst>
                <a:path w="1977" h="1870" extrusionOk="0">
                  <a:moveTo>
                    <a:pt x="0" y="0"/>
                  </a:moveTo>
                  <a:lnTo>
                    <a:pt x="0" y="48"/>
                  </a:lnTo>
                  <a:cubicBezTo>
                    <a:pt x="0" y="1060"/>
                    <a:pt x="822" y="1869"/>
                    <a:pt x="1834" y="1869"/>
                  </a:cubicBezTo>
                  <a:lnTo>
                    <a:pt x="1977" y="1869"/>
                  </a:lnTo>
                  <a:lnTo>
                    <a:pt x="1977" y="0"/>
                  </a:ln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5"/>
            <p:cNvSpPr/>
            <p:nvPr/>
          </p:nvSpPr>
          <p:spPr>
            <a:xfrm>
              <a:off x="1699947" y="2295710"/>
              <a:ext cx="88056" cy="88056"/>
            </a:xfrm>
            <a:custGeom>
              <a:avLst/>
              <a:gdLst/>
              <a:ahLst/>
              <a:cxnLst/>
              <a:rect l="l" t="t" r="r" b="b"/>
              <a:pathLst>
                <a:path w="2704" h="2704" extrusionOk="0">
                  <a:moveTo>
                    <a:pt x="1358" y="0"/>
                  </a:moveTo>
                  <a:cubicBezTo>
                    <a:pt x="608" y="0"/>
                    <a:pt x="1" y="608"/>
                    <a:pt x="1" y="1358"/>
                  </a:cubicBezTo>
                  <a:cubicBezTo>
                    <a:pt x="1" y="2096"/>
                    <a:pt x="608" y="2703"/>
                    <a:pt x="1358" y="2703"/>
                  </a:cubicBezTo>
                  <a:cubicBezTo>
                    <a:pt x="2096" y="2703"/>
                    <a:pt x="2703" y="2096"/>
                    <a:pt x="2703" y="1358"/>
                  </a:cubicBezTo>
                  <a:cubicBezTo>
                    <a:pt x="2703" y="608"/>
                    <a:pt x="2096" y="0"/>
                    <a:pt x="1358" y="0"/>
                  </a:cubicBez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5"/>
            <p:cNvSpPr/>
            <p:nvPr/>
          </p:nvSpPr>
          <p:spPr>
            <a:xfrm>
              <a:off x="1699947" y="2296101"/>
              <a:ext cx="72522" cy="87665"/>
            </a:xfrm>
            <a:custGeom>
              <a:avLst/>
              <a:gdLst/>
              <a:ahLst/>
              <a:cxnLst/>
              <a:rect l="l" t="t" r="r" b="b"/>
              <a:pathLst>
                <a:path w="2227" h="2692" extrusionOk="0">
                  <a:moveTo>
                    <a:pt x="1132" y="0"/>
                  </a:moveTo>
                  <a:lnTo>
                    <a:pt x="1132" y="0"/>
                  </a:lnTo>
                  <a:cubicBezTo>
                    <a:pt x="489" y="107"/>
                    <a:pt x="1" y="655"/>
                    <a:pt x="1" y="1346"/>
                  </a:cubicBezTo>
                  <a:cubicBezTo>
                    <a:pt x="1" y="2084"/>
                    <a:pt x="608" y="2691"/>
                    <a:pt x="1358" y="2691"/>
                  </a:cubicBezTo>
                  <a:cubicBezTo>
                    <a:pt x="1691" y="2691"/>
                    <a:pt x="1989" y="2572"/>
                    <a:pt x="2227" y="2370"/>
                  </a:cubicBezTo>
                  <a:cubicBezTo>
                    <a:pt x="2167" y="2370"/>
                    <a:pt x="2096" y="2382"/>
                    <a:pt x="2025" y="2382"/>
                  </a:cubicBezTo>
                  <a:cubicBezTo>
                    <a:pt x="1274" y="2382"/>
                    <a:pt x="667" y="1774"/>
                    <a:pt x="667" y="1024"/>
                  </a:cubicBezTo>
                  <a:cubicBezTo>
                    <a:pt x="667" y="631"/>
                    <a:pt x="846" y="250"/>
                    <a:pt x="1132" y="0"/>
                  </a:cubicBezTo>
                  <a:close/>
                </a:path>
              </a:pathLst>
            </a:custGeom>
            <a:solidFill>
              <a:srgbClr val="C44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5"/>
            <p:cNvSpPr/>
            <p:nvPr/>
          </p:nvSpPr>
          <p:spPr>
            <a:xfrm>
              <a:off x="1571999" y="2492663"/>
              <a:ext cx="89977" cy="60538"/>
            </a:xfrm>
            <a:custGeom>
              <a:avLst/>
              <a:gdLst/>
              <a:ahLst/>
              <a:cxnLst/>
              <a:rect l="l" t="t" r="r" b="b"/>
              <a:pathLst>
                <a:path w="2763" h="1859" extrusionOk="0">
                  <a:moveTo>
                    <a:pt x="1382" y="1"/>
                  </a:moveTo>
                  <a:cubicBezTo>
                    <a:pt x="1132" y="1"/>
                    <a:pt x="882" y="108"/>
                    <a:pt x="679" y="286"/>
                  </a:cubicBezTo>
                  <a:cubicBezTo>
                    <a:pt x="548" y="417"/>
                    <a:pt x="358" y="477"/>
                    <a:pt x="179" y="477"/>
                  </a:cubicBezTo>
                  <a:cubicBezTo>
                    <a:pt x="72" y="656"/>
                    <a:pt x="12" y="870"/>
                    <a:pt x="0" y="1096"/>
                  </a:cubicBezTo>
                  <a:lnTo>
                    <a:pt x="0" y="1406"/>
                  </a:lnTo>
                  <a:cubicBezTo>
                    <a:pt x="381" y="1691"/>
                    <a:pt x="858" y="1858"/>
                    <a:pt x="1382" y="1858"/>
                  </a:cubicBezTo>
                  <a:cubicBezTo>
                    <a:pt x="1905" y="1858"/>
                    <a:pt x="2382" y="1691"/>
                    <a:pt x="2763" y="1406"/>
                  </a:cubicBezTo>
                  <a:lnTo>
                    <a:pt x="2763" y="1096"/>
                  </a:lnTo>
                  <a:cubicBezTo>
                    <a:pt x="2751" y="870"/>
                    <a:pt x="2691" y="667"/>
                    <a:pt x="2584" y="477"/>
                  </a:cubicBezTo>
                  <a:cubicBezTo>
                    <a:pt x="2406" y="477"/>
                    <a:pt x="2215" y="429"/>
                    <a:pt x="2084" y="286"/>
                  </a:cubicBezTo>
                  <a:cubicBezTo>
                    <a:pt x="1894" y="108"/>
                    <a:pt x="1655" y="1"/>
                    <a:pt x="1382" y="1"/>
                  </a:cubicBezTo>
                  <a:close/>
                </a:path>
              </a:pathLst>
            </a:custGeom>
            <a:solidFill>
              <a:srgbClr val="3165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5"/>
            <p:cNvSpPr/>
            <p:nvPr/>
          </p:nvSpPr>
          <p:spPr>
            <a:xfrm>
              <a:off x="1454504" y="2449254"/>
              <a:ext cx="167547" cy="209784"/>
            </a:xfrm>
            <a:custGeom>
              <a:avLst/>
              <a:gdLst/>
              <a:ahLst/>
              <a:cxnLst/>
              <a:rect l="l" t="t" r="r" b="b"/>
              <a:pathLst>
                <a:path w="5145" h="6442" extrusionOk="0">
                  <a:moveTo>
                    <a:pt x="37" y="0"/>
                  </a:moveTo>
                  <a:cubicBezTo>
                    <a:pt x="25" y="12"/>
                    <a:pt x="1" y="48"/>
                    <a:pt x="1" y="72"/>
                  </a:cubicBezTo>
                  <a:lnTo>
                    <a:pt x="1" y="6370"/>
                  </a:lnTo>
                  <a:lnTo>
                    <a:pt x="1334" y="6441"/>
                  </a:lnTo>
                  <a:lnTo>
                    <a:pt x="5144" y="3108"/>
                  </a:lnTo>
                  <a:lnTo>
                    <a:pt x="3930" y="2655"/>
                  </a:lnTo>
                  <a:lnTo>
                    <a:pt x="37" y="0"/>
                  </a:lnTo>
                  <a:close/>
                </a:path>
              </a:pathLst>
            </a:custGeom>
            <a:solidFill>
              <a:srgbClr val="E2A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5"/>
            <p:cNvSpPr/>
            <p:nvPr/>
          </p:nvSpPr>
          <p:spPr>
            <a:xfrm>
              <a:off x="1584015" y="2449254"/>
              <a:ext cx="195846" cy="219097"/>
            </a:xfrm>
            <a:custGeom>
              <a:avLst/>
              <a:gdLst/>
              <a:ahLst/>
              <a:cxnLst/>
              <a:rect l="l" t="t" r="r" b="b"/>
              <a:pathLst>
                <a:path w="6014" h="6728" extrusionOk="0">
                  <a:moveTo>
                    <a:pt x="5989" y="0"/>
                  </a:moveTo>
                  <a:lnTo>
                    <a:pt x="2084" y="2655"/>
                  </a:lnTo>
                  <a:lnTo>
                    <a:pt x="1" y="3798"/>
                  </a:lnTo>
                  <a:lnTo>
                    <a:pt x="5525" y="6727"/>
                  </a:lnTo>
                  <a:lnTo>
                    <a:pt x="6013" y="6370"/>
                  </a:lnTo>
                  <a:lnTo>
                    <a:pt x="6013" y="72"/>
                  </a:lnTo>
                  <a:cubicBezTo>
                    <a:pt x="6013" y="48"/>
                    <a:pt x="6001" y="12"/>
                    <a:pt x="5989" y="0"/>
                  </a:cubicBezTo>
                  <a:close/>
                </a:path>
              </a:pathLst>
            </a:custGeom>
            <a:solidFill>
              <a:srgbClr val="E2A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5"/>
            <p:cNvSpPr/>
            <p:nvPr/>
          </p:nvSpPr>
          <p:spPr>
            <a:xfrm>
              <a:off x="1454504" y="2449254"/>
              <a:ext cx="51616" cy="209784"/>
            </a:xfrm>
            <a:custGeom>
              <a:avLst/>
              <a:gdLst/>
              <a:ahLst/>
              <a:cxnLst/>
              <a:rect l="l" t="t" r="r" b="b"/>
              <a:pathLst>
                <a:path w="1585" h="6442" extrusionOk="0">
                  <a:moveTo>
                    <a:pt x="37" y="0"/>
                  </a:moveTo>
                  <a:cubicBezTo>
                    <a:pt x="25" y="12"/>
                    <a:pt x="1" y="48"/>
                    <a:pt x="1" y="72"/>
                  </a:cubicBezTo>
                  <a:lnTo>
                    <a:pt x="1" y="6370"/>
                  </a:lnTo>
                  <a:lnTo>
                    <a:pt x="1334" y="6441"/>
                  </a:lnTo>
                  <a:lnTo>
                    <a:pt x="1584" y="6227"/>
                  </a:lnTo>
                  <a:lnTo>
                    <a:pt x="1584" y="1060"/>
                  </a:lnTo>
                  <a:lnTo>
                    <a:pt x="37" y="0"/>
                  </a:ln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5"/>
            <p:cNvSpPr/>
            <p:nvPr/>
          </p:nvSpPr>
          <p:spPr>
            <a:xfrm>
              <a:off x="1454504" y="2526400"/>
              <a:ext cx="167156" cy="132637"/>
            </a:xfrm>
            <a:custGeom>
              <a:avLst/>
              <a:gdLst/>
              <a:ahLst/>
              <a:cxnLst/>
              <a:rect l="l" t="t" r="r" b="b"/>
              <a:pathLst>
                <a:path w="5133" h="4073" extrusionOk="0">
                  <a:moveTo>
                    <a:pt x="3513" y="1"/>
                  </a:moveTo>
                  <a:lnTo>
                    <a:pt x="1" y="3334"/>
                  </a:lnTo>
                  <a:lnTo>
                    <a:pt x="1" y="4001"/>
                  </a:lnTo>
                  <a:lnTo>
                    <a:pt x="1322" y="4072"/>
                  </a:lnTo>
                  <a:lnTo>
                    <a:pt x="5132" y="739"/>
                  </a:lnTo>
                  <a:lnTo>
                    <a:pt x="3930" y="286"/>
                  </a:lnTo>
                  <a:lnTo>
                    <a:pt x="3513" y="1"/>
                  </a:ln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5"/>
            <p:cNvSpPr/>
            <p:nvPr/>
          </p:nvSpPr>
          <p:spPr>
            <a:xfrm>
              <a:off x="1584015" y="2526400"/>
              <a:ext cx="195846" cy="141951"/>
            </a:xfrm>
            <a:custGeom>
              <a:avLst/>
              <a:gdLst/>
              <a:ahLst/>
              <a:cxnLst/>
              <a:rect l="l" t="t" r="r" b="b"/>
              <a:pathLst>
                <a:path w="6014" h="4359" extrusionOk="0">
                  <a:moveTo>
                    <a:pt x="2501" y="1"/>
                  </a:moveTo>
                  <a:lnTo>
                    <a:pt x="2084" y="286"/>
                  </a:lnTo>
                  <a:lnTo>
                    <a:pt x="1" y="1429"/>
                  </a:lnTo>
                  <a:lnTo>
                    <a:pt x="5525" y="4358"/>
                  </a:lnTo>
                  <a:lnTo>
                    <a:pt x="6013" y="4001"/>
                  </a:lnTo>
                  <a:lnTo>
                    <a:pt x="6013" y="3334"/>
                  </a:lnTo>
                  <a:lnTo>
                    <a:pt x="2501" y="1"/>
                  </a:ln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5"/>
            <p:cNvSpPr/>
            <p:nvPr/>
          </p:nvSpPr>
          <p:spPr>
            <a:xfrm>
              <a:off x="1454113" y="2508945"/>
              <a:ext cx="325748" cy="170250"/>
            </a:xfrm>
            <a:custGeom>
              <a:avLst/>
              <a:gdLst/>
              <a:ahLst/>
              <a:cxnLst/>
              <a:rect l="l" t="t" r="r" b="b"/>
              <a:pathLst>
                <a:path w="10003" h="5228" extrusionOk="0">
                  <a:moveTo>
                    <a:pt x="5006" y="1"/>
                  </a:moveTo>
                  <a:cubicBezTo>
                    <a:pt x="4877" y="1"/>
                    <a:pt x="4746" y="48"/>
                    <a:pt x="4644" y="144"/>
                  </a:cubicBezTo>
                  <a:lnTo>
                    <a:pt x="3930" y="822"/>
                  </a:lnTo>
                  <a:lnTo>
                    <a:pt x="1" y="4537"/>
                  </a:lnTo>
                  <a:cubicBezTo>
                    <a:pt x="1" y="4930"/>
                    <a:pt x="311" y="5228"/>
                    <a:pt x="680" y="5228"/>
                  </a:cubicBezTo>
                  <a:lnTo>
                    <a:pt x="9324" y="5228"/>
                  </a:lnTo>
                  <a:cubicBezTo>
                    <a:pt x="9705" y="5228"/>
                    <a:pt x="10002" y="4906"/>
                    <a:pt x="10002" y="4537"/>
                  </a:cubicBezTo>
                  <a:lnTo>
                    <a:pt x="6073" y="822"/>
                  </a:lnTo>
                  <a:lnTo>
                    <a:pt x="5359" y="144"/>
                  </a:lnTo>
                  <a:cubicBezTo>
                    <a:pt x="5264" y="48"/>
                    <a:pt x="5136" y="1"/>
                    <a:pt x="5006" y="1"/>
                  </a:cubicBezTo>
                  <a:close/>
                </a:path>
              </a:pathLst>
            </a:custGeom>
            <a:solidFill>
              <a:srgbClr val="E2AB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5"/>
            <p:cNvSpPr/>
            <p:nvPr/>
          </p:nvSpPr>
          <p:spPr>
            <a:xfrm>
              <a:off x="1454504" y="2608203"/>
              <a:ext cx="70210" cy="70992"/>
            </a:xfrm>
            <a:custGeom>
              <a:avLst/>
              <a:gdLst/>
              <a:ahLst/>
              <a:cxnLst/>
              <a:rect l="l" t="t" r="r" b="b"/>
              <a:pathLst>
                <a:path w="2156" h="2180" extrusionOk="0">
                  <a:moveTo>
                    <a:pt x="1584" y="1"/>
                  </a:moveTo>
                  <a:lnTo>
                    <a:pt x="1" y="1489"/>
                  </a:lnTo>
                  <a:cubicBezTo>
                    <a:pt x="1" y="1858"/>
                    <a:pt x="299" y="2180"/>
                    <a:pt x="691" y="2180"/>
                  </a:cubicBezTo>
                  <a:lnTo>
                    <a:pt x="2156" y="2156"/>
                  </a:lnTo>
                  <a:cubicBezTo>
                    <a:pt x="1834" y="2120"/>
                    <a:pt x="1584" y="1834"/>
                    <a:pt x="1584" y="1489"/>
                  </a:cubicBezTo>
                  <a:lnTo>
                    <a:pt x="1584" y="1"/>
                  </a:lnTo>
                  <a:close/>
                </a:path>
              </a:pathLst>
            </a:custGeom>
            <a:solidFill>
              <a:srgbClr val="CF72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5"/>
            <p:cNvSpPr/>
            <p:nvPr/>
          </p:nvSpPr>
          <p:spPr>
            <a:xfrm>
              <a:off x="1449847" y="2281739"/>
              <a:ext cx="337373" cy="404067"/>
            </a:xfrm>
            <a:custGeom>
              <a:avLst/>
              <a:gdLst/>
              <a:ahLst/>
              <a:cxnLst/>
              <a:rect l="l" t="t" r="r" b="b"/>
              <a:pathLst>
                <a:path w="10360" h="12408" extrusionOk="0">
                  <a:moveTo>
                    <a:pt x="5133" y="370"/>
                  </a:moveTo>
                  <a:lnTo>
                    <a:pt x="6323" y="1572"/>
                  </a:lnTo>
                  <a:lnTo>
                    <a:pt x="3954" y="1572"/>
                  </a:lnTo>
                  <a:lnTo>
                    <a:pt x="5133" y="370"/>
                  </a:lnTo>
                  <a:close/>
                  <a:moveTo>
                    <a:pt x="894" y="4668"/>
                  </a:moveTo>
                  <a:lnTo>
                    <a:pt x="894" y="5418"/>
                  </a:lnTo>
                  <a:lnTo>
                    <a:pt x="442" y="5120"/>
                  </a:lnTo>
                  <a:lnTo>
                    <a:pt x="894" y="4668"/>
                  </a:lnTo>
                  <a:close/>
                  <a:moveTo>
                    <a:pt x="9359" y="4656"/>
                  </a:moveTo>
                  <a:lnTo>
                    <a:pt x="9824" y="5120"/>
                  </a:lnTo>
                  <a:lnTo>
                    <a:pt x="9359" y="5430"/>
                  </a:lnTo>
                  <a:lnTo>
                    <a:pt x="9359" y="4656"/>
                  </a:lnTo>
                  <a:close/>
                  <a:moveTo>
                    <a:pt x="5133" y="4430"/>
                  </a:moveTo>
                  <a:cubicBezTo>
                    <a:pt x="5597" y="4430"/>
                    <a:pt x="5966" y="4799"/>
                    <a:pt x="5966" y="5263"/>
                  </a:cubicBezTo>
                  <a:cubicBezTo>
                    <a:pt x="5966" y="5728"/>
                    <a:pt x="5597" y="6097"/>
                    <a:pt x="5133" y="6097"/>
                  </a:cubicBezTo>
                  <a:cubicBezTo>
                    <a:pt x="4680" y="6097"/>
                    <a:pt x="4299" y="5716"/>
                    <a:pt x="4299" y="5263"/>
                  </a:cubicBezTo>
                  <a:cubicBezTo>
                    <a:pt x="4299" y="4799"/>
                    <a:pt x="4668" y="4430"/>
                    <a:pt x="5133" y="4430"/>
                  </a:cubicBezTo>
                  <a:close/>
                  <a:moveTo>
                    <a:pt x="5133" y="6454"/>
                  </a:moveTo>
                  <a:cubicBezTo>
                    <a:pt x="5728" y="6454"/>
                    <a:pt x="6228" y="6906"/>
                    <a:pt x="6323" y="7478"/>
                  </a:cubicBezTo>
                  <a:lnTo>
                    <a:pt x="6216" y="7561"/>
                  </a:lnTo>
                  <a:lnTo>
                    <a:pt x="5621" y="6990"/>
                  </a:lnTo>
                  <a:cubicBezTo>
                    <a:pt x="5490" y="6865"/>
                    <a:pt x="5317" y="6802"/>
                    <a:pt x="5143" y="6802"/>
                  </a:cubicBezTo>
                  <a:cubicBezTo>
                    <a:pt x="4969" y="6802"/>
                    <a:pt x="4793" y="6865"/>
                    <a:pt x="4656" y="6990"/>
                  </a:cubicBezTo>
                  <a:lnTo>
                    <a:pt x="4061" y="7561"/>
                  </a:lnTo>
                  <a:lnTo>
                    <a:pt x="3954" y="7478"/>
                  </a:lnTo>
                  <a:cubicBezTo>
                    <a:pt x="4037" y="6906"/>
                    <a:pt x="4537" y="6454"/>
                    <a:pt x="5133" y="6454"/>
                  </a:cubicBezTo>
                  <a:close/>
                  <a:moveTo>
                    <a:pt x="322" y="5478"/>
                  </a:moveTo>
                  <a:lnTo>
                    <a:pt x="3775" y="7811"/>
                  </a:lnTo>
                  <a:lnTo>
                    <a:pt x="322" y="11085"/>
                  </a:lnTo>
                  <a:lnTo>
                    <a:pt x="322" y="5478"/>
                  </a:lnTo>
                  <a:close/>
                  <a:moveTo>
                    <a:pt x="9955" y="5478"/>
                  </a:moveTo>
                  <a:lnTo>
                    <a:pt x="9955" y="11097"/>
                  </a:lnTo>
                  <a:lnTo>
                    <a:pt x="7931" y="9180"/>
                  </a:lnTo>
                  <a:cubicBezTo>
                    <a:pt x="7896" y="9146"/>
                    <a:pt x="7851" y="9131"/>
                    <a:pt x="7807" y="9131"/>
                  </a:cubicBezTo>
                  <a:cubicBezTo>
                    <a:pt x="7759" y="9131"/>
                    <a:pt x="7712" y="9149"/>
                    <a:pt x="7681" y="9180"/>
                  </a:cubicBezTo>
                  <a:cubicBezTo>
                    <a:pt x="7597" y="9252"/>
                    <a:pt x="7621" y="9371"/>
                    <a:pt x="7681" y="9430"/>
                  </a:cubicBezTo>
                  <a:lnTo>
                    <a:pt x="9943" y="11574"/>
                  </a:lnTo>
                  <a:cubicBezTo>
                    <a:pt x="9907" y="11824"/>
                    <a:pt x="9705" y="12002"/>
                    <a:pt x="9455" y="12002"/>
                  </a:cubicBezTo>
                  <a:lnTo>
                    <a:pt x="811" y="12002"/>
                  </a:lnTo>
                  <a:cubicBezTo>
                    <a:pt x="561" y="12002"/>
                    <a:pt x="358" y="11824"/>
                    <a:pt x="322" y="11574"/>
                  </a:cubicBezTo>
                  <a:lnTo>
                    <a:pt x="4894" y="7240"/>
                  </a:lnTo>
                  <a:cubicBezTo>
                    <a:pt x="4960" y="7180"/>
                    <a:pt x="5046" y="7150"/>
                    <a:pt x="5133" y="7150"/>
                  </a:cubicBezTo>
                  <a:cubicBezTo>
                    <a:pt x="5219" y="7150"/>
                    <a:pt x="5305" y="7180"/>
                    <a:pt x="5371" y="7240"/>
                  </a:cubicBezTo>
                  <a:lnTo>
                    <a:pt x="7109" y="8895"/>
                  </a:lnTo>
                  <a:cubicBezTo>
                    <a:pt x="7143" y="8929"/>
                    <a:pt x="7188" y="8944"/>
                    <a:pt x="7232" y="8944"/>
                  </a:cubicBezTo>
                  <a:cubicBezTo>
                    <a:pt x="7281" y="8944"/>
                    <a:pt x="7328" y="8926"/>
                    <a:pt x="7359" y="8895"/>
                  </a:cubicBezTo>
                  <a:cubicBezTo>
                    <a:pt x="7442" y="8823"/>
                    <a:pt x="7419" y="8704"/>
                    <a:pt x="7359" y="8645"/>
                  </a:cubicBezTo>
                  <a:lnTo>
                    <a:pt x="6502" y="7823"/>
                  </a:lnTo>
                  <a:lnTo>
                    <a:pt x="9955" y="5478"/>
                  </a:lnTo>
                  <a:close/>
                  <a:moveTo>
                    <a:pt x="5144" y="1"/>
                  </a:moveTo>
                  <a:cubicBezTo>
                    <a:pt x="5073" y="1"/>
                    <a:pt x="5002" y="25"/>
                    <a:pt x="4954" y="84"/>
                  </a:cubicBezTo>
                  <a:lnTo>
                    <a:pt x="3466" y="1608"/>
                  </a:lnTo>
                  <a:lnTo>
                    <a:pt x="1394" y="1608"/>
                  </a:lnTo>
                  <a:cubicBezTo>
                    <a:pt x="1144" y="1608"/>
                    <a:pt x="918" y="1810"/>
                    <a:pt x="918" y="2084"/>
                  </a:cubicBezTo>
                  <a:lnTo>
                    <a:pt x="918" y="4192"/>
                  </a:lnTo>
                  <a:lnTo>
                    <a:pt x="72" y="5061"/>
                  </a:lnTo>
                  <a:cubicBezTo>
                    <a:pt x="25" y="5120"/>
                    <a:pt x="1" y="5180"/>
                    <a:pt x="1" y="5251"/>
                  </a:cubicBezTo>
                  <a:lnTo>
                    <a:pt x="1" y="11550"/>
                  </a:lnTo>
                  <a:cubicBezTo>
                    <a:pt x="1" y="12026"/>
                    <a:pt x="382" y="12407"/>
                    <a:pt x="858" y="12407"/>
                  </a:cubicBezTo>
                  <a:lnTo>
                    <a:pt x="9490" y="12407"/>
                  </a:lnTo>
                  <a:cubicBezTo>
                    <a:pt x="9967" y="12407"/>
                    <a:pt x="10359" y="12026"/>
                    <a:pt x="10359" y="11550"/>
                  </a:cubicBezTo>
                  <a:lnTo>
                    <a:pt x="10359" y="5251"/>
                  </a:lnTo>
                  <a:cubicBezTo>
                    <a:pt x="10359" y="5180"/>
                    <a:pt x="10324" y="5097"/>
                    <a:pt x="10276" y="5061"/>
                  </a:cubicBezTo>
                  <a:lnTo>
                    <a:pt x="9359" y="4132"/>
                  </a:lnTo>
                  <a:lnTo>
                    <a:pt x="9359" y="3870"/>
                  </a:lnTo>
                  <a:cubicBezTo>
                    <a:pt x="9359" y="3763"/>
                    <a:pt x="9288" y="3692"/>
                    <a:pt x="9181" y="3692"/>
                  </a:cubicBezTo>
                  <a:cubicBezTo>
                    <a:pt x="9074" y="3692"/>
                    <a:pt x="9002" y="3763"/>
                    <a:pt x="9002" y="3870"/>
                  </a:cubicBezTo>
                  <a:lnTo>
                    <a:pt x="9002" y="5680"/>
                  </a:lnTo>
                  <a:lnTo>
                    <a:pt x="7573" y="6668"/>
                  </a:lnTo>
                  <a:cubicBezTo>
                    <a:pt x="7645" y="6406"/>
                    <a:pt x="7692" y="6156"/>
                    <a:pt x="7692" y="5894"/>
                  </a:cubicBezTo>
                  <a:cubicBezTo>
                    <a:pt x="7692" y="4489"/>
                    <a:pt x="6549" y="3346"/>
                    <a:pt x="5144" y="3346"/>
                  </a:cubicBezTo>
                  <a:cubicBezTo>
                    <a:pt x="4609" y="3346"/>
                    <a:pt x="4109" y="3513"/>
                    <a:pt x="3680" y="3823"/>
                  </a:cubicBezTo>
                  <a:cubicBezTo>
                    <a:pt x="3585" y="3882"/>
                    <a:pt x="3573" y="4001"/>
                    <a:pt x="3632" y="4073"/>
                  </a:cubicBezTo>
                  <a:cubicBezTo>
                    <a:pt x="3668" y="4130"/>
                    <a:pt x="3725" y="4157"/>
                    <a:pt x="3780" y="4157"/>
                  </a:cubicBezTo>
                  <a:cubicBezTo>
                    <a:pt x="3817" y="4157"/>
                    <a:pt x="3854" y="4144"/>
                    <a:pt x="3882" y="4120"/>
                  </a:cubicBezTo>
                  <a:cubicBezTo>
                    <a:pt x="4252" y="3846"/>
                    <a:pt x="4680" y="3715"/>
                    <a:pt x="5144" y="3715"/>
                  </a:cubicBezTo>
                  <a:cubicBezTo>
                    <a:pt x="6359" y="3715"/>
                    <a:pt x="7335" y="4704"/>
                    <a:pt x="7335" y="5906"/>
                  </a:cubicBezTo>
                  <a:cubicBezTo>
                    <a:pt x="7335" y="6323"/>
                    <a:pt x="7216" y="6728"/>
                    <a:pt x="6990" y="7073"/>
                  </a:cubicBezTo>
                  <a:lnTo>
                    <a:pt x="6680" y="7299"/>
                  </a:lnTo>
                  <a:cubicBezTo>
                    <a:pt x="6561" y="6859"/>
                    <a:pt x="6252" y="6478"/>
                    <a:pt x="5847" y="6287"/>
                  </a:cubicBezTo>
                  <a:cubicBezTo>
                    <a:pt x="6157" y="6061"/>
                    <a:pt x="6371" y="5716"/>
                    <a:pt x="6371" y="5311"/>
                  </a:cubicBezTo>
                  <a:cubicBezTo>
                    <a:pt x="6371" y="4656"/>
                    <a:pt x="5835" y="4096"/>
                    <a:pt x="5156" y="4096"/>
                  </a:cubicBezTo>
                  <a:cubicBezTo>
                    <a:pt x="4502" y="4096"/>
                    <a:pt x="3954" y="4632"/>
                    <a:pt x="3954" y="5311"/>
                  </a:cubicBezTo>
                  <a:cubicBezTo>
                    <a:pt x="3954" y="5728"/>
                    <a:pt x="4168" y="6085"/>
                    <a:pt x="4478" y="6287"/>
                  </a:cubicBezTo>
                  <a:cubicBezTo>
                    <a:pt x="4061" y="6478"/>
                    <a:pt x="3751" y="6859"/>
                    <a:pt x="3644" y="7299"/>
                  </a:cubicBezTo>
                  <a:lnTo>
                    <a:pt x="3335" y="7073"/>
                  </a:lnTo>
                  <a:cubicBezTo>
                    <a:pt x="3109" y="6728"/>
                    <a:pt x="2989" y="6323"/>
                    <a:pt x="2989" y="5906"/>
                  </a:cubicBezTo>
                  <a:cubicBezTo>
                    <a:pt x="2989" y="5442"/>
                    <a:pt x="3120" y="5013"/>
                    <a:pt x="3394" y="4644"/>
                  </a:cubicBezTo>
                  <a:cubicBezTo>
                    <a:pt x="3454" y="4549"/>
                    <a:pt x="3430" y="4442"/>
                    <a:pt x="3347" y="4382"/>
                  </a:cubicBezTo>
                  <a:cubicBezTo>
                    <a:pt x="3311" y="4360"/>
                    <a:pt x="3275" y="4349"/>
                    <a:pt x="3241" y="4349"/>
                  </a:cubicBezTo>
                  <a:cubicBezTo>
                    <a:pt x="3185" y="4349"/>
                    <a:pt x="3134" y="4378"/>
                    <a:pt x="3097" y="4430"/>
                  </a:cubicBezTo>
                  <a:cubicBezTo>
                    <a:pt x="2775" y="4858"/>
                    <a:pt x="2620" y="5370"/>
                    <a:pt x="2620" y="5906"/>
                  </a:cubicBezTo>
                  <a:cubicBezTo>
                    <a:pt x="2620" y="6168"/>
                    <a:pt x="2656" y="6430"/>
                    <a:pt x="2739" y="6680"/>
                  </a:cubicBezTo>
                  <a:lnTo>
                    <a:pt x="1275" y="5692"/>
                  </a:lnTo>
                  <a:lnTo>
                    <a:pt x="1275" y="2061"/>
                  </a:lnTo>
                  <a:cubicBezTo>
                    <a:pt x="1275" y="2001"/>
                    <a:pt x="1323" y="1965"/>
                    <a:pt x="1382" y="1965"/>
                  </a:cubicBezTo>
                  <a:lnTo>
                    <a:pt x="6978" y="1965"/>
                  </a:lnTo>
                  <a:cubicBezTo>
                    <a:pt x="7085" y="1965"/>
                    <a:pt x="7157" y="1882"/>
                    <a:pt x="7157" y="1787"/>
                  </a:cubicBezTo>
                  <a:cubicBezTo>
                    <a:pt x="7157" y="1680"/>
                    <a:pt x="7085" y="1608"/>
                    <a:pt x="6978" y="1608"/>
                  </a:cubicBezTo>
                  <a:lnTo>
                    <a:pt x="6847" y="1608"/>
                  </a:lnTo>
                  <a:lnTo>
                    <a:pt x="5335" y="84"/>
                  </a:lnTo>
                  <a:cubicBezTo>
                    <a:pt x="5275" y="25"/>
                    <a:pt x="5216" y="1"/>
                    <a:pt x="5144"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5"/>
            <p:cNvSpPr/>
            <p:nvPr/>
          </p:nvSpPr>
          <p:spPr>
            <a:xfrm>
              <a:off x="1692978" y="2289490"/>
              <a:ext cx="100040" cy="99681"/>
            </a:xfrm>
            <a:custGeom>
              <a:avLst/>
              <a:gdLst/>
              <a:ahLst/>
              <a:cxnLst/>
              <a:rect l="l" t="t" r="r" b="b"/>
              <a:pathLst>
                <a:path w="3072" h="3061" extrusionOk="0">
                  <a:moveTo>
                    <a:pt x="1536" y="1"/>
                  </a:moveTo>
                  <a:cubicBezTo>
                    <a:pt x="691" y="1"/>
                    <a:pt x="0" y="680"/>
                    <a:pt x="0" y="1525"/>
                  </a:cubicBezTo>
                  <a:cubicBezTo>
                    <a:pt x="0" y="1823"/>
                    <a:pt x="95" y="2120"/>
                    <a:pt x="250" y="2382"/>
                  </a:cubicBezTo>
                  <a:cubicBezTo>
                    <a:pt x="313" y="2437"/>
                    <a:pt x="386" y="2471"/>
                    <a:pt x="449" y="2471"/>
                  </a:cubicBezTo>
                  <a:cubicBezTo>
                    <a:pt x="482" y="2471"/>
                    <a:pt x="512" y="2462"/>
                    <a:pt x="536" y="2442"/>
                  </a:cubicBezTo>
                  <a:cubicBezTo>
                    <a:pt x="631" y="2382"/>
                    <a:pt x="643" y="2275"/>
                    <a:pt x="584" y="2180"/>
                  </a:cubicBezTo>
                  <a:cubicBezTo>
                    <a:pt x="453" y="1989"/>
                    <a:pt x="393" y="1763"/>
                    <a:pt x="393" y="1549"/>
                  </a:cubicBezTo>
                  <a:cubicBezTo>
                    <a:pt x="393" y="906"/>
                    <a:pt x="917" y="382"/>
                    <a:pt x="1548" y="382"/>
                  </a:cubicBezTo>
                  <a:cubicBezTo>
                    <a:pt x="2191" y="382"/>
                    <a:pt x="2715" y="906"/>
                    <a:pt x="2715" y="1549"/>
                  </a:cubicBezTo>
                  <a:cubicBezTo>
                    <a:pt x="2715" y="2180"/>
                    <a:pt x="2191" y="2704"/>
                    <a:pt x="1548" y="2704"/>
                  </a:cubicBezTo>
                  <a:cubicBezTo>
                    <a:pt x="1393" y="2704"/>
                    <a:pt x="1238" y="2680"/>
                    <a:pt x="1096" y="2620"/>
                  </a:cubicBezTo>
                  <a:cubicBezTo>
                    <a:pt x="1070" y="2607"/>
                    <a:pt x="1043" y="2601"/>
                    <a:pt x="1016" y="2601"/>
                  </a:cubicBezTo>
                  <a:cubicBezTo>
                    <a:pt x="946" y="2601"/>
                    <a:pt x="880" y="2643"/>
                    <a:pt x="846" y="2704"/>
                  </a:cubicBezTo>
                  <a:cubicBezTo>
                    <a:pt x="810" y="2799"/>
                    <a:pt x="846" y="2894"/>
                    <a:pt x="941" y="2942"/>
                  </a:cubicBezTo>
                  <a:cubicBezTo>
                    <a:pt x="1131" y="3013"/>
                    <a:pt x="1334" y="3061"/>
                    <a:pt x="1536" y="3061"/>
                  </a:cubicBezTo>
                  <a:cubicBezTo>
                    <a:pt x="2381" y="3061"/>
                    <a:pt x="3072" y="2382"/>
                    <a:pt x="3072" y="1525"/>
                  </a:cubicBezTo>
                  <a:cubicBezTo>
                    <a:pt x="3072" y="680"/>
                    <a:pt x="2381" y="1"/>
                    <a:pt x="1536"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5"/>
            <p:cNvSpPr/>
            <p:nvPr/>
          </p:nvSpPr>
          <p:spPr>
            <a:xfrm>
              <a:off x="1719713" y="2315477"/>
              <a:ext cx="48489" cy="48489"/>
            </a:xfrm>
            <a:custGeom>
              <a:avLst/>
              <a:gdLst/>
              <a:ahLst/>
              <a:cxnLst/>
              <a:rect l="l" t="t" r="r" b="b"/>
              <a:pathLst>
                <a:path w="1489" h="1489" extrusionOk="0">
                  <a:moveTo>
                    <a:pt x="751" y="1"/>
                  </a:moveTo>
                  <a:cubicBezTo>
                    <a:pt x="644" y="1"/>
                    <a:pt x="572" y="72"/>
                    <a:pt x="572" y="179"/>
                  </a:cubicBezTo>
                  <a:lnTo>
                    <a:pt x="572" y="572"/>
                  </a:lnTo>
                  <a:lnTo>
                    <a:pt x="179" y="572"/>
                  </a:lnTo>
                  <a:cubicBezTo>
                    <a:pt x="72" y="572"/>
                    <a:pt x="1" y="644"/>
                    <a:pt x="1" y="751"/>
                  </a:cubicBezTo>
                  <a:cubicBezTo>
                    <a:pt x="1" y="846"/>
                    <a:pt x="72" y="929"/>
                    <a:pt x="179" y="929"/>
                  </a:cubicBezTo>
                  <a:lnTo>
                    <a:pt x="572" y="929"/>
                  </a:lnTo>
                  <a:lnTo>
                    <a:pt x="572" y="1310"/>
                  </a:lnTo>
                  <a:cubicBezTo>
                    <a:pt x="572" y="1417"/>
                    <a:pt x="644" y="1489"/>
                    <a:pt x="751" y="1489"/>
                  </a:cubicBezTo>
                  <a:cubicBezTo>
                    <a:pt x="846" y="1489"/>
                    <a:pt x="929" y="1417"/>
                    <a:pt x="929" y="1310"/>
                  </a:cubicBezTo>
                  <a:lnTo>
                    <a:pt x="929" y="929"/>
                  </a:lnTo>
                  <a:lnTo>
                    <a:pt x="1310" y="929"/>
                  </a:lnTo>
                  <a:cubicBezTo>
                    <a:pt x="1418" y="929"/>
                    <a:pt x="1489" y="846"/>
                    <a:pt x="1489" y="751"/>
                  </a:cubicBezTo>
                  <a:cubicBezTo>
                    <a:pt x="1489" y="644"/>
                    <a:pt x="1418" y="572"/>
                    <a:pt x="1310" y="572"/>
                  </a:cubicBezTo>
                  <a:lnTo>
                    <a:pt x="929" y="572"/>
                  </a:lnTo>
                  <a:lnTo>
                    <a:pt x="929" y="179"/>
                  </a:lnTo>
                  <a:cubicBezTo>
                    <a:pt x="941" y="72"/>
                    <a:pt x="846" y="1"/>
                    <a:pt x="751" y="1"/>
                  </a:cubicBezTo>
                  <a:close/>
                </a:path>
              </a:pathLst>
            </a:custGeom>
            <a:solidFill>
              <a:srgbClr val="0703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411D4168-46FA-CB0C-0EE6-1672FD78F512}"/>
              </a:ext>
            </a:extLst>
          </p:cNvPr>
          <p:cNvSpPr txBox="1"/>
          <p:nvPr/>
        </p:nvSpPr>
        <p:spPr>
          <a:xfrm>
            <a:off x="354063" y="1429932"/>
            <a:ext cx="8629694" cy="738664"/>
          </a:xfrm>
          <a:prstGeom prst="rect">
            <a:avLst/>
          </a:prstGeom>
          <a:noFill/>
        </p:spPr>
        <p:txBody>
          <a:bodyPr wrap="square">
            <a:spAutoFit/>
          </a:bodyPr>
          <a:lstStyle/>
          <a:p>
            <a:r>
              <a:rPr lang="en-US" b="1">
                <a:latin typeface="Californian FB" panose="0207040306080B030204" pitchFamily="18" charset="0"/>
              </a:rPr>
              <a:t>Data Cleaning</a:t>
            </a:r>
            <a:r>
              <a:rPr lang="en-US">
                <a:latin typeface="Californian FB" panose="0207040306080B030204" pitchFamily="18" charset="0"/>
              </a:rPr>
              <a:t> is the process of identifying and correcting errors, inconsistencies, or inaccuracies in a dataset to ensure the data is accurate, complete, and ready for analysis. It involves handling duplicates, missing values, formatting issues, and standardizing values.</a:t>
            </a:r>
            <a:endParaRPr lang="en-IN">
              <a:latin typeface="Californian FB" panose="0207040306080B030204" pitchFamily="18" charset="0"/>
            </a:endParaRPr>
          </a:p>
        </p:txBody>
      </p:sp>
      <p:sp>
        <p:nvSpPr>
          <p:cNvPr id="21" name="TextBox 20">
            <a:extLst>
              <a:ext uri="{FF2B5EF4-FFF2-40B4-BE49-F238E27FC236}">
                <a16:creationId xmlns:a16="http://schemas.microsoft.com/office/drawing/2014/main" id="{58031905-092F-04FD-A426-7A40EA512E21}"/>
              </a:ext>
            </a:extLst>
          </p:cNvPr>
          <p:cNvSpPr txBox="1"/>
          <p:nvPr/>
        </p:nvSpPr>
        <p:spPr>
          <a:xfrm>
            <a:off x="546668" y="2560434"/>
            <a:ext cx="8264476" cy="954107"/>
          </a:xfrm>
          <a:prstGeom prst="rect">
            <a:avLst/>
          </a:prstGeom>
          <a:ln w="28575">
            <a:solidFill>
              <a:schemeClr val="tx1"/>
            </a:solidFill>
          </a:ln>
          <a:scene3d>
            <a:camera prst="orthographicFront">
              <a:rot lat="0" lon="0" rev="0"/>
            </a:camera>
            <a:lightRig rig="threePt" dir="t">
              <a:rot lat="0" lon="0" rev="1200000"/>
            </a:lightRig>
          </a:scene3d>
          <a:sp3d>
            <a:bevelT w="63500" h="25400" prst="convex"/>
          </a:sp3d>
        </p:spPr>
        <p:style>
          <a:lnRef idx="0">
            <a:schemeClr val="accent1"/>
          </a:lnRef>
          <a:fillRef idx="3">
            <a:schemeClr val="accent1"/>
          </a:fillRef>
          <a:effectRef idx="3">
            <a:schemeClr val="accent1"/>
          </a:effectRef>
          <a:fontRef idx="minor">
            <a:schemeClr val="lt1"/>
          </a:fontRef>
        </p:style>
        <p:txBody>
          <a:bodyPr wrap="square">
            <a:spAutoFit/>
          </a:bodyPr>
          <a:lstStyle/>
          <a:p>
            <a:r>
              <a:rPr lang="en-US">
                <a:solidFill>
                  <a:schemeClr val="tx1"/>
                </a:solidFill>
                <a:latin typeface="Consolas" panose="020B0609020204030204" pitchFamily="49" charset="0"/>
              </a:rPr>
              <a:t>Cleaned and standardized the dataset by correcting country names, mapping them to country codes, and exploring key categorical variables. Removed inconsistencies, verified uniqueness, and reordered columns for improved data structure and readability.</a:t>
            </a:r>
            <a:endParaRPr lang="en-IN">
              <a:solidFill>
                <a:schemeClr val="tx1"/>
              </a:solidFill>
              <a:latin typeface="Consolas" panose="020B0609020204030204" pitchFamily="49" charset="0"/>
            </a:endParaRPr>
          </a:p>
        </p:txBody>
      </p:sp>
      <p:sp>
        <p:nvSpPr>
          <p:cNvPr id="22" name="Google Shape;1337;p43">
            <a:extLst>
              <a:ext uri="{FF2B5EF4-FFF2-40B4-BE49-F238E27FC236}">
                <a16:creationId xmlns:a16="http://schemas.microsoft.com/office/drawing/2014/main" id="{27609EB5-C7D8-4554-88A1-B22E87DEE839}"/>
              </a:ext>
            </a:extLst>
          </p:cNvPr>
          <p:cNvSpPr/>
          <p:nvPr/>
        </p:nvSpPr>
        <p:spPr>
          <a:xfrm>
            <a:off x="752300" y="190805"/>
            <a:ext cx="7658368" cy="1059246"/>
          </a:xfrm>
          <a:custGeom>
            <a:avLst/>
            <a:gdLst/>
            <a:ahLst/>
            <a:cxnLst/>
            <a:rect l="l" t="t" r="r" b="b"/>
            <a:pathLst>
              <a:path w="81843" h="11817" extrusionOk="0">
                <a:moveTo>
                  <a:pt x="1" y="1"/>
                </a:moveTo>
                <a:lnTo>
                  <a:pt x="3782" y="2918"/>
                </a:lnTo>
                <a:lnTo>
                  <a:pt x="3782" y="8590"/>
                </a:lnTo>
                <a:cubicBezTo>
                  <a:pt x="3782" y="10372"/>
                  <a:pt x="5227" y="11817"/>
                  <a:pt x="7009" y="11817"/>
                </a:cubicBezTo>
                <a:lnTo>
                  <a:pt x="78598" y="11817"/>
                </a:lnTo>
                <a:cubicBezTo>
                  <a:pt x="80379" y="11817"/>
                  <a:pt x="81824" y="10372"/>
                  <a:pt x="81824" y="8590"/>
                </a:cubicBezTo>
                <a:lnTo>
                  <a:pt x="81824" y="3227"/>
                </a:lnTo>
                <a:cubicBezTo>
                  <a:pt x="81843" y="1437"/>
                  <a:pt x="80388" y="1"/>
                  <a:pt x="78598" y="1"/>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latin typeface="Archivo Black" panose="020B0604020202020204" charset="0"/>
              </a:rPr>
              <a:t>DATA CLEANING</a:t>
            </a:r>
            <a:endParaRPr sz="3200">
              <a:latin typeface="Archivo Black" panose="020B060402020202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B787D67-DEA7-21C8-EE45-EEEBB0CB91C5}"/>
              </a:ext>
            </a:extLst>
          </p:cNvPr>
          <p:cNvGraphicFramePr>
            <a:graphicFrameLocks noGrp="1"/>
          </p:cNvGraphicFramePr>
          <p:nvPr>
            <p:extLst>
              <p:ext uri="{D42A27DB-BD31-4B8C-83A1-F6EECF244321}">
                <p14:modId xmlns:p14="http://schemas.microsoft.com/office/powerpoint/2010/main" val="3934669471"/>
              </p:ext>
            </p:extLst>
          </p:nvPr>
        </p:nvGraphicFramePr>
        <p:xfrm>
          <a:off x="750849" y="554616"/>
          <a:ext cx="7694342" cy="4152170"/>
        </p:xfrm>
        <a:graphic>
          <a:graphicData uri="http://schemas.openxmlformats.org/drawingml/2006/table">
            <a:tbl>
              <a:tblPr firstRow="1" bandRow="1">
                <a:tableStyleId>{D03447BB-5D67-496B-8E87-E561075AD55C}</a:tableStyleId>
              </a:tblPr>
              <a:tblGrid>
                <a:gridCol w="3847171">
                  <a:extLst>
                    <a:ext uri="{9D8B030D-6E8A-4147-A177-3AD203B41FA5}">
                      <a16:colId xmlns:a16="http://schemas.microsoft.com/office/drawing/2014/main" val="1078659175"/>
                    </a:ext>
                  </a:extLst>
                </a:gridCol>
                <a:gridCol w="3847171">
                  <a:extLst>
                    <a:ext uri="{9D8B030D-6E8A-4147-A177-3AD203B41FA5}">
                      <a16:colId xmlns:a16="http://schemas.microsoft.com/office/drawing/2014/main" val="2738029557"/>
                    </a:ext>
                  </a:extLst>
                </a:gridCol>
              </a:tblGrid>
              <a:tr h="537826">
                <a:tc>
                  <a:txBody>
                    <a:bodyPr/>
                    <a:lstStyle/>
                    <a:p>
                      <a:pPr algn="ctr"/>
                      <a:r>
                        <a:rPr lang="en-IN" b="1"/>
                        <a:t>Code</a:t>
                      </a:r>
                      <a:endParaRPr lang="en-IN"/>
                    </a:p>
                  </a:txBody>
                  <a:tcPr anchor="ctr"/>
                </a:tc>
                <a:tc>
                  <a:txBody>
                    <a:bodyPr/>
                    <a:lstStyle/>
                    <a:p>
                      <a:pPr algn="ctr"/>
                      <a:r>
                        <a:rPr lang="en-IN" b="1"/>
                        <a:t>Insight</a:t>
                      </a:r>
                      <a:endParaRPr lang="en-IN"/>
                    </a:p>
                  </a:txBody>
                  <a:tcPr anchor="ctr"/>
                </a:tc>
                <a:extLst>
                  <a:ext uri="{0D108BD9-81ED-4DB2-BD59-A6C34878D82A}">
                    <a16:rowId xmlns:a16="http://schemas.microsoft.com/office/drawing/2014/main" val="1112615568"/>
                  </a:ext>
                </a:extLst>
              </a:tr>
              <a:tr h="537826">
                <a:tc>
                  <a:txBody>
                    <a:bodyPr/>
                    <a:lstStyle/>
                    <a:p>
                      <a:r>
                        <a:rPr lang="en-IN"/>
                        <a:t>df.nunique()</a:t>
                      </a:r>
                    </a:p>
                  </a:txBody>
                  <a:tcPr anchor="ctr"/>
                </a:tc>
                <a:tc>
                  <a:txBody>
                    <a:bodyPr/>
                    <a:lstStyle/>
                    <a:p>
                      <a:r>
                        <a:rPr lang="en-US"/>
                        <a:t>Helped identify which columns are categorical and how diverse their values are.</a:t>
                      </a:r>
                    </a:p>
                  </a:txBody>
                  <a:tcPr anchor="ctr"/>
                </a:tc>
                <a:extLst>
                  <a:ext uri="{0D108BD9-81ED-4DB2-BD59-A6C34878D82A}">
                    <a16:rowId xmlns:a16="http://schemas.microsoft.com/office/drawing/2014/main" val="1346360310"/>
                  </a:ext>
                </a:extLst>
              </a:tr>
              <a:tr h="537826">
                <a:tc>
                  <a:txBody>
                    <a:bodyPr/>
                    <a:lstStyle/>
                    <a:p>
                      <a:r>
                        <a:rPr lang="en-IN"/>
                        <a:t>df.duplicated().any()</a:t>
                      </a:r>
                    </a:p>
                  </a:txBody>
                  <a:tcPr anchor="ctr"/>
                </a:tc>
                <a:tc>
                  <a:txBody>
                    <a:bodyPr/>
                    <a:lstStyle/>
                    <a:p>
                      <a:r>
                        <a:rPr lang="en-US"/>
                        <a:t>Confirmed that the dataset has no duplicate entries, ensuring reliability.</a:t>
                      </a:r>
                    </a:p>
                  </a:txBody>
                  <a:tcPr anchor="ctr"/>
                </a:tc>
                <a:extLst>
                  <a:ext uri="{0D108BD9-81ED-4DB2-BD59-A6C34878D82A}">
                    <a16:rowId xmlns:a16="http://schemas.microsoft.com/office/drawing/2014/main" val="933539440"/>
                  </a:ext>
                </a:extLst>
              </a:tr>
              <a:tr h="600936">
                <a:tc>
                  <a:txBody>
                    <a:bodyPr/>
                    <a:lstStyle/>
                    <a:p>
                      <a:r>
                        <a:rPr lang="en-IN"/>
                        <a:t>df['Country'].replace({...})</a:t>
                      </a:r>
                    </a:p>
                  </a:txBody>
                  <a:tcPr anchor="ctr"/>
                </a:tc>
                <a:tc>
                  <a:txBody>
                    <a:bodyPr/>
                    <a:lstStyle/>
                    <a:p>
                      <a:r>
                        <a:rPr lang="en-US"/>
                        <a:t>Standardized country names (e.g., "USA" → "United States of America") for consistency in analysis.</a:t>
                      </a:r>
                    </a:p>
                  </a:txBody>
                  <a:tcPr anchor="ctr"/>
                </a:tc>
                <a:extLst>
                  <a:ext uri="{0D108BD9-81ED-4DB2-BD59-A6C34878D82A}">
                    <a16:rowId xmlns:a16="http://schemas.microsoft.com/office/drawing/2014/main" val="862904049"/>
                  </a:ext>
                </a:extLst>
              </a:tr>
              <a:tr h="600936">
                <a:tc>
                  <a:txBody>
                    <a:bodyPr/>
                    <a:lstStyle/>
                    <a:p>
                      <a:r>
                        <a:rPr lang="en-IN"/>
                        <a:t>print(df[col].unique())</a:t>
                      </a:r>
                    </a:p>
                  </a:txBody>
                  <a:tcPr anchor="ctr"/>
                </a:tc>
                <a:tc>
                  <a:txBody>
                    <a:bodyPr/>
                    <a:lstStyle/>
                    <a:p>
                      <a:r>
                        <a:rPr lang="en-US"/>
                        <a:t>Revealed the range of responses in columns like platform usage and academic level, helping spot typos or uncommon values.</a:t>
                      </a:r>
                    </a:p>
                  </a:txBody>
                  <a:tcPr anchor="ctr"/>
                </a:tc>
                <a:extLst>
                  <a:ext uri="{0D108BD9-81ED-4DB2-BD59-A6C34878D82A}">
                    <a16:rowId xmlns:a16="http://schemas.microsoft.com/office/drawing/2014/main" val="2741613042"/>
                  </a:ext>
                </a:extLst>
              </a:tr>
              <a:tr h="537826">
                <a:tc>
                  <a:txBody>
                    <a:bodyPr/>
                    <a:lstStyle/>
                    <a:p>
                      <a:r>
                        <a:rPr lang="en-US"/>
                        <a:t>df['CountryCode'] = df['Country'].map(CountryCode)</a:t>
                      </a:r>
                    </a:p>
                  </a:txBody>
                  <a:tcPr anchor="ctr"/>
                </a:tc>
                <a:tc>
                  <a:txBody>
                    <a:bodyPr/>
                    <a:lstStyle/>
                    <a:p>
                      <a:r>
                        <a:rPr lang="en-US"/>
                        <a:t>Added a new column with country codes to simplify geographic analysis and plotting.</a:t>
                      </a:r>
                    </a:p>
                  </a:txBody>
                  <a:tcPr anchor="ctr"/>
                </a:tc>
                <a:extLst>
                  <a:ext uri="{0D108BD9-81ED-4DB2-BD59-A6C34878D82A}">
                    <a16:rowId xmlns:a16="http://schemas.microsoft.com/office/drawing/2014/main" val="2245509569"/>
                  </a:ext>
                </a:extLst>
              </a:tr>
              <a:tr h="537826">
                <a:tc>
                  <a:txBody>
                    <a:bodyPr/>
                    <a:lstStyle/>
                    <a:p>
                      <a:r>
                        <a:rPr lang="en-IN"/>
                        <a:t>df.pop('CountryCode') + df.insert(...)</a:t>
                      </a:r>
                    </a:p>
                  </a:txBody>
                  <a:tcPr anchor="ctr"/>
                </a:tc>
                <a:tc>
                  <a:txBody>
                    <a:bodyPr/>
                    <a:lstStyle/>
                    <a:p>
                      <a:r>
                        <a:rPr lang="en-US"/>
                        <a:t>Rearranged the columns for better readability and logical structure of the dataset.</a:t>
                      </a:r>
                    </a:p>
                  </a:txBody>
                  <a:tcPr anchor="ctr"/>
                </a:tc>
                <a:extLst>
                  <a:ext uri="{0D108BD9-81ED-4DB2-BD59-A6C34878D82A}">
                    <a16:rowId xmlns:a16="http://schemas.microsoft.com/office/drawing/2014/main" val="1654710483"/>
                  </a:ext>
                </a:extLst>
              </a:tr>
            </a:tbl>
          </a:graphicData>
        </a:graphic>
      </p:graphicFrame>
      <p:sp>
        <p:nvSpPr>
          <p:cNvPr id="4" name="TextBox 3">
            <a:extLst>
              <a:ext uri="{FF2B5EF4-FFF2-40B4-BE49-F238E27FC236}">
                <a16:creationId xmlns:a16="http://schemas.microsoft.com/office/drawing/2014/main" id="{15469B46-97B0-2A52-7C6D-2DF508F7B8AF}"/>
              </a:ext>
            </a:extLst>
          </p:cNvPr>
          <p:cNvSpPr txBox="1"/>
          <p:nvPr/>
        </p:nvSpPr>
        <p:spPr>
          <a:xfrm>
            <a:off x="817756" y="87721"/>
            <a:ext cx="7761249" cy="400110"/>
          </a:xfrm>
          <a:prstGeom prst="rect">
            <a:avLst/>
          </a:prstGeom>
          <a:noFill/>
        </p:spPr>
        <p:txBody>
          <a:bodyPr wrap="square">
            <a:spAutoFit/>
          </a:bodyPr>
          <a:lstStyle/>
          <a:p>
            <a:pPr algn="ctr"/>
            <a:r>
              <a:rPr lang="en-US" sz="2000">
                <a:latin typeface="Castellar" panose="020A0402060406010301" pitchFamily="18" charset="0"/>
              </a:rPr>
              <a:t>🔍 </a:t>
            </a:r>
            <a:r>
              <a:rPr lang="en-US" sz="2000" b="1">
                <a:latin typeface="Castellar" panose="020A0402060406010301" pitchFamily="18" charset="0"/>
              </a:rPr>
              <a:t>Insights from the Data Cleaning Code</a:t>
            </a:r>
            <a:endParaRPr lang="en-IN" sz="2000">
              <a:latin typeface="Castellar" panose="020A0402060406010301" pitchFamily="18" charset="0"/>
            </a:endParaRPr>
          </a:p>
        </p:txBody>
      </p:sp>
    </p:spTree>
    <p:extLst>
      <p:ext uri="{BB962C8B-B14F-4D97-AF65-F5344CB8AC3E}">
        <p14:creationId xmlns:p14="http://schemas.microsoft.com/office/powerpoint/2010/main" val="2921037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0"/>
        <p:cNvGrpSpPr/>
        <p:nvPr/>
      </p:nvGrpSpPr>
      <p:grpSpPr>
        <a:xfrm>
          <a:off x="0" y="0"/>
          <a:ext cx="0" cy="0"/>
          <a:chOff x="0" y="0"/>
          <a:chExt cx="0" cy="0"/>
        </a:xfrm>
      </p:grpSpPr>
      <p:sp>
        <p:nvSpPr>
          <p:cNvPr id="1781" name="Google Shape;1781;p49"/>
          <p:cNvSpPr/>
          <p:nvPr/>
        </p:nvSpPr>
        <p:spPr>
          <a:xfrm>
            <a:off x="271399" y="191737"/>
            <a:ext cx="4256347" cy="75872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9"/>
          <p:cNvSpPr txBox="1">
            <a:spLocks noGrp="1"/>
          </p:cNvSpPr>
          <p:nvPr>
            <p:ph type="title"/>
          </p:nvPr>
        </p:nvSpPr>
        <p:spPr>
          <a:xfrm>
            <a:off x="366022" y="325547"/>
            <a:ext cx="4067100" cy="49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800"/>
              <a:t>📌 </a:t>
            </a:r>
            <a:r>
              <a:rPr lang="en" sz="1800"/>
              <a:t>KEY PERFORMANCE INDICATOR</a:t>
            </a:r>
            <a:endParaRPr sz="1800"/>
          </a:p>
        </p:txBody>
      </p:sp>
      <p:sp>
        <p:nvSpPr>
          <p:cNvPr id="1784" name="Google Shape;1784;p49"/>
          <p:cNvSpPr/>
          <p:nvPr/>
        </p:nvSpPr>
        <p:spPr>
          <a:xfrm>
            <a:off x="735340" y="1061167"/>
            <a:ext cx="3444600" cy="23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3" name="Google Shape;1793;p49"/>
          <p:cNvGrpSpPr/>
          <p:nvPr/>
        </p:nvGrpSpPr>
        <p:grpSpPr>
          <a:xfrm>
            <a:off x="7432271" y="3507799"/>
            <a:ext cx="1596015" cy="1596197"/>
            <a:chOff x="5025625" y="1359386"/>
            <a:chExt cx="1596015" cy="1596197"/>
          </a:xfrm>
        </p:grpSpPr>
        <p:sp>
          <p:nvSpPr>
            <p:cNvPr id="1794" name="Google Shape;1794;p49"/>
            <p:cNvSpPr/>
            <p:nvPr/>
          </p:nvSpPr>
          <p:spPr>
            <a:xfrm>
              <a:off x="5025625" y="1359386"/>
              <a:ext cx="1596015" cy="1596197"/>
            </a:xfrm>
            <a:custGeom>
              <a:avLst/>
              <a:gdLst/>
              <a:ahLst/>
              <a:cxnLst/>
              <a:rect l="l" t="t" r="r" b="b"/>
              <a:pathLst>
                <a:path w="8755" h="8756" extrusionOk="0">
                  <a:moveTo>
                    <a:pt x="4379" y="1"/>
                  </a:moveTo>
                  <a:cubicBezTo>
                    <a:pt x="1959" y="1"/>
                    <a:pt x="0" y="1960"/>
                    <a:pt x="0" y="4376"/>
                  </a:cubicBezTo>
                  <a:cubicBezTo>
                    <a:pt x="0" y="6796"/>
                    <a:pt x="1959" y="8755"/>
                    <a:pt x="4379" y="8755"/>
                  </a:cubicBezTo>
                  <a:cubicBezTo>
                    <a:pt x="6796" y="8755"/>
                    <a:pt x="8755" y="6796"/>
                    <a:pt x="8755" y="4376"/>
                  </a:cubicBezTo>
                  <a:cubicBezTo>
                    <a:pt x="8755" y="1960"/>
                    <a:pt x="6796" y="1"/>
                    <a:pt x="4379" y="1"/>
                  </a:cubicBezTo>
                  <a:close/>
                </a:path>
              </a:pathLst>
            </a:custGeom>
            <a:solidFill>
              <a:srgbClr val="C5C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9"/>
            <p:cNvSpPr/>
            <p:nvPr/>
          </p:nvSpPr>
          <p:spPr>
            <a:xfrm>
              <a:off x="5225423" y="1568116"/>
              <a:ext cx="1172538" cy="1349548"/>
            </a:xfrm>
            <a:custGeom>
              <a:avLst/>
              <a:gdLst/>
              <a:ahLst/>
              <a:cxnLst/>
              <a:rect l="l" t="t" r="r" b="b"/>
              <a:pathLst>
                <a:path w="6432" h="7403" extrusionOk="0">
                  <a:moveTo>
                    <a:pt x="3216" y="1"/>
                  </a:moveTo>
                  <a:cubicBezTo>
                    <a:pt x="1443" y="1"/>
                    <a:pt x="1" y="1439"/>
                    <a:pt x="1" y="3216"/>
                  </a:cubicBezTo>
                  <a:cubicBezTo>
                    <a:pt x="1" y="4770"/>
                    <a:pt x="1101" y="6068"/>
                    <a:pt x="2569" y="6365"/>
                  </a:cubicBezTo>
                  <a:lnTo>
                    <a:pt x="3216" y="7402"/>
                  </a:lnTo>
                  <a:lnTo>
                    <a:pt x="3863" y="6365"/>
                  </a:lnTo>
                  <a:cubicBezTo>
                    <a:pt x="5332" y="6068"/>
                    <a:pt x="6432" y="4770"/>
                    <a:pt x="6432" y="3216"/>
                  </a:cubicBezTo>
                  <a:cubicBezTo>
                    <a:pt x="6432" y="1439"/>
                    <a:pt x="4989" y="1"/>
                    <a:pt x="3216" y="1"/>
                  </a:cubicBezTo>
                  <a:close/>
                </a:path>
              </a:pathLst>
            </a:custGeom>
            <a:solidFill>
              <a:srgbClr val="EDE7E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9"/>
            <p:cNvSpPr/>
            <p:nvPr/>
          </p:nvSpPr>
          <p:spPr>
            <a:xfrm>
              <a:off x="5388761" y="1616060"/>
              <a:ext cx="572414" cy="250294"/>
            </a:xfrm>
            <a:custGeom>
              <a:avLst/>
              <a:gdLst/>
              <a:ahLst/>
              <a:cxnLst/>
              <a:rect l="l" t="t" r="r" b="b"/>
              <a:pathLst>
                <a:path w="3140" h="1373" extrusionOk="0">
                  <a:moveTo>
                    <a:pt x="2290" y="0"/>
                  </a:moveTo>
                  <a:cubicBezTo>
                    <a:pt x="1371" y="0"/>
                    <a:pt x="443" y="564"/>
                    <a:pt x="8" y="1351"/>
                  </a:cubicBezTo>
                  <a:cubicBezTo>
                    <a:pt x="0" y="1362"/>
                    <a:pt x="9" y="1372"/>
                    <a:pt x="19" y="1372"/>
                  </a:cubicBezTo>
                  <a:cubicBezTo>
                    <a:pt x="23" y="1372"/>
                    <a:pt x="27" y="1370"/>
                    <a:pt x="30" y="1366"/>
                  </a:cubicBezTo>
                  <a:cubicBezTo>
                    <a:pt x="335" y="931"/>
                    <a:pt x="755" y="559"/>
                    <a:pt x="1253" y="355"/>
                  </a:cubicBezTo>
                  <a:cubicBezTo>
                    <a:pt x="1571" y="222"/>
                    <a:pt x="1881" y="172"/>
                    <a:pt x="2195" y="172"/>
                  </a:cubicBezTo>
                  <a:cubicBezTo>
                    <a:pt x="2469" y="172"/>
                    <a:pt x="2745" y="210"/>
                    <a:pt x="3030" y="262"/>
                  </a:cubicBezTo>
                  <a:cubicBezTo>
                    <a:pt x="3033" y="262"/>
                    <a:pt x="3035" y="262"/>
                    <a:pt x="3037" y="262"/>
                  </a:cubicBezTo>
                  <a:cubicBezTo>
                    <a:pt x="3097" y="262"/>
                    <a:pt x="3139" y="175"/>
                    <a:pt x="3075" y="150"/>
                  </a:cubicBezTo>
                  <a:cubicBezTo>
                    <a:pt x="2822" y="48"/>
                    <a:pt x="2557" y="0"/>
                    <a:pt x="2290" y="0"/>
                  </a:cubicBezTo>
                  <a:close/>
                </a:path>
              </a:pathLst>
            </a:custGeom>
            <a:solidFill>
              <a:srgbClr val="C5C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9"/>
            <p:cNvSpPr/>
            <p:nvPr/>
          </p:nvSpPr>
          <p:spPr>
            <a:xfrm>
              <a:off x="5981045" y="1647779"/>
              <a:ext cx="34819" cy="35913"/>
            </a:xfrm>
            <a:custGeom>
              <a:avLst/>
              <a:gdLst/>
              <a:ahLst/>
              <a:cxnLst/>
              <a:rect l="l" t="t" r="r" b="b"/>
              <a:pathLst>
                <a:path w="191" h="197" extrusionOk="0">
                  <a:moveTo>
                    <a:pt x="99" y="0"/>
                  </a:moveTo>
                  <a:cubicBezTo>
                    <a:pt x="83" y="0"/>
                    <a:pt x="68" y="4"/>
                    <a:pt x="53" y="13"/>
                  </a:cubicBezTo>
                  <a:cubicBezTo>
                    <a:pt x="16" y="36"/>
                    <a:pt x="1" y="88"/>
                    <a:pt x="16" y="129"/>
                  </a:cubicBezTo>
                  <a:cubicBezTo>
                    <a:pt x="23" y="151"/>
                    <a:pt x="38" y="170"/>
                    <a:pt x="56" y="184"/>
                  </a:cubicBezTo>
                  <a:cubicBezTo>
                    <a:pt x="69" y="193"/>
                    <a:pt x="83" y="197"/>
                    <a:pt x="97" y="197"/>
                  </a:cubicBezTo>
                  <a:cubicBezTo>
                    <a:pt x="107" y="197"/>
                    <a:pt x="118" y="195"/>
                    <a:pt x="131" y="192"/>
                  </a:cubicBezTo>
                  <a:cubicBezTo>
                    <a:pt x="164" y="188"/>
                    <a:pt x="183" y="151"/>
                    <a:pt x="183" y="118"/>
                  </a:cubicBezTo>
                  <a:cubicBezTo>
                    <a:pt x="187" y="110"/>
                    <a:pt x="190" y="99"/>
                    <a:pt x="190" y="88"/>
                  </a:cubicBezTo>
                  <a:cubicBezTo>
                    <a:pt x="187" y="38"/>
                    <a:pt x="145" y="0"/>
                    <a:pt x="99" y="0"/>
                  </a:cubicBezTo>
                  <a:close/>
                </a:path>
              </a:pathLst>
            </a:custGeom>
            <a:solidFill>
              <a:srgbClr val="C5C5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9"/>
            <p:cNvSpPr/>
            <p:nvPr/>
          </p:nvSpPr>
          <p:spPr>
            <a:xfrm>
              <a:off x="5719448" y="2364205"/>
              <a:ext cx="207637" cy="183391"/>
            </a:xfrm>
            <a:custGeom>
              <a:avLst/>
              <a:gdLst/>
              <a:ahLst/>
              <a:cxnLst/>
              <a:rect l="l" t="t" r="r" b="b"/>
              <a:pathLst>
                <a:path w="1139" h="1006" extrusionOk="0">
                  <a:moveTo>
                    <a:pt x="569" y="1"/>
                  </a:moveTo>
                  <a:cubicBezTo>
                    <a:pt x="417" y="1"/>
                    <a:pt x="267" y="70"/>
                    <a:pt x="168" y="202"/>
                  </a:cubicBezTo>
                  <a:cubicBezTo>
                    <a:pt x="1" y="425"/>
                    <a:pt x="49" y="738"/>
                    <a:pt x="268" y="905"/>
                  </a:cubicBezTo>
                  <a:cubicBezTo>
                    <a:pt x="359" y="973"/>
                    <a:pt x="464" y="1005"/>
                    <a:pt x="569" y="1005"/>
                  </a:cubicBezTo>
                  <a:cubicBezTo>
                    <a:pt x="722" y="1005"/>
                    <a:pt x="874" y="935"/>
                    <a:pt x="971" y="805"/>
                  </a:cubicBezTo>
                  <a:cubicBezTo>
                    <a:pt x="1138" y="582"/>
                    <a:pt x="1094" y="266"/>
                    <a:pt x="871" y="102"/>
                  </a:cubicBezTo>
                  <a:cubicBezTo>
                    <a:pt x="780" y="34"/>
                    <a:pt x="674" y="1"/>
                    <a:pt x="569" y="1"/>
                  </a:cubicBezTo>
                  <a:close/>
                </a:path>
              </a:pathLst>
            </a:custGeom>
            <a:solidFill>
              <a:srgbClr val="C44937"/>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9"/>
            <p:cNvSpPr/>
            <p:nvPr/>
          </p:nvSpPr>
          <p:spPr>
            <a:xfrm>
              <a:off x="5722912" y="1718146"/>
              <a:ext cx="201439" cy="182844"/>
            </a:xfrm>
            <a:custGeom>
              <a:avLst/>
              <a:gdLst/>
              <a:ahLst/>
              <a:cxnLst/>
              <a:rect l="l" t="t" r="r" b="b"/>
              <a:pathLst>
                <a:path w="1105" h="1003" extrusionOk="0">
                  <a:moveTo>
                    <a:pt x="553" y="1"/>
                  </a:moveTo>
                  <a:cubicBezTo>
                    <a:pt x="514" y="1"/>
                    <a:pt x="475" y="5"/>
                    <a:pt x="435" y="14"/>
                  </a:cubicBezTo>
                  <a:cubicBezTo>
                    <a:pt x="168" y="77"/>
                    <a:pt x="0" y="349"/>
                    <a:pt x="63" y="616"/>
                  </a:cubicBezTo>
                  <a:cubicBezTo>
                    <a:pt x="120" y="847"/>
                    <a:pt x="323" y="1003"/>
                    <a:pt x="549" y="1003"/>
                  </a:cubicBezTo>
                  <a:cubicBezTo>
                    <a:pt x="589" y="1003"/>
                    <a:pt x="629" y="998"/>
                    <a:pt x="669" y="988"/>
                  </a:cubicBezTo>
                  <a:cubicBezTo>
                    <a:pt x="937" y="925"/>
                    <a:pt x="1104" y="654"/>
                    <a:pt x="1041" y="386"/>
                  </a:cubicBezTo>
                  <a:cubicBezTo>
                    <a:pt x="987" y="154"/>
                    <a:pt x="781" y="1"/>
                    <a:pt x="553" y="1"/>
                  </a:cubicBezTo>
                  <a:close/>
                </a:path>
              </a:pathLst>
            </a:custGeom>
            <a:solidFill>
              <a:srgbClr val="E2AB5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9"/>
            <p:cNvSpPr/>
            <p:nvPr/>
          </p:nvSpPr>
          <p:spPr>
            <a:xfrm>
              <a:off x="5446367" y="1808747"/>
              <a:ext cx="754529" cy="646062"/>
            </a:xfrm>
            <a:custGeom>
              <a:avLst/>
              <a:gdLst/>
              <a:ahLst/>
              <a:cxnLst/>
              <a:rect l="l" t="t" r="r" b="b"/>
              <a:pathLst>
                <a:path w="4139" h="3544" extrusionOk="0">
                  <a:moveTo>
                    <a:pt x="2071" y="0"/>
                  </a:moveTo>
                  <a:cubicBezTo>
                    <a:pt x="1153" y="0"/>
                    <a:pt x="409" y="744"/>
                    <a:pt x="409" y="1658"/>
                  </a:cubicBezTo>
                  <a:lnTo>
                    <a:pt x="409" y="3004"/>
                  </a:lnTo>
                  <a:cubicBezTo>
                    <a:pt x="175" y="3075"/>
                    <a:pt x="1" y="3290"/>
                    <a:pt x="8" y="3543"/>
                  </a:cubicBezTo>
                  <a:lnTo>
                    <a:pt x="4138" y="3543"/>
                  </a:lnTo>
                  <a:cubicBezTo>
                    <a:pt x="4138" y="3290"/>
                    <a:pt x="3967" y="3071"/>
                    <a:pt x="3729" y="3004"/>
                  </a:cubicBezTo>
                  <a:lnTo>
                    <a:pt x="3729" y="1658"/>
                  </a:lnTo>
                  <a:cubicBezTo>
                    <a:pt x="3729" y="744"/>
                    <a:pt x="2986" y="0"/>
                    <a:pt x="2071" y="0"/>
                  </a:cubicBezTo>
                  <a:close/>
                </a:path>
              </a:pathLst>
            </a:custGeom>
            <a:solidFill>
              <a:srgbClr val="E2AB5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9"/>
            <p:cNvSpPr/>
            <p:nvPr/>
          </p:nvSpPr>
          <p:spPr>
            <a:xfrm>
              <a:off x="5544078" y="1863254"/>
              <a:ext cx="258316" cy="370975"/>
            </a:xfrm>
            <a:custGeom>
              <a:avLst/>
              <a:gdLst/>
              <a:ahLst/>
              <a:cxnLst/>
              <a:rect l="l" t="t" r="r" b="b"/>
              <a:pathLst>
                <a:path w="1417" h="2035" extrusionOk="0">
                  <a:moveTo>
                    <a:pt x="1343" y="0"/>
                  </a:moveTo>
                  <a:cubicBezTo>
                    <a:pt x="470" y="0"/>
                    <a:pt x="1" y="1288"/>
                    <a:pt x="178" y="2010"/>
                  </a:cubicBezTo>
                  <a:cubicBezTo>
                    <a:pt x="183" y="2027"/>
                    <a:pt x="195" y="2034"/>
                    <a:pt x="207" y="2034"/>
                  </a:cubicBezTo>
                  <a:cubicBezTo>
                    <a:pt x="225" y="2034"/>
                    <a:pt x="243" y="2020"/>
                    <a:pt x="245" y="1999"/>
                  </a:cubicBezTo>
                  <a:cubicBezTo>
                    <a:pt x="275" y="1579"/>
                    <a:pt x="256" y="1188"/>
                    <a:pt x="457" y="791"/>
                  </a:cubicBezTo>
                  <a:cubicBezTo>
                    <a:pt x="636" y="437"/>
                    <a:pt x="989" y="51"/>
                    <a:pt x="1409" y="21"/>
                  </a:cubicBezTo>
                  <a:cubicBezTo>
                    <a:pt x="1416" y="21"/>
                    <a:pt x="1416" y="2"/>
                    <a:pt x="1409" y="2"/>
                  </a:cubicBezTo>
                  <a:cubicBezTo>
                    <a:pt x="1387" y="1"/>
                    <a:pt x="1365" y="0"/>
                    <a:pt x="13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9"/>
            <p:cNvSpPr/>
            <p:nvPr/>
          </p:nvSpPr>
          <p:spPr>
            <a:xfrm>
              <a:off x="5568324" y="2269958"/>
              <a:ext cx="30261" cy="26251"/>
            </a:xfrm>
            <a:custGeom>
              <a:avLst/>
              <a:gdLst/>
              <a:ahLst/>
              <a:cxnLst/>
              <a:rect l="l" t="t" r="r" b="b"/>
              <a:pathLst>
                <a:path w="166" h="144" extrusionOk="0">
                  <a:moveTo>
                    <a:pt x="85" y="0"/>
                  </a:moveTo>
                  <a:cubicBezTo>
                    <a:pt x="80" y="0"/>
                    <a:pt x="76" y="1"/>
                    <a:pt x="71" y="2"/>
                  </a:cubicBezTo>
                  <a:cubicBezTo>
                    <a:pt x="16" y="9"/>
                    <a:pt x="1" y="73"/>
                    <a:pt x="27" y="117"/>
                  </a:cubicBezTo>
                  <a:cubicBezTo>
                    <a:pt x="30" y="136"/>
                    <a:pt x="53" y="143"/>
                    <a:pt x="71" y="143"/>
                  </a:cubicBezTo>
                  <a:lnTo>
                    <a:pt x="75" y="143"/>
                  </a:lnTo>
                  <a:cubicBezTo>
                    <a:pt x="94" y="143"/>
                    <a:pt x="112" y="132"/>
                    <a:pt x="123" y="113"/>
                  </a:cubicBezTo>
                  <a:cubicBezTo>
                    <a:pt x="131" y="106"/>
                    <a:pt x="142" y="99"/>
                    <a:pt x="146" y="91"/>
                  </a:cubicBezTo>
                  <a:cubicBezTo>
                    <a:pt x="166" y="47"/>
                    <a:pt x="128" y="0"/>
                    <a:pt x="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9"/>
            <p:cNvSpPr/>
            <p:nvPr/>
          </p:nvSpPr>
          <p:spPr>
            <a:xfrm>
              <a:off x="6234802" y="1874192"/>
              <a:ext cx="198340" cy="121957"/>
            </a:xfrm>
            <a:custGeom>
              <a:avLst/>
              <a:gdLst/>
              <a:ahLst/>
              <a:cxnLst/>
              <a:rect l="l" t="t" r="r" b="b"/>
              <a:pathLst>
                <a:path w="1088" h="669" extrusionOk="0">
                  <a:moveTo>
                    <a:pt x="978" y="1"/>
                  </a:moveTo>
                  <a:cubicBezTo>
                    <a:pt x="969" y="1"/>
                    <a:pt x="960" y="2"/>
                    <a:pt x="951" y="6"/>
                  </a:cubicBezTo>
                  <a:cubicBezTo>
                    <a:pt x="620" y="154"/>
                    <a:pt x="304" y="403"/>
                    <a:pt x="18" y="619"/>
                  </a:cubicBezTo>
                  <a:cubicBezTo>
                    <a:pt x="0" y="633"/>
                    <a:pt x="5" y="668"/>
                    <a:pt x="29" y="668"/>
                  </a:cubicBezTo>
                  <a:cubicBezTo>
                    <a:pt x="31" y="668"/>
                    <a:pt x="34" y="668"/>
                    <a:pt x="36" y="667"/>
                  </a:cubicBezTo>
                  <a:cubicBezTo>
                    <a:pt x="386" y="545"/>
                    <a:pt x="765" y="370"/>
                    <a:pt x="1036" y="113"/>
                  </a:cubicBezTo>
                  <a:cubicBezTo>
                    <a:pt x="1088" y="65"/>
                    <a:pt x="1036" y="1"/>
                    <a:pt x="9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9"/>
            <p:cNvSpPr/>
            <p:nvPr/>
          </p:nvSpPr>
          <p:spPr>
            <a:xfrm>
              <a:off x="6251391" y="2141985"/>
              <a:ext cx="313369" cy="32267"/>
            </a:xfrm>
            <a:custGeom>
              <a:avLst/>
              <a:gdLst/>
              <a:ahLst/>
              <a:cxnLst/>
              <a:rect l="l" t="t" r="r" b="b"/>
              <a:pathLst>
                <a:path w="1719" h="177" extrusionOk="0">
                  <a:moveTo>
                    <a:pt x="871" y="0"/>
                  </a:moveTo>
                  <a:cubicBezTo>
                    <a:pt x="592" y="0"/>
                    <a:pt x="314" y="13"/>
                    <a:pt x="42" y="50"/>
                  </a:cubicBezTo>
                  <a:cubicBezTo>
                    <a:pt x="1" y="53"/>
                    <a:pt x="1" y="124"/>
                    <a:pt x="42" y="128"/>
                  </a:cubicBezTo>
                  <a:cubicBezTo>
                    <a:pt x="309" y="164"/>
                    <a:pt x="582" y="177"/>
                    <a:pt x="855" y="177"/>
                  </a:cubicBezTo>
                  <a:cubicBezTo>
                    <a:pt x="1118" y="177"/>
                    <a:pt x="1381" y="165"/>
                    <a:pt x="1640" y="150"/>
                  </a:cubicBezTo>
                  <a:cubicBezTo>
                    <a:pt x="1718" y="146"/>
                    <a:pt x="1718" y="31"/>
                    <a:pt x="1640" y="24"/>
                  </a:cubicBezTo>
                  <a:cubicBezTo>
                    <a:pt x="1387" y="11"/>
                    <a:pt x="1129" y="0"/>
                    <a:pt x="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9"/>
            <p:cNvSpPr/>
            <p:nvPr/>
          </p:nvSpPr>
          <p:spPr>
            <a:xfrm>
              <a:off x="6239360" y="2304959"/>
              <a:ext cx="268707" cy="146385"/>
            </a:xfrm>
            <a:custGeom>
              <a:avLst/>
              <a:gdLst/>
              <a:ahLst/>
              <a:cxnLst/>
              <a:rect l="l" t="t" r="r" b="b"/>
              <a:pathLst>
                <a:path w="1474" h="803" extrusionOk="0">
                  <a:moveTo>
                    <a:pt x="57" y="0"/>
                  </a:moveTo>
                  <a:cubicBezTo>
                    <a:pt x="23" y="0"/>
                    <a:pt x="1" y="58"/>
                    <a:pt x="33" y="78"/>
                  </a:cubicBezTo>
                  <a:cubicBezTo>
                    <a:pt x="480" y="316"/>
                    <a:pt x="922" y="598"/>
                    <a:pt x="1387" y="799"/>
                  </a:cubicBezTo>
                  <a:cubicBezTo>
                    <a:pt x="1393" y="801"/>
                    <a:pt x="1399" y="803"/>
                    <a:pt x="1405" y="803"/>
                  </a:cubicBezTo>
                  <a:cubicBezTo>
                    <a:pt x="1450" y="803"/>
                    <a:pt x="1474" y="735"/>
                    <a:pt x="1431" y="706"/>
                  </a:cubicBezTo>
                  <a:cubicBezTo>
                    <a:pt x="1015" y="423"/>
                    <a:pt x="528" y="223"/>
                    <a:pt x="71" y="3"/>
                  </a:cubicBezTo>
                  <a:cubicBezTo>
                    <a:pt x="66" y="1"/>
                    <a:pt x="61"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9"/>
            <p:cNvSpPr/>
            <p:nvPr/>
          </p:nvSpPr>
          <p:spPr>
            <a:xfrm>
              <a:off x="5189692" y="1874192"/>
              <a:ext cx="198887" cy="121957"/>
            </a:xfrm>
            <a:custGeom>
              <a:avLst/>
              <a:gdLst/>
              <a:ahLst/>
              <a:cxnLst/>
              <a:rect l="l" t="t" r="r" b="b"/>
              <a:pathLst>
                <a:path w="1091" h="669" extrusionOk="0">
                  <a:moveTo>
                    <a:pt x="110" y="1"/>
                  </a:moveTo>
                  <a:cubicBezTo>
                    <a:pt x="52" y="1"/>
                    <a:pt x="0" y="65"/>
                    <a:pt x="52" y="113"/>
                  </a:cubicBezTo>
                  <a:cubicBezTo>
                    <a:pt x="323" y="370"/>
                    <a:pt x="702" y="545"/>
                    <a:pt x="1052" y="667"/>
                  </a:cubicBezTo>
                  <a:cubicBezTo>
                    <a:pt x="1054" y="668"/>
                    <a:pt x="1056" y="668"/>
                    <a:pt x="1059" y="668"/>
                  </a:cubicBezTo>
                  <a:cubicBezTo>
                    <a:pt x="1083" y="668"/>
                    <a:pt x="1091" y="633"/>
                    <a:pt x="1070" y="619"/>
                  </a:cubicBezTo>
                  <a:cubicBezTo>
                    <a:pt x="784" y="403"/>
                    <a:pt x="468" y="154"/>
                    <a:pt x="137" y="6"/>
                  </a:cubicBezTo>
                  <a:cubicBezTo>
                    <a:pt x="128" y="2"/>
                    <a:pt x="119"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9"/>
            <p:cNvSpPr/>
            <p:nvPr/>
          </p:nvSpPr>
          <p:spPr>
            <a:xfrm>
              <a:off x="5058803" y="2141985"/>
              <a:ext cx="312458" cy="32267"/>
            </a:xfrm>
            <a:custGeom>
              <a:avLst/>
              <a:gdLst/>
              <a:ahLst/>
              <a:cxnLst/>
              <a:rect l="l" t="t" r="r" b="b"/>
              <a:pathLst>
                <a:path w="1714" h="177" extrusionOk="0">
                  <a:moveTo>
                    <a:pt x="849" y="0"/>
                  </a:moveTo>
                  <a:cubicBezTo>
                    <a:pt x="592" y="0"/>
                    <a:pt x="334" y="11"/>
                    <a:pt x="78" y="24"/>
                  </a:cubicBezTo>
                  <a:cubicBezTo>
                    <a:pt x="0" y="31"/>
                    <a:pt x="0" y="146"/>
                    <a:pt x="78" y="150"/>
                  </a:cubicBezTo>
                  <a:cubicBezTo>
                    <a:pt x="339" y="165"/>
                    <a:pt x="603" y="177"/>
                    <a:pt x="865" y="177"/>
                  </a:cubicBezTo>
                  <a:cubicBezTo>
                    <a:pt x="1138" y="177"/>
                    <a:pt x="1410" y="164"/>
                    <a:pt x="1677" y="128"/>
                  </a:cubicBezTo>
                  <a:cubicBezTo>
                    <a:pt x="1714" y="124"/>
                    <a:pt x="1714" y="53"/>
                    <a:pt x="1677" y="50"/>
                  </a:cubicBezTo>
                  <a:cubicBezTo>
                    <a:pt x="1404" y="13"/>
                    <a:pt x="1127" y="0"/>
                    <a:pt x="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9"/>
            <p:cNvSpPr/>
            <p:nvPr/>
          </p:nvSpPr>
          <p:spPr>
            <a:xfrm>
              <a:off x="5114586" y="2304959"/>
              <a:ext cx="268889" cy="146385"/>
            </a:xfrm>
            <a:custGeom>
              <a:avLst/>
              <a:gdLst/>
              <a:ahLst/>
              <a:cxnLst/>
              <a:rect l="l" t="t" r="r" b="b"/>
              <a:pathLst>
                <a:path w="1475" h="803" extrusionOk="0">
                  <a:moveTo>
                    <a:pt x="1418" y="0"/>
                  </a:moveTo>
                  <a:cubicBezTo>
                    <a:pt x="1413" y="0"/>
                    <a:pt x="1409" y="1"/>
                    <a:pt x="1404" y="3"/>
                  </a:cubicBezTo>
                  <a:cubicBezTo>
                    <a:pt x="947" y="223"/>
                    <a:pt x="460" y="423"/>
                    <a:pt x="44" y="706"/>
                  </a:cubicBezTo>
                  <a:cubicBezTo>
                    <a:pt x="1" y="735"/>
                    <a:pt x="25" y="803"/>
                    <a:pt x="69" y="803"/>
                  </a:cubicBezTo>
                  <a:cubicBezTo>
                    <a:pt x="75" y="803"/>
                    <a:pt x="82" y="801"/>
                    <a:pt x="88" y="799"/>
                  </a:cubicBezTo>
                  <a:cubicBezTo>
                    <a:pt x="553" y="598"/>
                    <a:pt x="995" y="316"/>
                    <a:pt x="1441" y="78"/>
                  </a:cubicBezTo>
                  <a:cubicBezTo>
                    <a:pt x="1474" y="58"/>
                    <a:pt x="1452" y="0"/>
                    <a:pt x="14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9"/>
            <p:cNvSpPr/>
            <p:nvPr/>
          </p:nvSpPr>
          <p:spPr>
            <a:xfrm>
              <a:off x="6069823" y="1590538"/>
              <a:ext cx="284749" cy="284749"/>
            </a:xfrm>
            <a:custGeom>
              <a:avLst/>
              <a:gdLst/>
              <a:ahLst/>
              <a:cxnLst/>
              <a:rect l="l" t="t" r="r" b="b"/>
              <a:pathLst>
                <a:path w="1562" h="1562" extrusionOk="0">
                  <a:moveTo>
                    <a:pt x="781" y="0"/>
                  </a:moveTo>
                  <a:cubicBezTo>
                    <a:pt x="350" y="0"/>
                    <a:pt x="1" y="350"/>
                    <a:pt x="1" y="781"/>
                  </a:cubicBezTo>
                  <a:cubicBezTo>
                    <a:pt x="1" y="1212"/>
                    <a:pt x="350" y="1562"/>
                    <a:pt x="781" y="1562"/>
                  </a:cubicBezTo>
                  <a:cubicBezTo>
                    <a:pt x="1213" y="1562"/>
                    <a:pt x="1562" y="1212"/>
                    <a:pt x="1562" y="781"/>
                  </a:cubicBezTo>
                  <a:cubicBezTo>
                    <a:pt x="1562" y="350"/>
                    <a:pt x="1213" y="0"/>
                    <a:pt x="781" y="0"/>
                  </a:cubicBezTo>
                  <a:close/>
                </a:path>
              </a:pathLst>
            </a:custGeom>
            <a:solidFill>
              <a:srgbClr val="C44937"/>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9"/>
            <p:cNvSpPr/>
            <p:nvPr/>
          </p:nvSpPr>
          <p:spPr>
            <a:xfrm>
              <a:off x="6186494" y="1665098"/>
              <a:ext cx="51590" cy="135629"/>
            </a:xfrm>
            <a:custGeom>
              <a:avLst/>
              <a:gdLst/>
              <a:ahLst/>
              <a:cxnLst/>
              <a:rect l="l" t="t" r="r" b="b"/>
              <a:pathLst>
                <a:path w="283" h="744" extrusionOk="0">
                  <a:moveTo>
                    <a:pt x="0" y="0"/>
                  </a:moveTo>
                  <a:lnTo>
                    <a:pt x="0" y="164"/>
                  </a:lnTo>
                  <a:lnTo>
                    <a:pt x="100" y="164"/>
                  </a:lnTo>
                  <a:lnTo>
                    <a:pt x="100" y="744"/>
                  </a:lnTo>
                  <a:lnTo>
                    <a:pt x="283" y="744"/>
                  </a:lnTo>
                  <a:lnTo>
                    <a:pt x="283" y="0"/>
                  </a:lnTo>
                  <a:close/>
                </a:path>
              </a:pathLst>
            </a:custGeom>
            <a:solidFill>
              <a:srgbClr val="EDE7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2" name="Google Shape;1812;p49"/>
          <p:cNvGrpSpPr/>
          <p:nvPr/>
        </p:nvGrpSpPr>
        <p:grpSpPr>
          <a:xfrm>
            <a:off x="8728495" y="54768"/>
            <a:ext cx="288212" cy="260503"/>
            <a:chOff x="8036446" y="2423804"/>
            <a:chExt cx="288212" cy="260503"/>
          </a:xfrm>
        </p:grpSpPr>
        <p:sp>
          <p:nvSpPr>
            <p:cNvPr id="1813" name="Google Shape;1813;p49"/>
            <p:cNvSpPr/>
            <p:nvPr/>
          </p:nvSpPr>
          <p:spPr>
            <a:xfrm>
              <a:off x="8036446" y="2423804"/>
              <a:ext cx="288212" cy="260503"/>
            </a:xfrm>
            <a:custGeom>
              <a:avLst/>
              <a:gdLst/>
              <a:ahLst/>
              <a:cxnLst/>
              <a:rect l="l" t="t" r="r" b="b"/>
              <a:pathLst>
                <a:path w="1581" h="1429" extrusionOk="0">
                  <a:moveTo>
                    <a:pt x="789" y="1"/>
                  </a:moveTo>
                  <a:lnTo>
                    <a:pt x="1" y="796"/>
                  </a:lnTo>
                  <a:lnTo>
                    <a:pt x="161" y="796"/>
                  </a:lnTo>
                  <a:lnTo>
                    <a:pt x="161" y="1428"/>
                  </a:lnTo>
                  <a:lnTo>
                    <a:pt x="1417" y="1428"/>
                  </a:lnTo>
                  <a:lnTo>
                    <a:pt x="1417" y="796"/>
                  </a:lnTo>
                  <a:lnTo>
                    <a:pt x="1581" y="796"/>
                  </a:lnTo>
                  <a:lnTo>
                    <a:pt x="1268" y="480"/>
                  </a:lnTo>
                  <a:lnTo>
                    <a:pt x="1268" y="101"/>
                  </a:lnTo>
                  <a:lnTo>
                    <a:pt x="1090" y="101"/>
                  </a:lnTo>
                  <a:lnTo>
                    <a:pt x="1090" y="302"/>
                  </a:lnTo>
                  <a:lnTo>
                    <a:pt x="789" y="1"/>
                  </a:lnTo>
                  <a:close/>
                </a:path>
              </a:pathLst>
            </a:custGeom>
            <a:solidFill>
              <a:srgbClr val="E2AB5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9"/>
            <p:cNvSpPr/>
            <p:nvPr/>
          </p:nvSpPr>
          <p:spPr>
            <a:xfrm>
              <a:off x="8139444" y="2609564"/>
              <a:ext cx="82216" cy="74742"/>
            </a:xfrm>
            <a:custGeom>
              <a:avLst/>
              <a:gdLst/>
              <a:ahLst/>
              <a:cxnLst/>
              <a:rect l="l" t="t" r="r" b="b"/>
              <a:pathLst>
                <a:path w="451" h="410" extrusionOk="0">
                  <a:moveTo>
                    <a:pt x="1" y="0"/>
                  </a:moveTo>
                  <a:lnTo>
                    <a:pt x="1" y="409"/>
                  </a:lnTo>
                  <a:lnTo>
                    <a:pt x="451" y="409"/>
                  </a:lnTo>
                  <a:lnTo>
                    <a:pt x="45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2" name="Google Shape;1822;p49"/>
          <p:cNvSpPr/>
          <p:nvPr/>
        </p:nvSpPr>
        <p:spPr>
          <a:xfrm>
            <a:off x="80898" y="4839832"/>
            <a:ext cx="190501" cy="223861"/>
          </a:xfrm>
          <a:custGeom>
            <a:avLst/>
            <a:gdLst/>
            <a:ahLst/>
            <a:cxnLst/>
            <a:rect l="l" t="t" r="r" b="b"/>
            <a:pathLst>
              <a:path w="1045" h="1228" extrusionOk="0">
                <a:moveTo>
                  <a:pt x="0" y="0"/>
                </a:moveTo>
                <a:lnTo>
                  <a:pt x="0" y="1227"/>
                </a:lnTo>
                <a:lnTo>
                  <a:pt x="521" y="915"/>
                </a:lnTo>
                <a:lnTo>
                  <a:pt x="1045" y="1227"/>
                </a:lnTo>
                <a:lnTo>
                  <a:pt x="1045" y="0"/>
                </a:lnTo>
                <a:close/>
              </a:path>
            </a:pathLst>
          </a:custGeom>
          <a:solidFill>
            <a:srgbClr val="15234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4" name="Google Shape;1824;p49"/>
          <p:cNvGrpSpPr/>
          <p:nvPr/>
        </p:nvGrpSpPr>
        <p:grpSpPr>
          <a:xfrm>
            <a:off x="138121" y="1240492"/>
            <a:ext cx="455801" cy="458251"/>
            <a:chOff x="6529403" y="1108054"/>
            <a:chExt cx="455801" cy="458251"/>
          </a:xfrm>
        </p:grpSpPr>
        <p:sp>
          <p:nvSpPr>
            <p:cNvPr id="1825" name="Google Shape;1825;p49"/>
            <p:cNvSpPr/>
            <p:nvPr/>
          </p:nvSpPr>
          <p:spPr>
            <a:xfrm>
              <a:off x="6587972" y="1169963"/>
              <a:ext cx="397232" cy="396342"/>
            </a:xfrm>
            <a:custGeom>
              <a:avLst/>
              <a:gdLst/>
              <a:ahLst/>
              <a:cxnLst/>
              <a:rect l="l" t="t" r="r" b="b"/>
              <a:pathLst>
                <a:path w="1309" h="1306" extrusionOk="0">
                  <a:moveTo>
                    <a:pt x="1090" y="116"/>
                  </a:moveTo>
                  <a:cubicBezTo>
                    <a:pt x="1145" y="116"/>
                    <a:pt x="1190" y="164"/>
                    <a:pt x="1190" y="220"/>
                  </a:cubicBezTo>
                  <a:lnTo>
                    <a:pt x="1190" y="1086"/>
                  </a:lnTo>
                  <a:cubicBezTo>
                    <a:pt x="1190" y="1142"/>
                    <a:pt x="1145" y="1190"/>
                    <a:pt x="1090" y="1190"/>
                  </a:cubicBezTo>
                  <a:lnTo>
                    <a:pt x="220" y="1190"/>
                  </a:lnTo>
                  <a:cubicBezTo>
                    <a:pt x="164" y="1190"/>
                    <a:pt x="119" y="1142"/>
                    <a:pt x="119" y="1086"/>
                  </a:cubicBezTo>
                  <a:lnTo>
                    <a:pt x="119" y="220"/>
                  </a:lnTo>
                  <a:cubicBezTo>
                    <a:pt x="119" y="164"/>
                    <a:pt x="164" y="116"/>
                    <a:pt x="220" y="116"/>
                  </a:cubicBezTo>
                  <a:close/>
                  <a:moveTo>
                    <a:pt x="104" y="1"/>
                  </a:moveTo>
                  <a:cubicBezTo>
                    <a:pt x="49" y="1"/>
                    <a:pt x="0" y="45"/>
                    <a:pt x="0" y="101"/>
                  </a:cubicBezTo>
                  <a:lnTo>
                    <a:pt x="0" y="1201"/>
                  </a:lnTo>
                  <a:cubicBezTo>
                    <a:pt x="0" y="1257"/>
                    <a:pt x="49" y="1306"/>
                    <a:pt x="104" y="1306"/>
                  </a:cubicBezTo>
                  <a:lnTo>
                    <a:pt x="1205" y="1306"/>
                  </a:lnTo>
                  <a:cubicBezTo>
                    <a:pt x="1261" y="1306"/>
                    <a:pt x="1309" y="1257"/>
                    <a:pt x="1309" y="1201"/>
                  </a:cubicBezTo>
                  <a:lnTo>
                    <a:pt x="1309" y="101"/>
                  </a:lnTo>
                  <a:cubicBezTo>
                    <a:pt x="1309" y="45"/>
                    <a:pt x="1261" y="1"/>
                    <a:pt x="1205" y="1"/>
                  </a:cubicBezTo>
                  <a:close/>
                </a:path>
              </a:pathLst>
            </a:custGeom>
            <a:solidFill>
              <a:srgbClr val="68AAA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9"/>
            <p:cNvSpPr/>
            <p:nvPr/>
          </p:nvSpPr>
          <p:spPr>
            <a:xfrm>
              <a:off x="6529403" y="1108054"/>
              <a:ext cx="344126" cy="344447"/>
            </a:xfrm>
            <a:custGeom>
              <a:avLst/>
              <a:gdLst/>
              <a:ahLst/>
              <a:cxnLst/>
              <a:rect l="l" t="t" r="r" b="b"/>
              <a:pathLst>
                <a:path w="1134" h="1135" extrusionOk="0">
                  <a:moveTo>
                    <a:pt x="138" y="0"/>
                  </a:moveTo>
                  <a:lnTo>
                    <a:pt x="0" y="138"/>
                  </a:lnTo>
                  <a:lnTo>
                    <a:pt x="844" y="985"/>
                  </a:lnTo>
                  <a:lnTo>
                    <a:pt x="1134" y="1134"/>
                  </a:lnTo>
                  <a:lnTo>
                    <a:pt x="985" y="844"/>
                  </a:lnTo>
                  <a:lnTo>
                    <a:pt x="138" y="0"/>
                  </a:lnTo>
                  <a:close/>
                </a:path>
              </a:pathLst>
            </a:custGeom>
            <a:solidFill>
              <a:srgbClr val="152345"/>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9"/>
            <p:cNvSpPr/>
            <p:nvPr/>
          </p:nvSpPr>
          <p:spPr>
            <a:xfrm>
              <a:off x="6784311" y="1364187"/>
              <a:ext cx="89218" cy="88312"/>
            </a:xfrm>
            <a:custGeom>
              <a:avLst/>
              <a:gdLst/>
              <a:ahLst/>
              <a:cxnLst/>
              <a:rect l="l" t="t" r="r" b="b"/>
              <a:pathLst>
                <a:path w="294" h="291" extrusionOk="0">
                  <a:moveTo>
                    <a:pt x="145" y="0"/>
                  </a:moveTo>
                  <a:lnTo>
                    <a:pt x="0" y="127"/>
                  </a:lnTo>
                  <a:lnTo>
                    <a:pt x="294" y="290"/>
                  </a:lnTo>
                  <a:lnTo>
                    <a:pt x="145" y="0"/>
                  </a:lnTo>
                  <a:close/>
                </a:path>
              </a:pathLst>
            </a:custGeom>
            <a:solidFill>
              <a:srgbClr val="E2AB5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9"/>
            <p:cNvSpPr/>
            <p:nvPr/>
          </p:nvSpPr>
          <p:spPr>
            <a:xfrm>
              <a:off x="6838327" y="1419420"/>
              <a:ext cx="35202" cy="33079"/>
            </a:xfrm>
            <a:custGeom>
              <a:avLst/>
              <a:gdLst/>
              <a:ahLst/>
              <a:cxnLst/>
              <a:rect l="l" t="t" r="r" b="b"/>
              <a:pathLst>
                <a:path w="116" h="109" extrusionOk="0">
                  <a:moveTo>
                    <a:pt x="60" y="0"/>
                  </a:moveTo>
                  <a:lnTo>
                    <a:pt x="1" y="49"/>
                  </a:lnTo>
                  <a:lnTo>
                    <a:pt x="116" y="108"/>
                  </a:lnTo>
                  <a:lnTo>
                    <a:pt x="60" y="0"/>
                  </a:lnTo>
                  <a:close/>
                </a:path>
              </a:pathLst>
            </a:custGeom>
            <a:solidFill>
              <a:srgbClr val="08030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29" name="Google Shape;1829;p49"/>
          <p:cNvSpPr/>
          <p:nvPr/>
        </p:nvSpPr>
        <p:spPr>
          <a:xfrm>
            <a:off x="4631228" y="3465423"/>
            <a:ext cx="332350" cy="315226"/>
          </a:xfrm>
          <a:custGeom>
            <a:avLst/>
            <a:gdLst/>
            <a:ahLst/>
            <a:cxnLst/>
            <a:rect l="l" t="t" r="r" b="b"/>
            <a:pathLst>
              <a:path w="1243" h="1179" extrusionOk="0">
                <a:moveTo>
                  <a:pt x="822" y="447"/>
                </a:moveTo>
                <a:lnTo>
                  <a:pt x="763" y="722"/>
                </a:lnTo>
                <a:lnTo>
                  <a:pt x="451" y="722"/>
                </a:lnTo>
                <a:lnTo>
                  <a:pt x="514" y="447"/>
                </a:lnTo>
                <a:close/>
                <a:moveTo>
                  <a:pt x="432" y="0"/>
                </a:moveTo>
                <a:lnTo>
                  <a:pt x="373" y="294"/>
                </a:lnTo>
                <a:lnTo>
                  <a:pt x="94" y="294"/>
                </a:lnTo>
                <a:lnTo>
                  <a:pt x="94" y="450"/>
                </a:lnTo>
                <a:lnTo>
                  <a:pt x="339" y="450"/>
                </a:lnTo>
                <a:lnTo>
                  <a:pt x="280" y="725"/>
                </a:lnTo>
                <a:lnTo>
                  <a:pt x="1" y="725"/>
                </a:lnTo>
                <a:lnTo>
                  <a:pt x="1" y="885"/>
                </a:lnTo>
                <a:lnTo>
                  <a:pt x="246" y="885"/>
                </a:lnTo>
                <a:lnTo>
                  <a:pt x="183" y="1179"/>
                </a:lnTo>
                <a:lnTo>
                  <a:pt x="354" y="1179"/>
                </a:lnTo>
                <a:lnTo>
                  <a:pt x="421" y="885"/>
                </a:lnTo>
                <a:lnTo>
                  <a:pt x="729" y="885"/>
                </a:lnTo>
                <a:lnTo>
                  <a:pt x="662" y="1179"/>
                </a:lnTo>
                <a:lnTo>
                  <a:pt x="834" y="1179"/>
                </a:lnTo>
                <a:lnTo>
                  <a:pt x="897" y="885"/>
                </a:lnTo>
                <a:lnTo>
                  <a:pt x="1146" y="885"/>
                </a:lnTo>
                <a:lnTo>
                  <a:pt x="1146" y="725"/>
                </a:lnTo>
                <a:lnTo>
                  <a:pt x="934" y="725"/>
                </a:lnTo>
                <a:lnTo>
                  <a:pt x="997" y="450"/>
                </a:lnTo>
                <a:lnTo>
                  <a:pt x="1242" y="450"/>
                </a:lnTo>
                <a:lnTo>
                  <a:pt x="1242" y="294"/>
                </a:lnTo>
                <a:lnTo>
                  <a:pt x="1027" y="294"/>
                </a:lnTo>
                <a:lnTo>
                  <a:pt x="1090" y="0"/>
                </a:lnTo>
                <a:lnTo>
                  <a:pt x="915" y="0"/>
                </a:lnTo>
                <a:lnTo>
                  <a:pt x="856" y="294"/>
                </a:lnTo>
                <a:lnTo>
                  <a:pt x="544" y="294"/>
                </a:lnTo>
                <a:lnTo>
                  <a:pt x="607" y="0"/>
                </a:lnTo>
                <a:close/>
              </a:path>
            </a:pathLst>
          </a:custGeom>
          <a:solidFill>
            <a:srgbClr val="CF724B"/>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0" name="Google Shape;1830;p49"/>
          <p:cNvGrpSpPr/>
          <p:nvPr/>
        </p:nvGrpSpPr>
        <p:grpSpPr>
          <a:xfrm>
            <a:off x="4728360" y="4734754"/>
            <a:ext cx="332328" cy="332146"/>
            <a:chOff x="6265611" y="2701271"/>
            <a:chExt cx="332328" cy="332146"/>
          </a:xfrm>
        </p:grpSpPr>
        <p:sp>
          <p:nvSpPr>
            <p:cNvPr id="1831" name="Google Shape;1831;p49"/>
            <p:cNvSpPr/>
            <p:nvPr/>
          </p:nvSpPr>
          <p:spPr>
            <a:xfrm>
              <a:off x="6265611" y="2701271"/>
              <a:ext cx="332328" cy="332146"/>
            </a:xfrm>
            <a:custGeom>
              <a:avLst/>
              <a:gdLst/>
              <a:ahLst/>
              <a:cxnLst/>
              <a:rect l="l" t="t" r="r" b="b"/>
              <a:pathLst>
                <a:path w="1823" h="1822" extrusionOk="0">
                  <a:moveTo>
                    <a:pt x="912" y="0"/>
                  </a:moveTo>
                  <a:cubicBezTo>
                    <a:pt x="410" y="0"/>
                    <a:pt x="1" y="409"/>
                    <a:pt x="1" y="911"/>
                  </a:cubicBezTo>
                  <a:cubicBezTo>
                    <a:pt x="1" y="1413"/>
                    <a:pt x="410" y="1822"/>
                    <a:pt x="912" y="1822"/>
                  </a:cubicBezTo>
                  <a:cubicBezTo>
                    <a:pt x="1414" y="1822"/>
                    <a:pt x="1823" y="1413"/>
                    <a:pt x="1823" y="911"/>
                  </a:cubicBezTo>
                  <a:cubicBezTo>
                    <a:pt x="1823" y="409"/>
                    <a:pt x="1414" y="0"/>
                    <a:pt x="912" y="0"/>
                  </a:cubicBezTo>
                  <a:close/>
                </a:path>
              </a:pathLst>
            </a:custGeom>
            <a:solidFill>
              <a:srgbClr val="E2AB5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9"/>
            <p:cNvSpPr/>
            <p:nvPr/>
          </p:nvSpPr>
          <p:spPr>
            <a:xfrm>
              <a:off x="6295507" y="2837447"/>
              <a:ext cx="69273" cy="40835"/>
            </a:xfrm>
            <a:custGeom>
              <a:avLst/>
              <a:gdLst/>
              <a:ahLst/>
              <a:cxnLst/>
              <a:rect l="l" t="t" r="r" b="b"/>
              <a:pathLst>
                <a:path w="380" h="224" extrusionOk="0">
                  <a:moveTo>
                    <a:pt x="190" y="0"/>
                  </a:moveTo>
                  <a:cubicBezTo>
                    <a:pt x="86" y="0"/>
                    <a:pt x="1" y="53"/>
                    <a:pt x="1" y="112"/>
                  </a:cubicBezTo>
                  <a:cubicBezTo>
                    <a:pt x="1" y="175"/>
                    <a:pt x="82" y="224"/>
                    <a:pt x="190" y="224"/>
                  </a:cubicBezTo>
                  <a:cubicBezTo>
                    <a:pt x="294" y="224"/>
                    <a:pt x="380" y="175"/>
                    <a:pt x="380" y="112"/>
                  </a:cubicBezTo>
                  <a:cubicBezTo>
                    <a:pt x="380" y="53"/>
                    <a:pt x="298" y="0"/>
                    <a:pt x="190" y="0"/>
                  </a:cubicBezTo>
                  <a:close/>
                </a:path>
              </a:pathLst>
            </a:custGeom>
            <a:solidFill>
              <a:srgbClr val="C44937"/>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9"/>
            <p:cNvSpPr/>
            <p:nvPr/>
          </p:nvSpPr>
          <p:spPr>
            <a:xfrm>
              <a:off x="6503509" y="2837447"/>
              <a:ext cx="70002" cy="40835"/>
            </a:xfrm>
            <a:custGeom>
              <a:avLst/>
              <a:gdLst/>
              <a:ahLst/>
              <a:cxnLst/>
              <a:rect l="l" t="t" r="r" b="b"/>
              <a:pathLst>
                <a:path w="384" h="224" extrusionOk="0">
                  <a:moveTo>
                    <a:pt x="194" y="0"/>
                  </a:moveTo>
                  <a:cubicBezTo>
                    <a:pt x="90" y="0"/>
                    <a:pt x="1" y="53"/>
                    <a:pt x="1" y="112"/>
                  </a:cubicBezTo>
                  <a:cubicBezTo>
                    <a:pt x="1" y="175"/>
                    <a:pt x="86" y="224"/>
                    <a:pt x="194" y="224"/>
                  </a:cubicBezTo>
                  <a:cubicBezTo>
                    <a:pt x="294" y="224"/>
                    <a:pt x="384" y="175"/>
                    <a:pt x="384" y="112"/>
                  </a:cubicBezTo>
                  <a:cubicBezTo>
                    <a:pt x="384" y="53"/>
                    <a:pt x="294" y="0"/>
                    <a:pt x="194" y="0"/>
                  </a:cubicBezTo>
                  <a:close/>
                </a:path>
              </a:pathLst>
            </a:custGeom>
            <a:solidFill>
              <a:srgbClr val="C44937"/>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9"/>
            <p:cNvSpPr/>
            <p:nvPr/>
          </p:nvSpPr>
          <p:spPr>
            <a:xfrm>
              <a:off x="6471060" y="2807915"/>
              <a:ext cx="35366" cy="29714"/>
            </a:xfrm>
            <a:custGeom>
              <a:avLst/>
              <a:gdLst/>
              <a:ahLst/>
              <a:cxnLst/>
              <a:rect l="l" t="t" r="r" b="b"/>
              <a:pathLst>
                <a:path w="194" h="163" extrusionOk="0">
                  <a:moveTo>
                    <a:pt x="6" y="0"/>
                  </a:moveTo>
                  <a:cubicBezTo>
                    <a:pt x="2" y="0"/>
                    <a:pt x="0" y="7"/>
                    <a:pt x="0" y="25"/>
                  </a:cubicBezTo>
                  <a:cubicBezTo>
                    <a:pt x="0" y="103"/>
                    <a:pt x="41" y="162"/>
                    <a:pt x="97" y="162"/>
                  </a:cubicBezTo>
                  <a:cubicBezTo>
                    <a:pt x="153" y="162"/>
                    <a:pt x="194" y="103"/>
                    <a:pt x="194" y="25"/>
                  </a:cubicBezTo>
                  <a:cubicBezTo>
                    <a:pt x="194" y="7"/>
                    <a:pt x="192" y="0"/>
                    <a:pt x="188" y="0"/>
                  </a:cubicBezTo>
                  <a:cubicBezTo>
                    <a:pt x="174" y="0"/>
                    <a:pt x="140" y="81"/>
                    <a:pt x="97" y="81"/>
                  </a:cubicBezTo>
                  <a:cubicBezTo>
                    <a:pt x="54" y="81"/>
                    <a:pt x="20" y="0"/>
                    <a:pt x="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9"/>
            <p:cNvSpPr/>
            <p:nvPr/>
          </p:nvSpPr>
          <p:spPr>
            <a:xfrm>
              <a:off x="6354389" y="2807915"/>
              <a:ext cx="36095" cy="29714"/>
            </a:xfrm>
            <a:custGeom>
              <a:avLst/>
              <a:gdLst/>
              <a:ahLst/>
              <a:cxnLst/>
              <a:rect l="l" t="t" r="r" b="b"/>
              <a:pathLst>
                <a:path w="198" h="163" extrusionOk="0">
                  <a:moveTo>
                    <a:pt x="7" y="0"/>
                  </a:moveTo>
                  <a:cubicBezTo>
                    <a:pt x="3" y="0"/>
                    <a:pt x="1" y="7"/>
                    <a:pt x="1" y="25"/>
                  </a:cubicBezTo>
                  <a:cubicBezTo>
                    <a:pt x="1" y="103"/>
                    <a:pt x="46" y="162"/>
                    <a:pt x="101" y="162"/>
                  </a:cubicBezTo>
                  <a:cubicBezTo>
                    <a:pt x="157" y="162"/>
                    <a:pt x="198" y="103"/>
                    <a:pt x="198" y="25"/>
                  </a:cubicBezTo>
                  <a:cubicBezTo>
                    <a:pt x="198" y="7"/>
                    <a:pt x="196" y="0"/>
                    <a:pt x="192" y="0"/>
                  </a:cubicBezTo>
                  <a:cubicBezTo>
                    <a:pt x="179" y="0"/>
                    <a:pt x="144" y="81"/>
                    <a:pt x="101" y="81"/>
                  </a:cubicBezTo>
                  <a:cubicBezTo>
                    <a:pt x="58" y="81"/>
                    <a:pt x="22" y="0"/>
                    <a:pt x="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9"/>
            <p:cNvSpPr/>
            <p:nvPr/>
          </p:nvSpPr>
          <p:spPr>
            <a:xfrm>
              <a:off x="6395291" y="2866675"/>
              <a:ext cx="77700" cy="77700"/>
            </a:xfrm>
            <a:prstGeom prst="blockArc">
              <a:avLst>
                <a:gd name="adj1" fmla="val 10800000"/>
                <a:gd name="adj2" fmla="val 0"/>
                <a:gd name="adj3"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TextBox 17">
            <a:extLst>
              <a:ext uri="{FF2B5EF4-FFF2-40B4-BE49-F238E27FC236}">
                <a16:creationId xmlns:a16="http://schemas.microsoft.com/office/drawing/2014/main" id="{953C437C-7169-04CB-688C-D23ED63EDB37}"/>
              </a:ext>
            </a:extLst>
          </p:cNvPr>
          <p:cNvSpPr txBox="1"/>
          <p:nvPr/>
        </p:nvSpPr>
        <p:spPr>
          <a:xfrm>
            <a:off x="59228" y="1710391"/>
            <a:ext cx="4572000" cy="2246769"/>
          </a:xfrm>
          <a:prstGeom prst="rect">
            <a:avLst/>
          </a:prstGeom>
          <a:noFill/>
        </p:spPr>
        <p:txBody>
          <a:bodyPr wrap="square">
            <a:spAutoFit/>
          </a:bodyPr>
          <a:lstStyle/>
          <a:p>
            <a:r>
              <a:rPr lang="en-US" sz="2000">
                <a:latin typeface="Goudy Old Style" panose="02020502050305020303" pitchFamily="18" charset="0"/>
              </a:rPr>
              <a:t>A </a:t>
            </a:r>
            <a:r>
              <a:rPr lang="en-US" sz="2000" b="1">
                <a:latin typeface="Goudy Old Style" panose="02020502050305020303" pitchFamily="18" charset="0"/>
              </a:rPr>
              <a:t>Key Performance Indicator (KPI)</a:t>
            </a:r>
            <a:r>
              <a:rPr lang="en-US" sz="2000">
                <a:latin typeface="Goudy Old Style" panose="02020502050305020303" pitchFamily="18" charset="0"/>
              </a:rPr>
              <a:t> is a measurable value that shows how effectively a project, process, or individual is achieving specific objectives. In data analytics, KPIs help track important metrics to evaluate performance and make data-driven decisions.</a:t>
            </a:r>
            <a:endParaRPr lang="en-IN" sz="2000">
              <a:latin typeface="Goudy Old Style" panose="02020502050305020303" pitchFamily="18" charset="0"/>
            </a:endParaRPr>
          </a:p>
        </p:txBody>
      </p:sp>
      <p:sp>
        <p:nvSpPr>
          <p:cNvPr id="20" name="TextBox 19">
            <a:extLst>
              <a:ext uri="{FF2B5EF4-FFF2-40B4-BE49-F238E27FC236}">
                <a16:creationId xmlns:a16="http://schemas.microsoft.com/office/drawing/2014/main" id="{C1B04437-CD8A-03E6-C5A7-155511F40CC6}"/>
              </a:ext>
            </a:extLst>
          </p:cNvPr>
          <p:cNvSpPr txBox="1"/>
          <p:nvPr/>
        </p:nvSpPr>
        <p:spPr>
          <a:xfrm>
            <a:off x="4724085" y="191737"/>
            <a:ext cx="4575716" cy="3416320"/>
          </a:xfrm>
          <a:prstGeom prst="rect">
            <a:avLst/>
          </a:prstGeom>
          <a:noFill/>
        </p:spPr>
        <p:txBody>
          <a:bodyPr wrap="square">
            <a:spAutoFit/>
          </a:bodyPr>
          <a:lstStyle/>
          <a:p>
            <a:pPr>
              <a:buNone/>
            </a:pPr>
            <a:r>
              <a:rPr lang="en-US" sz="2000" b="1">
                <a:latin typeface="Californian FB" panose="0207040306080B030204" pitchFamily="18" charset="0"/>
              </a:rPr>
              <a:t>⭐ Why is KPI Important?</a:t>
            </a:r>
          </a:p>
          <a:p>
            <a:pPr>
              <a:buNone/>
            </a:pPr>
            <a:endParaRPr lang="en-US" sz="2000" b="1">
              <a:latin typeface="Californian FB" panose="0207040306080B030204" pitchFamily="18" charset="0"/>
            </a:endParaRPr>
          </a:p>
          <a:p>
            <a:pPr marL="285750" indent="-285750">
              <a:buFont typeface="Wingdings" panose="05000000000000000000" pitchFamily="2" charset="2"/>
              <a:buChar char="v"/>
            </a:pPr>
            <a:r>
              <a:rPr lang="en-US" sz="1600">
                <a:latin typeface="Californian FB" panose="0207040306080B030204" pitchFamily="18" charset="0"/>
              </a:rPr>
              <a:t> </a:t>
            </a:r>
            <a:r>
              <a:rPr lang="en-US" sz="1600" b="1">
                <a:latin typeface="Californian FB" panose="0207040306080B030204" pitchFamily="18" charset="0"/>
              </a:rPr>
              <a:t>Focuses on Critical Metrics</a:t>
            </a:r>
            <a:br>
              <a:rPr lang="en-US" sz="1600">
                <a:latin typeface="Californian FB" panose="0207040306080B030204" pitchFamily="18" charset="0"/>
              </a:rPr>
            </a:br>
            <a:r>
              <a:rPr lang="en-US" sz="1600">
                <a:latin typeface="Californian FB" panose="0207040306080B030204" pitchFamily="18" charset="0"/>
              </a:rPr>
              <a:t>Helps highlight the most important factors affecting the outcome.</a:t>
            </a:r>
          </a:p>
          <a:p>
            <a:pPr marL="285750" indent="-285750">
              <a:buFont typeface="Wingdings" panose="05000000000000000000" pitchFamily="2" charset="2"/>
              <a:buChar char="v"/>
            </a:pPr>
            <a:r>
              <a:rPr lang="en-US" sz="1600">
                <a:latin typeface="Californian FB" panose="0207040306080B030204" pitchFamily="18" charset="0"/>
              </a:rPr>
              <a:t> </a:t>
            </a:r>
            <a:r>
              <a:rPr lang="en-US" sz="1600" b="1">
                <a:latin typeface="Californian FB" panose="0207040306080B030204" pitchFamily="18" charset="0"/>
              </a:rPr>
              <a:t>Tracks Progress</a:t>
            </a:r>
            <a:br>
              <a:rPr lang="en-US" sz="1600">
                <a:latin typeface="Californian FB" panose="0207040306080B030204" pitchFamily="18" charset="0"/>
              </a:rPr>
            </a:br>
            <a:r>
              <a:rPr lang="en-US" sz="1600">
                <a:latin typeface="Californian FB" panose="0207040306080B030204" pitchFamily="18" charset="0"/>
              </a:rPr>
              <a:t>Monitors improvement or decline over time.</a:t>
            </a:r>
          </a:p>
          <a:p>
            <a:pPr marL="285750" indent="-285750">
              <a:buFont typeface="Wingdings" panose="05000000000000000000" pitchFamily="2" charset="2"/>
              <a:buChar char="v"/>
            </a:pPr>
            <a:r>
              <a:rPr lang="en-US" sz="1600" b="1">
                <a:latin typeface="Californian FB" panose="0207040306080B030204" pitchFamily="18" charset="0"/>
              </a:rPr>
              <a:t> Supports Decision-Making</a:t>
            </a:r>
            <a:br>
              <a:rPr lang="en-US" sz="1600">
                <a:latin typeface="Californian FB" panose="0207040306080B030204" pitchFamily="18" charset="0"/>
              </a:rPr>
            </a:br>
            <a:r>
              <a:rPr lang="en-US" sz="1600">
                <a:latin typeface="Californian FB" panose="0207040306080B030204" pitchFamily="18" charset="0"/>
              </a:rPr>
              <a:t>Provides a clear basis for adjusting strategies or taking action.</a:t>
            </a:r>
          </a:p>
          <a:p>
            <a:pPr marL="285750" indent="-285750">
              <a:buFont typeface="Wingdings" panose="05000000000000000000" pitchFamily="2" charset="2"/>
              <a:buChar char="v"/>
            </a:pPr>
            <a:r>
              <a:rPr lang="en-US" sz="1600">
                <a:latin typeface="Californian FB" panose="0207040306080B030204" pitchFamily="18" charset="0"/>
              </a:rPr>
              <a:t> </a:t>
            </a:r>
            <a:r>
              <a:rPr lang="en-US" sz="1600" b="1">
                <a:latin typeface="Californian FB" panose="0207040306080B030204" pitchFamily="18" charset="0"/>
              </a:rPr>
              <a:t>Increases Transparency</a:t>
            </a:r>
            <a:br>
              <a:rPr lang="en-US" sz="1600">
                <a:latin typeface="Californian FB" panose="0207040306080B030204" pitchFamily="18" charset="0"/>
              </a:rPr>
            </a:br>
            <a:r>
              <a:rPr lang="en-US" sz="1600">
                <a:latin typeface="Californian FB" panose="0207040306080B030204" pitchFamily="18" charset="0"/>
              </a:rPr>
              <a:t>Makes performance visible to stakeholders and teams.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0"/>
        <p:cNvGrpSpPr/>
        <p:nvPr/>
      </p:nvGrpSpPr>
      <p:grpSpPr>
        <a:xfrm>
          <a:off x="0" y="0"/>
          <a:ext cx="0" cy="0"/>
          <a:chOff x="0" y="0"/>
          <a:chExt cx="0" cy="0"/>
        </a:xfrm>
      </p:grpSpPr>
      <p:sp>
        <p:nvSpPr>
          <p:cNvPr id="1847" name="Google Shape;1847;p50"/>
          <p:cNvSpPr txBox="1">
            <a:spLocks noGrp="1"/>
          </p:cNvSpPr>
          <p:nvPr>
            <p:ph type="title"/>
          </p:nvPr>
        </p:nvSpPr>
        <p:spPr>
          <a:xfrm>
            <a:off x="651083" y="128892"/>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t>🧭 </a:t>
            </a:r>
            <a:r>
              <a:rPr lang="en-IN" b="1"/>
              <a:t>KPI Dashboard – Summary</a:t>
            </a:r>
            <a:endParaRPr sz="3400"/>
          </a:p>
        </p:txBody>
      </p:sp>
      <p:sp>
        <p:nvSpPr>
          <p:cNvPr id="1848" name="Google Shape;1848;p50"/>
          <p:cNvSpPr/>
          <p:nvPr/>
        </p:nvSpPr>
        <p:spPr>
          <a:xfrm>
            <a:off x="8710335" y="5688141"/>
            <a:ext cx="407052" cy="407442"/>
          </a:xfrm>
          <a:custGeom>
            <a:avLst/>
            <a:gdLst/>
            <a:ahLst/>
            <a:cxnLst/>
            <a:rect l="l" t="t" r="r" b="b"/>
            <a:pathLst>
              <a:path w="4172" h="4176" extrusionOk="0">
                <a:moveTo>
                  <a:pt x="2086" y="1"/>
                </a:moveTo>
                <a:cubicBezTo>
                  <a:pt x="934" y="1"/>
                  <a:pt x="0" y="934"/>
                  <a:pt x="0" y="2086"/>
                </a:cubicBezTo>
                <a:cubicBezTo>
                  <a:pt x="0" y="3239"/>
                  <a:pt x="934" y="4176"/>
                  <a:pt x="2086" y="4176"/>
                </a:cubicBezTo>
                <a:cubicBezTo>
                  <a:pt x="3238" y="4176"/>
                  <a:pt x="4171" y="3239"/>
                  <a:pt x="4171" y="2086"/>
                </a:cubicBezTo>
                <a:cubicBezTo>
                  <a:pt x="4171" y="934"/>
                  <a:pt x="3238" y="1"/>
                  <a:pt x="2086" y="1"/>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0"/>
          <p:cNvSpPr/>
          <p:nvPr/>
        </p:nvSpPr>
        <p:spPr>
          <a:xfrm>
            <a:off x="103100" y="115042"/>
            <a:ext cx="261188" cy="303630"/>
          </a:xfrm>
          <a:custGeom>
            <a:avLst/>
            <a:gdLst/>
            <a:ahLst/>
            <a:cxnLst/>
            <a:rect l="l" t="t" r="r" b="b"/>
            <a:pathLst>
              <a:path w="2677" h="3112" extrusionOk="0">
                <a:moveTo>
                  <a:pt x="1339" y="0"/>
                </a:moveTo>
                <a:cubicBezTo>
                  <a:pt x="599" y="0"/>
                  <a:pt x="0" y="696"/>
                  <a:pt x="0" y="1558"/>
                </a:cubicBezTo>
                <a:cubicBezTo>
                  <a:pt x="0" y="2417"/>
                  <a:pt x="599" y="3112"/>
                  <a:pt x="1339" y="3112"/>
                </a:cubicBezTo>
                <a:cubicBezTo>
                  <a:pt x="2078" y="3112"/>
                  <a:pt x="2677" y="2417"/>
                  <a:pt x="2677" y="1558"/>
                </a:cubicBezTo>
                <a:cubicBezTo>
                  <a:pt x="2677" y="696"/>
                  <a:pt x="2078" y="0"/>
                  <a:pt x="1339" y="0"/>
                </a:cubicBezTo>
                <a:close/>
              </a:path>
            </a:pathLst>
          </a:custGeom>
          <a:solidFill>
            <a:srgbClr val="E2AB5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0"/>
          <p:cNvSpPr/>
          <p:nvPr/>
        </p:nvSpPr>
        <p:spPr>
          <a:xfrm>
            <a:off x="405608" y="5748949"/>
            <a:ext cx="245475" cy="285825"/>
          </a:xfrm>
          <a:custGeom>
            <a:avLst/>
            <a:gdLst/>
            <a:ahLst/>
            <a:cxnLst/>
            <a:rect l="l" t="t" r="r" b="b"/>
            <a:pathLst>
              <a:path w="9819" h="11433" extrusionOk="0">
                <a:moveTo>
                  <a:pt x="4909" y="1"/>
                </a:moveTo>
                <a:cubicBezTo>
                  <a:pt x="4225" y="4472"/>
                  <a:pt x="3840" y="5015"/>
                  <a:pt x="0" y="5717"/>
                </a:cubicBezTo>
                <a:cubicBezTo>
                  <a:pt x="3840" y="6418"/>
                  <a:pt x="4208" y="6961"/>
                  <a:pt x="4909" y="11432"/>
                </a:cubicBezTo>
                <a:cubicBezTo>
                  <a:pt x="5593" y="6961"/>
                  <a:pt x="5979" y="6418"/>
                  <a:pt x="9818" y="5717"/>
                </a:cubicBezTo>
                <a:cubicBezTo>
                  <a:pt x="5979" y="5033"/>
                  <a:pt x="5593" y="4472"/>
                  <a:pt x="4909" y="1"/>
                </a:cubicBezTo>
                <a:close/>
              </a:path>
            </a:pathLst>
          </a:custGeom>
          <a:solidFill>
            <a:srgbClr val="E2AB58"/>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1" name="Google Shape;1851;p50"/>
          <p:cNvGrpSpPr/>
          <p:nvPr/>
        </p:nvGrpSpPr>
        <p:grpSpPr>
          <a:xfrm>
            <a:off x="8088093" y="292501"/>
            <a:ext cx="245481" cy="245481"/>
            <a:chOff x="1951050" y="2586375"/>
            <a:chExt cx="167575" cy="167575"/>
          </a:xfrm>
        </p:grpSpPr>
        <p:sp>
          <p:nvSpPr>
            <p:cNvPr id="1852" name="Google Shape;1852;p50"/>
            <p:cNvSpPr/>
            <p:nvPr/>
          </p:nvSpPr>
          <p:spPr>
            <a:xfrm>
              <a:off x="2034825" y="2706900"/>
              <a:ext cx="25" cy="47050"/>
            </a:xfrm>
            <a:custGeom>
              <a:avLst/>
              <a:gdLst/>
              <a:ahLst/>
              <a:cxnLst/>
              <a:rect l="l" t="t" r="r" b="b"/>
              <a:pathLst>
                <a:path w="1" h="1882" fill="none" extrusionOk="0">
                  <a:moveTo>
                    <a:pt x="1" y="0"/>
                  </a:moveTo>
                  <a:lnTo>
                    <a:pt x="1" y="1882"/>
                  </a:lnTo>
                </a:path>
              </a:pathLst>
            </a:custGeom>
            <a:noFill/>
            <a:ln w="17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0"/>
            <p:cNvSpPr/>
            <p:nvPr/>
          </p:nvSpPr>
          <p:spPr>
            <a:xfrm>
              <a:off x="2034825" y="2586375"/>
              <a:ext cx="25" cy="47075"/>
            </a:xfrm>
            <a:custGeom>
              <a:avLst/>
              <a:gdLst/>
              <a:ahLst/>
              <a:cxnLst/>
              <a:rect l="l" t="t" r="r" b="b"/>
              <a:pathLst>
                <a:path w="1" h="1883" fill="none" extrusionOk="0">
                  <a:moveTo>
                    <a:pt x="1" y="1"/>
                  </a:moveTo>
                  <a:lnTo>
                    <a:pt x="1" y="1882"/>
                  </a:lnTo>
                </a:path>
              </a:pathLst>
            </a:custGeom>
            <a:noFill/>
            <a:ln w="17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0"/>
            <p:cNvSpPr/>
            <p:nvPr/>
          </p:nvSpPr>
          <p:spPr>
            <a:xfrm>
              <a:off x="1951050" y="2670150"/>
              <a:ext cx="47075" cy="25"/>
            </a:xfrm>
            <a:custGeom>
              <a:avLst/>
              <a:gdLst/>
              <a:ahLst/>
              <a:cxnLst/>
              <a:rect l="l" t="t" r="r" b="b"/>
              <a:pathLst>
                <a:path w="1883" h="1" fill="none" extrusionOk="0">
                  <a:moveTo>
                    <a:pt x="1882" y="1"/>
                  </a:moveTo>
                  <a:lnTo>
                    <a:pt x="1" y="1"/>
                  </a:lnTo>
                </a:path>
              </a:pathLst>
            </a:custGeom>
            <a:noFill/>
            <a:ln w="17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0"/>
            <p:cNvSpPr/>
            <p:nvPr/>
          </p:nvSpPr>
          <p:spPr>
            <a:xfrm>
              <a:off x="2071575" y="2670150"/>
              <a:ext cx="47050" cy="25"/>
            </a:xfrm>
            <a:custGeom>
              <a:avLst/>
              <a:gdLst/>
              <a:ahLst/>
              <a:cxnLst/>
              <a:rect l="l" t="t" r="r" b="b"/>
              <a:pathLst>
                <a:path w="1882" h="1" fill="none" extrusionOk="0">
                  <a:moveTo>
                    <a:pt x="1882" y="1"/>
                  </a:moveTo>
                  <a:lnTo>
                    <a:pt x="0" y="1"/>
                  </a:lnTo>
                </a:path>
              </a:pathLst>
            </a:custGeom>
            <a:noFill/>
            <a:ln w="171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B4105BE9-2235-D2EC-5E20-68003CCEABD6}"/>
              </a:ext>
            </a:extLst>
          </p:cNvPr>
          <p:cNvSpPr txBox="1"/>
          <p:nvPr/>
        </p:nvSpPr>
        <p:spPr>
          <a:xfrm>
            <a:off x="208156" y="976175"/>
            <a:ext cx="8690517" cy="307777"/>
          </a:xfrm>
          <a:prstGeom prst="rect">
            <a:avLst/>
          </a:prstGeom>
          <a:noFill/>
        </p:spPr>
        <p:txBody>
          <a:bodyPr wrap="square">
            <a:spAutoFit/>
          </a:bodyPr>
          <a:lstStyle/>
          <a:p>
            <a:pPr algn="ctr"/>
            <a:r>
              <a:rPr lang="en-US">
                <a:latin typeface="Californian FB" panose="0207040306080B030204" pitchFamily="18" charset="0"/>
              </a:rPr>
              <a:t>This code creates a </a:t>
            </a:r>
            <a:r>
              <a:rPr lang="en-US" b="1">
                <a:latin typeface="Californian FB" panose="0207040306080B030204" pitchFamily="18" charset="0"/>
              </a:rPr>
              <a:t>visual dashboard</a:t>
            </a:r>
            <a:r>
              <a:rPr lang="en-US">
                <a:latin typeface="Californian FB" panose="0207040306080B030204" pitchFamily="18" charset="0"/>
              </a:rPr>
              <a:t> using Plotly to display key metrics about student social media usage.</a:t>
            </a:r>
            <a:endParaRPr lang="en-IN">
              <a:latin typeface="Californian FB" panose="0207040306080B030204" pitchFamily="18" charset="0"/>
            </a:endParaRPr>
          </a:p>
        </p:txBody>
      </p:sp>
      <p:graphicFrame>
        <p:nvGraphicFramePr>
          <p:cNvPr id="13" name="Table 12">
            <a:extLst>
              <a:ext uri="{FF2B5EF4-FFF2-40B4-BE49-F238E27FC236}">
                <a16:creationId xmlns:a16="http://schemas.microsoft.com/office/drawing/2014/main" id="{69C4BE80-E9B2-D917-A8F7-88DD01528F7D}"/>
              </a:ext>
            </a:extLst>
          </p:cNvPr>
          <p:cNvGraphicFramePr>
            <a:graphicFrameLocks noGrp="1"/>
          </p:cNvGraphicFramePr>
          <p:nvPr>
            <p:extLst>
              <p:ext uri="{D42A27DB-BD31-4B8C-83A1-F6EECF244321}">
                <p14:modId xmlns:p14="http://schemas.microsoft.com/office/powerpoint/2010/main" val="235161575"/>
              </p:ext>
            </p:extLst>
          </p:nvPr>
        </p:nvGraphicFramePr>
        <p:xfrm>
          <a:off x="651083" y="1506496"/>
          <a:ext cx="8059252" cy="4272308"/>
        </p:xfrm>
        <a:graphic>
          <a:graphicData uri="http://schemas.openxmlformats.org/drawingml/2006/table">
            <a:tbl>
              <a:tblPr firstRow="1" bandRow="1">
                <a:effectLst>
                  <a:innerShdw blurRad="63500" dist="50800" dir="16200000">
                    <a:prstClr val="black">
                      <a:alpha val="50000"/>
                    </a:prstClr>
                  </a:innerShdw>
                </a:effectLst>
                <a:tableStyleId>{284E427A-3D55-4303-BF80-6455036E1DE7}</a:tableStyleId>
              </a:tblPr>
              <a:tblGrid>
                <a:gridCol w="4029626">
                  <a:extLst>
                    <a:ext uri="{9D8B030D-6E8A-4147-A177-3AD203B41FA5}">
                      <a16:colId xmlns:a16="http://schemas.microsoft.com/office/drawing/2014/main" val="2907414979"/>
                    </a:ext>
                  </a:extLst>
                </a:gridCol>
                <a:gridCol w="4029626">
                  <a:extLst>
                    <a:ext uri="{9D8B030D-6E8A-4147-A177-3AD203B41FA5}">
                      <a16:colId xmlns:a16="http://schemas.microsoft.com/office/drawing/2014/main" val="3296340217"/>
                    </a:ext>
                  </a:extLst>
                </a:gridCol>
              </a:tblGrid>
              <a:tr h="319450">
                <a:tc>
                  <a:txBody>
                    <a:bodyPr/>
                    <a:lstStyle/>
                    <a:p>
                      <a:pPr algn="ctr"/>
                      <a:r>
                        <a:rPr lang="en-IN" b="1"/>
                        <a:t>Code</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a:t>Function / Purpose</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562664"/>
                  </a:ext>
                </a:extLst>
              </a:tr>
              <a:tr h="543064">
                <a:tc>
                  <a:txBody>
                    <a:bodyPr/>
                    <a:lstStyle/>
                    <a:p>
                      <a:r>
                        <a:rPr lang="en-IN"/>
                        <a:t>df['Country'].nunique()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Counts the number of unique countries in the dataset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8836804"/>
                  </a:ext>
                </a:extLst>
              </a:tr>
              <a:tr h="423160">
                <a:tc>
                  <a:txBody>
                    <a:bodyPr/>
                    <a:lstStyle/>
                    <a:p>
                      <a:r>
                        <a:rPr lang="en-US"/>
                        <a:t>df['Most_Used_Platform'].nunique()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Counts the different social media platforms used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7495202"/>
                  </a:ext>
                </a:extLst>
              </a:tr>
              <a:tr h="423160">
                <a:tc>
                  <a:txBody>
                    <a:bodyPr/>
                    <a:lstStyle/>
                    <a:p>
                      <a:r>
                        <a:rPr lang="en-IN"/>
                        <a:t>(df['Gender'] == 'Male').sum()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Calculates the total number of male students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065287"/>
                  </a:ext>
                </a:extLst>
              </a:tr>
              <a:tr h="423160">
                <a:tc>
                  <a:txBody>
                    <a:bodyPr/>
                    <a:lstStyle/>
                    <a:p>
                      <a:r>
                        <a:rPr lang="en-IN"/>
                        <a:t>(df['Gender'] == 'Female').sum()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Calculates the total number of female students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4675508"/>
                  </a:ext>
                </a:extLst>
              </a:tr>
              <a:tr h="319450">
                <a:tc>
                  <a:txBody>
                    <a:bodyPr/>
                    <a:lstStyle/>
                    <a:p>
                      <a:r>
                        <a:rPr lang="en-US"/>
                        <a:t>df['Avg_Daily_Usage_Hours'].mean()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Computes the average daily usage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3612815"/>
                  </a:ext>
                </a:extLst>
              </a:tr>
              <a:tr h="319450">
                <a:tc>
                  <a:txBody>
                    <a:bodyPr/>
                    <a:lstStyle/>
                    <a:p>
                      <a:r>
                        <a:rPr lang="en-IN"/>
                        <a:t>round(...,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Rounds the average to 2 decimal places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950811"/>
                  </a:ext>
                </a:extLst>
              </a:tr>
              <a:tr h="319450">
                <a:tc>
                  <a:txBody>
                    <a:bodyPr/>
                    <a:lstStyle/>
                    <a:p>
                      <a:r>
                        <a:rPr lang="en-IN"/>
                        <a:t>go.Indicator()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Creates individual KPI display elements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2026072"/>
                  </a:ext>
                </a:extLst>
              </a:tr>
              <a:tr h="319450">
                <a:tc>
                  <a:txBody>
                    <a:bodyPr/>
                    <a:lstStyle/>
                    <a:p>
                      <a:r>
                        <a:rPr lang="en-IN"/>
                        <a:t>fig.add_trace()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Adds each KPI to the dashboard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0331971"/>
                  </a:ext>
                </a:extLst>
              </a:tr>
              <a:tr h="543064">
                <a:tc>
                  <a:txBody>
                    <a:bodyPr/>
                    <a:lstStyle/>
                    <a:p>
                      <a:r>
                        <a:rPr lang="en-IN"/>
                        <a:t>fig.update_layout()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Defines the layout, style, and structure of the dashboard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521048"/>
                  </a:ext>
                </a:extLst>
              </a:tr>
              <a:tr h="319450">
                <a:tc>
                  <a:txBody>
                    <a:bodyPr/>
                    <a:lstStyle/>
                    <a:p>
                      <a:r>
                        <a:rPr lang="en-IN"/>
                        <a:t>fig.show()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Displays the final KPI dashboard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5087134"/>
                  </a:ext>
                </a:extLst>
              </a:tr>
            </a:tbl>
          </a:graphicData>
        </a:graphic>
      </p:graphicFrame>
    </p:spTree>
  </p:cSld>
  <p:clrMapOvr>
    <a:masterClrMapping/>
  </p:clrMapOvr>
</p:sld>
</file>

<file path=ppt/theme/theme1.xml><?xml version="1.0" encoding="utf-8"?>
<a:theme xmlns:a="http://schemas.openxmlformats.org/drawingml/2006/main" name="Social Media Agency Pitch Deck by Slidesgo">
  <a:themeElements>
    <a:clrScheme name="Simple Light">
      <a:dk1>
        <a:srgbClr val="272727"/>
      </a:dk1>
      <a:lt1>
        <a:srgbClr val="EDE7E0"/>
      </a:lt1>
      <a:dk2>
        <a:srgbClr val="C44937"/>
      </a:dk2>
      <a:lt2>
        <a:srgbClr val="CF724B"/>
      </a:lt2>
      <a:accent1>
        <a:srgbClr val="E2AB58"/>
      </a:accent1>
      <a:accent2>
        <a:srgbClr val="68AAA6"/>
      </a:accent2>
      <a:accent3>
        <a:srgbClr val="316584"/>
      </a:accent3>
      <a:accent4>
        <a:srgbClr val="152345"/>
      </a:accent4>
      <a:accent5>
        <a:srgbClr val="C5C5C5"/>
      </a:accent5>
      <a:accent6>
        <a:srgbClr val="FFFFFF"/>
      </a:accent6>
      <a:hlink>
        <a:srgbClr val="27272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272727"/>
    </a:dk1>
    <a:lt1>
      <a:srgbClr val="EDE7E0"/>
    </a:lt1>
    <a:dk2>
      <a:srgbClr val="C44937"/>
    </a:dk2>
    <a:lt2>
      <a:srgbClr val="CF724B"/>
    </a:lt2>
    <a:accent1>
      <a:srgbClr val="E2AB58"/>
    </a:accent1>
    <a:accent2>
      <a:srgbClr val="68AAA6"/>
    </a:accent2>
    <a:accent3>
      <a:srgbClr val="316584"/>
    </a:accent3>
    <a:accent4>
      <a:srgbClr val="152345"/>
    </a:accent4>
    <a:accent5>
      <a:srgbClr val="C5C5C5"/>
    </a:accent5>
    <a:accent6>
      <a:srgbClr val="FFFFFF"/>
    </a:accent6>
    <a:hlink>
      <a:srgbClr val="27272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173</TotalTime>
  <Words>1652</Words>
  <Application>Microsoft Office PowerPoint</Application>
  <PresentationFormat>On-screen Show (16:9)</PresentationFormat>
  <Paragraphs>195</Paragraphs>
  <Slides>20</Slides>
  <Notes>18</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20</vt:i4>
      </vt:variant>
    </vt:vector>
  </HeadingPairs>
  <TitlesOfParts>
    <vt:vector size="47" baseType="lpstr">
      <vt:lpstr>Stencil</vt:lpstr>
      <vt:lpstr>Perpetua Titling MT</vt:lpstr>
      <vt:lpstr>Impact</vt:lpstr>
      <vt:lpstr>Goudy Old Style</vt:lpstr>
      <vt:lpstr>Crosshatcher</vt:lpstr>
      <vt:lpstr>Bebas Neue</vt:lpstr>
      <vt:lpstr>Courier Screenplay</vt:lpstr>
      <vt:lpstr>Wingdings</vt:lpstr>
      <vt:lpstr>Uni Ila.Sundaram-01</vt:lpstr>
      <vt:lpstr>Britannic Bold</vt:lpstr>
      <vt:lpstr>Modern No. 20</vt:lpstr>
      <vt:lpstr>Maiandra GD</vt:lpstr>
      <vt:lpstr>Californian FB</vt:lpstr>
      <vt:lpstr>Algerian</vt:lpstr>
      <vt:lpstr>Bodoni MT</vt:lpstr>
      <vt:lpstr>Consolas</vt:lpstr>
      <vt:lpstr>Colonna MT</vt:lpstr>
      <vt:lpstr>Arial</vt:lpstr>
      <vt:lpstr>Times New Roman</vt:lpstr>
      <vt:lpstr>Constantia</vt:lpstr>
      <vt:lpstr>Lucida Fax</vt:lpstr>
      <vt:lpstr>Lato</vt:lpstr>
      <vt:lpstr>Baskerville Old Face</vt:lpstr>
      <vt:lpstr>Gloucester MT Extra Condensed</vt:lpstr>
      <vt:lpstr>Archivo Black</vt:lpstr>
      <vt:lpstr>Castellar</vt:lpstr>
      <vt:lpstr>Social Media Agency Pitch Deck by Slidesgo</vt:lpstr>
      <vt:lpstr>Students’ Addiction on Social Media</vt:lpstr>
      <vt:lpstr>INTRODUCTION</vt:lpstr>
      <vt:lpstr>INTRODUCTION ABOUT THE DATASET</vt:lpstr>
      <vt:lpstr>Data Preparation Summary</vt:lpstr>
      <vt:lpstr>Initial Data Exploration and Structure Overview</vt:lpstr>
      <vt:lpstr>PowerPoint Presentation</vt:lpstr>
      <vt:lpstr>PowerPoint Presentation</vt:lpstr>
      <vt:lpstr>📌 KEY PERFORMANCE INDICATOR</vt:lpstr>
      <vt:lpstr>🧭 KPI Dashboard – Summary</vt:lpstr>
      <vt:lpstr>PowerPoint Presentation</vt:lpstr>
      <vt:lpstr>PowerPoint Presentation</vt:lpstr>
      <vt:lpstr>Exploratory Data Analysis  (EDA)</vt:lpstr>
      <vt:lpstr>Platforms Affecting Academic Performance</vt:lpstr>
      <vt:lpstr>Bar Chart – Platforms vs Academic Performance</vt:lpstr>
      <vt:lpstr>Mental Health Score and Sleep Hours by Gender</vt:lpstr>
      <vt:lpstr>Stacked Bar Chart – Mental Health &amp; Sleep by Gender</vt:lpstr>
      <vt:lpstr>Countries by Academic Level </vt:lpstr>
      <vt:lpstr>Pie Chart – Countries by Academic Level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banu mathy</dc:creator>
  <cp:lastModifiedBy>banu mathy</cp:lastModifiedBy>
  <cp:revision>22</cp:revision>
  <dcterms:modified xsi:type="dcterms:W3CDTF">2025-05-27T06:19:03Z</dcterms:modified>
</cp:coreProperties>
</file>