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6" r:id="rId6"/>
    <p:sldId id="262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F8081-7CE3-91EF-D00F-A5CE4F88A138}" v="10" dt="2023-04-14T03:02:55.865"/>
    <p1510:client id="{412831F5-562E-4B72-9688-1FDA6374623B}" v="2762" dt="2023-04-14T00:47:17.173"/>
    <p1510:client id="{D0B98801-5AEC-B44F-3DE9-635352F6A406}" v="13" dt="2023-04-14T03:17:5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2831F5-562E-4B72-9688-1FDA6374623B}"/>
    <pc:docChg chg="modSld">
      <pc:chgData name="" userId="" providerId="" clId="Web-{412831F5-562E-4B72-9688-1FDA6374623B}" dt="2023-04-12T16:10:58.283" v="1" actId="20577"/>
      <pc:docMkLst>
        <pc:docMk/>
      </pc:docMkLst>
      <pc:sldChg chg="modSp">
        <pc:chgData name="" userId="" providerId="" clId="Web-{412831F5-562E-4B72-9688-1FDA6374623B}" dt="2023-04-12T16:10:58.283" v="1" actId="20577"/>
        <pc:sldMkLst>
          <pc:docMk/>
          <pc:sldMk cId="109857222" sldId="256"/>
        </pc:sldMkLst>
        <pc:spChg chg="mod">
          <ac:chgData name="" userId="" providerId="" clId="Web-{412831F5-562E-4B72-9688-1FDA6374623B}" dt="2023-04-12T16:10:58.283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ullaiahnaidu, Banu" userId="S::bpullaiahnaidu@smu.edu::ed8dae9a-bcb2-4f97-90d6-5c296ea00c43" providerId="AD" clId="Web-{D0B98801-5AEC-B44F-3DE9-635352F6A406}"/>
    <pc:docChg chg="modSld">
      <pc:chgData name="Pullaiahnaidu, Banu" userId="S::bpullaiahnaidu@smu.edu::ed8dae9a-bcb2-4f97-90d6-5c296ea00c43" providerId="AD" clId="Web-{D0B98801-5AEC-B44F-3DE9-635352F6A406}" dt="2023-04-14T03:17:58.186" v="5" actId="20577"/>
      <pc:docMkLst>
        <pc:docMk/>
      </pc:docMkLst>
      <pc:sldChg chg="modSp">
        <pc:chgData name="Pullaiahnaidu, Banu" userId="S::bpullaiahnaidu@smu.edu::ed8dae9a-bcb2-4f97-90d6-5c296ea00c43" providerId="AD" clId="Web-{D0B98801-5AEC-B44F-3DE9-635352F6A406}" dt="2023-04-14T03:17:58.186" v="5" actId="20577"/>
        <pc:sldMkLst>
          <pc:docMk/>
          <pc:sldMk cId="2371819307" sldId="266"/>
        </pc:sldMkLst>
        <pc:spChg chg="mod">
          <ac:chgData name="Pullaiahnaidu, Banu" userId="S::bpullaiahnaidu@smu.edu::ed8dae9a-bcb2-4f97-90d6-5c296ea00c43" providerId="AD" clId="Web-{D0B98801-5AEC-B44F-3DE9-635352F6A406}" dt="2023-04-14T03:17:58.186" v="5" actId="20577"/>
          <ac:spMkLst>
            <pc:docMk/>
            <pc:sldMk cId="2371819307" sldId="266"/>
            <ac:spMk id="11" creationId="{444DEF02-2C4B-A655-A053-853FECC432DD}"/>
          </ac:spMkLst>
        </pc:spChg>
        <pc:spChg chg="mod">
          <ac:chgData name="Pullaiahnaidu, Banu" userId="S::bpullaiahnaidu@smu.edu::ed8dae9a-bcb2-4f97-90d6-5c296ea00c43" providerId="AD" clId="Web-{D0B98801-5AEC-B44F-3DE9-635352F6A406}" dt="2023-04-14T03:17:25.872" v="1" actId="20577"/>
          <ac:spMkLst>
            <pc:docMk/>
            <pc:sldMk cId="2371819307" sldId="266"/>
            <ac:spMk id="22" creationId="{08C787CB-D0E1-9DD6-A98C-6C43AF0A6DE8}"/>
          </ac:spMkLst>
        </pc:spChg>
      </pc:sldChg>
    </pc:docChg>
  </pc:docChgLst>
  <pc:docChgLst>
    <pc:chgData name="Pullaiahnaidu, Banu" userId="S::bpullaiahnaidu@smu.edu::ed8dae9a-bcb2-4f97-90d6-5c296ea00c43" providerId="AD" clId="Web-{3A2F8081-7CE3-91EF-D00F-A5CE4F88A138}"/>
    <pc:docChg chg="modSld">
      <pc:chgData name="Pullaiahnaidu, Banu" userId="S::bpullaiahnaidu@smu.edu::ed8dae9a-bcb2-4f97-90d6-5c296ea00c43" providerId="AD" clId="Web-{3A2F8081-7CE3-91EF-D00F-A5CE4F88A138}" dt="2023-04-14T03:02:55.865" v="9" actId="1076"/>
      <pc:docMkLst>
        <pc:docMk/>
      </pc:docMkLst>
      <pc:sldChg chg="modSp">
        <pc:chgData name="Pullaiahnaidu, Banu" userId="S::bpullaiahnaidu@smu.edu::ed8dae9a-bcb2-4f97-90d6-5c296ea00c43" providerId="AD" clId="Web-{3A2F8081-7CE3-91EF-D00F-A5CE4F88A138}" dt="2023-04-14T03:02:41.536" v="7" actId="1076"/>
        <pc:sldMkLst>
          <pc:docMk/>
          <pc:sldMk cId="703396008" sldId="257"/>
        </pc:sldMkLst>
        <pc:spChg chg="mod">
          <ac:chgData name="Pullaiahnaidu, Banu" userId="S::bpullaiahnaidu@smu.edu::ed8dae9a-bcb2-4f97-90d6-5c296ea00c43" providerId="AD" clId="Web-{3A2F8081-7CE3-91EF-D00F-A5CE4F88A138}" dt="2023-04-14T03:02:39.989" v="6" actId="1076"/>
          <ac:spMkLst>
            <pc:docMk/>
            <pc:sldMk cId="703396008" sldId="257"/>
            <ac:spMk id="10" creationId="{04415EAE-4498-754B-797E-6CB26DF99C3C}"/>
          </ac:spMkLst>
        </pc:spChg>
        <pc:spChg chg="mod">
          <ac:chgData name="Pullaiahnaidu, Banu" userId="S::bpullaiahnaidu@smu.edu::ed8dae9a-bcb2-4f97-90d6-5c296ea00c43" providerId="AD" clId="Web-{3A2F8081-7CE3-91EF-D00F-A5CE4F88A138}" dt="2023-04-14T03:02:41.536" v="7" actId="1076"/>
          <ac:spMkLst>
            <pc:docMk/>
            <pc:sldMk cId="703396008" sldId="257"/>
            <ac:spMk id="20" creationId="{B17DA72F-092F-E027-EF13-03BCDC278B6C}"/>
          </ac:spMkLst>
        </pc:spChg>
      </pc:sldChg>
      <pc:sldChg chg="modSp">
        <pc:chgData name="Pullaiahnaidu, Banu" userId="S::bpullaiahnaidu@smu.edu::ed8dae9a-bcb2-4f97-90d6-5c296ea00c43" providerId="AD" clId="Web-{3A2F8081-7CE3-91EF-D00F-A5CE4F88A138}" dt="2023-04-14T02:57:41.868" v="3" actId="1076"/>
        <pc:sldMkLst>
          <pc:docMk/>
          <pc:sldMk cId="1615582191" sldId="259"/>
        </pc:sldMkLst>
        <pc:spChg chg="mod">
          <ac:chgData name="Pullaiahnaidu, Banu" userId="S::bpullaiahnaidu@smu.edu::ed8dae9a-bcb2-4f97-90d6-5c296ea00c43" providerId="AD" clId="Web-{3A2F8081-7CE3-91EF-D00F-A5CE4F88A138}" dt="2023-04-14T02:57:39.524" v="2" actId="1076"/>
          <ac:spMkLst>
            <pc:docMk/>
            <pc:sldMk cId="1615582191" sldId="259"/>
            <ac:spMk id="9" creationId="{F1194499-FBF7-8875-AE85-CDBAB1936576}"/>
          </ac:spMkLst>
        </pc:spChg>
        <pc:spChg chg="mod">
          <ac:chgData name="Pullaiahnaidu, Banu" userId="S::bpullaiahnaidu@smu.edu::ed8dae9a-bcb2-4f97-90d6-5c296ea00c43" providerId="AD" clId="Web-{3A2F8081-7CE3-91EF-D00F-A5CE4F88A138}" dt="2023-04-14T02:57:41.868" v="3" actId="1076"/>
          <ac:spMkLst>
            <pc:docMk/>
            <pc:sldMk cId="1615582191" sldId="259"/>
            <ac:spMk id="11" creationId="{444DEF02-2C4B-A655-A053-853FECC432DD}"/>
          </ac:spMkLst>
        </pc:spChg>
        <pc:spChg chg="mod">
          <ac:chgData name="Pullaiahnaidu, Banu" userId="S::bpullaiahnaidu@smu.edu::ed8dae9a-bcb2-4f97-90d6-5c296ea00c43" providerId="AD" clId="Web-{3A2F8081-7CE3-91EF-D00F-A5CE4F88A138}" dt="2023-04-14T02:57:36.602" v="1" actId="1076"/>
          <ac:spMkLst>
            <pc:docMk/>
            <pc:sldMk cId="1615582191" sldId="259"/>
            <ac:spMk id="22" creationId="{08C787CB-D0E1-9DD6-A98C-6C43AF0A6DE8}"/>
          </ac:spMkLst>
        </pc:spChg>
      </pc:sldChg>
      <pc:sldChg chg="modSp">
        <pc:chgData name="Pullaiahnaidu, Banu" userId="S::bpullaiahnaidu@smu.edu::ed8dae9a-bcb2-4f97-90d6-5c296ea00c43" providerId="AD" clId="Web-{3A2F8081-7CE3-91EF-D00F-A5CE4F88A138}" dt="2023-04-14T02:57:52.900" v="4" actId="1076"/>
        <pc:sldMkLst>
          <pc:docMk/>
          <pc:sldMk cId="3238871055" sldId="260"/>
        </pc:sldMkLst>
        <pc:spChg chg="mod">
          <ac:chgData name="Pullaiahnaidu, Banu" userId="S::bpullaiahnaidu@smu.edu::ed8dae9a-bcb2-4f97-90d6-5c296ea00c43" providerId="AD" clId="Web-{3A2F8081-7CE3-91EF-D00F-A5CE4F88A138}" dt="2023-04-14T02:57:52.900" v="4" actId="1076"/>
          <ac:spMkLst>
            <pc:docMk/>
            <pc:sldMk cId="3238871055" sldId="260"/>
            <ac:spMk id="20" creationId="{E2AFD4FD-7AE3-9123-76E0-5AEFD82AB16C}"/>
          </ac:spMkLst>
        </pc:spChg>
      </pc:sldChg>
      <pc:sldChg chg="modSp">
        <pc:chgData name="Pullaiahnaidu, Banu" userId="S::bpullaiahnaidu@smu.edu::ed8dae9a-bcb2-4f97-90d6-5c296ea00c43" providerId="AD" clId="Web-{3A2F8081-7CE3-91EF-D00F-A5CE4F88A138}" dt="2023-04-14T03:02:55.865" v="9" actId="1076"/>
        <pc:sldMkLst>
          <pc:docMk/>
          <pc:sldMk cId="1848736497" sldId="262"/>
        </pc:sldMkLst>
        <pc:spChg chg="mod">
          <ac:chgData name="Pullaiahnaidu, Banu" userId="S::bpullaiahnaidu@smu.edu::ed8dae9a-bcb2-4f97-90d6-5c296ea00c43" providerId="AD" clId="Web-{3A2F8081-7CE3-91EF-D00F-A5CE4F88A138}" dt="2023-04-14T03:02:51.974" v="8" actId="1076"/>
          <ac:spMkLst>
            <pc:docMk/>
            <pc:sldMk cId="1848736497" sldId="262"/>
            <ac:spMk id="11" creationId="{444DEF02-2C4B-A655-A053-853FECC432DD}"/>
          </ac:spMkLst>
        </pc:spChg>
        <pc:spChg chg="mod">
          <ac:chgData name="Pullaiahnaidu, Banu" userId="S::bpullaiahnaidu@smu.edu::ed8dae9a-bcb2-4f97-90d6-5c296ea00c43" providerId="AD" clId="Web-{3A2F8081-7CE3-91EF-D00F-A5CE4F88A138}" dt="2023-04-14T03:02:55.865" v="9" actId="1076"/>
          <ac:spMkLst>
            <pc:docMk/>
            <pc:sldMk cId="1848736497" sldId="262"/>
            <ac:spMk id="22" creationId="{08C787CB-D0E1-9DD6-A98C-6C43AF0A6DE8}"/>
          </ac:spMkLst>
        </pc:spChg>
      </pc:sldChg>
      <pc:sldChg chg="mod modShow">
        <pc:chgData name="Pullaiahnaidu, Banu" userId="S::bpullaiahnaidu@smu.edu::ed8dae9a-bcb2-4f97-90d6-5c296ea00c43" providerId="AD" clId="Web-{3A2F8081-7CE3-91EF-D00F-A5CE4F88A138}" dt="2023-04-14T02:58:01.853" v="5"/>
        <pc:sldMkLst>
          <pc:docMk/>
          <pc:sldMk cId="2018310774" sldId="264"/>
        </pc:sldMkLst>
      </pc:sldChg>
      <pc:sldChg chg="modSp">
        <pc:chgData name="Pullaiahnaidu, Banu" userId="S::bpullaiahnaidu@smu.edu::ed8dae9a-bcb2-4f97-90d6-5c296ea00c43" providerId="AD" clId="Web-{3A2F8081-7CE3-91EF-D00F-A5CE4F88A138}" dt="2023-04-14T02:57:27.477" v="0" actId="1076"/>
        <pc:sldMkLst>
          <pc:docMk/>
          <pc:sldMk cId="2371819307" sldId="266"/>
        </pc:sldMkLst>
        <pc:spChg chg="mod">
          <ac:chgData name="Pullaiahnaidu, Banu" userId="S::bpullaiahnaidu@smu.edu::ed8dae9a-bcb2-4f97-90d6-5c296ea00c43" providerId="AD" clId="Web-{3A2F8081-7CE3-91EF-D00F-A5CE4F88A138}" dt="2023-04-14T02:57:27.477" v="0" actId="1076"/>
          <ac:spMkLst>
            <pc:docMk/>
            <pc:sldMk cId="2371819307" sldId="266"/>
            <ac:spMk id="22" creationId="{08C787CB-D0E1-9DD6-A98C-6C43AF0A6DE8}"/>
          </ac:spMkLst>
        </pc:spChg>
      </pc:sldChg>
    </pc:docChg>
  </pc:docChgLst>
  <pc:docChgLst>
    <pc:chgData name="Pullaiahnaidu, Banu" userId="S::bpullaiahnaidu@smu.edu::ed8dae9a-bcb2-4f97-90d6-5c296ea00c43" providerId="AD" clId="Web-{412831F5-562E-4B72-9688-1FDA6374623B}"/>
    <pc:docChg chg="addSld delSld modSld sldOrd addMainMaster delMainMaster">
      <pc:chgData name="Pullaiahnaidu, Banu" userId="S::bpullaiahnaidu@smu.edu::ed8dae9a-bcb2-4f97-90d6-5c296ea00c43" providerId="AD" clId="Web-{412831F5-562E-4B72-9688-1FDA6374623B}" dt="2023-04-14T00:47:14.470" v="2129" actId="20577"/>
      <pc:docMkLst>
        <pc:docMk/>
      </pc:docMkLst>
      <pc:sldChg chg="addSp delSp modSp mod setBg modClrScheme addAnim delAnim delDesignElem chgLayout modNotes">
        <pc:chgData name="Pullaiahnaidu, Banu" userId="S::bpullaiahnaidu@smu.edu::ed8dae9a-bcb2-4f97-90d6-5c296ea00c43" providerId="AD" clId="Web-{412831F5-562E-4B72-9688-1FDA6374623B}" dt="2023-04-13T02:49:07.995" v="1899"/>
        <pc:sldMkLst>
          <pc:docMk/>
          <pc:sldMk cId="109857222" sldId="256"/>
        </pc:sldMkLst>
        <pc:spChg chg="mod ord">
          <ac:chgData name="Pullaiahnaidu, Banu" userId="S::bpullaiahnaidu@smu.edu::ed8dae9a-bcb2-4f97-90d6-5c296ea00c43" providerId="AD" clId="Web-{412831F5-562E-4B72-9688-1FDA6374623B}" dt="2023-04-13T02:48:44.104" v="1870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ullaiahnaidu, Banu" userId="S::bpullaiahnaidu@smu.edu::ed8dae9a-bcb2-4f97-90d6-5c296ea00c43" providerId="AD" clId="Web-{412831F5-562E-4B72-9688-1FDA6374623B}" dt="2023-04-12T16:14:41.851" v="6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ullaiahnaidu, Banu" userId="S::bpullaiahnaidu@smu.edu::ed8dae9a-bcb2-4f97-90d6-5c296ea00c43" providerId="AD" clId="Web-{412831F5-562E-4B72-9688-1FDA6374623B}" dt="2023-04-12T16:14:41.851" v="61"/>
          <ac:spMkLst>
            <pc:docMk/>
            <pc:sldMk cId="109857222" sldId="256"/>
            <ac:spMk id="5" creationId="{A5D0B0D3-D735-4619-AA45-B57B791E1744}"/>
          </ac:spMkLst>
        </pc:spChg>
        <pc:spChg chg="add">
          <ac:chgData name="Pullaiahnaidu, Banu" userId="S::bpullaiahnaidu@smu.edu::ed8dae9a-bcb2-4f97-90d6-5c296ea00c43" providerId="AD" clId="Web-{412831F5-562E-4B72-9688-1FDA6374623B}" dt="2023-04-12T16:14:41.851" v="61"/>
          <ac:spMkLst>
            <pc:docMk/>
            <pc:sldMk cId="109857222" sldId="256"/>
            <ac:spMk id="7" creationId="{25A2CBEC-4F23-437D-9D03-9968C9B79790}"/>
          </ac:spMkLst>
        </pc:spChg>
        <pc:spChg chg="add del">
          <ac:chgData name="Pullaiahnaidu, Banu" userId="S::bpullaiahnaidu@smu.edu::ed8dae9a-bcb2-4f97-90d6-5c296ea00c43" providerId="AD" clId="Web-{412831F5-562E-4B72-9688-1FDA6374623B}" dt="2023-04-12T16:12:57.161" v="39"/>
          <ac:spMkLst>
            <pc:docMk/>
            <pc:sldMk cId="109857222" sldId="256"/>
            <ac:spMk id="9" creationId="{D6F5F07B-A917-442C-82D5-5719737E9E68}"/>
          </ac:spMkLst>
        </pc:spChg>
        <pc:spChg chg="add del">
          <ac:chgData name="Pullaiahnaidu, Banu" userId="S::bpullaiahnaidu@smu.edu::ed8dae9a-bcb2-4f97-90d6-5c296ea00c43" providerId="AD" clId="Web-{412831F5-562E-4B72-9688-1FDA6374623B}" dt="2023-04-12T16:12:57.161" v="39"/>
          <ac:spMkLst>
            <pc:docMk/>
            <pc:sldMk cId="109857222" sldId="256"/>
            <ac:spMk id="11" creationId="{B7E0C296-2B1B-4589-84EA-239D878496D5}"/>
          </ac:spMkLst>
        </pc:spChg>
        <pc:spChg chg="add">
          <ac:chgData name="Pullaiahnaidu, Banu" userId="S::bpullaiahnaidu@smu.edu::ed8dae9a-bcb2-4f97-90d6-5c296ea00c43" providerId="AD" clId="Web-{412831F5-562E-4B72-9688-1FDA6374623B}" dt="2023-04-12T16:14:41.851" v="61"/>
          <ac:spMkLst>
            <pc:docMk/>
            <pc:sldMk cId="109857222" sldId="256"/>
            <ac:spMk id="21" creationId="{6264A856-A4F6-4068-9AC3-7B38A00DA75A}"/>
          </ac:spMkLst>
        </pc:spChg>
        <pc:spChg chg="add del">
          <ac:chgData name="Pullaiahnaidu, Banu" userId="S::bpullaiahnaidu@smu.edu::ed8dae9a-bcb2-4f97-90d6-5c296ea00c43" providerId="AD" clId="Web-{412831F5-562E-4B72-9688-1FDA6374623B}" dt="2023-04-12T16:13:08.458" v="45"/>
          <ac:spMkLst>
            <pc:docMk/>
            <pc:sldMk cId="109857222" sldId="256"/>
            <ac:spMk id="95" creationId="{9B7AD9F6-8CE7-4299-8FC6-328F4DCD3FF9}"/>
          </ac:spMkLst>
        </pc:spChg>
        <pc:spChg chg="add del">
          <ac:chgData name="Pullaiahnaidu, Banu" userId="S::bpullaiahnaidu@smu.edu::ed8dae9a-bcb2-4f97-90d6-5c296ea00c43" providerId="AD" clId="Web-{412831F5-562E-4B72-9688-1FDA6374623B}" dt="2023-04-12T16:13:08.458" v="45"/>
          <ac:spMkLst>
            <pc:docMk/>
            <pc:sldMk cId="109857222" sldId="256"/>
            <ac:spMk id="96" creationId="{F49775AF-8896-43EE-92C6-83497D6DC56F}"/>
          </ac:spMkLst>
        </pc:spChg>
        <pc:spChg chg="add del">
          <ac:chgData name="Pullaiahnaidu, Banu" userId="S::bpullaiahnaidu@smu.edu::ed8dae9a-bcb2-4f97-90d6-5c296ea00c43" providerId="AD" clId="Web-{412831F5-562E-4B72-9688-1FDA6374623B}" dt="2023-04-12T16:13:55.975" v="53"/>
          <ac:spMkLst>
            <pc:docMk/>
            <pc:sldMk cId="109857222" sldId="256"/>
            <ac:spMk id="99" creationId="{7A18C9FB-EC4C-4DAE-8F7D-C6E5AF607958}"/>
          </ac:spMkLst>
        </pc:spChg>
        <pc:spChg chg="add del">
          <ac:chgData name="Pullaiahnaidu, Banu" userId="S::bpullaiahnaidu@smu.edu::ed8dae9a-bcb2-4f97-90d6-5c296ea00c43" providerId="AD" clId="Web-{412831F5-562E-4B72-9688-1FDA6374623B}" dt="2023-04-12T16:13:55.975" v="53"/>
          <ac:spMkLst>
            <pc:docMk/>
            <pc:sldMk cId="109857222" sldId="256"/>
            <ac:spMk id="101" creationId="{B47A9921-6509-49C2-BEBF-924F28066091}"/>
          </ac:spMkLst>
        </pc:spChg>
        <pc:grpChg chg="add">
          <ac:chgData name="Pullaiahnaidu, Banu" userId="S::bpullaiahnaidu@smu.edu::ed8dae9a-bcb2-4f97-90d6-5c296ea00c43" providerId="AD" clId="Web-{412831F5-562E-4B72-9688-1FDA6374623B}" dt="2023-04-12T16:14:41.851" v="61"/>
          <ac:grpSpMkLst>
            <pc:docMk/>
            <pc:sldMk cId="109857222" sldId="256"/>
            <ac:grpSpMk id="8" creationId="{DBBA0A0D-8F6A-400A-9E49-8C008E2C7DB1}"/>
          </ac:grpSpMkLst>
        </pc:grpChg>
        <pc:grpChg chg="add del">
          <ac:chgData name="Pullaiahnaidu, Banu" userId="S::bpullaiahnaidu@smu.edu::ed8dae9a-bcb2-4f97-90d6-5c296ea00c43" providerId="AD" clId="Web-{412831F5-562E-4B72-9688-1FDA6374623B}" dt="2023-04-12T16:12:57.161" v="39"/>
          <ac:grpSpMkLst>
            <pc:docMk/>
            <pc:sldMk cId="109857222" sldId="256"/>
            <ac:grpSpMk id="13" creationId="{3CDD339A-0D5C-435F-B70C-6498DB974BEE}"/>
          </ac:grpSpMkLst>
        </pc:grpChg>
        <pc:grpChg chg="add">
          <ac:chgData name="Pullaiahnaidu, Banu" userId="S::bpullaiahnaidu@smu.edu::ed8dae9a-bcb2-4f97-90d6-5c296ea00c43" providerId="AD" clId="Web-{412831F5-562E-4B72-9688-1FDA6374623B}" dt="2023-04-12T16:14:41.851" v="61"/>
          <ac:grpSpMkLst>
            <pc:docMk/>
            <pc:sldMk cId="109857222" sldId="256"/>
            <ac:grpSpMk id="23" creationId="{C2983E8C-44FB-463B-B6B0-B53E96ACCD72}"/>
          </ac:grpSpMkLst>
        </pc:grpChg>
        <pc:picChg chg="add del">
          <ac:chgData name="Pullaiahnaidu, Banu" userId="S::bpullaiahnaidu@smu.edu::ed8dae9a-bcb2-4f97-90d6-5c296ea00c43" providerId="AD" clId="Web-{412831F5-562E-4B72-9688-1FDA6374623B}" dt="2023-04-12T16:12:57.161" v="39"/>
          <ac:picMkLst>
            <pc:docMk/>
            <pc:sldMk cId="109857222" sldId="256"/>
            <ac:picMk id="4" creationId="{6C424701-4D55-EBA0-C344-B100F6A18F33}"/>
          </ac:picMkLst>
        </pc:picChg>
        <pc:picChg chg="add mod">
          <ac:chgData name="Pullaiahnaidu, Banu" userId="S::bpullaiahnaidu@smu.edu::ed8dae9a-bcb2-4f97-90d6-5c296ea00c43" providerId="AD" clId="Web-{412831F5-562E-4B72-9688-1FDA6374623B}" dt="2023-04-12T16:36:29.132" v="409" actId="1076"/>
          <ac:picMkLst>
            <pc:docMk/>
            <pc:sldMk cId="109857222" sldId="256"/>
            <ac:picMk id="6" creationId="{C42CF887-9F16-5B4C-2487-FBE4AE2D4B32}"/>
          </ac:picMkLst>
        </pc:picChg>
        <pc:picChg chg="add del">
          <ac:chgData name="Pullaiahnaidu, Banu" userId="S::bpullaiahnaidu@smu.edu::ed8dae9a-bcb2-4f97-90d6-5c296ea00c43" providerId="AD" clId="Web-{412831F5-562E-4B72-9688-1FDA6374623B}" dt="2023-04-12T16:13:08.458" v="45"/>
          <ac:picMkLst>
            <pc:docMk/>
            <pc:sldMk cId="109857222" sldId="256"/>
            <ac:picMk id="97" creationId="{28177401-7246-4D07-1F56-1003BCE191AC}"/>
          </ac:picMkLst>
        </pc:picChg>
        <pc:picChg chg="add del">
          <ac:chgData name="Pullaiahnaidu, Banu" userId="S::bpullaiahnaidu@smu.edu::ed8dae9a-bcb2-4f97-90d6-5c296ea00c43" providerId="AD" clId="Web-{412831F5-562E-4B72-9688-1FDA6374623B}" dt="2023-04-12T16:13:55.975" v="53"/>
          <ac:picMkLst>
            <pc:docMk/>
            <pc:sldMk cId="109857222" sldId="256"/>
            <ac:picMk id="100" creationId="{1ED35F3B-ADE9-BC18-76FB-5C8014C145D5}"/>
          </ac:picMkLst>
        </pc:picChg>
      </pc:sldChg>
      <pc:sldChg chg="addSp delSp modSp add replId addAnim delAnim modAnim modNotes">
        <pc:chgData name="Pullaiahnaidu, Banu" userId="S::bpullaiahnaidu@smu.edu::ed8dae9a-bcb2-4f97-90d6-5c296ea00c43" providerId="AD" clId="Web-{412831F5-562E-4B72-9688-1FDA6374623B}" dt="2023-04-13T18:52:40.473" v="1906" actId="20577"/>
        <pc:sldMkLst>
          <pc:docMk/>
          <pc:sldMk cId="703396008" sldId="257"/>
        </pc:sldMkLst>
        <pc:spChg chg="mod">
          <ac:chgData name="Pullaiahnaidu, Banu" userId="S::bpullaiahnaidu@smu.edu::ed8dae9a-bcb2-4f97-90d6-5c296ea00c43" providerId="AD" clId="Web-{412831F5-562E-4B72-9688-1FDA6374623B}" dt="2023-04-12T16:16:04.415" v="78" actId="14100"/>
          <ac:spMkLst>
            <pc:docMk/>
            <pc:sldMk cId="703396008" sldId="257"/>
            <ac:spMk id="2" creationId="{00000000-0000-0000-0000-000000000000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15:26.727" v="63"/>
          <ac:spMkLst>
            <pc:docMk/>
            <pc:sldMk cId="703396008" sldId="257"/>
            <ac:spMk id="3" creationId="{00000000-0000-0000-0000-000000000000}"/>
          </ac:spMkLst>
        </pc:spChg>
        <pc:spChg chg="add del mod">
          <ac:chgData name="Pullaiahnaidu, Banu" userId="S::bpullaiahnaidu@smu.edu::ed8dae9a-bcb2-4f97-90d6-5c296ea00c43" providerId="AD" clId="Web-{412831F5-562E-4B72-9688-1FDA6374623B}" dt="2023-04-12T16:22:40.206" v="252"/>
          <ac:spMkLst>
            <pc:docMk/>
            <pc:sldMk cId="703396008" sldId="257"/>
            <ac:spMk id="9" creationId="{0D4E1180-F777-67BA-4BA9-6109E06ECD43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16:46:22.115" v="660" actId="1076"/>
          <ac:spMkLst>
            <pc:docMk/>
            <pc:sldMk cId="703396008" sldId="257"/>
            <ac:spMk id="10" creationId="{04415EAE-4498-754B-797E-6CB26DF99C3C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16:46:26.725" v="661" actId="1076"/>
          <ac:spMkLst>
            <pc:docMk/>
            <pc:sldMk cId="703396008" sldId="257"/>
            <ac:spMk id="12" creationId="{361A4C92-12C4-D4DD-AC68-7208B1B30812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16:46:30.147" v="662" actId="1076"/>
          <ac:spMkLst>
            <pc:docMk/>
            <pc:sldMk cId="703396008" sldId="257"/>
            <ac:spMk id="20" creationId="{B17DA72F-092F-E027-EF13-03BCDC278B6C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16:46:37.866" v="663" actId="1076"/>
          <ac:spMkLst>
            <pc:docMk/>
            <pc:sldMk cId="703396008" sldId="257"/>
            <ac:spMk id="31" creationId="{0D1760D3-69C5-EDC5-9A84-1FDC98BE4123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16:46:42.710" v="664" actId="1076"/>
          <ac:spMkLst>
            <pc:docMk/>
            <pc:sldMk cId="703396008" sldId="257"/>
            <ac:spMk id="33" creationId="{0C630C34-BC2A-8705-7045-AEB50F18473F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3T18:52:40.473" v="1906" actId="20577"/>
          <ac:spMkLst>
            <pc:docMk/>
            <pc:sldMk cId="703396008" sldId="257"/>
            <ac:spMk id="35" creationId="{1AABFA43-EBFE-0390-717C-953367BC776B}"/>
          </ac:spMkLst>
        </pc:spChg>
        <pc:picChg chg="mod">
          <ac:chgData name="Pullaiahnaidu, Banu" userId="S::bpullaiahnaidu@smu.edu::ed8dae9a-bcb2-4f97-90d6-5c296ea00c43" providerId="AD" clId="Web-{412831F5-562E-4B72-9688-1FDA6374623B}" dt="2023-04-12T22:17:54.567" v="1572" actId="1076"/>
          <ac:picMkLst>
            <pc:docMk/>
            <pc:sldMk cId="703396008" sldId="257"/>
            <ac:picMk id="6" creationId="{C42CF887-9F16-5B4C-2487-FBE4AE2D4B32}"/>
          </ac:picMkLst>
        </pc:picChg>
      </pc:sldChg>
      <pc:sldChg chg="delSp modSp add replId delAnim">
        <pc:chgData name="Pullaiahnaidu, Banu" userId="S::bpullaiahnaidu@smu.edu::ed8dae9a-bcb2-4f97-90d6-5c296ea00c43" providerId="AD" clId="Web-{412831F5-562E-4B72-9688-1FDA6374623B}" dt="2023-04-13T23:38:51.657" v="1927" actId="20577"/>
        <pc:sldMkLst>
          <pc:docMk/>
          <pc:sldMk cId="4163624506" sldId="258"/>
        </pc:sldMkLst>
        <pc:spChg chg="mod">
          <ac:chgData name="Pullaiahnaidu, Banu" userId="S::bpullaiahnaidu@smu.edu::ed8dae9a-bcb2-4f97-90d6-5c296ea00c43" providerId="AD" clId="Web-{412831F5-562E-4B72-9688-1FDA6374623B}" dt="2023-04-13T23:38:51.657" v="1927" actId="20577"/>
          <ac:spMkLst>
            <pc:docMk/>
            <pc:sldMk cId="4163624506" sldId="258"/>
            <ac:spMk id="2" creationId="{00000000-0000-0000-0000-000000000000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3:23.534" v="379"/>
          <ac:spMkLst>
            <pc:docMk/>
            <pc:sldMk cId="4163624506" sldId="258"/>
            <ac:spMk id="10" creationId="{04415EAE-4498-754B-797E-6CB26DF99C3C}"/>
          </ac:spMkLst>
        </pc:spChg>
        <pc:spChg chg="del mod">
          <ac:chgData name="Pullaiahnaidu, Banu" userId="S::bpullaiahnaidu@smu.edu::ed8dae9a-bcb2-4f97-90d6-5c296ea00c43" providerId="AD" clId="Web-{412831F5-562E-4B72-9688-1FDA6374623B}" dt="2023-04-12T16:33:29.940" v="381"/>
          <ac:spMkLst>
            <pc:docMk/>
            <pc:sldMk cId="4163624506" sldId="258"/>
            <ac:spMk id="12" creationId="{361A4C92-12C4-D4DD-AC68-7208B1B30812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3:32.691" v="382"/>
          <ac:spMkLst>
            <pc:docMk/>
            <pc:sldMk cId="4163624506" sldId="258"/>
            <ac:spMk id="20" creationId="{B17DA72F-092F-E027-EF13-03BCDC278B6C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3:34.800" v="383"/>
          <ac:spMkLst>
            <pc:docMk/>
            <pc:sldMk cId="4163624506" sldId="258"/>
            <ac:spMk id="31" creationId="{0D1760D3-69C5-EDC5-9A84-1FDC98BE4123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3:36.816" v="384"/>
          <ac:spMkLst>
            <pc:docMk/>
            <pc:sldMk cId="4163624506" sldId="258"/>
            <ac:spMk id="33" creationId="{0C630C34-BC2A-8705-7045-AEB50F18473F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16:34:41.161" v="396" actId="1076"/>
          <ac:spMkLst>
            <pc:docMk/>
            <pc:sldMk cId="4163624506" sldId="258"/>
            <ac:spMk id="35" creationId="{1AABFA43-EBFE-0390-717C-953367BC776B}"/>
          </ac:spMkLst>
        </pc:spChg>
      </pc:sldChg>
      <pc:sldChg chg="addSp delSp modSp add replId addAnim delAnim modAnim modNotes">
        <pc:chgData name="Pullaiahnaidu, Banu" userId="S::bpullaiahnaidu@smu.edu::ed8dae9a-bcb2-4f97-90d6-5c296ea00c43" providerId="AD" clId="Web-{412831F5-562E-4B72-9688-1FDA6374623B}" dt="2023-04-14T00:46:46.969" v="2123" actId="1076"/>
        <pc:sldMkLst>
          <pc:docMk/>
          <pc:sldMk cId="1615582191" sldId="259"/>
        </pc:sldMkLst>
        <pc:spChg chg="mod">
          <ac:chgData name="Pullaiahnaidu, Banu" userId="S::bpullaiahnaidu@smu.edu::ed8dae9a-bcb2-4f97-90d6-5c296ea00c43" providerId="AD" clId="Web-{412831F5-562E-4B72-9688-1FDA6374623B}" dt="2023-04-12T16:56:16.911" v="792" actId="20577"/>
          <ac:spMkLst>
            <pc:docMk/>
            <pc:sldMk cId="1615582191" sldId="259"/>
            <ac:spMk id="2" creationId="{00000000-0000-0000-0000-000000000000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4T00:12:26.780" v="1930" actId="1076"/>
          <ac:spMkLst>
            <pc:docMk/>
            <pc:sldMk cId="1615582191" sldId="259"/>
            <ac:spMk id="4" creationId="{AF8E60DF-9345-E059-9FF6-5661994D91E3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4T00:46:46.969" v="2123" actId="1076"/>
          <ac:spMkLst>
            <pc:docMk/>
            <pc:sldMk cId="1615582191" sldId="259"/>
            <ac:spMk id="9" creationId="{F1194499-FBF7-8875-AE85-CDBAB1936576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12:20.545" v="1929" actId="20577"/>
          <ac:spMkLst>
            <pc:docMk/>
            <pc:sldMk cId="1615582191" sldId="259"/>
            <ac:spMk id="10" creationId="{04415EAE-4498-754B-797E-6CB26DF99C3C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4T00:12:52.031" v="1936" actId="1076"/>
          <ac:spMkLst>
            <pc:docMk/>
            <pc:sldMk cId="1615582191" sldId="259"/>
            <ac:spMk id="11" creationId="{444DEF02-2C4B-A655-A053-853FECC432DD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7:45.072" v="445"/>
          <ac:spMkLst>
            <pc:docMk/>
            <pc:sldMk cId="1615582191" sldId="259"/>
            <ac:spMk id="12" creationId="{361A4C92-12C4-D4DD-AC68-7208B1B30812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7:47.744" v="446"/>
          <ac:spMkLst>
            <pc:docMk/>
            <pc:sldMk cId="1615582191" sldId="259"/>
            <ac:spMk id="20" creationId="{B17DA72F-092F-E027-EF13-03BCDC278B6C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4T00:46:42.344" v="2121" actId="1076"/>
          <ac:spMkLst>
            <pc:docMk/>
            <pc:sldMk cId="1615582191" sldId="259"/>
            <ac:spMk id="22" creationId="{08C787CB-D0E1-9DD6-A98C-6C43AF0A6DE8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7:49.884" v="447"/>
          <ac:spMkLst>
            <pc:docMk/>
            <pc:sldMk cId="1615582191" sldId="259"/>
            <ac:spMk id="31" creationId="{0D1760D3-69C5-EDC5-9A84-1FDC98BE4123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7:52.181" v="448"/>
          <ac:spMkLst>
            <pc:docMk/>
            <pc:sldMk cId="1615582191" sldId="259"/>
            <ac:spMk id="33" creationId="{0C630C34-BC2A-8705-7045-AEB50F18473F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6:37:54.541" v="449"/>
          <ac:spMkLst>
            <pc:docMk/>
            <pc:sldMk cId="1615582191" sldId="259"/>
            <ac:spMk id="35" creationId="{1AABFA43-EBFE-0390-717C-953367BC776B}"/>
          </ac:spMkLst>
        </pc:spChg>
        <pc:picChg chg="mod">
          <ac:chgData name="Pullaiahnaidu, Banu" userId="S::bpullaiahnaidu@smu.edu::ed8dae9a-bcb2-4f97-90d6-5c296ea00c43" providerId="AD" clId="Web-{412831F5-562E-4B72-9688-1FDA6374623B}" dt="2023-04-13T02:47:40.415" v="1847" actId="1076"/>
          <ac:picMkLst>
            <pc:docMk/>
            <pc:sldMk cId="1615582191" sldId="259"/>
            <ac:picMk id="6" creationId="{C42CF887-9F16-5B4C-2487-FBE4AE2D4B32}"/>
          </ac:picMkLst>
        </pc:picChg>
      </pc:sldChg>
      <pc:sldChg chg="addSp delSp modSp add del replId addAnim delAnim modAnim modNotes">
        <pc:chgData name="Pullaiahnaidu, Banu" userId="S::bpullaiahnaidu@smu.edu::ed8dae9a-bcb2-4f97-90d6-5c296ea00c43" providerId="AD" clId="Web-{412831F5-562E-4B72-9688-1FDA6374623B}" dt="2023-04-14T00:46:54.563" v="2124" actId="1076"/>
        <pc:sldMkLst>
          <pc:docMk/>
          <pc:sldMk cId="3238871055" sldId="260"/>
        </pc:sldMkLst>
        <pc:spChg chg="mod">
          <ac:chgData name="Pullaiahnaidu, Banu" userId="S::bpullaiahnaidu@smu.edu::ed8dae9a-bcb2-4f97-90d6-5c296ea00c43" providerId="AD" clId="Web-{412831F5-562E-4B72-9688-1FDA6374623B}" dt="2023-04-12T16:56:53.193" v="818" actId="20577"/>
          <ac:spMkLst>
            <pc:docMk/>
            <pc:sldMk cId="3238871055" sldId="260"/>
            <ac:spMk id="2" creationId="{00000000-0000-0000-0000-000000000000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21:30:17.703" v="1354" actId="1076"/>
          <ac:spMkLst>
            <pc:docMk/>
            <pc:sldMk cId="3238871055" sldId="260"/>
            <ac:spMk id="4" creationId="{39B36D54-7168-52C0-85D3-5E56D0A5789A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7:47:09.020" v="824"/>
          <ac:spMkLst>
            <pc:docMk/>
            <pc:sldMk cId="3238871055" sldId="260"/>
            <ac:spMk id="4" creationId="{AF8E60DF-9345-E059-9FF6-5661994D91E3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21:30:17.687" v="1353" actId="1076"/>
          <ac:spMkLst>
            <pc:docMk/>
            <pc:sldMk cId="3238871055" sldId="260"/>
            <ac:spMk id="9" creationId="{EA342A85-7A15-0D2E-38CE-3F1011875855}"/>
          </ac:spMkLst>
        </pc:spChg>
        <pc:spChg chg="mod">
          <ac:chgData name="Pullaiahnaidu, Banu" userId="S::bpullaiahnaidu@smu.edu::ed8dae9a-bcb2-4f97-90d6-5c296ea00c43" providerId="AD" clId="Web-{412831F5-562E-4B72-9688-1FDA6374623B}" dt="2023-04-13T23:27:39.608" v="1919" actId="20577"/>
          <ac:spMkLst>
            <pc:docMk/>
            <pc:sldMk cId="3238871055" sldId="260"/>
            <ac:spMk id="10" creationId="{04415EAE-4498-754B-797E-6CB26DF99C3C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1:30:17.640" v="1351" actId="1076"/>
          <ac:spMkLst>
            <pc:docMk/>
            <pc:sldMk cId="3238871055" sldId="260"/>
            <ac:spMk id="11" creationId="{444DEF02-2C4B-A655-A053-853FECC432DD}"/>
          </ac:spMkLst>
        </pc:spChg>
        <pc:spChg chg="add del mod">
          <ac:chgData name="Pullaiahnaidu, Banu" userId="S::bpullaiahnaidu@smu.edu::ed8dae9a-bcb2-4f97-90d6-5c296ea00c43" providerId="AD" clId="Web-{412831F5-562E-4B72-9688-1FDA6374623B}" dt="2023-04-12T21:29:47.607" v="1344"/>
          <ac:spMkLst>
            <pc:docMk/>
            <pc:sldMk cId="3238871055" sldId="260"/>
            <ac:spMk id="13" creationId="{380A7B37-F364-980B-0FFC-4FA9AF774C69}"/>
          </ac:spMkLst>
        </pc:spChg>
        <pc:spChg chg="add mod">
          <ac:chgData name="Pullaiahnaidu, Banu" userId="S::bpullaiahnaidu@smu.edu::ed8dae9a-bcb2-4f97-90d6-5c296ea00c43" providerId="AD" clId="Web-{412831F5-562E-4B72-9688-1FDA6374623B}" dt="2023-04-12T21:31:10.362" v="1402" actId="20577"/>
          <ac:spMkLst>
            <pc:docMk/>
            <pc:sldMk cId="3238871055" sldId="260"/>
            <ac:spMk id="20" creationId="{E2AFD4FD-7AE3-9123-76E0-5AEFD82AB16C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46:54.563" v="2124" actId="1076"/>
          <ac:spMkLst>
            <pc:docMk/>
            <pc:sldMk cId="3238871055" sldId="260"/>
            <ac:spMk id="22" creationId="{08C787CB-D0E1-9DD6-A98C-6C43AF0A6DE8}"/>
          </ac:spMkLst>
        </pc:spChg>
      </pc:sldChg>
      <pc:sldChg chg="modSp add del replId addAnim delAnim modAnim modNotes">
        <pc:chgData name="Pullaiahnaidu, Banu" userId="S::bpullaiahnaidu@smu.edu::ed8dae9a-bcb2-4f97-90d6-5c296ea00c43" providerId="AD" clId="Web-{412831F5-562E-4B72-9688-1FDA6374623B}" dt="2023-04-14T00:38:39.599" v="1980"/>
        <pc:sldMkLst>
          <pc:docMk/>
          <pc:sldMk cId="3120309732" sldId="261"/>
        </pc:sldMkLst>
        <pc:spChg chg="mod">
          <ac:chgData name="Pullaiahnaidu, Banu" userId="S::bpullaiahnaidu@smu.edu::ed8dae9a-bcb2-4f97-90d6-5c296ea00c43" providerId="AD" clId="Web-{412831F5-562E-4B72-9688-1FDA6374623B}" dt="2023-04-12T18:31:23.938" v="1080" actId="20577"/>
          <ac:spMkLst>
            <pc:docMk/>
            <pc:sldMk cId="3120309732" sldId="261"/>
            <ac:spMk id="2" creationId="{00000000-0000-0000-0000-000000000000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1:45:12.072" v="1541" actId="20577"/>
          <ac:spMkLst>
            <pc:docMk/>
            <pc:sldMk cId="3120309732" sldId="261"/>
            <ac:spMk id="9" creationId="{EA342A85-7A15-0D2E-38CE-3F1011875855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1:44:17.131" v="1501" actId="20577"/>
          <ac:spMkLst>
            <pc:docMk/>
            <pc:sldMk cId="3120309732" sldId="261"/>
            <ac:spMk id="10" creationId="{04415EAE-4498-754B-797E-6CB26DF99C3C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3:09:35.810" v="1825" actId="20577"/>
          <ac:spMkLst>
            <pc:docMk/>
            <pc:sldMk cId="3120309732" sldId="261"/>
            <ac:spMk id="11" creationId="{444DEF02-2C4B-A655-A053-853FECC432DD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37:03.284" v="1977" actId="14100"/>
          <ac:spMkLst>
            <pc:docMk/>
            <pc:sldMk cId="3120309732" sldId="261"/>
            <ac:spMk id="13" creationId="{380A7B37-F364-980B-0FFC-4FA9AF774C69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36:33.924" v="1969" actId="20577"/>
          <ac:spMkLst>
            <pc:docMk/>
            <pc:sldMk cId="3120309732" sldId="261"/>
            <ac:spMk id="22" creationId="{08C787CB-D0E1-9DD6-A98C-6C43AF0A6DE8}"/>
          </ac:spMkLst>
        </pc:spChg>
      </pc:sldChg>
      <pc:sldChg chg="addSp delSp modSp add replId addAnim delAnim modAnim">
        <pc:chgData name="Pullaiahnaidu, Banu" userId="S::bpullaiahnaidu@smu.edu::ed8dae9a-bcb2-4f97-90d6-5c296ea00c43" providerId="AD" clId="Web-{412831F5-562E-4B72-9688-1FDA6374623B}" dt="2023-04-13T02:20:22.898" v="1829"/>
        <pc:sldMkLst>
          <pc:docMk/>
          <pc:sldMk cId="1848736497" sldId="262"/>
        </pc:sldMkLst>
        <pc:spChg chg="mod">
          <ac:chgData name="Pullaiahnaidu, Banu" userId="S::bpullaiahnaidu@smu.edu::ed8dae9a-bcb2-4f97-90d6-5c296ea00c43" providerId="AD" clId="Web-{412831F5-562E-4B72-9688-1FDA6374623B}" dt="2023-04-12T18:32:29.224" v="1088" actId="20577"/>
          <ac:spMkLst>
            <pc:docMk/>
            <pc:sldMk cId="1848736497" sldId="262"/>
            <ac:spMk id="2" creationId="{00000000-0000-0000-0000-000000000000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0:51:14.944" v="1139" actId="14100"/>
          <ac:spMkLst>
            <pc:docMk/>
            <pc:sldMk cId="1848736497" sldId="262"/>
            <ac:spMk id="9" creationId="{EA342A85-7A15-0D2E-38CE-3F1011875855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8:19:22.122" v="991"/>
          <ac:spMkLst>
            <pc:docMk/>
            <pc:sldMk cId="1848736497" sldId="262"/>
            <ac:spMk id="10" creationId="{04415EAE-4498-754B-797E-6CB26DF99C3C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0:51:06.491" v="1137" actId="1076"/>
          <ac:spMkLst>
            <pc:docMk/>
            <pc:sldMk cId="1848736497" sldId="262"/>
            <ac:spMk id="11" creationId="{444DEF02-2C4B-A655-A053-853FECC432DD}"/>
          </ac:spMkLst>
        </pc:spChg>
        <pc:spChg chg="del">
          <ac:chgData name="Pullaiahnaidu, Banu" userId="S::bpullaiahnaidu@smu.edu::ed8dae9a-bcb2-4f97-90d6-5c296ea00c43" providerId="AD" clId="Web-{412831F5-562E-4B72-9688-1FDA6374623B}" dt="2023-04-12T18:19:18.200" v="990"/>
          <ac:spMkLst>
            <pc:docMk/>
            <pc:sldMk cId="1848736497" sldId="262"/>
            <ac:spMk id="13" creationId="{380A7B37-F364-980B-0FFC-4FA9AF774C69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0:51:11.444" v="1138" actId="1076"/>
          <ac:spMkLst>
            <pc:docMk/>
            <pc:sldMk cId="1848736497" sldId="262"/>
            <ac:spMk id="22" creationId="{08C787CB-D0E1-9DD6-A98C-6C43AF0A6DE8}"/>
          </ac:spMkLst>
        </pc:spChg>
        <pc:picChg chg="add mod">
          <ac:chgData name="Pullaiahnaidu, Banu" userId="S::bpullaiahnaidu@smu.edu::ed8dae9a-bcb2-4f97-90d6-5c296ea00c43" providerId="AD" clId="Web-{412831F5-562E-4B72-9688-1FDA6374623B}" dt="2023-04-12T20:51:51.806" v="1149" actId="14100"/>
          <ac:picMkLst>
            <pc:docMk/>
            <pc:sldMk cId="1848736497" sldId="262"/>
            <ac:picMk id="3" creationId="{B26D6812-A5EC-172C-1CF1-E2EE3A2D5795}"/>
          </ac:picMkLst>
        </pc:picChg>
        <pc:picChg chg="add mod">
          <ac:chgData name="Pullaiahnaidu, Banu" userId="S::bpullaiahnaidu@smu.edu::ed8dae9a-bcb2-4f97-90d6-5c296ea00c43" providerId="AD" clId="Web-{412831F5-562E-4B72-9688-1FDA6374623B}" dt="2023-04-12T20:51:46.290" v="1148" actId="1076"/>
          <ac:picMkLst>
            <pc:docMk/>
            <pc:sldMk cId="1848736497" sldId="262"/>
            <ac:picMk id="4" creationId="{F1B8620F-A654-6AB1-628A-83DA094AE0C4}"/>
          </ac:picMkLst>
        </pc:picChg>
      </pc:sldChg>
      <pc:sldChg chg="addSp modSp add replId addAnim delAnim modAnim">
        <pc:chgData name="Pullaiahnaidu, Banu" userId="S::bpullaiahnaidu@smu.edu::ed8dae9a-bcb2-4f97-90d6-5c296ea00c43" providerId="AD" clId="Web-{412831F5-562E-4B72-9688-1FDA6374623B}" dt="2023-04-13T02:21:11.461" v="1844" actId="14100"/>
        <pc:sldMkLst>
          <pc:docMk/>
          <pc:sldMk cId="3975419549" sldId="263"/>
        </pc:sldMkLst>
        <pc:spChg chg="mod">
          <ac:chgData name="Pullaiahnaidu, Banu" userId="S::bpullaiahnaidu@smu.edu::ed8dae9a-bcb2-4f97-90d6-5c296ea00c43" providerId="AD" clId="Web-{412831F5-562E-4B72-9688-1FDA6374623B}" dt="2023-04-12T18:29:43.994" v="1060" actId="20577"/>
          <ac:spMkLst>
            <pc:docMk/>
            <pc:sldMk cId="3975419549" sldId="263"/>
            <ac:spMk id="2" creationId="{00000000-0000-0000-0000-000000000000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0:46:18.332" v="1118" actId="20577"/>
          <ac:spMkLst>
            <pc:docMk/>
            <pc:sldMk cId="3975419549" sldId="263"/>
            <ac:spMk id="9" creationId="{EA342A85-7A15-0D2E-38CE-3F1011875855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0:45:56.658" v="1114" actId="1076"/>
          <ac:spMkLst>
            <pc:docMk/>
            <pc:sldMk cId="3975419549" sldId="263"/>
            <ac:spMk id="11" creationId="{444DEF02-2C4B-A655-A053-853FECC432DD}"/>
          </ac:spMkLst>
        </pc:spChg>
        <pc:spChg chg="mod">
          <ac:chgData name="Pullaiahnaidu, Banu" userId="S::bpullaiahnaidu@smu.edu::ed8dae9a-bcb2-4f97-90d6-5c296ea00c43" providerId="AD" clId="Web-{412831F5-562E-4B72-9688-1FDA6374623B}" dt="2023-04-12T20:46:04.596" v="1115" actId="1076"/>
          <ac:spMkLst>
            <pc:docMk/>
            <pc:sldMk cId="3975419549" sldId="263"/>
            <ac:spMk id="22" creationId="{08C787CB-D0E1-9DD6-A98C-6C43AF0A6DE8}"/>
          </ac:spMkLst>
        </pc:spChg>
        <pc:picChg chg="add mod">
          <ac:chgData name="Pullaiahnaidu, Banu" userId="S::bpullaiahnaidu@smu.edu::ed8dae9a-bcb2-4f97-90d6-5c296ea00c43" providerId="AD" clId="Web-{412831F5-562E-4B72-9688-1FDA6374623B}" dt="2023-04-12T20:46:29.254" v="1121" actId="14100"/>
          <ac:picMkLst>
            <pc:docMk/>
            <pc:sldMk cId="3975419549" sldId="263"/>
            <ac:picMk id="3" creationId="{224F693E-F140-04B1-4DC6-9ED51144BBB0}"/>
          </ac:picMkLst>
        </pc:picChg>
        <pc:picChg chg="add mod">
          <ac:chgData name="Pullaiahnaidu, Banu" userId="S::bpullaiahnaidu@smu.edu::ed8dae9a-bcb2-4f97-90d6-5c296ea00c43" providerId="AD" clId="Web-{412831F5-562E-4B72-9688-1FDA6374623B}" dt="2023-04-13T02:21:11.461" v="1844" actId="14100"/>
          <ac:picMkLst>
            <pc:docMk/>
            <pc:sldMk cId="3975419549" sldId="263"/>
            <ac:picMk id="4" creationId="{E27658E2-77F0-495A-23C0-D20EEE357473}"/>
          </ac:picMkLst>
        </pc:picChg>
        <pc:picChg chg="add mod">
          <ac:chgData name="Pullaiahnaidu, Banu" userId="S::bpullaiahnaidu@smu.edu::ed8dae9a-bcb2-4f97-90d6-5c296ea00c43" providerId="AD" clId="Web-{412831F5-562E-4B72-9688-1FDA6374623B}" dt="2023-04-12T20:47:26.836" v="1129" actId="14100"/>
          <ac:picMkLst>
            <pc:docMk/>
            <pc:sldMk cId="3975419549" sldId="263"/>
            <ac:picMk id="10" creationId="{28737FAB-8FDC-18A6-08D4-6547125A76AD}"/>
          </ac:picMkLst>
        </pc:picChg>
      </pc:sldChg>
      <pc:sldChg chg="addSp delSp modSp add replId addAnim modAnim">
        <pc:chgData name="Pullaiahnaidu, Banu" userId="S::bpullaiahnaidu@smu.edu::ed8dae9a-bcb2-4f97-90d6-5c296ea00c43" providerId="AD" clId="Web-{412831F5-562E-4B72-9688-1FDA6374623B}" dt="2023-04-13T02:20:30.835" v="1831"/>
        <pc:sldMkLst>
          <pc:docMk/>
          <pc:sldMk cId="2018310774" sldId="264"/>
        </pc:sldMkLst>
        <pc:graphicFrameChg chg="add del mod modGraphic">
          <ac:chgData name="Pullaiahnaidu, Banu" userId="S::bpullaiahnaidu@smu.edu::ed8dae9a-bcb2-4f97-90d6-5c296ea00c43" providerId="AD" clId="Web-{412831F5-562E-4B72-9688-1FDA6374623B}" dt="2023-04-12T21:00:09.338" v="1176"/>
          <ac:graphicFrameMkLst>
            <pc:docMk/>
            <pc:sldMk cId="2018310774" sldId="264"/>
            <ac:graphicFrameMk id="10" creationId="{8E4245E1-FFA2-CED1-D7E8-E050927B2CFB}"/>
          </ac:graphicFrameMkLst>
        </pc:graphicFrameChg>
        <pc:graphicFrameChg chg="add mod modGraphic">
          <ac:chgData name="Pullaiahnaidu, Banu" userId="S::bpullaiahnaidu@smu.edu::ed8dae9a-bcb2-4f97-90d6-5c296ea00c43" providerId="AD" clId="Web-{412831F5-562E-4B72-9688-1FDA6374623B}" dt="2023-04-12T21:02:36.894" v="1213"/>
          <ac:graphicFrameMkLst>
            <pc:docMk/>
            <pc:sldMk cId="2018310774" sldId="264"/>
            <ac:graphicFrameMk id="13" creationId="{1B8A0419-9E02-1CA7-6F55-20B40C2F1BBF}"/>
          </ac:graphicFrameMkLst>
        </pc:graphicFrameChg>
        <pc:picChg chg="del">
          <ac:chgData name="Pullaiahnaidu, Banu" userId="S::bpullaiahnaidu@smu.edu::ed8dae9a-bcb2-4f97-90d6-5c296ea00c43" providerId="AD" clId="Web-{412831F5-562E-4B72-9688-1FDA6374623B}" dt="2023-04-12T20:55:50.696" v="1151"/>
          <ac:picMkLst>
            <pc:docMk/>
            <pc:sldMk cId="2018310774" sldId="264"/>
            <ac:picMk id="3" creationId="{B26D6812-A5EC-172C-1CF1-E2EE3A2D5795}"/>
          </ac:picMkLst>
        </pc:picChg>
        <pc:picChg chg="del">
          <ac:chgData name="Pullaiahnaidu, Banu" userId="S::bpullaiahnaidu@smu.edu::ed8dae9a-bcb2-4f97-90d6-5c296ea00c43" providerId="AD" clId="Web-{412831F5-562E-4B72-9688-1FDA6374623B}" dt="2023-04-12T20:55:51.712" v="1152"/>
          <ac:picMkLst>
            <pc:docMk/>
            <pc:sldMk cId="2018310774" sldId="264"/>
            <ac:picMk id="4" creationId="{F1B8620F-A654-6AB1-628A-83DA094AE0C4}"/>
          </ac:picMkLst>
        </pc:picChg>
      </pc:sldChg>
      <pc:sldChg chg="delSp modSp add ord replId delAnim">
        <pc:chgData name="Pullaiahnaidu, Banu" userId="S::bpullaiahnaidu@smu.edu::ed8dae9a-bcb2-4f97-90d6-5c296ea00c43" providerId="AD" clId="Web-{412831F5-562E-4B72-9688-1FDA6374623B}" dt="2023-04-14T00:46:16.703" v="2117" actId="1076"/>
        <pc:sldMkLst>
          <pc:docMk/>
          <pc:sldMk cId="2237521585" sldId="265"/>
        </pc:sldMkLst>
        <pc:spChg chg="mod">
          <ac:chgData name="Pullaiahnaidu, Banu" userId="S::bpullaiahnaidu@smu.edu::ed8dae9a-bcb2-4f97-90d6-5c296ea00c43" providerId="AD" clId="Web-{412831F5-562E-4B72-9688-1FDA6374623B}" dt="2023-04-14T00:28:33.880" v="1967" actId="20577"/>
          <ac:spMkLst>
            <pc:docMk/>
            <pc:sldMk cId="2237521585" sldId="265"/>
            <ac:spMk id="2" creationId="{00000000-0000-0000-0000-000000000000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46:16.703" v="2117" actId="1076"/>
          <ac:spMkLst>
            <pc:docMk/>
            <pc:sldMk cId="2237521585" sldId="265"/>
            <ac:spMk id="11" creationId="{444DEF02-2C4B-A655-A053-853FECC432DD}"/>
          </ac:spMkLst>
        </pc:spChg>
        <pc:spChg chg="del mod">
          <ac:chgData name="Pullaiahnaidu, Banu" userId="S::bpullaiahnaidu@smu.edu::ed8dae9a-bcb2-4f97-90d6-5c296ea00c43" providerId="AD" clId="Web-{412831F5-562E-4B72-9688-1FDA6374623B}" dt="2023-04-14T00:46:12.094" v="2116"/>
          <ac:spMkLst>
            <pc:docMk/>
            <pc:sldMk cId="2237521585" sldId="265"/>
            <ac:spMk id="22" creationId="{08C787CB-D0E1-9DD6-A98C-6C43AF0A6DE8}"/>
          </ac:spMkLst>
        </pc:spChg>
      </pc:sldChg>
      <pc:sldChg chg="add del replId">
        <pc:chgData name="Pullaiahnaidu, Banu" userId="S::bpullaiahnaidu@smu.edu::ed8dae9a-bcb2-4f97-90d6-5c296ea00c43" providerId="AD" clId="Web-{412831F5-562E-4B72-9688-1FDA6374623B}" dt="2023-04-14T00:27:50.129" v="1949"/>
        <pc:sldMkLst>
          <pc:docMk/>
          <pc:sldMk cId="3512478999" sldId="265"/>
        </pc:sldMkLst>
      </pc:sldChg>
      <pc:sldChg chg="delSp modSp add replId delAnim">
        <pc:chgData name="Pullaiahnaidu, Banu" userId="S::bpullaiahnaidu@smu.edu::ed8dae9a-bcb2-4f97-90d6-5c296ea00c43" providerId="AD" clId="Web-{412831F5-562E-4B72-9688-1FDA6374623B}" dt="2023-04-14T00:47:14.470" v="2129" actId="20577"/>
        <pc:sldMkLst>
          <pc:docMk/>
          <pc:sldMk cId="2371819307" sldId="266"/>
        </pc:sldMkLst>
        <pc:spChg chg="del">
          <ac:chgData name="Pullaiahnaidu, Banu" userId="S::bpullaiahnaidu@smu.edu::ed8dae9a-bcb2-4f97-90d6-5c296ea00c43" providerId="AD" clId="Web-{412831F5-562E-4B72-9688-1FDA6374623B}" dt="2023-04-14T00:43:28.621" v="2103"/>
          <ac:spMkLst>
            <pc:docMk/>
            <pc:sldMk cId="2371819307" sldId="266"/>
            <ac:spMk id="4" creationId="{39B36D54-7168-52C0-85D3-5E56D0A5789A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47:08.798" v="2126" actId="20577"/>
          <ac:spMkLst>
            <pc:docMk/>
            <pc:sldMk cId="2371819307" sldId="266"/>
            <ac:spMk id="9" creationId="{EA342A85-7A15-0D2E-38CE-3F1011875855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40:48.242" v="2040" actId="20577"/>
          <ac:spMkLst>
            <pc:docMk/>
            <pc:sldMk cId="2371819307" sldId="266"/>
            <ac:spMk id="10" creationId="{04415EAE-4498-754B-797E-6CB26DF99C3C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43:48.621" v="2114" actId="20577"/>
          <ac:spMkLst>
            <pc:docMk/>
            <pc:sldMk cId="2371819307" sldId="266"/>
            <ac:spMk id="11" creationId="{444DEF02-2C4B-A655-A053-853FECC432DD}"/>
          </ac:spMkLst>
        </pc:spChg>
        <pc:spChg chg="del">
          <ac:chgData name="Pullaiahnaidu, Banu" userId="S::bpullaiahnaidu@smu.edu::ed8dae9a-bcb2-4f97-90d6-5c296ea00c43" providerId="AD" clId="Web-{412831F5-562E-4B72-9688-1FDA6374623B}" dt="2023-04-14T00:43:31.980" v="2104"/>
          <ac:spMkLst>
            <pc:docMk/>
            <pc:sldMk cId="2371819307" sldId="266"/>
            <ac:spMk id="20" creationId="{E2AFD4FD-7AE3-9123-76E0-5AEFD82AB16C}"/>
          </ac:spMkLst>
        </pc:spChg>
        <pc:spChg chg="mod">
          <ac:chgData name="Pullaiahnaidu, Banu" userId="S::bpullaiahnaidu@smu.edu::ed8dae9a-bcb2-4f97-90d6-5c296ea00c43" providerId="AD" clId="Web-{412831F5-562E-4B72-9688-1FDA6374623B}" dt="2023-04-14T00:47:14.470" v="2129" actId="20577"/>
          <ac:spMkLst>
            <pc:docMk/>
            <pc:sldMk cId="2371819307" sldId="266"/>
            <ac:spMk id="22" creationId="{08C787CB-D0E1-9DD6-A98C-6C43AF0A6DE8}"/>
          </ac:spMkLst>
        </pc:spChg>
      </pc:sldChg>
      <pc:sldChg chg="add del replId">
        <pc:chgData name="Pullaiahnaidu, Banu" userId="S::bpullaiahnaidu@smu.edu::ed8dae9a-bcb2-4f97-90d6-5c296ea00c43" providerId="AD" clId="Web-{412831F5-562E-4B72-9688-1FDA6374623B}" dt="2023-04-14T00:38:35.567" v="1979"/>
        <pc:sldMkLst>
          <pc:docMk/>
          <pc:sldMk cId="2429922892" sldId="266"/>
        </pc:sldMkLst>
      </pc:sldChg>
      <pc:sldMasterChg chg="add del addSldLayout delSldLayout">
        <pc:chgData name="Pullaiahnaidu, Banu" userId="S::bpullaiahnaidu@smu.edu::ed8dae9a-bcb2-4f97-90d6-5c296ea00c43" providerId="AD" clId="Web-{412831F5-562E-4B72-9688-1FDA6374623B}" dt="2023-04-12T16:14:11.647" v="56"/>
        <pc:sldMasterMkLst>
          <pc:docMk/>
          <pc:sldMasterMk cId="2460954070" sldId="2147483660"/>
        </pc:sldMasterMkLst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4:11.647" v="5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ullaiahnaidu, Banu" userId="S::bpullaiahnaidu@smu.edu::ed8dae9a-bcb2-4f97-90d6-5c296ea00c43" providerId="AD" clId="Web-{412831F5-562E-4B72-9688-1FDA6374623B}" dt="2023-04-12T16:14:04.725" v="55"/>
        <pc:sldMasterMkLst>
          <pc:docMk/>
          <pc:sldMasterMk cId="3274105206" sldId="2147483672"/>
        </pc:sldMasterMkLst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712875233" sldId="214748367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4205733079" sldId="214748367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1944291670" sldId="214748367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3674416805" sldId="214748367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4284270525" sldId="214748367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3529763137" sldId="214748367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1593498445" sldId="214748367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1602960465" sldId="214748368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2983061802" sldId="2147483681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1328961116" sldId="2147483682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04.725" v="55"/>
          <pc:sldLayoutMkLst>
            <pc:docMk/>
            <pc:sldMasterMk cId="3274105206" sldId="2147483672"/>
            <pc:sldLayoutMk cId="1525933556" sldId="2147483683"/>
          </pc:sldLayoutMkLst>
        </pc:sldLayoutChg>
      </pc:sldMasterChg>
      <pc:sldMasterChg chg="add del replId addSldLayout delSldLayout">
        <pc:chgData name="Pullaiahnaidu, Banu" userId="S::bpullaiahnaidu@smu.edu::ed8dae9a-bcb2-4f97-90d6-5c296ea00c43" providerId="AD" clId="Web-{412831F5-562E-4B72-9688-1FDA6374623B}" dt="2023-04-12T16:13:08.458" v="45"/>
        <pc:sldMasterMkLst>
          <pc:docMk/>
          <pc:sldMasterMk cId="3652455723" sldId="2147483672"/>
        </pc:sldMasterMkLst>
        <pc:sldLayoutChg chg="add del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3644672990" sldId="2147483673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3319380112" sldId="2147483674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1427164062" sldId="2147483675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1929635115" sldId="2147483676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3031850088" sldId="2147483677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2298031257" sldId="2147483678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1454521371" sldId="2147483679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3336979048" sldId="2147483680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1984485113" sldId="2147483681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1253295703" sldId="2147483682"/>
          </pc:sldLayoutMkLst>
        </pc:sldLayoutChg>
        <pc:sldLayoutChg chg="add del replId">
          <pc:chgData name="Pullaiahnaidu, Banu" userId="S::bpullaiahnaidu@smu.edu::ed8dae9a-bcb2-4f97-90d6-5c296ea00c43" providerId="AD" clId="Web-{412831F5-562E-4B72-9688-1FDA6374623B}" dt="2023-04-12T16:13:08.458" v="45"/>
          <pc:sldLayoutMkLst>
            <pc:docMk/>
            <pc:sldMasterMk cId="3652455723" sldId="2147483672"/>
            <pc:sldLayoutMk cId="1978215783" sldId="2147483683"/>
          </pc:sldLayoutMkLst>
        </pc:sldLayoutChg>
      </pc:sldMasterChg>
      <pc:sldMasterChg chg="add del addSldLayout delSldLayout modSldLayout">
        <pc:chgData name="Pullaiahnaidu, Banu" userId="S::bpullaiahnaidu@smu.edu::ed8dae9a-bcb2-4f97-90d6-5c296ea00c43" providerId="AD" clId="Web-{412831F5-562E-4B72-9688-1FDA6374623B}" dt="2023-04-12T16:14:16.319" v="57"/>
        <pc:sldMasterMkLst>
          <pc:docMk/>
          <pc:sldMasterMk cId="3798687477" sldId="2147483672"/>
        </pc:sldMasterMkLst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4134060770" sldId="214748367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1655204700" sldId="214748367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1945604913" sldId="214748367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3408480385" sldId="214748367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2652348438" sldId="214748367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3425785928" sldId="214748367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1795999718" sldId="214748367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165598967" sldId="214748368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2691458935" sldId="2147483681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1387730802" sldId="2147483682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16.319" v="57"/>
          <pc:sldLayoutMkLst>
            <pc:docMk/>
            <pc:sldMasterMk cId="3798687477" sldId="2147483672"/>
            <pc:sldLayoutMk cId="2298627630" sldId="2147483683"/>
          </pc:sldLayoutMkLst>
        </pc:sldLayoutChg>
      </pc:sldMasterChg>
      <pc:sldMasterChg chg="add del addSldLayout delSldLayout modSldLayout">
        <pc:chgData name="Pullaiahnaidu, Banu" userId="S::bpullaiahnaidu@smu.edu::ed8dae9a-bcb2-4f97-90d6-5c296ea00c43" providerId="AD" clId="Web-{412831F5-562E-4B72-9688-1FDA6374623B}" dt="2023-04-12T16:14:21.085" v="58"/>
        <pc:sldMasterMkLst>
          <pc:docMk/>
          <pc:sldMasterMk cId="971626991" sldId="2147483684"/>
        </pc:sldMasterMkLst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2536592378" sldId="214748368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1645116590" sldId="214748368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700804450" sldId="214748368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804048483" sldId="214748368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2792800766" sldId="214748368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3105142381" sldId="214748369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1158542416" sldId="2147483691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1913204425" sldId="2147483692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112022899" sldId="214748369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2116073041" sldId="214748369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2105793958" sldId="214748369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1639802255" sldId="214748369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4113996191" sldId="214748369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68681018" sldId="214748369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3730460737" sldId="214748369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1728669703" sldId="214748370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1.085" v="58"/>
          <pc:sldLayoutMkLst>
            <pc:docMk/>
            <pc:sldMasterMk cId="971626991" sldId="2147483684"/>
            <pc:sldLayoutMk cId="257314430" sldId="2147483701"/>
          </pc:sldLayoutMkLst>
        </pc:sldLayoutChg>
      </pc:sldMasterChg>
      <pc:sldMasterChg chg="add del addSldLayout delSldLayout">
        <pc:chgData name="Pullaiahnaidu, Banu" userId="S::bpullaiahnaidu@smu.edu::ed8dae9a-bcb2-4f97-90d6-5c296ea00c43" providerId="AD" clId="Web-{412831F5-562E-4B72-9688-1FDA6374623B}" dt="2023-04-12T16:13:55.975" v="53"/>
        <pc:sldMasterMkLst>
          <pc:docMk/>
          <pc:sldMasterMk cId="4002171353" sldId="2147483685"/>
        </pc:sldMasterMkLst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1879213455" sldId="2147483674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1617803028" sldId="2147483675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2061832396" sldId="2147483676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2411174008" sldId="2147483677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1644806428" sldId="2147483678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2879611516" sldId="2147483679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403215994" sldId="2147483680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4197680881" sldId="2147483681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3222889406" sldId="2147483682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472763752" sldId="2147483683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3:55.975" v="53"/>
          <pc:sldLayoutMkLst>
            <pc:docMk/>
            <pc:sldMasterMk cId="4002171353" sldId="2147483685"/>
            <pc:sldLayoutMk cId="4147249634" sldId="2147483684"/>
          </pc:sldLayoutMkLst>
        </pc:sldLayoutChg>
      </pc:sldMasterChg>
      <pc:sldMasterChg chg="add del addSldLayout delSldLayout modSldLayout">
        <pc:chgData name="Pullaiahnaidu, Banu" userId="S::bpullaiahnaidu@smu.edu::ed8dae9a-bcb2-4f97-90d6-5c296ea00c43" providerId="AD" clId="Web-{412831F5-562E-4B72-9688-1FDA6374623B}" dt="2023-04-12T16:13:53.303" v="50"/>
        <pc:sldMasterMkLst>
          <pc:docMk/>
          <pc:sldMasterMk cId="1476338524" sldId="2147483686"/>
        </pc:sldMasterMkLst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3349961041" sldId="214748368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1244288005" sldId="214748368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3016971837" sldId="214748368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1416560081" sldId="214748369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4068689510" sldId="2147483691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4054306319" sldId="2147483692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4055608028" sldId="214748369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3844413704" sldId="214748369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2794502005" sldId="214748369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993227284" sldId="214748369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3:53.303" v="50"/>
          <pc:sldLayoutMkLst>
            <pc:docMk/>
            <pc:sldMasterMk cId="1476338524" sldId="2147483686"/>
            <pc:sldLayoutMk cId="4104004156" sldId="2147483697"/>
          </pc:sldLayoutMkLst>
        </pc:sldLayoutChg>
      </pc:sldMasterChg>
      <pc:sldMasterChg chg="add del addSldLayout delSldLayout modSldLayout">
        <pc:chgData name="Pullaiahnaidu, Banu" userId="S::bpullaiahnaidu@smu.edu::ed8dae9a-bcb2-4f97-90d6-5c296ea00c43" providerId="AD" clId="Web-{412831F5-562E-4B72-9688-1FDA6374623B}" dt="2023-04-12T16:14:28.429" v="59"/>
        <pc:sldMasterMkLst>
          <pc:docMk/>
          <pc:sldMasterMk cId="3995176629" sldId="2147483702"/>
        </pc:sldMasterMkLst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582125621" sldId="214748370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701094120" sldId="214748370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3937178861" sldId="214748370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4208345257" sldId="214748370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354425485" sldId="214748370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040157617" sldId="214748370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1471877166" sldId="214748370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976116076" sldId="214748371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3352567663" sldId="2147483711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551905560" sldId="2147483712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1174130441" sldId="214748371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585404301" sldId="214748371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4144097169" sldId="214748371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100200306" sldId="214748371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1370872070" sldId="214748371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528714004" sldId="214748371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28.429" v="59"/>
          <pc:sldLayoutMkLst>
            <pc:docMk/>
            <pc:sldMasterMk cId="3995176629" sldId="2147483702"/>
            <pc:sldLayoutMk cId="2116417902" sldId="2147483719"/>
          </pc:sldLayoutMkLst>
        </pc:sldLayoutChg>
      </pc:sldMasterChg>
      <pc:sldMasterChg chg="add del addSldLayout delSldLayout modSldLayout">
        <pc:chgData name="Pullaiahnaidu, Banu" userId="S::bpullaiahnaidu@smu.edu::ed8dae9a-bcb2-4f97-90d6-5c296ea00c43" providerId="AD" clId="Web-{412831F5-562E-4B72-9688-1FDA6374623B}" dt="2023-04-12T16:14:36.726" v="60"/>
        <pc:sldMasterMkLst>
          <pc:docMk/>
          <pc:sldMasterMk cId="1558668947" sldId="2147483720"/>
        </pc:sldMasterMkLst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1421836409" sldId="2147483721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807427897" sldId="2147483722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2345828516" sldId="214748372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1045958456" sldId="214748372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219450459" sldId="214748372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1426004853" sldId="214748372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2032401202" sldId="214748372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3763525854" sldId="214748372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1414606934" sldId="214748372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810268044" sldId="214748373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36.726" v="60"/>
          <pc:sldLayoutMkLst>
            <pc:docMk/>
            <pc:sldMasterMk cId="1558668947" sldId="2147483720"/>
            <pc:sldLayoutMk cId="916155889" sldId="2147483731"/>
          </pc:sldLayoutMkLst>
        </pc:sldLayoutChg>
      </pc:sldMasterChg>
      <pc:sldMasterChg chg="add del addSldLayout delSldLayout">
        <pc:chgData name="Pullaiahnaidu, Banu" userId="S::bpullaiahnaidu@smu.edu::ed8dae9a-bcb2-4f97-90d6-5c296ea00c43" providerId="AD" clId="Web-{412831F5-562E-4B72-9688-1FDA6374623B}" dt="2023-04-12T16:12:57.161" v="39"/>
        <pc:sldMasterMkLst>
          <pc:docMk/>
          <pc:sldMasterMk cId="845651647" sldId="2147483724"/>
        </pc:sldMasterMkLst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1367414277" sldId="2147483713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3350966908" sldId="2147483714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1071873159" sldId="2147483715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3209973666" sldId="2147483716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1042516690" sldId="2147483717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380949064" sldId="2147483718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3978478658" sldId="2147483719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1249032413" sldId="2147483720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4073113263" sldId="2147483721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2597211821" sldId="2147483722"/>
          </pc:sldLayoutMkLst>
        </pc:sldLayoutChg>
        <pc:sldLayoutChg chg="add del">
          <pc:chgData name="Pullaiahnaidu, Banu" userId="S::bpullaiahnaidu@smu.edu::ed8dae9a-bcb2-4f97-90d6-5c296ea00c43" providerId="AD" clId="Web-{412831F5-562E-4B72-9688-1FDA6374623B}" dt="2023-04-12T16:12:57.161" v="39"/>
          <pc:sldLayoutMkLst>
            <pc:docMk/>
            <pc:sldMasterMk cId="845651647" sldId="2147483724"/>
            <pc:sldLayoutMk cId="3202618393" sldId="2147483723"/>
          </pc:sldLayoutMkLst>
        </pc:sldLayoutChg>
      </pc:sldMasterChg>
      <pc:sldMasterChg chg="add del addSldLayout delSldLayout modSldLayout">
        <pc:chgData name="Pullaiahnaidu, Banu" userId="S::bpullaiahnaidu@smu.edu::ed8dae9a-bcb2-4f97-90d6-5c296ea00c43" providerId="AD" clId="Web-{412831F5-562E-4B72-9688-1FDA6374623B}" dt="2023-04-12T16:14:41.851" v="61"/>
        <pc:sldMasterMkLst>
          <pc:docMk/>
          <pc:sldMasterMk cId="479957247" sldId="2147483732"/>
        </pc:sldMasterMkLst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1135316240" sldId="2147483733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1731961392" sldId="2147483734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112869509" sldId="2147483735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1889889518" sldId="2147483736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2300900363" sldId="2147483737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1373403121" sldId="2147483738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2440065025" sldId="2147483739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2115783732" sldId="2147483740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2199785807" sldId="2147483741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2931015470" sldId="2147483742"/>
          </pc:sldLayoutMkLst>
        </pc:sldLayoutChg>
        <pc:sldLayoutChg chg="add del mod replI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479957247" sldId="2147483732"/>
            <pc:sldLayoutMk cId="2154905479" sldId="2147483743"/>
          </pc:sldLayoutMkLst>
        </pc:sldLayoutChg>
      </pc:sldMasterChg>
      <pc:sldMasterChg chg="add addSldLayout">
        <pc:chgData name="Pullaiahnaidu, Banu" userId="S::bpullaiahnaidu@smu.edu::ed8dae9a-bcb2-4f97-90d6-5c296ea00c43" providerId="AD" clId="Web-{412831F5-562E-4B72-9688-1FDA6374623B}" dt="2023-04-12T16:14:41.851" v="61"/>
        <pc:sldMasterMkLst>
          <pc:docMk/>
          <pc:sldMasterMk cId="649973293" sldId="2147483796"/>
        </pc:sldMasterMkLst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1463672371" sldId="2147483785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441467299" sldId="2147483786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398729460" sldId="2147483787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2091860260" sldId="2147483788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3342862686" sldId="2147483789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2128343882" sldId="2147483790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3721351824" sldId="2147483791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1412256202" sldId="2147483792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1335822518" sldId="2147483793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3850275141" sldId="2147483794"/>
          </pc:sldLayoutMkLst>
        </pc:sldLayoutChg>
        <pc:sldLayoutChg chg="add">
          <pc:chgData name="Pullaiahnaidu, Banu" userId="S::bpullaiahnaidu@smu.edu::ed8dae9a-bcb2-4f97-90d6-5c296ea00c43" providerId="AD" clId="Web-{412831F5-562E-4B72-9688-1FDA6374623B}" dt="2023-04-12T16:14:41.851" v="61"/>
          <pc:sldLayoutMkLst>
            <pc:docMk/>
            <pc:sldMasterMk cId="649973293" sldId="2147483796"/>
            <pc:sldLayoutMk cId="228169987" sldId="21474837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5DED2-9D29-4161-841B-F020E7855F31}" type="datetimeFigureOut"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269BF-E987-459E-ABBE-809FEA2CDB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and Welcome to DDS Analytics – Data Science Project. This is Banu </a:t>
            </a:r>
            <a:r>
              <a:rPr lang="en-US" dirty="0" err="1">
                <a:cs typeface="Calibri"/>
              </a:rPr>
              <a:t>Pullaiahnaidu</a:t>
            </a:r>
            <a:r>
              <a:rPr lang="en-US" dirty="0">
                <a:cs typeface="Calibri"/>
              </a:rPr>
              <a:t> presenting.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Our Agenda for Today, we will look at who DDS Analytics are and what is their ask from the Data Science Project, We will review the dataset provided by </a:t>
            </a:r>
            <a:r>
              <a:rPr lang="en-US" dirty="0" err="1">
                <a:cs typeface="Calibri"/>
              </a:rPr>
              <a:t>FritoLays</a:t>
            </a:r>
            <a:r>
              <a:rPr lang="en-US" dirty="0">
                <a:cs typeface="Calibri"/>
              </a:rPr>
              <a:t> to Data Analytics for this project, we will see some key observations from the dataset provided, we will also look at Predicting Attrition and Predicting Salary.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DDS Analytics use Data Science., a Talent Management Solution Company that helps Fortune 100 Companies develop and retain talent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DDS Analytics use Data Science., a Talent Management Solution Company that helps Fortune 100 Companies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DDS Analytics use Data Science., a Talent Management Solution Company that helps Fortune 100 Companies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7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DDS Analytics use Data Science., a Talent Management Solution Company that helps Fortune 100 Companies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DDS Analytics use Data Science., a Talent Management Solution Company that helps Fortune 100 Companies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DDS Analytics use Data Science., a Talent Management Solution Company that helps Fortune 100 Companies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DDS Analytics use Data Science., a Talent Management Solution Company that helps Fortune 100 Companies</a:t>
            </a:r>
          </a:p>
          <a:p>
            <a:r>
              <a:rPr lang="en-US" dirty="0">
                <a:cs typeface="Calibri"/>
              </a:rPr>
              <a:t>Shiny App – Modeling Attrition – </a:t>
            </a:r>
            <a:r>
              <a:rPr lang="en-US" dirty="0" err="1">
                <a:cs typeface="Calibri"/>
              </a:rPr>
              <a:t>JobLevel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JobRole</a:t>
            </a:r>
            <a:r>
              <a:rPr lang="en-US" dirty="0">
                <a:cs typeface="Calibri"/>
              </a:rPr>
              <a:t>      </a:t>
            </a:r>
            <a:r>
              <a:rPr lang="en-US" dirty="0" err="1">
                <a:cs typeface="Calibri"/>
              </a:rPr>
              <a:t>JobRole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JobLevel</a:t>
            </a:r>
            <a:r>
              <a:rPr lang="en-US" dirty="0">
                <a:cs typeface="Calibri"/>
              </a:rPr>
              <a:t>          </a:t>
            </a:r>
            <a:r>
              <a:rPr lang="en-US" dirty="0" err="1">
                <a:cs typeface="Calibri"/>
              </a:rPr>
              <a:t>JobLevel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PerCentSalaryHike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Shiney App – </a:t>
            </a:r>
            <a:r>
              <a:rPr lang="en-US" dirty="0" err="1">
                <a:cs typeface="Calibri"/>
              </a:rPr>
              <a:t>DataReview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JobLevel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JobLevel</a:t>
            </a:r>
            <a:r>
              <a:rPr lang="en-US" dirty="0">
                <a:cs typeface="Calibri"/>
              </a:rPr>
              <a:t>         </a:t>
            </a:r>
            <a:r>
              <a:rPr lang="en-US" dirty="0" err="1">
                <a:cs typeface="Calibri"/>
              </a:rPr>
              <a:t>YearsAtCompany</a:t>
            </a:r>
            <a:r>
              <a:rPr lang="en-US" dirty="0">
                <a:cs typeface="Calibri"/>
              </a:rPr>
              <a:t>/Attrition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269BF-E987-459E-ABBE-809FEA2CDB0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8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3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25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82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2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8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4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89" r:id="rId6"/>
    <p:sldLayoutId id="2147483785" r:id="rId7"/>
    <p:sldLayoutId id="2147483786" r:id="rId8"/>
    <p:sldLayoutId id="2147483787" r:id="rId9"/>
    <p:sldLayoutId id="2147483788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pullaiahnaidu@mail.smu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572" y="1145080"/>
            <a:ext cx="9556142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DDS Analytics – Data Science Project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"/>
              </a:rPr>
              <a:t>Banu Pullaiahnaidu</a:t>
            </a:r>
          </a:p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April 15th 2023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Trebuchet MS"/>
                <a:cs typeface="Calibri Light"/>
              </a:rPr>
              <a:t>Questions and Answers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AABFA43-EBFE-0390-717C-953367BC776B}"/>
              </a:ext>
            </a:extLst>
          </p:cNvPr>
          <p:cNvSpPr txBox="1"/>
          <p:nvPr/>
        </p:nvSpPr>
        <p:spPr>
          <a:xfrm>
            <a:off x="1062214" y="2420749"/>
            <a:ext cx="9975306" cy="8156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rebuchet MS"/>
              </a:rPr>
              <a:t>Contact Banu </a:t>
            </a:r>
            <a:r>
              <a:rPr lang="en-US" sz="1500" dirty="0" err="1">
                <a:solidFill>
                  <a:schemeClr val="bg1"/>
                </a:solidFill>
                <a:latin typeface="Trebuchet MS"/>
              </a:rPr>
              <a:t>Pullaiahnaidu</a:t>
            </a:r>
            <a:r>
              <a:rPr lang="en-US" sz="1500" dirty="0">
                <a:solidFill>
                  <a:schemeClr val="bg1"/>
                </a:solidFill>
                <a:latin typeface="Trebuchet MS"/>
              </a:rPr>
              <a:t> (</a:t>
            </a:r>
            <a:r>
              <a:rPr lang="en-US" sz="1500" dirty="0">
                <a:solidFill>
                  <a:schemeClr val="bg1"/>
                </a:solidFill>
                <a:latin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bpullaiahnaidu@mail.smu.edu</a:t>
            </a:r>
            <a:r>
              <a:rPr lang="en-US" sz="1500" dirty="0">
                <a:solidFill>
                  <a:schemeClr val="bg1"/>
                </a:solidFill>
                <a:latin typeface="Trebuchet MS"/>
              </a:rPr>
              <a:t>) for more information related to this presentation.</a:t>
            </a:r>
            <a:endParaRPr lang="en-US" dirty="0">
              <a:solidFill>
                <a:schemeClr val="bg1"/>
              </a:solidFill>
              <a:latin typeface="Avenir Next LT Pro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36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4610" y="-807894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Georgia Pro Semibold"/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415EAE-4498-754B-797E-6CB26DF99C3C}"/>
              </a:ext>
            </a:extLst>
          </p:cNvPr>
          <p:cNvSpPr txBox="1"/>
          <p:nvPr/>
        </p:nvSpPr>
        <p:spPr>
          <a:xfrm>
            <a:off x="2308567" y="2290404"/>
            <a:ext cx="7065017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DDS Analytics and Data 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A4C92-12C4-D4DD-AC68-7208B1B30812}"/>
              </a:ext>
            </a:extLst>
          </p:cNvPr>
          <p:cNvSpPr txBox="1"/>
          <p:nvPr/>
        </p:nvSpPr>
        <p:spPr>
          <a:xfrm>
            <a:off x="2305920" y="2882305"/>
            <a:ext cx="7065017" cy="5928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Review Dataset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DA72F-092F-E027-EF13-03BCDC278B6C}"/>
              </a:ext>
            </a:extLst>
          </p:cNvPr>
          <p:cNvSpPr txBox="1"/>
          <p:nvPr/>
        </p:nvSpPr>
        <p:spPr>
          <a:xfrm>
            <a:off x="2309449" y="3476129"/>
            <a:ext cx="706501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Key observations from the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760D3-69C5-EDC5-9A84-1FDC98BE4123}"/>
              </a:ext>
            </a:extLst>
          </p:cNvPr>
          <p:cNvSpPr txBox="1"/>
          <p:nvPr/>
        </p:nvSpPr>
        <p:spPr>
          <a:xfrm>
            <a:off x="2306801" y="4060182"/>
            <a:ext cx="706501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Predicting Attrition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630C34-BC2A-8705-7045-AEB50F18473F}"/>
              </a:ext>
            </a:extLst>
          </p:cNvPr>
          <p:cNvSpPr txBox="1"/>
          <p:nvPr/>
        </p:nvSpPr>
        <p:spPr>
          <a:xfrm>
            <a:off x="2305039" y="4644235"/>
            <a:ext cx="706501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Predicting Salary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ABFA43-EBFE-0390-717C-953367BC776B}"/>
              </a:ext>
            </a:extLst>
          </p:cNvPr>
          <p:cNvSpPr txBox="1"/>
          <p:nvPr/>
        </p:nvSpPr>
        <p:spPr>
          <a:xfrm>
            <a:off x="2305039" y="5224684"/>
            <a:ext cx="706501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Q &amp; 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0" grpId="0" animBg="1"/>
      <p:bldP spid="31" grpId="0" animBg="1"/>
      <p:bldP spid="33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-1253159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Calibri Light"/>
              </a:rPr>
              <a:t>DDS Analytics and Data Science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415EAE-4498-754B-797E-6CB26DF99C3C}"/>
              </a:ext>
            </a:extLst>
          </p:cNvPr>
          <p:cNvSpPr txBox="1"/>
          <p:nvPr/>
        </p:nvSpPr>
        <p:spPr>
          <a:xfrm>
            <a:off x="977826" y="2290404"/>
            <a:ext cx="9662256" cy="1134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Talent Management Solutions Provider for Fortune 100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E60DF-9345-E059-9FF6-5661994D91E3}"/>
              </a:ext>
            </a:extLst>
          </p:cNvPr>
          <p:cNvSpPr txBox="1"/>
          <p:nvPr/>
        </p:nvSpPr>
        <p:spPr>
          <a:xfrm>
            <a:off x="979446" y="3428010"/>
            <a:ext cx="9662256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Workforce Planning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DEF02-2C4B-A655-A053-853FECC432DD}"/>
              </a:ext>
            </a:extLst>
          </p:cNvPr>
          <p:cNvSpPr txBox="1"/>
          <p:nvPr/>
        </p:nvSpPr>
        <p:spPr>
          <a:xfrm>
            <a:off x="979662" y="5193148"/>
            <a:ext cx="966225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Reducing Attrition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787CB-D0E1-9DD6-A98C-6C43AF0A6DE8}"/>
              </a:ext>
            </a:extLst>
          </p:cNvPr>
          <p:cNvSpPr txBox="1"/>
          <p:nvPr/>
        </p:nvSpPr>
        <p:spPr>
          <a:xfrm>
            <a:off x="985171" y="4024416"/>
            <a:ext cx="966225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Employee Training</a:t>
            </a:r>
            <a:endParaRPr lang="en-US" dirty="0">
              <a:solidFill>
                <a:schemeClr val="bg1"/>
              </a:solidFill>
              <a:latin typeface="Avenir Next LT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94499-FBF7-8875-AE85-CDBAB1936576}"/>
              </a:ext>
            </a:extLst>
          </p:cNvPr>
          <p:cNvSpPr txBox="1"/>
          <p:nvPr/>
        </p:nvSpPr>
        <p:spPr>
          <a:xfrm>
            <a:off x="984113" y="4605441"/>
            <a:ext cx="966225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Identifying high-potential employees</a:t>
            </a:r>
          </a:p>
        </p:txBody>
      </p:sp>
    </p:spTree>
    <p:extLst>
      <p:ext uri="{BB962C8B-B14F-4D97-AF65-F5344CB8AC3E}">
        <p14:creationId xmlns:p14="http://schemas.microsoft.com/office/powerpoint/2010/main" val="16155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1" grpId="0" animBg="1"/>
      <p:bldP spid="2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Calibri Light"/>
              </a:rPr>
              <a:t>EDA – Exploratory Data Analysis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415EAE-4498-754B-797E-6CB26DF99C3C}"/>
              </a:ext>
            </a:extLst>
          </p:cNvPr>
          <p:cNvSpPr txBox="1"/>
          <p:nvPr/>
        </p:nvSpPr>
        <p:spPr>
          <a:xfrm>
            <a:off x="973236" y="2115970"/>
            <a:ext cx="10139653" cy="5928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870 rows of data with 36 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DEF02-2C4B-A655-A053-853FECC432DD}"/>
              </a:ext>
            </a:extLst>
          </p:cNvPr>
          <p:cNvSpPr txBox="1"/>
          <p:nvPr/>
        </p:nvSpPr>
        <p:spPr>
          <a:xfrm>
            <a:off x="970482" y="4376264"/>
            <a:ext cx="1013965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74% of Total Employees are in Job Levels 1 and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787CB-D0E1-9DD6-A98C-6C43AF0A6DE8}"/>
              </a:ext>
            </a:extLst>
          </p:cNvPr>
          <p:cNvSpPr txBox="1"/>
          <p:nvPr/>
        </p:nvSpPr>
        <p:spPr>
          <a:xfrm>
            <a:off x="971399" y="3303038"/>
            <a:ext cx="10139653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60% of Employee are Lab Technicians, Research Scientists and Sales Executives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42A85-7A15-0D2E-38CE-3F1011875855}"/>
              </a:ext>
            </a:extLst>
          </p:cNvPr>
          <p:cNvSpPr txBox="1"/>
          <p:nvPr/>
        </p:nvSpPr>
        <p:spPr>
          <a:xfrm>
            <a:off x="974154" y="2699864"/>
            <a:ext cx="10148834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140 row with Attrition Yes and 730 with Attrition No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6D54-7168-52C0-85D3-5E56D0A5789A}"/>
              </a:ext>
            </a:extLst>
          </p:cNvPr>
          <p:cNvSpPr txBox="1"/>
          <p:nvPr/>
        </p:nvSpPr>
        <p:spPr>
          <a:xfrm>
            <a:off x="971400" y="4964748"/>
            <a:ext cx="1013965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Employees median Age is 35 years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FD4FD-7AE3-9123-76E0-5AEFD82AB16C}"/>
              </a:ext>
            </a:extLst>
          </p:cNvPr>
          <p:cNvSpPr txBox="1"/>
          <p:nvPr/>
        </p:nvSpPr>
        <p:spPr>
          <a:xfrm>
            <a:off x="966251" y="5548642"/>
            <a:ext cx="1013965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Non-Manager to Manager ratio is 80/20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9" grpId="0" animBg="1"/>
      <p:bldP spid="4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Calibri Light"/>
              </a:rPr>
              <a:t>EDA – Exploratory Data Analysis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415EAE-4498-754B-797E-6CB26DF99C3C}"/>
              </a:ext>
            </a:extLst>
          </p:cNvPr>
          <p:cNvSpPr txBox="1"/>
          <p:nvPr/>
        </p:nvSpPr>
        <p:spPr>
          <a:xfrm>
            <a:off x="973236" y="2115970"/>
            <a:ext cx="10139653" cy="5928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18% of Employees Travel Frequently for 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DEF02-2C4B-A655-A053-853FECC432DD}"/>
              </a:ext>
            </a:extLst>
          </p:cNvPr>
          <p:cNvSpPr txBox="1"/>
          <p:nvPr/>
        </p:nvSpPr>
        <p:spPr>
          <a:xfrm>
            <a:off x="970482" y="4376264"/>
            <a:ext cx="1013965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83% of the Employees have been with the Company for 10 years or less and only 9% of the Employees are with the Company for over 15 years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787CB-D0E1-9DD6-A98C-6C43AF0A6DE8}"/>
              </a:ext>
            </a:extLst>
          </p:cNvPr>
          <p:cNvSpPr txBox="1"/>
          <p:nvPr/>
        </p:nvSpPr>
        <p:spPr>
          <a:xfrm>
            <a:off x="969923" y="3303038"/>
            <a:ext cx="10139653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83% of Employees have no Stock Options or very low Stock Options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42A85-7A15-0D2E-38CE-3F1011875855}"/>
              </a:ext>
            </a:extLst>
          </p:cNvPr>
          <p:cNvSpPr txBox="1"/>
          <p:nvPr/>
        </p:nvSpPr>
        <p:spPr>
          <a:xfrm>
            <a:off x="974154" y="2699864"/>
            <a:ext cx="10148834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30% of Employees work Over Time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Calibri Light"/>
              </a:rPr>
              <a:t>Predicting Attrition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4DEF02-2C4B-A655-A053-853FECC432DD}"/>
              </a:ext>
            </a:extLst>
          </p:cNvPr>
          <p:cNvSpPr txBox="1"/>
          <p:nvPr/>
        </p:nvSpPr>
        <p:spPr>
          <a:xfrm>
            <a:off x="8016686" y="2045838"/>
            <a:ext cx="408496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YearsAtCompany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787CB-D0E1-9DD6-A98C-6C43AF0A6DE8}"/>
              </a:ext>
            </a:extLst>
          </p:cNvPr>
          <p:cNvSpPr txBox="1"/>
          <p:nvPr/>
        </p:nvSpPr>
        <p:spPr>
          <a:xfrm>
            <a:off x="3803653" y="2048393"/>
            <a:ext cx="408496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StockOptionLevel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42A85-7A15-0D2E-38CE-3F1011875855}"/>
              </a:ext>
            </a:extLst>
          </p:cNvPr>
          <p:cNvSpPr txBox="1"/>
          <p:nvPr/>
        </p:nvSpPr>
        <p:spPr>
          <a:xfrm>
            <a:off x="83624" y="2038852"/>
            <a:ext cx="3621340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JobLevel</a:t>
            </a:r>
            <a:endParaRPr lang="en-US" dirty="0" err="1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26D6812-A5EC-172C-1CF1-E2EE3A2D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" y="2829134"/>
            <a:ext cx="5662668" cy="3393924"/>
          </a:xfrm>
          <a:prstGeom prst="rect">
            <a:avLst/>
          </a:prstGeom>
        </p:spPr>
      </p:pic>
      <p:pic>
        <p:nvPicPr>
          <p:cNvPr id="4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1B8620F-A654-6AB1-628A-83DA094A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47" y="2829134"/>
            <a:ext cx="6172200" cy="33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Calibri Light"/>
              </a:rPr>
              <a:t>Predicting Attrition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4DEF02-2C4B-A655-A053-853FECC432DD}"/>
              </a:ext>
            </a:extLst>
          </p:cNvPr>
          <p:cNvSpPr txBox="1"/>
          <p:nvPr/>
        </p:nvSpPr>
        <p:spPr>
          <a:xfrm>
            <a:off x="8016686" y="2035181"/>
            <a:ext cx="408496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YearsAtCompany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787CB-D0E1-9DD6-A98C-6C43AF0A6DE8}"/>
              </a:ext>
            </a:extLst>
          </p:cNvPr>
          <p:cNvSpPr txBox="1"/>
          <p:nvPr/>
        </p:nvSpPr>
        <p:spPr>
          <a:xfrm>
            <a:off x="3803653" y="2059050"/>
            <a:ext cx="408496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StockOptionLevel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42A85-7A15-0D2E-38CE-3F1011875855}"/>
              </a:ext>
            </a:extLst>
          </p:cNvPr>
          <p:cNvSpPr txBox="1"/>
          <p:nvPr/>
        </p:nvSpPr>
        <p:spPr>
          <a:xfrm>
            <a:off x="83624" y="2038852"/>
            <a:ext cx="3621340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JobLevel</a:t>
            </a:r>
            <a:endParaRPr lang="en-US" dirty="0" err="1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8A0419-9E02-1CA7-6F55-20B40C2F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55593"/>
              </p:ext>
            </p:extLst>
          </p:nvPr>
        </p:nvGraphicFramePr>
        <p:xfrm>
          <a:off x="45903" y="2836843"/>
          <a:ext cx="12109342" cy="281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178">
                  <a:extLst>
                    <a:ext uri="{9D8B030D-6E8A-4147-A177-3AD203B41FA5}">
                      <a16:colId xmlns:a16="http://schemas.microsoft.com/office/drawing/2014/main" val="3659745262"/>
                    </a:ext>
                  </a:extLst>
                </a:gridCol>
                <a:gridCol w="1541026">
                  <a:extLst>
                    <a:ext uri="{9D8B030D-6E8A-4147-A177-3AD203B41FA5}">
                      <a16:colId xmlns:a16="http://schemas.microsoft.com/office/drawing/2014/main" val="458336628"/>
                    </a:ext>
                  </a:extLst>
                </a:gridCol>
                <a:gridCol w="1924002">
                  <a:extLst>
                    <a:ext uri="{9D8B030D-6E8A-4147-A177-3AD203B41FA5}">
                      <a16:colId xmlns:a16="http://schemas.microsoft.com/office/drawing/2014/main" val="3613672356"/>
                    </a:ext>
                  </a:extLst>
                </a:gridCol>
                <a:gridCol w="1823699">
                  <a:extLst>
                    <a:ext uri="{9D8B030D-6E8A-4147-A177-3AD203B41FA5}">
                      <a16:colId xmlns:a16="http://schemas.microsoft.com/office/drawing/2014/main" val="378119586"/>
                    </a:ext>
                  </a:extLst>
                </a:gridCol>
                <a:gridCol w="1541026">
                  <a:extLst>
                    <a:ext uri="{9D8B030D-6E8A-4147-A177-3AD203B41FA5}">
                      <a16:colId xmlns:a16="http://schemas.microsoft.com/office/drawing/2014/main" val="1039145389"/>
                    </a:ext>
                  </a:extLst>
                </a:gridCol>
                <a:gridCol w="2015187">
                  <a:extLst>
                    <a:ext uri="{9D8B030D-6E8A-4147-A177-3AD203B41FA5}">
                      <a16:colId xmlns:a16="http://schemas.microsoft.com/office/drawing/2014/main" val="3327373094"/>
                    </a:ext>
                  </a:extLst>
                </a:gridCol>
                <a:gridCol w="1942224">
                  <a:extLst>
                    <a:ext uri="{9D8B030D-6E8A-4147-A177-3AD203B41FA5}">
                      <a16:colId xmlns:a16="http://schemas.microsoft.com/office/drawing/2014/main" val="2456890561"/>
                    </a:ext>
                  </a:extLst>
                </a:gridCol>
              </a:tblGrid>
              <a:tr h="1716795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 Unbalanced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 </a:t>
                      </a:r>
                      <a:r>
                        <a:rPr lang="en-US" dirty="0" err="1"/>
                        <a:t>Undersampling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 Oversampling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NB Unbalanced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NB </a:t>
                      </a:r>
                      <a:r>
                        <a:rPr lang="en-US" dirty="0" err="1"/>
                        <a:t>Undersampling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NB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Oversampling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95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07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61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53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3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Calibri Light"/>
              </a:rPr>
              <a:t>Predicting Salary</a:t>
            </a: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4DEF02-2C4B-A655-A053-853FECC432DD}"/>
              </a:ext>
            </a:extLst>
          </p:cNvPr>
          <p:cNvSpPr txBox="1"/>
          <p:nvPr/>
        </p:nvSpPr>
        <p:spPr>
          <a:xfrm>
            <a:off x="8076360" y="2062724"/>
            <a:ext cx="4080376" cy="589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YearsAtCompany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787CB-D0E1-9DD6-A98C-6C43AF0A6DE8}"/>
              </a:ext>
            </a:extLst>
          </p:cNvPr>
          <p:cNvSpPr txBox="1"/>
          <p:nvPr/>
        </p:nvSpPr>
        <p:spPr>
          <a:xfrm>
            <a:off x="4065303" y="2059051"/>
            <a:ext cx="3979389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TotalYearsWorked</a:t>
            </a:r>
            <a:endParaRPr lang="en-US" dirty="0" err="1">
              <a:solidFill>
                <a:schemeClr val="bg1"/>
              </a:solidFill>
              <a:latin typeface="Avenir Next LT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42A85-7A15-0D2E-38CE-3F1011875855}"/>
              </a:ext>
            </a:extLst>
          </p:cNvPr>
          <p:cNvSpPr txBox="1"/>
          <p:nvPr/>
        </p:nvSpPr>
        <p:spPr>
          <a:xfrm>
            <a:off x="42310" y="2048035"/>
            <a:ext cx="3983979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rebuchet MS"/>
              </a:rPr>
              <a:t>JobLevel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24F693E-F140-04B1-4DC6-9ED51144B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" y="2823226"/>
            <a:ext cx="3973415" cy="3020148"/>
          </a:xfrm>
          <a:prstGeom prst="rect">
            <a:avLst/>
          </a:prstGeom>
        </p:spPr>
      </p:pic>
      <p:pic>
        <p:nvPicPr>
          <p:cNvPr id="4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27658E2-77F0-495A-23C0-D20EEE357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79" y="2823226"/>
            <a:ext cx="3973416" cy="3015558"/>
          </a:xfrm>
          <a:prstGeom prst="rect">
            <a:avLst/>
          </a:prstGeom>
        </p:spPr>
      </p:pic>
      <p:pic>
        <p:nvPicPr>
          <p:cNvPr id="10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8737FAB-8FDC-18A6-08D4-6547125A7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906" y="2823226"/>
            <a:ext cx="4046862" cy="30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42CF887-9F16-5B4C-2487-FBE4AE2D4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4572" r="419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893452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rebuchet MS"/>
                <a:cs typeface="Calibri Light"/>
              </a:rPr>
              <a:t>Key takeaways from the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415EAE-4498-754B-797E-6CB26DF99C3C}"/>
              </a:ext>
            </a:extLst>
          </p:cNvPr>
          <p:cNvSpPr txBox="1"/>
          <p:nvPr/>
        </p:nvSpPr>
        <p:spPr>
          <a:xfrm>
            <a:off x="973236" y="2685175"/>
            <a:ext cx="10139653" cy="5928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Sales Reps have the most Attrition at 45%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DEF02-2C4B-A655-A053-853FECC432DD}"/>
              </a:ext>
            </a:extLst>
          </p:cNvPr>
          <p:cNvSpPr txBox="1"/>
          <p:nvPr/>
        </p:nvSpPr>
        <p:spPr>
          <a:xfrm>
            <a:off x="970482" y="3880506"/>
            <a:ext cx="1013965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83% of the Employees have been with the Company for  10 years or less and only 9% of the Employees are with the Company for over 15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42A85-7A15-0D2E-38CE-3F1011875855}"/>
              </a:ext>
            </a:extLst>
          </p:cNvPr>
          <p:cNvSpPr txBox="1"/>
          <p:nvPr/>
        </p:nvSpPr>
        <p:spPr>
          <a:xfrm>
            <a:off x="974154" y="3278250"/>
            <a:ext cx="10148834" cy="5986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latin typeface="Trebuchet MS"/>
              </a:rPr>
              <a:t>Most % Salary Hikes are given to Level 1 &amp; 2 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A7B37-F364-980B-0FFC-4FA9AF774C69}"/>
              </a:ext>
            </a:extLst>
          </p:cNvPr>
          <p:cNvSpPr txBox="1"/>
          <p:nvPr/>
        </p:nvSpPr>
        <p:spPr>
          <a:xfrm>
            <a:off x="975990" y="2100364"/>
            <a:ext cx="1013506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Trebuchet MS"/>
              </a:rPr>
              <a:t>Highest % of Attrition @ 26% is in Level1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D98F83"/>
      </a:accent1>
      <a:accent2>
        <a:srgbClr val="D16886"/>
      </a:accent2>
      <a:accent3>
        <a:srgbClr val="D983BF"/>
      </a:accent3>
      <a:accent4>
        <a:srgbClr val="C468D1"/>
      </a:accent4>
      <a:accent5>
        <a:srgbClr val="AB83D9"/>
      </a:accent5>
      <a:accent6>
        <a:srgbClr val="6D68D1"/>
      </a:accent6>
      <a:hlink>
        <a:srgbClr val="598C9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RocaVTI</vt:lpstr>
      <vt:lpstr>DDS Analytics – Data Science Project</vt:lpstr>
      <vt:lpstr>Agenda</vt:lpstr>
      <vt:lpstr>DDS Analytics and Data Science</vt:lpstr>
      <vt:lpstr>EDA – Exploratory Data Analysis</vt:lpstr>
      <vt:lpstr>EDA – Exploratory Data Analysis</vt:lpstr>
      <vt:lpstr>Predicting Attrition</vt:lpstr>
      <vt:lpstr>Predicting Attrition</vt:lpstr>
      <vt:lpstr>Predicting Salary</vt:lpstr>
      <vt:lpstr>Key takeaways from the analysis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605</cp:revision>
  <dcterms:created xsi:type="dcterms:W3CDTF">2023-04-12T16:10:50Z</dcterms:created>
  <dcterms:modified xsi:type="dcterms:W3CDTF">2023-04-14T03:17:58Z</dcterms:modified>
</cp:coreProperties>
</file>