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048000"/>
            <a:ext cx="8610600" cy="2677656"/>
          </a:xfrm>
          <a:prstGeom prst="rect">
            <a:avLst/>
          </a:prstGeom>
          <a:noFill/>
        </p:spPr>
        <p:txBody>
          <a:bodyPr wrap="square" rtlCol="0">
            <a:spAutoFit/>
          </a:bodyPr>
          <a:lstStyle/>
          <a:p>
            <a:r>
              <a:rPr lang="en-US" sz="2400" dirty="0"/>
              <a:t>STUDENT NAME:DHARSHIKA.R</a:t>
            </a:r>
          </a:p>
          <a:p>
            <a:r>
              <a:rPr lang="en-US" sz="2400" dirty="0"/>
              <a:t>REGISTER NO:312209825</a:t>
            </a:r>
          </a:p>
          <a:p>
            <a:r>
              <a:rPr lang="en-US" sz="2400" dirty="0"/>
              <a:t>NM ID:DA15D5DB2EFB0DDA0FD406523D794F9D</a:t>
            </a:r>
          </a:p>
          <a:p>
            <a:r>
              <a:rPr lang="en-US" sz="2400" dirty="0"/>
              <a:t>DEPARTMENT:B.COM ACCOUNTING AND FINANCE</a:t>
            </a:r>
          </a:p>
          <a:p>
            <a:r>
              <a:rPr lang="en-US" sz="2400" dirty="0"/>
              <a:t>COLLEGE:VALLIAMMAL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628042" y="560310"/>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imes New Roman" panose="02020603050405020304" pitchFamily="18" charset="0"/>
                <a:cs typeface="Times New Roman" panose="02020603050405020304" pitchFamily="18" charset="0"/>
              </a:rPr>
              <a:t>M</a:t>
            </a:r>
            <a:r>
              <a:rPr sz="4000" b="1" dirty="0">
                <a:latin typeface="Times New Roman" panose="02020603050405020304" pitchFamily="18" charset="0"/>
                <a:cs typeface="Times New Roman" panose="02020603050405020304" pitchFamily="18" charset="0"/>
              </a:rPr>
              <a:t>O</a:t>
            </a:r>
            <a:r>
              <a:rPr sz="4000" b="1" spc="-15" dirty="0">
                <a:latin typeface="Times New Roman" panose="02020603050405020304" pitchFamily="18" charset="0"/>
                <a:cs typeface="Times New Roman" panose="02020603050405020304" pitchFamily="18" charset="0"/>
              </a:rPr>
              <a:t>D</a:t>
            </a:r>
            <a:r>
              <a:rPr sz="4000" b="1" spc="-35" dirty="0">
                <a:latin typeface="Times New Roman" panose="02020603050405020304" pitchFamily="18" charset="0"/>
                <a:cs typeface="Times New Roman" panose="02020603050405020304" pitchFamily="18" charset="0"/>
              </a:rPr>
              <a:t>E</a:t>
            </a:r>
            <a:r>
              <a:rPr sz="4000" b="1" spc="-30" dirty="0">
                <a:latin typeface="Times New Roman" panose="02020603050405020304" pitchFamily="18" charset="0"/>
                <a:cs typeface="Times New Roman" panose="02020603050405020304" pitchFamily="18" charset="0"/>
              </a:rPr>
              <a:t>LL</a:t>
            </a:r>
            <a:r>
              <a:rPr sz="4000" b="1" spc="-5" dirty="0">
                <a:latin typeface="Times New Roman" panose="02020603050405020304" pitchFamily="18" charset="0"/>
                <a:cs typeface="Times New Roman" panose="02020603050405020304" pitchFamily="18" charset="0"/>
              </a:rPr>
              <a:t>I</a:t>
            </a:r>
            <a:r>
              <a:rPr sz="4000" b="1" spc="30" dirty="0">
                <a:latin typeface="Times New Roman" panose="02020603050405020304" pitchFamily="18" charset="0"/>
                <a:cs typeface="Times New Roman" panose="02020603050405020304" pitchFamily="18" charset="0"/>
              </a:rPr>
              <a:t>N</a:t>
            </a:r>
            <a:r>
              <a:rPr sz="4000" b="1" spc="5" dirty="0">
                <a:latin typeface="Times New Roman" panose="02020603050405020304" pitchFamily="18" charset="0"/>
                <a:cs typeface="Times New Roman" panose="02020603050405020304" pitchFamily="18" charset="0"/>
              </a:rPr>
              <a:t>G</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966320C0-B75D-4036-86AC-B0AF7ED24640}"/>
              </a:ext>
            </a:extLst>
          </p:cNvPr>
          <p:cNvSpPr txBox="1"/>
          <p:nvPr/>
        </p:nvSpPr>
        <p:spPr>
          <a:xfrm>
            <a:off x="1447800" y="1447800"/>
            <a:ext cx="6101860" cy="4801314"/>
          </a:xfrm>
          <a:prstGeom prst="rect">
            <a:avLst/>
          </a:prstGeom>
          <a:noFill/>
        </p:spPr>
        <p:txBody>
          <a:bodyPr wrap="square">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-Download from Kaggle.com</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FEATURE SELECTION</a:t>
            </a:r>
            <a:r>
              <a:rPr lang="en-IN" dirty="0">
                <a:latin typeface="Times New Roman" panose="02020603050405020304" pitchFamily="18" charset="0"/>
                <a:cs typeface="Times New Roman" panose="02020603050405020304" pitchFamily="18" charset="0"/>
              </a:rPr>
              <a:t>-The method of reducing the input variable to your model by using only relevant data and getting rid of noise in data.</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CLEANING</a:t>
            </a:r>
            <a:r>
              <a:rPr lang="en-IN" dirty="0">
                <a:latin typeface="Times New Roman" panose="02020603050405020304" pitchFamily="18" charset="0"/>
                <a:cs typeface="Times New Roman" panose="02020603050405020304" pitchFamily="18" charset="0"/>
              </a:rPr>
              <a:t>-The process of fixing or removing incorrect, incomplete, or duplicate data in a dataset.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PERFORMANCE LEVEL</a:t>
            </a:r>
            <a:r>
              <a:rPr lang="en-IN" dirty="0">
                <a:latin typeface="Times New Roman" panose="02020603050405020304" pitchFamily="18" charset="0"/>
                <a:cs typeface="Times New Roman" panose="02020603050405020304" pitchFamily="18" charset="0"/>
              </a:rPr>
              <a:t>-Calculate the performance level of employees by considering the current employee rating column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PIVOT TABLE</a:t>
            </a:r>
            <a:r>
              <a:rPr lang="en-IN" dirty="0">
                <a:latin typeface="Times New Roman" panose="02020603050405020304" pitchFamily="18" charset="0"/>
                <a:cs typeface="Times New Roman" panose="02020603050405020304" pitchFamily="18" charset="0"/>
              </a:rPr>
              <a:t>-To summarize the employee analysis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GRAPH</a:t>
            </a:r>
            <a:r>
              <a:rPr lang="en-IN" dirty="0">
                <a:latin typeface="Times New Roman" panose="02020603050405020304" pitchFamily="18" charset="0"/>
                <a:cs typeface="Times New Roman" panose="02020603050405020304" pitchFamily="18" charset="0"/>
              </a:rPr>
              <a:t>: To visualize the data through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0" y="564966"/>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R</a:t>
            </a:r>
            <a:r>
              <a:rPr sz="4000" spc="-40"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S</a:t>
            </a:r>
            <a:r>
              <a:rPr sz="4000" spc="-30" dirty="0">
                <a:latin typeface="Times New Roman" panose="02020603050405020304" pitchFamily="18" charset="0"/>
                <a:cs typeface="Times New Roman" panose="02020603050405020304" pitchFamily="18" charset="0"/>
              </a:rPr>
              <a:t>U</a:t>
            </a:r>
            <a:r>
              <a:rPr sz="4000" spc="-405" dirty="0">
                <a:latin typeface="Times New Roman" panose="02020603050405020304" pitchFamily="18" charset="0"/>
                <a:cs typeface="Times New Roman" panose="02020603050405020304" pitchFamily="18" charset="0"/>
              </a:rPr>
              <a:t>L</a:t>
            </a:r>
            <a:r>
              <a:rPr sz="40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66DF7BA-023A-45FE-A811-522BAD758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419225"/>
            <a:ext cx="5995988" cy="4019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71600" y="4572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74177B-31A6-41C8-84FC-B6ED023B7C44}"/>
              </a:ext>
            </a:extLst>
          </p:cNvPr>
          <p:cNvSpPr txBox="1"/>
          <p:nvPr/>
        </p:nvSpPr>
        <p:spPr>
          <a:xfrm>
            <a:off x="1295400" y="1524000"/>
            <a:ext cx="6781800" cy="1477328"/>
          </a:xfrm>
          <a:prstGeom prst="rect">
            <a:avLst/>
          </a:prstGeom>
          <a:noFill/>
        </p:spPr>
        <p:txBody>
          <a:bodyPr wrap="square">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An employee performance analysis conclusion should summarize an employee's performance during the review period, and highlight their strengths and areas for improvement. The conclusion can also include the employee's relative worth to the organization and their potential for future development.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934281"/>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DD5A57-C1CD-4AF9-9DDA-A375D1810C3A}"/>
              </a:ext>
            </a:extLst>
          </p:cNvPr>
          <p:cNvSpPr txBox="1"/>
          <p:nvPr/>
        </p:nvSpPr>
        <p:spPr>
          <a:xfrm>
            <a:off x="676275" y="2209800"/>
            <a:ext cx="8158113" cy="2246769"/>
          </a:xfrm>
          <a:prstGeom prst="rect">
            <a:avLst/>
          </a:prstGeom>
          <a:noFill/>
        </p:spPr>
        <p:txBody>
          <a:bodyPr wrap="square">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Employment performance analysis is done in the organization: For his or her increment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track performance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focus on the growth of the organisation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motivate the employee to have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30451" y="796839"/>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600" spc="5" dirty="0">
                <a:latin typeface="Times New Roman" panose="02020603050405020304" pitchFamily="18" charset="0"/>
                <a:cs typeface="Times New Roman" panose="02020603050405020304" pitchFamily="18" charset="0"/>
              </a:rPr>
              <a:t>PROJECT	</a:t>
            </a:r>
            <a:r>
              <a:rPr lang="en-IN" sz="3600" spc="-20" dirty="0">
                <a:latin typeface="Times New Roman" panose="02020603050405020304" pitchFamily="18" charset="0"/>
                <a:cs typeface="Times New Roman" panose="02020603050405020304" pitchFamily="18" charset="0"/>
              </a:rPr>
              <a:t>OVERVIEW</a:t>
            </a:r>
            <a:endParaRPr lang="en-IN"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259534F-F926-4728-B6A1-9CF1A7E7F2A0}"/>
              </a:ext>
            </a:extLst>
          </p:cNvPr>
          <p:cNvSpPr txBox="1"/>
          <p:nvPr/>
        </p:nvSpPr>
        <p:spPr>
          <a:xfrm>
            <a:off x="1014167" y="1806603"/>
            <a:ext cx="6099858" cy="3785652"/>
          </a:xfrm>
          <a:prstGeom prst="rect">
            <a:avLst/>
          </a:prstGeom>
          <a:noFill/>
        </p:spPr>
        <p:txBody>
          <a:bodyPr wrap="square">
            <a:spAutoFit/>
          </a:bodyPr>
          <a:lstStyle/>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 project overview for employee data analysis can include the purpose of the project, the tools used, and the phases of the analysis process. For example, a project overview for an HR data analysis project might include:</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Purpose: The purpose of the project is to study the HR dataset and use SQL skills Tools.</a:t>
            </a: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Microsoft Excel is used for data cleansing, and My SQL is used for data manipulation and exploratory data analysis (EDA) Analysis process: The analysis process phases are ask, prepare, process,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and share.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93556" y="715295"/>
            <a:ext cx="6463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7807821-649A-4E38-B204-802D5FC4F460}"/>
              </a:ext>
            </a:extLst>
          </p:cNvPr>
          <p:cNvSpPr txBox="1"/>
          <p:nvPr/>
        </p:nvSpPr>
        <p:spPr>
          <a:xfrm>
            <a:off x="1219200" y="2514600"/>
            <a:ext cx="6099142" cy="2308324"/>
          </a:xfrm>
          <a:prstGeom prst="rect">
            <a:avLst/>
          </a:prstGeom>
          <a:noFill/>
        </p:spPr>
        <p:txBody>
          <a:bodyPr wrap="square">
            <a:spAutoFit/>
          </a:bodyPr>
          <a:lstStyle/>
          <a:p>
            <a:pPr marL="571500" indent="-5715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Employees</a:t>
            </a:r>
          </a:p>
          <a:p>
            <a:pPr marL="571500" indent="-5715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Managers</a:t>
            </a:r>
          </a:p>
          <a:p>
            <a:pPr marL="571500" indent="-5715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HR Departments</a:t>
            </a:r>
          </a:p>
          <a:p>
            <a:pPr marL="571500" indent="-5715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7625" y="5753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EDF076D-AD0F-48E8-9767-B05A2B89AE5F}"/>
              </a:ext>
            </a:extLst>
          </p:cNvPr>
          <p:cNvSpPr txBox="1"/>
          <p:nvPr/>
        </p:nvSpPr>
        <p:spPr>
          <a:xfrm>
            <a:off x="2819400" y="2286000"/>
            <a:ext cx="6307121" cy="2677656"/>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Conditional Formatting - To highlight the missing values</a:t>
            </a:r>
          </a:p>
          <a:p>
            <a:r>
              <a:rPr lang="en-IN" sz="2400" dirty="0">
                <a:latin typeface="Times New Roman" panose="02020603050405020304" pitchFamily="18" charset="0"/>
                <a:cs typeface="Times New Roman" panose="02020603050405020304" pitchFamily="18" charset="0"/>
              </a:rPr>
              <a:t>Filtering - To remove the missing values</a:t>
            </a:r>
          </a:p>
          <a:p>
            <a:r>
              <a:rPr lang="en-IN" sz="2400" dirty="0">
                <a:latin typeface="Times New Roman" panose="02020603050405020304" pitchFamily="18" charset="0"/>
                <a:cs typeface="Times New Roman" panose="02020603050405020304" pitchFamily="18" charset="0"/>
              </a:rPr>
              <a:t>Formula(IFS) - To calculate the employee performance level.</a:t>
            </a:r>
          </a:p>
          <a:p>
            <a:r>
              <a:rPr lang="en-IN" sz="2400" dirty="0">
                <a:latin typeface="Times New Roman" panose="02020603050405020304" pitchFamily="18" charset="0"/>
                <a:cs typeface="Times New Roman" panose="02020603050405020304" pitchFamily="18" charset="0"/>
              </a:rPr>
              <a:t>Pivot Table - To summarize.</a:t>
            </a:r>
          </a:p>
          <a:p>
            <a:r>
              <a:rPr lang="en-IN" sz="2400" dirty="0">
                <a:latin typeface="Times New Roman" panose="02020603050405020304" pitchFamily="18" charset="0"/>
                <a:cs typeface="Times New Roman" panose="02020603050405020304" pitchFamily="18" charset="0"/>
              </a:rPr>
              <a:t>Graphical representation -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10665" y="457200"/>
            <a:ext cx="10681335" cy="615553"/>
          </a:xfrm>
        </p:spPr>
        <p:txBody>
          <a:bodyPr/>
          <a:lstStyle/>
          <a:p>
            <a:r>
              <a:rPr lang="en-IN" sz="40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01F1B3EE-4515-4757-AB66-403BA780C793}"/>
              </a:ext>
            </a:extLst>
          </p:cNvPr>
          <p:cNvSpPr txBox="1"/>
          <p:nvPr/>
        </p:nvSpPr>
        <p:spPr>
          <a:xfrm>
            <a:off x="1447800" y="1905000"/>
            <a:ext cx="6101860" cy="3539430"/>
          </a:xfrm>
          <a:prstGeom prst="rect">
            <a:avLst/>
          </a:prstGeom>
          <a:noFill/>
        </p:spPr>
        <p:txBody>
          <a:bodyPr wrap="square">
            <a:spAutoFit/>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Employee ID[Numerical values]</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First name &amp; last name[text]</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Employee status</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Employee type</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Performance level</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Gender </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Employee rating</a:t>
            </a: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24000" y="576584"/>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lang="en-US" sz="3600" spc="20" dirty="0">
                <a:latin typeface="Times New Roman" panose="02020603050405020304" pitchFamily="18" charset="0"/>
                <a:cs typeface="Times New Roman" panose="02020603050405020304" pitchFamily="18" charset="0"/>
              </a:rPr>
              <a:t>"</a:t>
            </a:r>
            <a:r>
              <a:rPr sz="3600" spc="10" dirty="0">
                <a:latin typeface="Times New Roman" panose="02020603050405020304" pitchFamily="18" charset="0"/>
                <a:cs typeface="Times New Roman" panose="02020603050405020304" pitchFamily="18" charset="0"/>
              </a:rPr>
              <a:t>WOW</a:t>
            </a:r>
            <a:r>
              <a:rPr lang="en-US" sz="3600" spc="10" dirty="0">
                <a:latin typeface="Times New Roman" panose="02020603050405020304" pitchFamily="18" charset="0"/>
                <a:cs typeface="Times New Roman" panose="02020603050405020304" pitchFamily="18" charset="0"/>
              </a:rPr>
              <a:t>"</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43AEA-7054-4555-B561-7B3B89438137}"/>
              </a:ext>
            </a:extLst>
          </p:cNvPr>
          <p:cNvSpPr txBox="1"/>
          <p:nvPr/>
        </p:nvSpPr>
        <p:spPr>
          <a:xfrm>
            <a:off x="2286000" y="2616312"/>
            <a:ext cx="6400800" cy="1384995"/>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PERFORMANCE LEVEL</a:t>
            </a:r>
          </a:p>
          <a:p>
            <a:r>
              <a:rPr lang="en-IN" sz="2800" dirty="0">
                <a:latin typeface="Times New Roman" panose="02020603050405020304" pitchFamily="18" charset="0"/>
                <a:cs typeface="Times New Roman" panose="02020603050405020304" pitchFamily="18" charset="0"/>
              </a:rPr>
              <a:t>=IFS(Z8&gt;=5,"VERYHIGH",Z8&gt;=4,"High",Z8&gt;=3"Medium"True,"Low")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462</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Jayalaxmi Sivakumar</cp:lastModifiedBy>
  <cp:revision>18</cp:revision>
  <dcterms:created xsi:type="dcterms:W3CDTF">2024-03-29T15:07:22Z</dcterms:created>
  <dcterms:modified xsi:type="dcterms:W3CDTF">2024-08-27T14:58:03Z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