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5" r:id="rId6"/>
    <p:sldId id="267" r:id="rId7"/>
    <p:sldId id="266" r:id="rId8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449EF8-9A88-437C-944C-C1FA81364F0B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FF14C26-519A-48EA-A451-E4ED3D8761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u="sng" dirty="0"/>
              <a:t>Company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5486400"/>
            <a:ext cx="6172200" cy="1117122"/>
          </a:xfrm>
        </p:spPr>
        <p:txBody>
          <a:bodyPr>
            <a:normAutofit/>
          </a:bodyPr>
          <a:lstStyle/>
          <a:p>
            <a:pPr algn="r"/>
            <a:r>
              <a:rPr lang="en-US" sz="1600" b="0" dirty="0"/>
              <a:t>Jl. </a:t>
            </a:r>
            <a:r>
              <a:rPr lang="en-US" sz="1600" b="0" dirty="0" err="1"/>
              <a:t>Trikora</a:t>
            </a:r>
            <a:r>
              <a:rPr lang="en-US" sz="1600" b="0" dirty="0"/>
              <a:t> </a:t>
            </a:r>
            <a:r>
              <a:rPr lang="en-US" sz="1600" b="0" dirty="0" err="1"/>
              <a:t>Komplek</a:t>
            </a:r>
            <a:r>
              <a:rPr lang="en-US" sz="1600" b="0" dirty="0"/>
              <a:t> </a:t>
            </a:r>
            <a:r>
              <a:rPr lang="en-US" sz="1600" b="0" dirty="0" err="1"/>
              <a:t>Makatama</a:t>
            </a:r>
            <a:r>
              <a:rPr lang="en-US" sz="1600" b="0" dirty="0"/>
              <a:t> Raya III Blok A No. 2 RT. 038 RW. 004 </a:t>
            </a:r>
            <a:r>
              <a:rPr lang="en-US" sz="1600" b="0" dirty="0" err="1"/>
              <a:t>Kel</a:t>
            </a:r>
            <a:r>
              <a:rPr lang="en-US" sz="1600" b="0" dirty="0"/>
              <a:t>. </a:t>
            </a:r>
            <a:r>
              <a:rPr lang="en-US" sz="1600" b="0" dirty="0" err="1"/>
              <a:t>Guntung</a:t>
            </a:r>
            <a:r>
              <a:rPr lang="en-US" sz="1600" b="0" dirty="0"/>
              <a:t> Manggis, </a:t>
            </a:r>
            <a:r>
              <a:rPr lang="en-US" sz="1600" b="0" dirty="0" err="1"/>
              <a:t>Kec</a:t>
            </a:r>
            <a:r>
              <a:rPr lang="en-US" sz="1600" b="0" dirty="0"/>
              <a:t>. </a:t>
            </a:r>
            <a:r>
              <a:rPr lang="en-US" sz="1600" b="0" dirty="0" err="1"/>
              <a:t>Landasan</a:t>
            </a:r>
            <a:r>
              <a:rPr lang="en-US" sz="1600" b="0" dirty="0"/>
              <a:t> </a:t>
            </a:r>
            <a:r>
              <a:rPr lang="en-US" sz="1600" b="0" dirty="0" err="1"/>
              <a:t>Ulin</a:t>
            </a:r>
            <a:endParaRPr lang="en-US" sz="1600" b="0" dirty="0"/>
          </a:p>
          <a:p>
            <a:pPr algn="r"/>
            <a:r>
              <a:rPr lang="en-US" sz="1600" b="0" dirty="0"/>
              <a:t> Kota </a:t>
            </a:r>
            <a:r>
              <a:rPr lang="en-US" sz="1600" b="0" dirty="0" err="1"/>
              <a:t>Banjarbaru</a:t>
            </a:r>
            <a:r>
              <a:rPr lang="en-US" sz="1600" b="0" dirty="0"/>
              <a:t>, </a:t>
            </a:r>
            <a:r>
              <a:rPr lang="en-US" sz="1600" b="0" dirty="0" err="1"/>
              <a:t>Provinsi</a:t>
            </a:r>
            <a:r>
              <a:rPr lang="en-US" sz="1600" b="0" dirty="0"/>
              <a:t> Kalimantan Selatan</a:t>
            </a:r>
          </a:p>
        </p:txBody>
      </p:sp>
      <p:pic>
        <p:nvPicPr>
          <p:cNvPr id="4" name="Picture 2" descr="D:\Logo BLF N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6451"/>
            <a:ext cx="4971730" cy="372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8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68580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Tentang</a:t>
            </a:r>
            <a:r>
              <a:rPr lang="en-US" b="1" dirty="0">
                <a:solidFill>
                  <a:srgbClr val="FF0000"/>
                </a:solidFill>
              </a:rPr>
              <a:t> kami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534400" cy="5257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Kantor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Konsultan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didirikan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masyarakat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bersifat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non-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cepat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praktis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efisien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menekankan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etos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tinggi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profesionallitas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bertanggung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Prinsip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utama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menjaga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kepercayaan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kepuasan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teamwork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berkomitmen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mendedikasikan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membantu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siapa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individu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mencari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mempertahankan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hak-hak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kepentingan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selaku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kuasa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sebagaimana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diamanatkan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Undang-Undang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Nomor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18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Tahun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2003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Tentang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Advokat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menempatkan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mitra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harus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dilindungi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hak-hak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kepentingan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menjadi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tetap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maka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tugas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tanggung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utama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berupaya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mengantisipasi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mungkin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timbul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dikemudian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sekaligus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(one stop service).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diingat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dicatat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kebutuhan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bantuan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ketika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kita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menghadapi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tetapi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lebih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essensial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mengantisipasi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berpotensi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timbul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dikemudian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mengingat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penyelesaian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membutuhkan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tenaga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pikiran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sedikit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00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228600"/>
            <a:ext cx="8534400" cy="6629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keunggulan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terdapat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sosok-sosok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memiliki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banyak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prestasi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organisasi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mumpuni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memiliki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etos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semangat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tinggi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bertanggung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berintegritas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profesional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kerja-kerja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pembelaan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pendampingan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Sosok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masih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tersebut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banyak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mendapatkan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kepercayaan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penyedia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berkualitas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profesional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mampu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relatif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cepat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efektif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efisien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hasil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memuaskan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didukung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malang-melintang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penanganan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memiliki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pengetahuan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cukup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mumpuni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persoalan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Integritas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loyalitas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profesionalitas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tersebut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diragukan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Mereka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sukses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memperoleh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kepercayaan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sejumlah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bersifat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non-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sehingga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patut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disejajarkan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firma-firma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persekutuan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perdata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maatschap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lainnya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 algn="just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didukung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terbukti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menangani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Umum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Khusus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Perdata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Umum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Perkawinan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Perceraian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Pertanahan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Tata Usaha Negara,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Bisnis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Perusahaan,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Ketenagakerjaan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lain-lain.</a:t>
            </a:r>
          </a:p>
          <a:p>
            <a:pPr marL="0" indent="0" algn="just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memiliki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relasi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jaringan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kerjasama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luas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Notaris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Kepolisian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Kejaksaan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Lembaga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Negara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lainnya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Luasnya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relasi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jaringan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kerjasama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bukti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nyata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bahwa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Law Firm 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memiliki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cukup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kredibilitas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berpengalaman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terpercaya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khususnya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menyangkut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pembelaan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pendampingan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terhadap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73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162"/>
            <a:ext cx="7467600" cy="63976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Pelayanan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0164" y="762000"/>
            <a:ext cx="8492836" cy="58674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1. COORPORATE &amp; BUSSINES LAW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Bahwa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erat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pembuatan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Legal Review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Pembuatan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Kontrak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Perjanjian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Kerjasama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(Agreement), Contract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Bisnis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Contract Drafting,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Perjanjian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sewa-menyewa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piutang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Bank,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semuanya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terkait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segala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aktivitas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kegiatan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perusahaan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2. CRIMINAL LAW (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Menangani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perkara-perkara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kriminal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termasuk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Umum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Khusus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: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Penipuan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Penggelapan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Pemalsuan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Korupsi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Pidana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masyarakat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Bisnis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dunia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usaha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), Tanah,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lain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15742" marR="1747" indent="0" algn="just">
              <a:spcBef>
                <a:spcPts val="20"/>
              </a:spcBef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3. PRIVATE &amp; FAMILY LAW (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Perdata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Keluarga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Menangani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perkara-perkara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termasuk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perdata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sering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dialami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setiap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orang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piutang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Wanprestasi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Hibah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Waris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cerai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lain-lain;</a:t>
            </a:r>
          </a:p>
          <a:p>
            <a:pPr marL="15742" marR="1747" indent="0" algn="just">
              <a:spcBef>
                <a:spcPts val="25"/>
              </a:spcBef>
              <a:buNone/>
            </a:pPr>
            <a:endParaRPr lang="en-US" sz="1400" dirty="0">
              <a:solidFill>
                <a:srgbClr val="5D5B5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LABOUR LAW (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Ketenagakerjaan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erat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aspek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Undang-undang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Ketenagakerjaan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Perburuhan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Dimana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bertindak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perusahaan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karyawan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segala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administratif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apabila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terjadi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pemberhentian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karyawan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(employee). Dan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membantu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menjelaskan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mengenai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peraturan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perundang-undangan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Ketenagakerjaan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Manusia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220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4400" cy="59436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5. LAND and PROPERTY LAW (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Pertanahan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Properti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Bahwa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Kantor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mampu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menangani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persoalan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Tanah (Land)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Kepemilikan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(Property).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pencegahan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penyelesaian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tanah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Dan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mampu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sanggup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praktek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tentang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pengembangan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Real Estate, Hotel, Industrial Park,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perkembangan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Resort,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perkembangan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kepemilikan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rumah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6. BANKING, TAX LAW &amp; BANKRUPTCY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pemberian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pendapat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hutang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internal banking,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fasilitas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pinjaman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sindikasi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kredit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aspek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jaminan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Dimulai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sejak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pemberian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jaminan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eksekusi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sampai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pelelangan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seluruh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asset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apabila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ternyata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kredit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tersebut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bermasalah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juga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perpajakan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sering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sekali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dihadapi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setiap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perusahaan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disini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membantu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perusahaan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perpajakan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tingkat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kantor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pajak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pajak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7. INVESTMENT &amp; INSURANCE LAW (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Investasi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Asuransi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Investasi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Asuransi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Bahwa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Kantor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konsultasi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solusi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kepada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segala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macam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berkaitan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tersebut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diatas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cara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merevisi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perjanjian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investasi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mewakili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pemegang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polis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macam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permasalahan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berhubungan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asuransi.Memperkarakan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pesaing-pesaing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bisnis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tindakan-tindakan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merugikan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perusahaan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bertentangan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prinsip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Persaingan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Usaha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Sehat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diatur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Undang-undang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Anti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Monopoli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Persaingan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Usaha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Tidak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sehat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Serta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menghadapi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Klaim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Konsumen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merasa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dirugikan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228600" indent="-228600" algn="just">
              <a:spcBef>
                <a:spcPts val="35"/>
              </a:spcBef>
              <a:buAutoNum type="arabicPeriod"/>
            </a:pPr>
            <a:endParaRPr lang="en-US" sz="105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30162"/>
            <a:ext cx="7467600" cy="63976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Pelayanan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97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00628"/>
            <a:ext cx="8534400" cy="58049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8. KONSULTASI HUKUM (Legal Consultation)</a:t>
            </a:r>
          </a:p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penjelasan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terhadap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semua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persoalan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ditanyakan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guna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mendapatkan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informasi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nasehat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(Legal advice)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diberikan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melalui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tanya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lisan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tertulis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marR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9. PENDAPAT HUKUM (Legal Opinion)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telaah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analisis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terhadap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suatu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persoalan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berdasarakan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fakta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didukung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oleh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bukti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guna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mendapatkan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rekomendasi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terhadap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upaya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harus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10. SURAT </a:t>
            </a:r>
            <a:r>
              <a:rPr lang="en-US" sz="14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PERJANJIAN (Legal Drafting)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Menyusun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aneka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perjanjian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surat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menyurat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lintas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perjanjian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jual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menyewa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kerjasama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Surat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Somasi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Gugatan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eksepsi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Pledoi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Memori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Banding,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Memori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Kasasi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dll</a:t>
            </a: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11. MENJALANKAN KUASA DILUAR PENGADILAN (Legal Representation Non- Litigation)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Mewakili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/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mendampingi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melakukan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upaya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tindakan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tertentu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diluar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pengadilan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seperti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mediasi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Investigasi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dll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algn="just">
              <a:lnSpc>
                <a:spcPct val="115000"/>
              </a:lnSpc>
              <a:spcBef>
                <a:spcPts val="0"/>
              </a:spcBef>
            </a:pPr>
            <a:endParaRPr lang="en-US" sz="1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12. MENJALAN KUASA DI DALAM PENGADILAN (Legal Representation Litigation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Mewakili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/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atau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mendampingi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semua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proses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disemua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tingkat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peradilan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di Indonesia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-30162"/>
            <a:ext cx="7467600" cy="639762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Pelayanan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jasa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hukum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7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5048"/>
            <a:ext cx="8610600" cy="27401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Demikian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Company Profile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ini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sengaja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agar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dijadikan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acuan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dasar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siapa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saja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membutuhkan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baik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perorangan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maupun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(law firm)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sangat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terpercaya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kredible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profesional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bertanggung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jawab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Pembelaan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pendampingan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dua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pendekatan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kerjakan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dalam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waktu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bersamaan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demi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mempertahankan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hak-hak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kepentingan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Law Firm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pilihan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tepat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bagi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sedang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membutuhkan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, kami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selalu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siap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untuk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menjadi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mitra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kuasa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membutuhkan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layanan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jasa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kami. Mari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menyelesaikan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masalah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hukum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bersama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BANUA LAW FIRM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Kepercayaan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kepuasan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anda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sebagai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mitra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klien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adalah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hal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yang paling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utama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buat</a:t>
            </a:r>
            <a:r>
              <a:rPr lang="en-US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 kami.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13855"/>
            <a:ext cx="7467600" cy="639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PENUTUP</a:t>
            </a:r>
          </a:p>
        </p:txBody>
      </p:sp>
      <p:sp>
        <p:nvSpPr>
          <p:cNvPr id="2" name="Rectangle 1"/>
          <p:cNvSpPr/>
          <p:nvPr/>
        </p:nvSpPr>
        <p:spPr>
          <a:xfrm>
            <a:off x="2095500" y="4650631"/>
            <a:ext cx="6896100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600" b="1" cap="all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“ Fiat </a:t>
            </a:r>
            <a:r>
              <a:rPr lang="en-US" sz="2600" b="1" cap="all" dirty="0" err="1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justitia</a:t>
            </a:r>
            <a:r>
              <a:rPr lang="en-US" sz="2600" b="1" cap="all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600" b="1" cap="all" dirty="0" err="1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ruat</a:t>
            </a:r>
            <a:r>
              <a:rPr lang="en-US" sz="2600" b="1" cap="all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2600" b="1" cap="all" dirty="0" err="1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coelum</a:t>
            </a:r>
            <a:r>
              <a:rPr lang="en-US" sz="2600" b="1" cap="all" dirty="0">
                <a:ln w="9000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“</a:t>
            </a:r>
          </a:p>
        </p:txBody>
      </p:sp>
      <p:pic>
        <p:nvPicPr>
          <p:cNvPr id="2050" name="Picture 2" descr="C:\Users\User\Pictures\55603a4b0423bd80288b456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76084"/>
            <a:ext cx="2133600" cy="29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201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3701</TotalTime>
  <Words>1321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Schoolbook</vt:lpstr>
      <vt:lpstr>Verdana</vt:lpstr>
      <vt:lpstr>Wingdings</vt:lpstr>
      <vt:lpstr>Wingdings 2</vt:lpstr>
      <vt:lpstr>Oriel</vt:lpstr>
      <vt:lpstr>Company Profile</vt:lpstr>
      <vt:lpstr>Tentang kami</vt:lpstr>
      <vt:lpstr>PowerPoint Presentation</vt:lpstr>
      <vt:lpstr>Pelayanan jasa hukum</vt:lpstr>
      <vt:lpstr>Pelayanan jasa hukum</vt:lpstr>
      <vt:lpstr>Pelayanan jasa hukum</vt:lpstr>
      <vt:lpstr>PENUTUP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ismail - [2010]</dc:creator>
  <cp:lastModifiedBy>advokat BLF</cp:lastModifiedBy>
  <cp:revision>42</cp:revision>
  <cp:lastPrinted>2021-03-31T10:42:31Z</cp:lastPrinted>
  <dcterms:created xsi:type="dcterms:W3CDTF">2019-10-12T04:15:44Z</dcterms:created>
  <dcterms:modified xsi:type="dcterms:W3CDTF">2023-02-24T03:34:01Z</dcterms:modified>
</cp:coreProperties>
</file>