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324F6B9-9280-4E69-AA09-0E9AC386861D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EB35947-2AA0-45A3-9688-3F0DC17EA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84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F6B9-9280-4E69-AA09-0E9AC386861D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5947-2AA0-45A3-9688-3F0DC17EA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390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24F6B9-9280-4E69-AA09-0E9AC386861D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B35947-2AA0-45A3-9688-3F0DC17EA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358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24F6B9-9280-4E69-AA09-0E9AC386861D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B35947-2AA0-45A3-9688-3F0DC17EA7BF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88420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24F6B9-9280-4E69-AA09-0E9AC386861D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B35947-2AA0-45A3-9688-3F0DC17EA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101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F6B9-9280-4E69-AA09-0E9AC386861D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5947-2AA0-45A3-9688-3F0DC17EA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958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F6B9-9280-4E69-AA09-0E9AC386861D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5947-2AA0-45A3-9688-3F0DC17EA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070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F6B9-9280-4E69-AA09-0E9AC386861D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5947-2AA0-45A3-9688-3F0DC17EA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1362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24F6B9-9280-4E69-AA09-0E9AC386861D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B35947-2AA0-45A3-9688-3F0DC17EA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505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F6B9-9280-4E69-AA09-0E9AC386861D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5947-2AA0-45A3-9688-3F0DC17EA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077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324F6B9-9280-4E69-AA09-0E9AC386861D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EB35947-2AA0-45A3-9688-3F0DC17EA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038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F6B9-9280-4E69-AA09-0E9AC386861D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5947-2AA0-45A3-9688-3F0DC17EA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07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F6B9-9280-4E69-AA09-0E9AC386861D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5947-2AA0-45A3-9688-3F0DC17EA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F6B9-9280-4E69-AA09-0E9AC386861D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5947-2AA0-45A3-9688-3F0DC17EA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89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F6B9-9280-4E69-AA09-0E9AC386861D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5947-2AA0-45A3-9688-3F0DC17EA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253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F6B9-9280-4E69-AA09-0E9AC386861D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5947-2AA0-45A3-9688-3F0DC17EA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86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4F6B9-9280-4E69-AA09-0E9AC386861D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B35947-2AA0-45A3-9688-3F0DC17EA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796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4F6B9-9280-4E69-AA09-0E9AC386861D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35947-2AA0-45A3-9688-3F0DC17EA7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630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6936" y="931653"/>
            <a:ext cx="9445924" cy="9144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lgerian" panose="04020705040A02060702" pitchFamily="82" charset="0"/>
              </a:rPr>
              <a:t>Digital portfolio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510" y="2268747"/>
            <a:ext cx="10535728" cy="4485735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latin typeface="Arial Rounded MT Bold" panose="020F0704030504030204" pitchFamily="34" charset="0"/>
              </a:rPr>
              <a:t>STUDENT NAME : BANUJA.K</a:t>
            </a:r>
          </a:p>
          <a:p>
            <a:pPr algn="just"/>
            <a:r>
              <a:rPr lang="en-US" b="1" dirty="0">
                <a:latin typeface="Arial Rounded MT Bold" panose="020F0704030504030204" pitchFamily="34" charset="0"/>
              </a:rPr>
              <a:t>REGISTER NO     : 222409623</a:t>
            </a:r>
          </a:p>
          <a:p>
            <a:pPr algn="just"/>
            <a:r>
              <a:rPr lang="en-US" b="1" dirty="0">
                <a:latin typeface="Arial Rounded MT Bold" panose="020F0704030504030204" pitchFamily="34" charset="0"/>
              </a:rPr>
              <a:t>NMID                      :  025B9ACAE9364C99F9D4F30E7F3240</a:t>
            </a:r>
          </a:p>
          <a:p>
            <a:pPr algn="just"/>
            <a:r>
              <a:rPr lang="en-US" b="1" dirty="0">
                <a:latin typeface="Arial Rounded MT Bold" panose="020F0704030504030204" pitchFamily="34" charset="0"/>
              </a:rPr>
              <a:t>DEPARTMENT     : BSC(COMPUTER SCIENCE)</a:t>
            </a:r>
          </a:p>
          <a:p>
            <a:pPr algn="just"/>
            <a:r>
              <a:rPr lang="en-US" b="1" dirty="0">
                <a:latin typeface="Arial Rounded MT Bold" panose="020F0704030504030204" pitchFamily="34" charset="0"/>
              </a:rPr>
              <a:t>COLLEGE             : OM SHANTI ARTS AND SCIENCE COLLEGE</a:t>
            </a:r>
            <a:endParaRPr lang="en-IN" b="1" dirty="0">
              <a:latin typeface="Arial Rounded MT Bold" panose="020F0704030504030204" pitchFamily="34" charset="0"/>
            </a:endParaRPr>
          </a:p>
          <a:p>
            <a:r>
              <a:rPr lang="en-US" b="1" dirty="0">
                <a:latin typeface="Arial Rounded MT Bold" panose="020F0704030504030204" pitchFamily="34" charset="0"/>
              </a:rPr>
              <a:t>UNIVERSITY        : MADRAS UNIVERSITY</a:t>
            </a:r>
            <a:endParaRPr lang="en-IN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667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377" y="764373"/>
            <a:ext cx="10729823" cy="1293028"/>
          </a:xfrm>
        </p:spPr>
        <p:txBody>
          <a:bodyPr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results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94560"/>
            <a:ext cx="12192000" cy="40241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>
                <a:latin typeface="Arial Rounded MT Bold" panose="020F0704030504030204" pitchFamily="34" charset="0"/>
              </a:rPr>
              <a:t>The digital portfolio project was successfully completed with the following outcomes :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Arial Rounded MT Bold" panose="020F0704030504030204" pitchFamily="34" charset="0"/>
              </a:rPr>
              <a:t>1. Modern and Clean UI Design User-friendly navigation. Aesthetic color scheme and typography aligned with personal branding.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Arial Rounded MT Bold" panose="020F0704030504030204" pitchFamily="34" charset="0"/>
              </a:rPr>
              <a:t>2. Functional Components Implemented Dynamic project gallery with filters or categories contact form with email functionality (using services like form spree or </a:t>
            </a:r>
            <a:r>
              <a:rPr lang="en-US" b="1" dirty="0" err="1">
                <a:latin typeface="Arial Rounded MT Bold" panose="020F0704030504030204" pitchFamily="34" charset="0"/>
              </a:rPr>
              <a:t>Emali</a:t>
            </a:r>
            <a:r>
              <a:rPr lang="en-US" b="1" dirty="0">
                <a:latin typeface="Arial Rounded MT Bold" panose="020F0704030504030204" pitchFamily="34" charset="0"/>
              </a:rPr>
              <a:t> IS) Resume download button . Integrated external links to </a:t>
            </a:r>
            <a:r>
              <a:rPr lang="en-US" b="1" dirty="0" err="1">
                <a:latin typeface="Arial Rounded MT Bold" panose="020F0704030504030204" pitchFamily="34" charset="0"/>
              </a:rPr>
              <a:t>GitHub</a:t>
            </a:r>
            <a:r>
              <a:rPr lang="en-US" b="1" dirty="0">
                <a:latin typeface="Arial Rounded MT Bold" panose="020F0704030504030204" pitchFamily="34" charset="0"/>
              </a:rPr>
              <a:t> , </a:t>
            </a:r>
            <a:r>
              <a:rPr lang="en-US" b="1" dirty="0" err="1">
                <a:latin typeface="Arial Rounded MT Bold" panose="020F0704030504030204" pitchFamily="34" charset="0"/>
              </a:rPr>
              <a:t>LinkdIn</a:t>
            </a:r>
            <a:r>
              <a:rPr lang="en-US" b="1" dirty="0">
                <a:latin typeface="Arial Rounded MT Bold" panose="020F0704030504030204" pitchFamily="34" charset="0"/>
              </a:rPr>
              <a:t>, and other platforms.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Arial Rounded MT Bold" panose="020F0704030504030204" pitchFamily="34" charset="0"/>
              </a:rPr>
              <a:t>3. Performance and Optimization Fast load times due to image compression and clean code . Basic SEO tags added for better discoverability.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latin typeface="Arial Rounded MT Bold" panose="020F0704030504030204" pitchFamily="34" charset="0"/>
              </a:rPr>
              <a:t>4. Deployment Successfully deployed online using </a:t>
            </a:r>
            <a:r>
              <a:rPr lang="en-US" b="1" dirty="0" err="1">
                <a:latin typeface="Arial Rounded MT Bold" panose="020F0704030504030204" pitchFamily="34" charset="0"/>
              </a:rPr>
              <a:t>GitHub</a:t>
            </a:r>
            <a:r>
              <a:rPr lang="en-US" b="1" dirty="0">
                <a:latin typeface="Arial Rounded MT Bold" panose="020F0704030504030204" pitchFamily="34" charset="0"/>
              </a:rPr>
              <a:t> Pages/</a:t>
            </a:r>
            <a:r>
              <a:rPr lang="en-US" b="1" dirty="0" err="1">
                <a:latin typeface="Arial Rounded MT Bold" panose="020F0704030504030204" pitchFamily="34" charset="0"/>
              </a:rPr>
              <a:t>Netlify</a:t>
            </a:r>
            <a:r>
              <a:rPr lang="en-US" b="1" dirty="0">
                <a:latin typeface="Arial Rounded MT Bold" panose="020F0704030504030204" pitchFamily="34" charset="0"/>
              </a:rPr>
              <a:t>/</a:t>
            </a:r>
            <a:r>
              <a:rPr lang="en-US" b="1" dirty="0" err="1">
                <a:latin typeface="Arial Rounded MT Bold" panose="020F0704030504030204" pitchFamily="34" charset="0"/>
              </a:rPr>
              <a:t>Vercel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022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conclusion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0241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 Rounded MT Bold" panose="020F0704030504030204" pitchFamily="34" charset="0"/>
              </a:rPr>
              <a:t>This digital portfolio serves as a comprehensive representation of my work and experience in Computer Science. I am confident that it will provide a clear understanding of my skills and expertise, and I look forward to the opportunity to discuss my qualification further.</a:t>
            </a:r>
          </a:p>
          <a:p>
            <a:pPr marL="0" indent="0">
              <a:buNone/>
            </a:pPr>
            <a:r>
              <a:rPr lang="en-US" sz="2400" b="1" dirty="0">
                <a:latin typeface="Arial Rounded MT Bold" panose="020F0704030504030204" pitchFamily="34" charset="0"/>
              </a:rPr>
              <a:t>                                                    </a:t>
            </a:r>
          </a:p>
          <a:p>
            <a:pPr marL="0" indent="0">
              <a:buNone/>
            </a:pPr>
            <a:r>
              <a:rPr lang="en-US" sz="2400" b="1" dirty="0">
                <a:latin typeface="Arial Rounded MT Bold" panose="020F0704030504030204" pitchFamily="34" charset="0"/>
              </a:rPr>
              <a:t>                                                    </a:t>
            </a:r>
            <a:r>
              <a:rPr lang="en-US" sz="3600" b="1" dirty="0">
                <a:latin typeface="Algerian" panose="04020705040A02060702" pitchFamily="82" charset="0"/>
              </a:rPr>
              <a:t>GITHUB LINK :</a:t>
            </a:r>
          </a:p>
          <a:p>
            <a:pPr marL="0" indent="0">
              <a:buNone/>
            </a:pPr>
            <a:r>
              <a:rPr lang="en-US" sz="3600" b="1">
                <a:latin typeface="Algerian" panose="04020705040A02060702" pitchFamily="82" charset="0"/>
              </a:rPr>
              <a:t>     </a:t>
            </a:r>
            <a:r>
              <a:rPr lang="en-US" sz="2800" b="1" dirty="0">
                <a:latin typeface="Arial Rounded MT Bold" panose="020F0704030504030204" pitchFamily="34" charset="0"/>
              </a:rPr>
              <a:t>https://github.com/Banujak2007/DIGITAL-PORTFOLIO.git            </a:t>
            </a:r>
            <a:endParaRPr lang="en-IN" sz="28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47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PROJECT TITLE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057402"/>
            <a:ext cx="10820400" cy="2566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Arial Rounded MT Bold" panose="020F0704030504030204" pitchFamily="34" charset="0"/>
              </a:rPr>
              <a:t>This digital portfolio showcases my skills , experience , and accomplishments in Computer Science. The portfolio highlights my expertise in python , java and demonstrates my ability to success.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243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343" y="764373"/>
            <a:ext cx="10936857" cy="1293028"/>
          </a:xfrm>
        </p:spPr>
        <p:txBody>
          <a:bodyPr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agenda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57268" y="2194560"/>
            <a:ext cx="5175849" cy="4024125"/>
          </a:xfrm>
        </p:spPr>
        <p:txBody>
          <a:bodyPr/>
          <a:lstStyle/>
          <a:p>
            <a:r>
              <a:rPr lang="en-US" b="1" dirty="0">
                <a:latin typeface="Arial Rounded MT Bold" panose="020F0704030504030204" pitchFamily="34" charset="0"/>
              </a:rPr>
              <a:t>1. Problem statements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2. Project overview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3. End users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4. Tools and Technologies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5. Portfolio design and layout 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6. Features and functionality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7. Results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8. Conclusion</a:t>
            </a:r>
          </a:p>
          <a:p>
            <a:r>
              <a:rPr lang="en-US" b="1" dirty="0">
                <a:latin typeface="Arial Rounded MT Bold" panose="020F0704030504030204" pitchFamily="34" charset="0"/>
              </a:rPr>
              <a:t>9. </a:t>
            </a:r>
            <a:r>
              <a:rPr lang="en-US" b="1" dirty="0" err="1">
                <a:latin typeface="Arial Rounded MT Bold" panose="020F0704030504030204" pitchFamily="34" charset="0"/>
              </a:rPr>
              <a:t>Github</a:t>
            </a:r>
            <a:r>
              <a:rPr lang="en-US" b="1" dirty="0">
                <a:latin typeface="Arial Rounded MT Bold" panose="020F0704030504030204" pitchFamily="34" charset="0"/>
              </a:rPr>
              <a:t> link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8691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094" y="609098"/>
            <a:ext cx="8610600" cy="1293028"/>
          </a:xfrm>
        </p:spPr>
        <p:txBody>
          <a:bodyPr/>
          <a:lstStyle/>
          <a:p>
            <a:r>
              <a:rPr lang="en-US" b="1" dirty="0">
                <a:latin typeface="Algerian" panose="04020705040A02060702" pitchFamily="82" charset="0"/>
              </a:rPr>
              <a:t>Problem statement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2150" y="2194560"/>
            <a:ext cx="9824049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Arial Rounded MT Bold" panose="020F0704030504030204" pitchFamily="34" charset="0"/>
              </a:rPr>
              <a:t>In today’s increasingly digital world, individuals and professionals across various fields face challenges in effectively showcasing their skills, experiences, and achievements to potential employers, clients, or collaborators. Traditional resumes and paper-based portfolios are often static, limited in content types (e.g., text only), and lack interactivity.</a:t>
            </a:r>
          </a:p>
        </p:txBody>
      </p:sp>
    </p:spTree>
    <p:extLst>
      <p:ext uri="{BB962C8B-B14F-4D97-AF65-F5344CB8AC3E}">
        <p14:creationId xmlns:p14="http://schemas.microsoft.com/office/powerpoint/2010/main" val="42695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4373"/>
            <a:ext cx="10820400" cy="1293028"/>
          </a:xfrm>
        </p:spPr>
        <p:txBody>
          <a:bodyPr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Project overview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8580" y="2185934"/>
            <a:ext cx="8238227" cy="4024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>
                <a:latin typeface="Arial Rounded MT Bold" panose="020F0704030504030204" pitchFamily="34" charset="0"/>
              </a:rPr>
              <a:t>In the modern digital era, maintaining a strong online presence is essential for students, professionals, and creative alike. A digital portfolio serves as a personalized platform to showcase an individual’s skills, achievements, works samples, and professional background in a visually appealing and easily accessible format.</a:t>
            </a:r>
            <a:endParaRPr lang="en-IN" sz="28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151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751" y="764372"/>
            <a:ext cx="10738449" cy="2392896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Algerian" panose="04020705040A02060702" pitchFamily="82" charset="0"/>
              </a:rPr>
              <a:t>Who are the end users ?</a:t>
            </a:r>
            <a:endParaRPr lang="en-IN" sz="5400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7260" y="3062377"/>
            <a:ext cx="8850702" cy="31563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dirty="0">
                <a:latin typeface="Arial Rounded MT Bold" panose="020F0704030504030204" pitchFamily="34" charset="0"/>
              </a:rPr>
              <a:t>The end users of a digital portfolio vary based on the purpose of the portfolio and the profession of its creator.</a:t>
            </a:r>
            <a:endParaRPr lang="en-IN" sz="40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743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74785" y="764373"/>
            <a:ext cx="13396823" cy="1293028"/>
          </a:xfrm>
        </p:spPr>
        <p:txBody>
          <a:bodyPr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Tools</a:t>
            </a:r>
            <a:r>
              <a:rPr lang="en-US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US" b="1" dirty="0">
                <a:latin typeface="Algerian" panose="04020705040A02060702" pitchFamily="82" charset="0"/>
              </a:rPr>
              <a:t>and</a:t>
            </a:r>
            <a:r>
              <a:rPr lang="en-US" b="1" dirty="0">
                <a:solidFill>
                  <a:srgbClr val="FF0000"/>
                </a:solidFill>
                <a:latin typeface="Algerian" panose="04020705040A02060702" pitchFamily="82" charset="0"/>
              </a:rPr>
              <a:t> </a:t>
            </a:r>
            <a:r>
              <a:rPr lang="en-US" b="1" dirty="0">
                <a:latin typeface="Algerian" panose="04020705040A02060702" pitchFamily="82" charset="0"/>
              </a:rPr>
              <a:t>techniques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2098" y="2194560"/>
            <a:ext cx="8108830" cy="4024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Arial Rounded MT Bold" panose="020F0704030504030204" pitchFamily="34" charset="0"/>
              </a:rPr>
              <a:t>Creating a professional and functional digital portfolio involves the use of various development tools, design platforms, and techniques. These ensure the final product is visually appealing, responsive, and user-friendly.</a:t>
            </a:r>
            <a:endParaRPr lang="en-IN" sz="28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41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233576"/>
            <a:ext cx="10820400" cy="1259457"/>
          </a:xfrm>
        </p:spPr>
        <p:txBody>
          <a:bodyPr/>
          <a:lstStyle/>
          <a:p>
            <a:pPr algn="ctr"/>
            <a:r>
              <a:rPr lang="en-US" dirty="0">
                <a:latin typeface="Algerian" panose="04020705040A02060702" pitchFamily="82" charset="0"/>
              </a:rPr>
              <a:t>Portfolio design and layout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2422" y="2838091"/>
            <a:ext cx="10453777" cy="338059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Arial Rounded MT Bold" panose="020F0704030504030204" pitchFamily="34" charset="0"/>
              </a:rPr>
              <a:t> A well-structured and visually appealing design and layout is essential for creating a professional digital portfolio. It helps deliver content in a clear, organized, and engaging manner, ensuring a great user experience and effective communication of the creator’s skills and work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1096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6377" y="764373"/>
            <a:ext cx="10729823" cy="1293028"/>
          </a:xfrm>
        </p:spPr>
        <p:txBody>
          <a:bodyPr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Features and functionality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372264"/>
            <a:ext cx="10820400" cy="38464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latin typeface="Arial Rounded MT Bold" panose="020F0704030504030204" pitchFamily="34" charset="0"/>
              </a:rPr>
              <a:t>A well-designed digital portfolio must be visually appealing, easy to navigate, and packed</a:t>
            </a:r>
          </a:p>
          <a:p>
            <a:pPr marL="0" indent="0">
              <a:buNone/>
            </a:pPr>
            <a:r>
              <a:rPr lang="en-US" sz="3600" b="1" dirty="0">
                <a:latin typeface="Arial Rounded MT Bold" panose="020F0704030504030204" pitchFamily="34" charset="0"/>
              </a:rPr>
              <a:t>with features that effectively showcase the user’s skills, works, and personality. </a:t>
            </a:r>
            <a:endParaRPr lang="en-IN" sz="3600" b="1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55502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143</TotalTime>
  <Words>531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Vapor Trail</vt:lpstr>
      <vt:lpstr>Digital portfolio</vt:lpstr>
      <vt:lpstr>PROJECT TITLE</vt:lpstr>
      <vt:lpstr>agenda</vt:lpstr>
      <vt:lpstr>Problem statement</vt:lpstr>
      <vt:lpstr>Project overview</vt:lpstr>
      <vt:lpstr>Who are the end users ?</vt:lpstr>
      <vt:lpstr>Tools and techniques</vt:lpstr>
      <vt:lpstr>Portfolio design and layout</vt:lpstr>
      <vt:lpstr>Features and functionality</vt:lpstr>
      <vt:lpstr>results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Abdul Samad</dc:creator>
  <cp:lastModifiedBy>Banuja K</cp:lastModifiedBy>
  <cp:revision>20</cp:revision>
  <dcterms:created xsi:type="dcterms:W3CDTF">2025-09-17T08:03:24Z</dcterms:created>
  <dcterms:modified xsi:type="dcterms:W3CDTF">2025-09-18T04:49:55Z</dcterms:modified>
</cp:coreProperties>
</file>