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D3875-91D9-4E53-ACA5-024D504E465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0BCC2-B816-43E4-9037-9DB60425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5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Created</a:t>
            </a:r>
            <a:r>
              <a:rPr lang="en-US" baseline="0" dirty="0" smtClean="0"/>
              <a:t> by Master </a:t>
            </a:r>
            <a:r>
              <a:rPr lang="en-US" baseline="0" dirty="0" err="1" smtClean="0"/>
              <a:t>Banuka</a:t>
            </a:r>
            <a:r>
              <a:rPr lang="en-US" baseline="0" dirty="0" smtClean="0"/>
              <a:t> Kumara </a:t>
            </a:r>
            <a:r>
              <a:rPr lang="en-US" baseline="0" smtClean="0"/>
              <a:t>Ambegoa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0BCC2-B816-43E4-9037-9DB60425EB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0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BE82908-6F65-4A4C-99F6-DE79DC8EB23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5B9F1A4-2E4B-4986-B3EE-EA435646B3E6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08-6F65-4A4C-99F6-DE79DC8EB23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F1A4-2E4B-4986-B3EE-EA435646B3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08-6F65-4A4C-99F6-DE79DC8EB23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F1A4-2E4B-4986-B3EE-EA435646B3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08-6F65-4A4C-99F6-DE79DC8EB23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F1A4-2E4B-4986-B3EE-EA435646B3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08-6F65-4A4C-99F6-DE79DC8EB23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F1A4-2E4B-4986-B3EE-EA435646B3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08-6F65-4A4C-99F6-DE79DC8EB23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F1A4-2E4B-4986-B3EE-EA435646B3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08-6F65-4A4C-99F6-DE79DC8EB23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F1A4-2E4B-4986-B3EE-EA435646B3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08-6F65-4A4C-99F6-DE79DC8EB23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F1A4-2E4B-4986-B3EE-EA435646B3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08-6F65-4A4C-99F6-DE79DC8EB23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F1A4-2E4B-4986-B3EE-EA435646B3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08-6F65-4A4C-99F6-DE79DC8EB23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F1A4-2E4B-4986-B3EE-EA435646B3E6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08-6F65-4A4C-99F6-DE79DC8EB23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F1A4-2E4B-4986-B3EE-EA435646B3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BE82908-6F65-4A4C-99F6-DE79DC8EB23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5B9F1A4-2E4B-4986-B3EE-EA435646B3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8200" y="20782"/>
            <a:ext cx="3572435" cy="21128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FUTURE HUMAN AND THE HUMAN SOCIETY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2286000"/>
            <a:ext cx="3309803" cy="3657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Now there are lots of information regarding the </a:t>
            </a:r>
            <a:r>
              <a:rPr lang="en-US" dirty="0" smtClean="0"/>
              <a:t>future</a:t>
            </a:r>
            <a:endParaRPr lang="en-US" dirty="0"/>
          </a:p>
          <a:p>
            <a:r>
              <a:rPr lang="en-US" dirty="0" smtClean="0"/>
              <a:t>Environment, the human  and the  wonderful society . </a:t>
            </a:r>
            <a:r>
              <a:rPr lang="en-US" dirty="0" err="1" smtClean="0"/>
              <a:t>Specialy</a:t>
            </a:r>
            <a:r>
              <a:rPr lang="en-US" dirty="0" smtClean="0"/>
              <a:t> </a:t>
            </a:r>
            <a:r>
              <a:rPr lang="en-US" dirty="0" smtClean="0"/>
              <a:t>lots of people in lots of places have told about the </a:t>
            </a:r>
            <a:r>
              <a:rPr lang="en-US" dirty="0" smtClean="0"/>
              <a:t>future </a:t>
            </a:r>
            <a:r>
              <a:rPr lang="en-US" dirty="0" smtClean="0"/>
              <a:t>human. The  beginning of that society has already started today. The human has already started to convert to a such </a:t>
            </a:r>
            <a:r>
              <a:rPr lang="en-US" dirty="0" smtClean="0"/>
              <a:t>society</a:t>
            </a:r>
            <a:r>
              <a:rPr lang="en-US" dirty="0" smtClean="0"/>
              <a:t>. There for we must also be ready </a:t>
            </a:r>
            <a:r>
              <a:rPr lang="en-US" dirty="0" smtClean="0"/>
              <a:t>convert </a:t>
            </a:r>
            <a:r>
              <a:rPr lang="en-US" dirty="0" smtClean="0"/>
              <a:t>to a such </a:t>
            </a:r>
            <a:r>
              <a:rPr lang="en-US" dirty="0" smtClean="0"/>
              <a:t>human </a:t>
            </a:r>
            <a:r>
              <a:rPr lang="en-US" dirty="0" smtClean="0"/>
              <a:t>.The help need for this </a:t>
            </a:r>
            <a:r>
              <a:rPr lang="en-US" dirty="0" err="1" smtClean="0"/>
              <a:t>convertion</a:t>
            </a:r>
            <a:r>
              <a:rPr lang="en-US" dirty="0" smtClean="0"/>
              <a:t> is given by doctors ,</a:t>
            </a:r>
            <a:r>
              <a:rPr lang="en-US" dirty="0" err="1" smtClean="0"/>
              <a:t>ingineers</a:t>
            </a:r>
            <a:r>
              <a:rPr lang="en-US" dirty="0" smtClean="0"/>
              <a:t>   , </a:t>
            </a:r>
            <a:r>
              <a:rPr lang="en-US" dirty="0" smtClean="0"/>
              <a:t>scientists  </a:t>
            </a:r>
            <a:r>
              <a:rPr lang="en-US" dirty="0" smtClean="0"/>
              <a:t>, inventers  and </a:t>
            </a:r>
            <a:r>
              <a:rPr lang="en-US" dirty="0" err="1" smtClean="0"/>
              <a:t>etc</a:t>
            </a:r>
            <a:r>
              <a:rPr lang="en-US" dirty="0" smtClean="0"/>
              <a:t> . How ever the world changes fast   . LET US KNOW   ! NOW I AM TO GIVE SOME KNOWLADGE ON THEM.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110046">
            <a:off x="-164952" y="2290005"/>
            <a:ext cx="491052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BANUKA</a:t>
            </a:r>
          </a:p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www.slquiz.ml</a:t>
            </a:r>
          </a:p>
        </p:txBody>
      </p:sp>
      <p:pic>
        <p:nvPicPr>
          <p:cNvPr id="6" name="j021409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0943" y="381000"/>
            <a:ext cx="609600" cy="609600"/>
          </a:xfrm>
          <a:prstGeom prst="rect">
            <a:avLst/>
          </a:prstGeom>
        </p:spPr>
      </p:pic>
      <p:pic>
        <p:nvPicPr>
          <p:cNvPr id="7" name="j021409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0943" y="381000"/>
            <a:ext cx="609600" cy="609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699164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474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474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914400"/>
            <a:ext cx="543351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 STARTED LIKE THIS.BY WINNING THE MOON.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90" y="2324100"/>
            <a:ext cx="6246433" cy="3508375"/>
          </a:xfrm>
        </p:spPr>
      </p:pic>
    </p:spTree>
    <p:extLst>
      <p:ext uri="{BB962C8B-B14F-4D97-AF65-F5344CB8AC3E}">
        <p14:creationId xmlns:p14="http://schemas.microsoft.com/office/powerpoint/2010/main" val="108903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609600"/>
            <a:ext cx="3300984" cy="1676400"/>
          </a:xfrm>
        </p:spPr>
        <p:txBody>
          <a:bodyPr/>
          <a:lstStyle/>
          <a:p>
            <a:r>
              <a:rPr lang="en-US" dirty="0" smtClean="0"/>
              <a:t>THE PRESENT WORLD WHICH WE  LIVE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1" r="32751"/>
          <a:stretch>
            <a:fillRect/>
          </a:stretch>
        </p:blipFill>
        <p:spPr>
          <a:xfrm>
            <a:off x="1005208" y="693795"/>
            <a:ext cx="3359623" cy="547840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4400" y="2362200"/>
            <a:ext cx="3300573" cy="3657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the present human has won the world  . </a:t>
            </a:r>
            <a:r>
              <a:rPr lang="en-US" dirty="0"/>
              <a:t>B</a:t>
            </a:r>
            <a:r>
              <a:rPr lang="en-US" dirty="0" smtClean="0"/>
              <a:t>ut not completely.</a:t>
            </a:r>
          </a:p>
          <a:p>
            <a:r>
              <a:rPr lang="en-US" dirty="0" smtClean="0"/>
              <a:t>They  have  won even mars.</a:t>
            </a:r>
          </a:p>
          <a:p>
            <a:r>
              <a:rPr lang="en-US" dirty="0" smtClean="0"/>
              <a:t>They know every information regarding our solar system. And </a:t>
            </a:r>
          </a:p>
          <a:p>
            <a:r>
              <a:rPr lang="en-US" dirty="0" smtClean="0"/>
              <a:t>The crust of </a:t>
            </a:r>
            <a:r>
              <a:rPr lang="en-US" dirty="0" err="1" smtClean="0"/>
              <a:t>saturne</a:t>
            </a:r>
            <a:r>
              <a:rPr lang="en-US" dirty="0" smtClean="0"/>
              <a:t> </a:t>
            </a:r>
            <a:r>
              <a:rPr lang="en-US" dirty="0" smtClean="0"/>
              <a:t>shown by this picture has filled only with gases. Like that they know not only the outer surface of those</a:t>
            </a:r>
          </a:p>
          <a:p>
            <a:r>
              <a:rPr lang="en-US" dirty="0"/>
              <a:t> </a:t>
            </a:r>
            <a:r>
              <a:rPr lang="en-US" dirty="0" smtClean="0"/>
              <a:t>planets but also the interior. The other sides like </a:t>
            </a:r>
            <a:r>
              <a:rPr lang="en-US" dirty="0" smtClean="0"/>
              <a:t>physical </a:t>
            </a:r>
            <a:r>
              <a:rPr lang="en-US" dirty="0" smtClean="0"/>
              <a:t>and electronic </a:t>
            </a:r>
            <a:r>
              <a:rPr lang="en-US" dirty="0" smtClean="0"/>
              <a:t>information have </a:t>
            </a:r>
            <a:r>
              <a:rPr lang="en-US" dirty="0" smtClean="0"/>
              <a:t>also improved wonderfully. Now I will give that things shortly after this one by one.</a:t>
            </a:r>
          </a:p>
          <a:p>
            <a:endParaRPr lang="en-US" dirty="0"/>
          </a:p>
        </p:txBody>
      </p:sp>
      <p:pic>
        <p:nvPicPr>
          <p:cNvPr id="6" name="ELPHRG01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6200" y="0"/>
            <a:ext cx="609600" cy="609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295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5" dur="399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10000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59</TotalTime>
  <Words>225</Words>
  <Application>Microsoft Office PowerPoint</Application>
  <PresentationFormat>On-screen Show (4:3)</PresentationFormat>
  <Paragraphs>14</Paragraphs>
  <Slides>3</Slides>
  <Notes>1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Austin</vt:lpstr>
      <vt:lpstr>THE FUTURE HUMAN AND THE HUMAN SOCIETY</vt:lpstr>
      <vt:lpstr>IT STARTED LIKE THIS.BY WINNING THE MOON.</vt:lpstr>
      <vt:lpstr>THE PRESENT WORLD WHICH WE  LIVE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HUMAN AND THE HUMAN SOCIETY</dc:title>
  <dc:creator>NCCS</dc:creator>
  <cp:lastModifiedBy>NCCS</cp:lastModifiedBy>
  <cp:revision>11</cp:revision>
  <dcterms:created xsi:type="dcterms:W3CDTF">2017-06-09T12:53:54Z</dcterms:created>
  <dcterms:modified xsi:type="dcterms:W3CDTF">2019-03-19T11:44:55Z</dcterms:modified>
</cp:coreProperties>
</file>