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B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u</a:t>
            </a:r>
            <a:r>
              <a:rPr sz="2400" lang="en-US"/>
              <a:t>p</a:t>
            </a:r>
            <a:r>
              <a:rPr sz="2400" lang="en-US"/>
              <a:t>r</a:t>
            </a:r>
            <a:r>
              <a:rPr sz="2400" lang="en-US"/>
              <a:t>iya </a:t>
            </a:r>
            <a:r>
              <a:rPr sz="2400" lang="en-US"/>
              <a:t>S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9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(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H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</a:t>
            </a:r>
            <a:r>
              <a:rPr dirty="0" sz="2400" lang="en-US"/>
              <a:t>orate </a:t>
            </a:r>
            <a:r>
              <a:rPr dirty="0" sz="2400" lang="en-US"/>
              <a:t>Secretaryship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shmi </a:t>
            </a:r>
            <a:r>
              <a:rPr dirty="0" sz="2400" lang="en-US"/>
              <a:t>Women's </a:t>
            </a:r>
            <a:r>
              <a:rPr dirty="0" sz="2400" lang="en-US"/>
              <a:t>college </a:t>
            </a:r>
            <a:r>
              <a:rPr dirty="0" sz="2400" lang="en-US"/>
              <a:t>of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393770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29" name=""/>
          <p:cNvSpPr txBox="1"/>
          <p:nvPr/>
        </p:nvSpPr>
        <p:spPr>
          <a:xfrm>
            <a:off x="630255" y="136998"/>
            <a:ext cx="9770855" cy="5958839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Data Collection:
Downloaded the data from edunet student's dashboard.
2. Feature Collection: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Highlighted data which is required using the fill option.
3. Data Cleaning:
Identified the missing values using conditional formatting.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Removed/Filtered the missing data using filter-filter by colour.
4. Performance level:
Performance Analysis is based on Department type is filtered by gender (Male employees)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27835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624831" y="1326372"/>
            <a:ext cx="8030499" cy="507172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23157" y="1076108"/>
            <a:ext cx="7814446" cy="5221738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755332" y="1109345"/>
            <a:ext cx="9211353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Our analysis provides a data-driven framework to evaluate employee performance, identify areas for improvement, and inform strategic talent management decisions. By leveraging predictive analytics and AI-driven insights, organizations can unlock hidden potential and drive business success. Data-informed performance management is the key to unlocking a high-performing workforce.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87568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339836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834072" y="2375534"/>
            <a:ext cx="6156499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 performance problems may manifest in the form of decreased productivity, difficulty prioritizing tasks, committing errors in projects, or missing deadlines.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The obstacles involved in these performance problems are as varied as the employees you have.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990600" y="1108708"/>
            <a:ext cx="5508007" cy="34442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Develop a data-driven approach to analyze employee performance, identifying strengths, weaknesses, and areas for improvement to enhance productivity and organizational efficiency.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7" name=""/>
          <p:cNvSpPr txBox="1"/>
          <p:nvPr/>
        </p:nvSpPr>
        <p:spPr>
          <a:xfrm>
            <a:off x="1056746" y="4552950"/>
            <a:ext cx="6330511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Analyze employee data to identify trends, patterns, and areas for improvement, enabling informed decisions to boost performance and drive business success.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18" name=""/>
          <p:cNvSpPr txBox="1"/>
          <p:nvPr/>
        </p:nvSpPr>
        <p:spPr>
          <a:xfrm>
            <a:off x="1814512" y="2068955"/>
            <a:ext cx="4468287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IT COMPANIES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
2. BANKS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
3. INDUTRIES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
4. HUMAN RESOURCE DEPARTMENT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20" name=""/>
          <p:cNvSpPr txBox="1"/>
          <p:nvPr/>
        </p:nvSpPr>
        <p:spPr>
          <a:xfrm>
            <a:off x="2795478" y="1621472"/>
            <a:ext cx="8115516" cy="42824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Conditional Formatting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
</a:t>
            </a:r>
            <a:r>
              <a:rPr sz="2800" lang="en-US">
                <a:solidFill>
                  <a:srgbClr val="000000"/>
                </a:solidFill>
              </a:rPr>
              <a:t>2.Filterin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
3.Employee data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
4.Formula used to identify
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performance level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5.Pivotal table for
summarising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
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.Pie chart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
</a:t>
            </a:r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.Bar graph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22" name=""/>
          <p:cNvSpPr txBox="1"/>
          <p:nvPr/>
        </p:nvSpPr>
        <p:spPr>
          <a:xfrm>
            <a:off x="1183568" y="1726216"/>
            <a:ext cx="6036209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Employee data downloaded from Edunet dashboard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
2. Features:
Totally 26 features are available in that 11 considered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25" name=""/>
          <p:cNvSpPr txBox="1"/>
          <p:nvPr/>
        </p:nvSpPr>
        <p:spPr>
          <a:xfrm>
            <a:off x="2693987" y="2211438"/>
            <a:ext cx="6345211" cy="13487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Performance level=IFS(Z8&gt;=5,"VERY HIGH",Z8&gt;=4,"HIGH",Z8&gt;=3,"MED", TRUE, "LOW")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2024-09-01T14:48:26Z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8d6561890bcf47519ed08769d71f7378</vt:lpwstr>
  </property>
</Properties>
</file>