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D39-5DB7-4C83-9CE9-F432081FA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C1562-A9A3-4AA8-9951-DE46251F2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1FCC-764C-46FF-ADF5-4EBA4B40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0195-B831-4FDE-B746-E7CD401C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2E85-9155-49A4-B3C0-F0A94D8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7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BE60-C44B-41D2-B2ED-A3974130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D9BA-375E-46B5-B85C-5D3A984D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A401-D8DE-431D-BD4B-510661CD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44AB-356B-4192-939A-16150B8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6783-2047-42BE-B98A-D2D81E6D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8EF22-C7BC-4093-9007-33B658D60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FC3AA-A638-40CF-BBD6-A62433CFF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6CDA2-85B1-4021-9E04-9E91406B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F9F92-09CF-4CBF-9161-58EBD644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09AD-4E6E-41A9-8541-3877F17C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25F4-A85F-4B81-918F-8AD38B3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F08B-A8EA-4306-A255-FB9DE53D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FFC1-DEB0-45C0-A7DB-C64A24D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F72A-A1F5-4E58-845F-5DDC8B1F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9287-8759-4E71-A486-F82E266E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1EB6-4C91-414B-A9F3-7E383D90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A16A-47DD-4620-B076-2548B1F4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D71C-C32E-4250-BA87-F71812B3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B642-C7DD-4925-972B-1A808F06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7E1E-AB18-4BF6-8B7F-A25565A4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3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E97F-7151-49F0-9DAD-8C92779E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2050-EA73-4318-AEB8-F7A302E2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1664E-1095-4342-AD6A-2DB65E1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73-8FE9-482E-BA6E-2D51F442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87916-8929-4BD4-B07C-5DCBB6BA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A2F3-48EF-4458-A066-24D41919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C5D4-921C-415A-BA2E-BF5A20BA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CC9A-C152-4517-91BA-3B076FD87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03D2A-976B-422A-B0E4-74736AEA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B6A79-0CCD-4513-8496-50426509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9472D-656E-4193-AA1C-B4AE24094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FDD04-3E2B-44C0-9B57-0D306801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CE673-A049-4C61-BCC3-57C6EF3B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82B16-F320-4EF6-89A5-A406A7C5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9346-8628-4B58-BCF9-DAD8B90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62712-2C68-4BD3-B92D-78DBF3C8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19185-0BBC-4A27-B018-4C865A2B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87537-A84B-4112-8A69-C112CC2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0B3C0-FE19-4567-B378-E040DC84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4921A-AC94-45FC-8481-67004606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5C1C-DA9E-4AD5-98A4-6ACECEE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6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4A81-5683-4E2D-ADD4-BC64E74A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864E-D380-42CC-8371-F3834E6E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98A1-727D-43F2-88F2-B884A026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8CB1-FD42-4E9D-9C5C-9B8C3EF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5A2A-D7F6-4000-A5AB-00A07AD1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E5CD-7575-439D-BDA0-6C8432F9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6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CDD-35EB-46AD-A702-5190074F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3F0CB-F9FA-43D3-8FAD-6D0E6172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09521-4856-47D4-9BC0-46CFB2A3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900D7-580A-4211-929A-B4CF3500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4F1AE-C4E9-4092-8C28-FD9CB45C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0CC7-E06C-4854-AD4C-8FEC4C6F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7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DE623-22CF-4965-8DB0-8B45A517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1BDC-25A5-4AA8-B1F8-47D42CDB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3F9D-947B-46F3-9C13-9AF98EBA4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B8BD-962F-4A7B-8CE8-3A0AE786BE71}" type="datetimeFigureOut">
              <a:rPr lang="en-IN" smtClean="0"/>
              <a:t>08-02-2021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802D-1B0A-4983-9985-5A705EFD6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68D8-84AB-4B58-9EC9-72B2AAC78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77D29-37A9-49AB-B3DD-880E936BA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3519-118D-4130-B96E-4763E839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7EB2-C706-4774-A9D4-37310CCCE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1359"/>
            <a:ext cx="9144000" cy="2816441"/>
          </a:xfrm>
        </p:spPr>
        <p:txBody>
          <a:bodyPr/>
          <a:lstStyle/>
          <a:p>
            <a:r>
              <a:rPr lang="en-IN" dirty="0"/>
              <a:t>Normalize the given 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1936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36879-0B24-408B-8EA1-81A0ABB6A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48" y="1047249"/>
            <a:ext cx="9028590" cy="46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Rekha Sairam</dc:creator>
  <cp:lastModifiedBy>Rekha Sairam</cp:lastModifiedBy>
  <cp:revision>2</cp:revision>
  <dcterms:created xsi:type="dcterms:W3CDTF">2021-02-08T11:04:59Z</dcterms:created>
  <dcterms:modified xsi:type="dcterms:W3CDTF">2021-02-08T12:23:02Z</dcterms:modified>
</cp:coreProperties>
</file>