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0C-1F0F-BCD0-9F10-C9ABF3AD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Normalize the Data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98AF-5CB4-25C0-6DD2-E41B372B3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Normalize the Data 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Banurekha V</cp:lastModifiedBy>
  <cp:revision>2</cp:revision>
  <dcterms:created xsi:type="dcterms:W3CDTF">2022-05-24T12:44:31Z</dcterms:created>
  <dcterms:modified xsi:type="dcterms:W3CDTF">2024-12-03T11:42:22Z</dcterms:modified>
</cp:coreProperties>
</file>