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0394" autoAdjust="0"/>
  </p:normalViewPr>
  <p:slideViewPr>
    <p:cSldViewPr snapToGrid="0">
      <p:cViewPr varScale="1">
        <p:scale>
          <a:sx n="70" d="100"/>
          <a:sy n="70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DFE54-4AB9-4A41-AD75-15182A80FFA4}" type="doc">
      <dgm:prSet loTypeId="urn:microsoft.com/office/officeart/2005/8/layout/hProcess3" loCatId="process" qsTypeId="urn:microsoft.com/office/officeart/2005/8/quickstyle/simple1" qsCatId="simple" csTypeId="urn:microsoft.com/office/officeart/2005/8/colors/colorful2" csCatId="colorful" phldr="1"/>
      <dgm:spPr/>
    </dgm:pt>
    <dgm:pt modelId="{80AA7BB3-9D71-42BC-91D9-9A0A2964B431}">
      <dgm:prSet phldrT="[Text]" custT="1"/>
      <dgm:spPr/>
      <dgm:t>
        <a:bodyPr/>
        <a:lstStyle/>
        <a:p>
          <a:r>
            <a:rPr lang="en-US" sz="1400" b="1" dirty="0" smtClean="0"/>
            <a:t>Our “cool” factor</a:t>
          </a:r>
          <a:endParaRPr lang="en-US" sz="1400" b="1" dirty="0"/>
        </a:p>
      </dgm:t>
    </dgm:pt>
    <dgm:pt modelId="{36BF08E7-2682-44AD-B96B-D9BA1E3BFC9D}" type="parTrans" cxnId="{86BA2F1B-9881-4B23-A115-CAF14CEB7C89}">
      <dgm:prSet/>
      <dgm:spPr/>
      <dgm:t>
        <a:bodyPr/>
        <a:lstStyle/>
        <a:p>
          <a:endParaRPr lang="en-US"/>
        </a:p>
      </dgm:t>
    </dgm:pt>
    <dgm:pt modelId="{F3F4C404-1F57-412A-8260-4FBCB55E8554}" type="sibTrans" cxnId="{86BA2F1B-9881-4B23-A115-CAF14CEB7C89}">
      <dgm:prSet/>
      <dgm:spPr/>
      <dgm:t>
        <a:bodyPr/>
        <a:lstStyle/>
        <a:p>
          <a:endParaRPr lang="en-US"/>
        </a:p>
      </dgm:t>
    </dgm:pt>
    <dgm:pt modelId="{015E5C24-BE2B-49AE-BC5B-80143A769C03}" type="pres">
      <dgm:prSet presAssocID="{2EFDFE54-4AB9-4A41-AD75-15182A80FFA4}" presName="Name0" presStyleCnt="0">
        <dgm:presLayoutVars>
          <dgm:dir val="rev"/>
          <dgm:animLvl val="lvl"/>
          <dgm:resizeHandles val="exact"/>
        </dgm:presLayoutVars>
      </dgm:prSet>
      <dgm:spPr/>
    </dgm:pt>
    <dgm:pt modelId="{2E80095B-34CC-4970-8C44-96DB9EFC6560}" type="pres">
      <dgm:prSet presAssocID="{2EFDFE54-4AB9-4A41-AD75-15182A80FFA4}" presName="dummy" presStyleCnt="0"/>
      <dgm:spPr/>
    </dgm:pt>
    <dgm:pt modelId="{E26B8F3F-0AE1-4170-87A1-DF683D2461C2}" type="pres">
      <dgm:prSet presAssocID="{2EFDFE54-4AB9-4A41-AD75-15182A80FFA4}" presName="linH" presStyleCnt="0"/>
      <dgm:spPr/>
    </dgm:pt>
    <dgm:pt modelId="{0C480C84-480C-423A-9F4A-2E49B3E77522}" type="pres">
      <dgm:prSet presAssocID="{2EFDFE54-4AB9-4A41-AD75-15182A80FFA4}" presName="padding1" presStyleCnt="0"/>
      <dgm:spPr/>
    </dgm:pt>
    <dgm:pt modelId="{0F9EEA4C-0DB5-4800-B904-DED57190F1EE}" type="pres">
      <dgm:prSet presAssocID="{80AA7BB3-9D71-42BC-91D9-9A0A2964B431}" presName="linV" presStyleCnt="0"/>
      <dgm:spPr/>
    </dgm:pt>
    <dgm:pt modelId="{6C4C3CEE-3414-4D34-8F6F-9873D84A9048}" type="pres">
      <dgm:prSet presAssocID="{80AA7BB3-9D71-42BC-91D9-9A0A2964B431}" presName="spVertical1" presStyleCnt="0"/>
      <dgm:spPr/>
    </dgm:pt>
    <dgm:pt modelId="{E45DF999-682E-420C-8278-FFD80074AB9F}" type="pres">
      <dgm:prSet presAssocID="{80AA7BB3-9D71-42BC-91D9-9A0A2964B431}" presName="parTx" presStyleLbl="revTx" presStyleIdx="0" presStyleCnt="1" custAng="21023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FCF46-F07C-4133-8505-4BD836B88AD3}" type="pres">
      <dgm:prSet presAssocID="{80AA7BB3-9D71-42BC-91D9-9A0A2964B431}" presName="spVertical2" presStyleCnt="0"/>
      <dgm:spPr/>
    </dgm:pt>
    <dgm:pt modelId="{6AC5A0FC-53B2-440B-89A0-A21D8F0ED3C4}" type="pres">
      <dgm:prSet presAssocID="{80AA7BB3-9D71-42BC-91D9-9A0A2964B431}" presName="spVertical3" presStyleCnt="0"/>
      <dgm:spPr/>
    </dgm:pt>
    <dgm:pt modelId="{9D2F2EEE-76C5-4869-AEA2-329D94EB2BCE}" type="pres">
      <dgm:prSet presAssocID="{2EFDFE54-4AB9-4A41-AD75-15182A80FFA4}" presName="padding2" presStyleCnt="0"/>
      <dgm:spPr/>
    </dgm:pt>
    <dgm:pt modelId="{AC907705-3E58-4C39-AEA0-1E5DCDFC651D}" type="pres">
      <dgm:prSet presAssocID="{2EFDFE54-4AB9-4A41-AD75-15182A80FFA4}" presName="negArrow" presStyleCnt="0"/>
      <dgm:spPr/>
    </dgm:pt>
    <dgm:pt modelId="{FED88537-3AF3-431B-9F25-82CF61017844}" type="pres">
      <dgm:prSet presAssocID="{2EFDFE54-4AB9-4A41-AD75-15182A80FFA4}" presName="backgroundArrow" presStyleLbl="node1" presStyleIdx="0" presStyleCnt="1" custAng="20553434"/>
      <dgm:spPr/>
    </dgm:pt>
  </dgm:ptLst>
  <dgm:cxnLst>
    <dgm:cxn modelId="{49ED8FEB-895B-4733-AE23-072FA28EBF42}" type="presOf" srcId="{80AA7BB3-9D71-42BC-91D9-9A0A2964B431}" destId="{E45DF999-682E-420C-8278-FFD80074AB9F}" srcOrd="0" destOrd="0" presId="urn:microsoft.com/office/officeart/2005/8/layout/hProcess3"/>
    <dgm:cxn modelId="{86BA2F1B-9881-4B23-A115-CAF14CEB7C89}" srcId="{2EFDFE54-4AB9-4A41-AD75-15182A80FFA4}" destId="{80AA7BB3-9D71-42BC-91D9-9A0A2964B431}" srcOrd="0" destOrd="0" parTransId="{36BF08E7-2682-44AD-B96B-D9BA1E3BFC9D}" sibTransId="{F3F4C404-1F57-412A-8260-4FBCB55E8554}"/>
    <dgm:cxn modelId="{FACA34B8-3DD1-420E-B195-AA2995599036}" type="presOf" srcId="{2EFDFE54-4AB9-4A41-AD75-15182A80FFA4}" destId="{015E5C24-BE2B-49AE-BC5B-80143A769C03}" srcOrd="0" destOrd="0" presId="urn:microsoft.com/office/officeart/2005/8/layout/hProcess3"/>
    <dgm:cxn modelId="{BEC5D516-8C88-46A5-B3E5-ABC7FA924769}" type="presParOf" srcId="{015E5C24-BE2B-49AE-BC5B-80143A769C03}" destId="{2E80095B-34CC-4970-8C44-96DB9EFC6560}" srcOrd="0" destOrd="0" presId="urn:microsoft.com/office/officeart/2005/8/layout/hProcess3"/>
    <dgm:cxn modelId="{EAC23067-EAEB-498A-9530-37DFE3495F7E}" type="presParOf" srcId="{015E5C24-BE2B-49AE-BC5B-80143A769C03}" destId="{E26B8F3F-0AE1-4170-87A1-DF683D2461C2}" srcOrd="1" destOrd="0" presId="urn:microsoft.com/office/officeart/2005/8/layout/hProcess3"/>
    <dgm:cxn modelId="{5F6F7882-1144-42F6-9C47-6B84204C01F5}" type="presParOf" srcId="{E26B8F3F-0AE1-4170-87A1-DF683D2461C2}" destId="{0C480C84-480C-423A-9F4A-2E49B3E77522}" srcOrd="0" destOrd="0" presId="urn:microsoft.com/office/officeart/2005/8/layout/hProcess3"/>
    <dgm:cxn modelId="{AF3CC8A6-E46D-45C0-B4F5-98FD8525CC65}" type="presParOf" srcId="{E26B8F3F-0AE1-4170-87A1-DF683D2461C2}" destId="{0F9EEA4C-0DB5-4800-B904-DED57190F1EE}" srcOrd="1" destOrd="0" presId="urn:microsoft.com/office/officeart/2005/8/layout/hProcess3"/>
    <dgm:cxn modelId="{924F7494-3A8E-4A42-A727-6D9796E6852D}" type="presParOf" srcId="{0F9EEA4C-0DB5-4800-B904-DED57190F1EE}" destId="{6C4C3CEE-3414-4D34-8F6F-9873D84A9048}" srcOrd="0" destOrd="0" presId="urn:microsoft.com/office/officeart/2005/8/layout/hProcess3"/>
    <dgm:cxn modelId="{26D7A254-CD05-48D4-8034-B939C6A49859}" type="presParOf" srcId="{0F9EEA4C-0DB5-4800-B904-DED57190F1EE}" destId="{E45DF999-682E-420C-8278-FFD80074AB9F}" srcOrd="1" destOrd="0" presId="urn:microsoft.com/office/officeart/2005/8/layout/hProcess3"/>
    <dgm:cxn modelId="{2920F979-FE39-4A72-AB98-6AAC796B1907}" type="presParOf" srcId="{0F9EEA4C-0DB5-4800-B904-DED57190F1EE}" destId="{E39FCF46-F07C-4133-8505-4BD836B88AD3}" srcOrd="2" destOrd="0" presId="urn:microsoft.com/office/officeart/2005/8/layout/hProcess3"/>
    <dgm:cxn modelId="{166348C4-99FA-4850-BD96-48CB4779F33C}" type="presParOf" srcId="{0F9EEA4C-0DB5-4800-B904-DED57190F1EE}" destId="{6AC5A0FC-53B2-440B-89A0-A21D8F0ED3C4}" srcOrd="3" destOrd="0" presId="urn:microsoft.com/office/officeart/2005/8/layout/hProcess3"/>
    <dgm:cxn modelId="{B11CBF3A-3576-4FB4-958F-9FD9AE16021B}" type="presParOf" srcId="{E26B8F3F-0AE1-4170-87A1-DF683D2461C2}" destId="{9D2F2EEE-76C5-4869-AEA2-329D94EB2BCE}" srcOrd="2" destOrd="0" presId="urn:microsoft.com/office/officeart/2005/8/layout/hProcess3"/>
    <dgm:cxn modelId="{4E1B721C-41FC-4B82-BA73-B8A808094F32}" type="presParOf" srcId="{E26B8F3F-0AE1-4170-87A1-DF683D2461C2}" destId="{AC907705-3E58-4C39-AEA0-1E5DCDFC651D}" srcOrd="3" destOrd="0" presId="urn:microsoft.com/office/officeart/2005/8/layout/hProcess3"/>
    <dgm:cxn modelId="{7EB1AC3B-1C45-4625-8FAF-D04659830B3E}" type="presParOf" srcId="{E26B8F3F-0AE1-4170-87A1-DF683D2461C2}" destId="{FED88537-3AF3-431B-9F25-82CF61017844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8537-3AF3-431B-9F25-82CF61017844}">
      <dsp:nvSpPr>
        <dsp:cNvPr id="0" name=""/>
        <dsp:cNvSpPr/>
      </dsp:nvSpPr>
      <dsp:spPr>
        <a:xfrm rot="20553434">
          <a:off x="0" y="178"/>
          <a:ext cx="2722191" cy="936000"/>
        </a:xfrm>
        <a:prstGeom prst="lef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DF999-682E-420C-8278-FFD80074AB9F}">
      <dsp:nvSpPr>
        <dsp:cNvPr id="0" name=""/>
        <dsp:cNvSpPr/>
      </dsp:nvSpPr>
      <dsp:spPr>
        <a:xfrm rot="21023397">
          <a:off x="234089" y="234178"/>
          <a:ext cx="2270264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Our “cool” factor</a:t>
          </a:r>
          <a:endParaRPr lang="en-US" sz="1400" b="1" kern="1200" dirty="0"/>
        </a:p>
      </dsp:txBody>
      <dsp:txXfrm>
        <a:off x="234089" y="234178"/>
        <a:ext cx="2270264" cy="4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1016B-CDBE-4E36-8BCE-956EC9C2C21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CF1FE-1C7C-4D5A-99F9-206BA7E4A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CF1FE-1C7C-4D5A-99F9-206BA7E4A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9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2744" y="1122363"/>
            <a:ext cx="8215255" cy="2387600"/>
          </a:xfrm>
        </p:spPr>
        <p:txBody>
          <a:bodyPr/>
          <a:lstStyle/>
          <a:p>
            <a:r>
              <a:rPr lang="en-US" dirty="0" smtClean="0"/>
              <a:t>Keep Talking. . .</a:t>
            </a:r>
            <a:br>
              <a:rPr lang="en-US" dirty="0" smtClean="0"/>
            </a:br>
            <a:r>
              <a:rPr lang="en-US" dirty="0" smtClean="0"/>
              <a:t>And Nobody explodes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056" y="3602038"/>
            <a:ext cx="6719943" cy="2078000"/>
          </a:xfrm>
        </p:spPr>
        <p:txBody>
          <a:bodyPr/>
          <a:lstStyle/>
          <a:p>
            <a:r>
              <a:rPr lang="en-US" dirty="0" err="1" smtClean="0"/>
              <a:t>Bao</a:t>
            </a:r>
            <a:r>
              <a:rPr lang="en-US" dirty="0" smtClean="0"/>
              <a:t> Tran</a:t>
            </a:r>
          </a:p>
          <a:p>
            <a:r>
              <a:rPr lang="en-US" dirty="0" err="1" smtClean="0"/>
              <a:t>Tersa</a:t>
            </a:r>
            <a:r>
              <a:rPr lang="en-US" dirty="0" smtClean="0"/>
              <a:t> </a:t>
            </a:r>
            <a:r>
              <a:rPr lang="en-US" dirty="0" err="1" smtClean="0"/>
              <a:t>Almaw</a:t>
            </a:r>
            <a:endParaRPr lang="en-US" dirty="0" smtClean="0"/>
          </a:p>
          <a:p>
            <a:r>
              <a:rPr lang="en-US" dirty="0" err="1" smtClean="0"/>
              <a:t>Tramanh</a:t>
            </a:r>
            <a:r>
              <a:rPr lang="en-US" dirty="0" smtClean="0"/>
              <a:t> Le</a:t>
            </a:r>
          </a:p>
          <a:p>
            <a:r>
              <a:rPr lang="en-US" sz="1800" dirty="0" smtClean="0"/>
              <a:t>15Fa Cs171</a:t>
            </a:r>
          </a:p>
        </p:txBody>
      </p:sp>
    </p:spTree>
    <p:extLst>
      <p:ext uri="{BB962C8B-B14F-4D97-AF65-F5344CB8AC3E}">
        <p14:creationId xmlns:p14="http://schemas.microsoft.com/office/powerpoint/2010/main" val="235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6111"/>
            <a:ext cx="9905999" cy="38573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created a bomb</a:t>
            </a:r>
          </a:p>
          <a:p>
            <a:r>
              <a:rPr lang="en-US" dirty="0" smtClean="0"/>
              <a:t>It resembles the game Keep Talking and Nobody Explodes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more about it here: http://www.keeptalkinggame.com/</a:t>
            </a:r>
            <a:endParaRPr lang="en-US" dirty="0" smtClean="0"/>
          </a:p>
          <a:p>
            <a:r>
              <a:rPr lang="en-US" dirty="0" smtClean="0"/>
              <a:t>Inside, we have different modules that the diffuser needs to complete. </a:t>
            </a:r>
          </a:p>
          <a:p>
            <a:pPr lvl="1"/>
            <a:r>
              <a:rPr lang="en-US" dirty="0" smtClean="0"/>
              <a:t>The player has no directions on what to do. </a:t>
            </a:r>
          </a:p>
          <a:p>
            <a:pPr lvl="1"/>
            <a:r>
              <a:rPr lang="en-US" dirty="0" smtClean="0"/>
              <a:t>There is a person who is going to feed the player directions according to a manual.</a:t>
            </a:r>
          </a:p>
          <a:p>
            <a:r>
              <a:rPr lang="en-US" dirty="0" smtClean="0"/>
              <a:t>The game is on a timer. Will “explode” after time runs out and modules has not been completed.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1730584"/>
              </p:ext>
            </p:extLst>
          </p:nvPr>
        </p:nvGraphicFramePr>
        <p:xfrm>
          <a:off x="3997586" y="1286009"/>
          <a:ext cx="2722191" cy="936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1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9433"/>
            <a:ext cx="9905999" cy="3951768"/>
          </a:xfrm>
        </p:spPr>
        <p:txBody>
          <a:bodyPr/>
          <a:lstStyle/>
          <a:p>
            <a:r>
              <a:rPr lang="en-US" dirty="0" smtClean="0"/>
              <a:t>We recreated it as a console application.</a:t>
            </a:r>
          </a:p>
          <a:p>
            <a:r>
              <a:rPr lang="en-US" dirty="0" smtClean="0"/>
              <a:t>Inside, we have multiple stages/levels (levels 3 to 10)</a:t>
            </a:r>
          </a:p>
          <a:p>
            <a:r>
              <a:rPr lang="en-US" dirty="0" smtClean="0"/>
              <a:t>There would be two players – one on computer, other gives directions</a:t>
            </a:r>
          </a:p>
          <a:p>
            <a:r>
              <a:rPr lang="en-US" dirty="0" smtClean="0"/>
              <a:t>User is able to make 3 mistakes before bomb explodes (return 0, return 1)</a:t>
            </a:r>
          </a:p>
          <a:p>
            <a:r>
              <a:rPr lang="en-US" dirty="0" smtClean="0"/>
              <a:t>After completing a module, user moves onto a new one. (random each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Topmost: </a:t>
            </a:r>
            <a:r>
              <a:rPr lang="en-US" dirty="0" err="1" smtClean="0"/>
              <a:t>Ascii</a:t>
            </a:r>
            <a:r>
              <a:rPr lang="en-US" dirty="0" smtClean="0"/>
              <a:t> codes – Visual Studios didn’t recognize the extended list (200+)</a:t>
            </a:r>
          </a:p>
          <a:p>
            <a:r>
              <a:rPr lang="en-US" dirty="0" smtClean="0"/>
              <a:t>The limited amount of time – 2 weeks was a very short time to code and test</a:t>
            </a:r>
          </a:p>
          <a:p>
            <a:r>
              <a:rPr lang="en-US" dirty="0" smtClean="0"/>
              <a:t>Our limited abilities – somethings were just beyond CS171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Functions: </a:t>
            </a:r>
          </a:p>
          <a:p>
            <a:r>
              <a:rPr lang="en-US" dirty="0" smtClean="0"/>
              <a:t>Loops:</a:t>
            </a:r>
          </a:p>
          <a:p>
            <a:r>
              <a:rPr lang="en-US" dirty="0" smtClean="0"/>
              <a:t>Arrays: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226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Keep Talking. . . And Nobody explodes</vt:lpstr>
      <vt:lpstr>Our Project</vt:lpstr>
      <vt:lpstr>Our game</vt:lpstr>
      <vt:lpstr>Challenges</vt:lpstr>
      <vt:lpstr>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Talking. . . And Nobody explodes</dc:title>
  <dc:creator>NT2</dc:creator>
  <cp:lastModifiedBy>Bao Tran</cp:lastModifiedBy>
  <cp:revision>7</cp:revision>
  <dcterms:created xsi:type="dcterms:W3CDTF">2015-12-17T22:36:49Z</dcterms:created>
  <dcterms:modified xsi:type="dcterms:W3CDTF">2015-12-17T23:48:44Z</dcterms:modified>
</cp:coreProperties>
</file>